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7" r:id="rId1"/>
  </p:sldMasterIdLst>
  <p:notesMasterIdLst>
    <p:notesMasterId r:id="rId12"/>
  </p:notesMasterIdLst>
  <p:sldIdLst>
    <p:sldId id="256" r:id="rId2"/>
    <p:sldId id="268" r:id="rId3"/>
    <p:sldId id="258" r:id="rId4"/>
    <p:sldId id="261" r:id="rId5"/>
    <p:sldId id="264" r:id="rId6"/>
    <p:sldId id="270" r:id="rId7"/>
    <p:sldId id="265" r:id="rId8"/>
    <p:sldId id="269" r:id="rId9"/>
    <p:sldId id="272" r:id="rId10"/>
    <p:sldId id="271" r:id="rId11"/>
  </p:sldIdLst>
  <p:sldSz cx="9144000" cy="5143500" type="screen16x9"/>
  <p:notesSz cx="6858000" cy="9144000"/>
  <p:embeddedFontLst>
    <p:embeddedFont>
      <p:font typeface="Century Gothic" panose="020B0502020202020204" pitchFamily="34" charset="0"/>
      <p:regular r:id="rId13"/>
      <p:bold r:id="rId14"/>
      <p:italic r:id="rId15"/>
      <p:boldItalic r:id="rId16"/>
    </p:embeddedFont>
    <p:embeddedFont>
      <p:font typeface="Encode Sans" panose="020B0604020202020204" charset="0"/>
      <p:regular r:id="rId17"/>
      <p:bold r:id="rId18"/>
    </p:embeddedFont>
    <p:embeddedFont>
      <p:font typeface="Roboto" panose="02000000000000000000" pitchFamily="2" charset="0"/>
      <p:regular r:id="rId19"/>
      <p:bold r:id="rId20"/>
      <p:italic r:id="rId21"/>
      <p:boldItalic r:id="rId22"/>
    </p:embeddedFont>
    <p:embeddedFont>
      <p:font typeface="Source Sans Pro" panose="020B050303040302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15EFCCA-848D-4ECB-8855-B4CF46FDCE0C}">
  <a:tblStyle styleId="{115EFCCA-848D-4ECB-8855-B4CF46FDCE0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90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g855186e73f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6" name="Google Shape;346;g855186e73f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Google Shape;576;g12e8523f1f1_0_5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7" name="Google Shape;577;g12e8523f1f1_0_5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g7837852887_0_2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4" name="Google Shape;424;g7837852887_0_2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g87442ffb15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4" name="Google Shape;494;g87442ffb15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1"/>
        <p:cNvGrpSpPr/>
        <p:nvPr/>
      </p:nvGrpSpPr>
      <p:grpSpPr>
        <a:xfrm>
          <a:off x="0" y="0"/>
          <a:ext cx="0" cy="0"/>
          <a:chOff x="0" y="0"/>
          <a:chExt cx="0" cy="0"/>
        </a:xfrm>
      </p:grpSpPr>
      <p:sp>
        <p:nvSpPr>
          <p:cNvPr id="532" name="Google Shape;532;g7837852887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3" name="Google Shape;533;g7837852887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g12df66bf0de_0_4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9" name="Google Shape;539;g12df66bf0de_0_4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7"/>
        <p:cNvGrpSpPr/>
        <p:nvPr/>
      </p:nvGrpSpPr>
      <p:grpSpPr>
        <a:xfrm>
          <a:off x="0" y="0"/>
          <a:ext cx="0" cy="0"/>
          <a:chOff x="0" y="0"/>
          <a:chExt cx="0" cy="0"/>
        </a:xfrm>
      </p:grpSpPr>
      <p:sp>
        <p:nvSpPr>
          <p:cNvPr id="608" name="Google Shape;608;g12df66bf0de_0_5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9" name="Google Shape;609;g12df66bf0de_0_5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7">
          <a:extLst>
            <a:ext uri="{FF2B5EF4-FFF2-40B4-BE49-F238E27FC236}">
              <a16:creationId xmlns:a16="http://schemas.microsoft.com/office/drawing/2014/main" id="{A76024F1-7DF4-B1AA-9675-0836B7F7A2B9}"/>
            </a:ext>
          </a:extLst>
        </p:cNvPr>
        <p:cNvGrpSpPr/>
        <p:nvPr/>
      </p:nvGrpSpPr>
      <p:grpSpPr>
        <a:xfrm>
          <a:off x="0" y="0"/>
          <a:ext cx="0" cy="0"/>
          <a:chOff x="0" y="0"/>
          <a:chExt cx="0" cy="0"/>
        </a:xfrm>
      </p:grpSpPr>
      <p:sp>
        <p:nvSpPr>
          <p:cNvPr id="608" name="Google Shape;608;g12df66bf0de_0_543:notes">
            <a:extLst>
              <a:ext uri="{FF2B5EF4-FFF2-40B4-BE49-F238E27FC236}">
                <a16:creationId xmlns:a16="http://schemas.microsoft.com/office/drawing/2014/main" id="{F1B6D828-2F72-7B61-B815-00329190CC2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9" name="Google Shape;609;g12df66bf0de_0_543:notes">
            <a:extLst>
              <a:ext uri="{FF2B5EF4-FFF2-40B4-BE49-F238E27FC236}">
                <a16:creationId xmlns:a16="http://schemas.microsoft.com/office/drawing/2014/main" id="{083CF543-0A89-8393-6829-88172F9077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65374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a:extLst>
            <a:ext uri="{FF2B5EF4-FFF2-40B4-BE49-F238E27FC236}">
              <a16:creationId xmlns:a16="http://schemas.microsoft.com/office/drawing/2014/main" id="{AE4135E0-D666-1D55-54E8-835FC2111E07}"/>
            </a:ext>
          </a:extLst>
        </p:cNvPr>
        <p:cNvGrpSpPr/>
        <p:nvPr/>
      </p:nvGrpSpPr>
      <p:grpSpPr>
        <a:xfrm>
          <a:off x="0" y="0"/>
          <a:ext cx="0" cy="0"/>
          <a:chOff x="0" y="0"/>
          <a:chExt cx="0" cy="0"/>
        </a:xfrm>
      </p:grpSpPr>
      <p:sp>
        <p:nvSpPr>
          <p:cNvPr id="493" name="Google Shape;493;g87442ffb15_0_114:notes">
            <a:extLst>
              <a:ext uri="{FF2B5EF4-FFF2-40B4-BE49-F238E27FC236}">
                <a16:creationId xmlns:a16="http://schemas.microsoft.com/office/drawing/2014/main" id="{D266D38B-0FFE-7225-687A-F9455297BDF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4" name="Google Shape;494;g87442ffb15_0_114:notes">
            <a:extLst>
              <a:ext uri="{FF2B5EF4-FFF2-40B4-BE49-F238E27FC236}">
                <a16:creationId xmlns:a16="http://schemas.microsoft.com/office/drawing/2014/main" id="{5C369C30-204E-104C-2C62-528642F0225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79355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38800" y="3478175"/>
            <a:ext cx="9454943" cy="1712571"/>
          </a:xfrm>
          <a:custGeom>
            <a:avLst/>
            <a:gdLst/>
            <a:ahLst/>
            <a:cxnLst/>
            <a:rect l="l" t="t" r="r" b="b"/>
            <a:pathLst>
              <a:path w="208776" h="39549" extrusionOk="0">
                <a:moveTo>
                  <a:pt x="197518" y="0"/>
                </a:moveTo>
                <a:lnTo>
                  <a:pt x="196520" y="25"/>
                </a:lnTo>
                <a:lnTo>
                  <a:pt x="195534" y="50"/>
                </a:lnTo>
                <a:lnTo>
                  <a:pt x="194548" y="88"/>
                </a:lnTo>
                <a:lnTo>
                  <a:pt x="193562" y="138"/>
                </a:lnTo>
                <a:lnTo>
                  <a:pt x="192589" y="200"/>
                </a:lnTo>
                <a:lnTo>
                  <a:pt x="191603" y="275"/>
                </a:lnTo>
                <a:lnTo>
                  <a:pt x="190617" y="362"/>
                </a:lnTo>
                <a:lnTo>
                  <a:pt x="189631" y="462"/>
                </a:lnTo>
                <a:lnTo>
                  <a:pt x="188658" y="574"/>
                </a:lnTo>
                <a:lnTo>
                  <a:pt x="187672" y="699"/>
                </a:lnTo>
                <a:lnTo>
                  <a:pt x="186698" y="824"/>
                </a:lnTo>
                <a:lnTo>
                  <a:pt x="185725" y="961"/>
                </a:lnTo>
                <a:lnTo>
                  <a:pt x="184739" y="1111"/>
                </a:lnTo>
                <a:lnTo>
                  <a:pt x="183765" y="1273"/>
                </a:lnTo>
                <a:lnTo>
                  <a:pt x="182792" y="1448"/>
                </a:lnTo>
                <a:lnTo>
                  <a:pt x="181819" y="1623"/>
                </a:lnTo>
                <a:lnTo>
                  <a:pt x="180845" y="1810"/>
                </a:lnTo>
                <a:lnTo>
                  <a:pt x="179872" y="2010"/>
                </a:lnTo>
                <a:lnTo>
                  <a:pt x="178898" y="2209"/>
                </a:lnTo>
                <a:lnTo>
                  <a:pt x="177925" y="2421"/>
                </a:lnTo>
                <a:lnTo>
                  <a:pt x="175978" y="2871"/>
                </a:lnTo>
                <a:lnTo>
                  <a:pt x="174044" y="3332"/>
                </a:lnTo>
                <a:lnTo>
                  <a:pt x="172109" y="3832"/>
                </a:lnTo>
                <a:lnTo>
                  <a:pt x="170175" y="4356"/>
                </a:lnTo>
                <a:lnTo>
                  <a:pt x="168241" y="4892"/>
                </a:lnTo>
                <a:lnTo>
                  <a:pt x="166319" y="5454"/>
                </a:lnTo>
                <a:lnTo>
                  <a:pt x="164384" y="6028"/>
                </a:lnTo>
                <a:lnTo>
                  <a:pt x="162462" y="6615"/>
                </a:lnTo>
                <a:lnTo>
                  <a:pt x="160541" y="7214"/>
                </a:lnTo>
                <a:lnTo>
                  <a:pt x="158619" y="7825"/>
                </a:lnTo>
                <a:lnTo>
                  <a:pt x="156697" y="8437"/>
                </a:lnTo>
                <a:lnTo>
                  <a:pt x="149034" y="10920"/>
                </a:lnTo>
                <a:lnTo>
                  <a:pt x="145215" y="12143"/>
                </a:lnTo>
                <a:lnTo>
                  <a:pt x="143293" y="12730"/>
                </a:lnTo>
                <a:lnTo>
                  <a:pt x="141384" y="13316"/>
                </a:lnTo>
                <a:lnTo>
                  <a:pt x="138801" y="14090"/>
                </a:lnTo>
                <a:lnTo>
                  <a:pt x="137503" y="14464"/>
                </a:lnTo>
                <a:lnTo>
                  <a:pt x="136205" y="14826"/>
                </a:lnTo>
                <a:lnTo>
                  <a:pt x="134907" y="15188"/>
                </a:lnTo>
                <a:lnTo>
                  <a:pt x="133597" y="15538"/>
                </a:lnTo>
                <a:lnTo>
                  <a:pt x="132299" y="15887"/>
                </a:lnTo>
                <a:lnTo>
                  <a:pt x="130988" y="16211"/>
                </a:lnTo>
                <a:lnTo>
                  <a:pt x="129678" y="16536"/>
                </a:lnTo>
                <a:lnTo>
                  <a:pt x="128368" y="16848"/>
                </a:lnTo>
                <a:lnTo>
                  <a:pt x="127057" y="17160"/>
                </a:lnTo>
                <a:lnTo>
                  <a:pt x="125734" y="17447"/>
                </a:lnTo>
                <a:lnTo>
                  <a:pt x="124412" y="17734"/>
                </a:lnTo>
                <a:lnTo>
                  <a:pt x="123101" y="18009"/>
                </a:lnTo>
                <a:lnTo>
                  <a:pt x="121778" y="18258"/>
                </a:lnTo>
                <a:lnTo>
                  <a:pt x="120455" y="18508"/>
                </a:lnTo>
                <a:lnTo>
                  <a:pt x="119120" y="18745"/>
                </a:lnTo>
                <a:lnTo>
                  <a:pt x="117797" y="18969"/>
                </a:lnTo>
                <a:lnTo>
                  <a:pt x="116474" y="19182"/>
                </a:lnTo>
                <a:lnTo>
                  <a:pt x="115139" y="19369"/>
                </a:lnTo>
                <a:lnTo>
                  <a:pt x="113804" y="19556"/>
                </a:lnTo>
                <a:lnTo>
                  <a:pt x="112468" y="19718"/>
                </a:lnTo>
                <a:lnTo>
                  <a:pt x="111133" y="19868"/>
                </a:lnTo>
                <a:lnTo>
                  <a:pt x="109798" y="20005"/>
                </a:lnTo>
                <a:lnTo>
                  <a:pt x="108462" y="20118"/>
                </a:lnTo>
                <a:lnTo>
                  <a:pt x="107127" y="20230"/>
                </a:lnTo>
                <a:lnTo>
                  <a:pt x="105779" y="20317"/>
                </a:lnTo>
                <a:lnTo>
                  <a:pt x="104431" y="20380"/>
                </a:lnTo>
                <a:lnTo>
                  <a:pt x="103096" y="20430"/>
                </a:lnTo>
                <a:lnTo>
                  <a:pt x="101748" y="20467"/>
                </a:lnTo>
                <a:lnTo>
                  <a:pt x="100400" y="20480"/>
                </a:lnTo>
                <a:lnTo>
                  <a:pt x="99053" y="20480"/>
                </a:lnTo>
                <a:lnTo>
                  <a:pt x="97480" y="20455"/>
                </a:lnTo>
                <a:lnTo>
                  <a:pt x="95895" y="20405"/>
                </a:lnTo>
                <a:lnTo>
                  <a:pt x="94323" y="20330"/>
                </a:lnTo>
                <a:lnTo>
                  <a:pt x="92750" y="20230"/>
                </a:lnTo>
                <a:lnTo>
                  <a:pt x="91190" y="20105"/>
                </a:lnTo>
                <a:lnTo>
                  <a:pt x="89618" y="19955"/>
                </a:lnTo>
                <a:lnTo>
                  <a:pt x="88058" y="19793"/>
                </a:lnTo>
                <a:lnTo>
                  <a:pt x="86485" y="19606"/>
                </a:lnTo>
                <a:lnTo>
                  <a:pt x="84925" y="19406"/>
                </a:lnTo>
                <a:lnTo>
                  <a:pt x="83365" y="19182"/>
                </a:lnTo>
                <a:lnTo>
                  <a:pt x="81806" y="18945"/>
                </a:lnTo>
                <a:lnTo>
                  <a:pt x="80258" y="18682"/>
                </a:lnTo>
                <a:lnTo>
                  <a:pt x="78698" y="18408"/>
                </a:lnTo>
                <a:lnTo>
                  <a:pt x="77138" y="18121"/>
                </a:lnTo>
                <a:lnTo>
                  <a:pt x="75591" y="17821"/>
                </a:lnTo>
                <a:lnTo>
                  <a:pt x="74043" y="17497"/>
                </a:lnTo>
                <a:lnTo>
                  <a:pt x="72483" y="17172"/>
                </a:lnTo>
                <a:lnTo>
                  <a:pt x="70936" y="16823"/>
                </a:lnTo>
                <a:lnTo>
                  <a:pt x="69388" y="16474"/>
                </a:lnTo>
                <a:lnTo>
                  <a:pt x="67841" y="16112"/>
                </a:lnTo>
                <a:lnTo>
                  <a:pt x="66306" y="15737"/>
                </a:lnTo>
                <a:lnTo>
                  <a:pt x="64758" y="15350"/>
                </a:lnTo>
                <a:lnTo>
                  <a:pt x="61663" y="14564"/>
                </a:lnTo>
                <a:lnTo>
                  <a:pt x="58581" y="13740"/>
                </a:lnTo>
                <a:lnTo>
                  <a:pt x="55511" y="12917"/>
                </a:lnTo>
                <a:lnTo>
                  <a:pt x="52428" y="12068"/>
                </a:lnTo>
                <a:lnTo>
                  <a:pt x="49346" y="11207"/>
                </a:lnTo>
                <a:lnTo>
                  <a:pt x="46276" y="10358"/>
                </a:lnTo>
                <a:lnTo>
                  <a:pt x="43205" y="9510"/>
                </a:lnTo>
                <a:lnTo>
                  <a:pt x="40123" y="8686"/>
                </a:lnTo>
                <a:lnTo>
                  <a:pt x="37053" y="7875"/>
                </a:lnTo>
                <a:lnTo>
                  <a:pt x="35518" y="7476"/>
                </a:lnTo>
                <a:lnTo>
                  <a:pt x="33983" y="7089"/>
                </a:lnTo>
                <a:lnTo>
                  <a:pt x="32448" y="6702"/>
                </a:lnTo>
                <a:lnTo>
                  <a:pt x="30900" y="6328"/>
                </a:lnTo>
                <a:lnTo>
                  <a:pt x="29365" y="5966"/>
                </a:lnTo>
                <a:lnTo>
                  <a:pt x="27830" y="5616"/>
                </a:lnTo>
                <a:lnTo>
                  <a:pt x="26283" y="5279"/>
                </a:lnTo>
                <a:lnTo>
                  <a:pt x="24748" y="4955"/>
                </a:lnTo>
                <a:lnTo>
                  <a:pt x="23213" y="4630"/>
                </a:lnTo>
                <a:lnTo>
                  <a:pt x="21665" y="4331"/>
                </a:lnTo>
                <a:lnTo>
                  <a:pt x="20130" y="4044"/>
                </a:lnTo>
                <a:lnTo>
                  <a:pt x="18583" y="3782"/>
                </a:lnTo>
                <a:lnTo>
                  <a:pt x="17035" y="3520"/>
                </a:lnTo>
                <a:lnTo>
                  <a:pt x="15500" y="3282"/>
                </a:lnTo>
                <a:lnTo>
                  <a:pt x="13953" y="3070"/>
                </a:lnTo>
                <a:lnTo>
                  <a:pt x="12405" y="2871"/>
                </a:lnTo>
                <a:lnTo>
                  <a:pt x="10858" y="2683"/>
                </a:lnTo>
                <a:lnTo>
                  <a:pt x="9310" y="2521"/>
                </a:lnTo>
                <a:lnTo>
                  <a:pt x="7763" y="2384"/>
                </a:lnTo>
                <a:lnTo>
                  <a:pt x="6215" y="2272"/>
                </a:lnTo>
                <a:lnTo>
                  <a:pt x="4655" y="2172"/>
                </a:lnTo>
                <a:lnTo>
                  <a:pt x="3108" y="2109"/>
                </a:lnTo>
                <a:lnTo>
                  <a:pt x="1548" y="2059"/>
                </a:lnTo>
                <a:lnTo>
                  <a:pt x="0" y="2034"/>
                </a:lnTo>
                <a:lnTo>
                  <a:pt x="0" y="39549"/>
                </a:lnTo>
                <a:lnTo>
                  <a:pt x="208775" y="39549"/>
                </a:lnTo>
                <a:lnTo>
                  <a:pt x="208775" y="874"/>
                </a:lnTo>
                <a:lnTo>
                  <a:pt x="208126" y="762"/>
                </a:lnTo>
                <a:lnTo>
                  <a:pt x="207477" y="662"/>
                </a:lnTo>
                <a:lnTo>
                  <a:pt x="206816" y="562"/>
                </a:lnTo>
                <a:lnTo>
                  <a:pt x="206142" y="475"/>
                </a:lnTo>
                <a:lnTo>
                  <a:pt x="205468" y="400"/>
                </a:lnTo>
                <a:lnTo>
                  <a:pt x="204806" y="325"/>
                </a:lnTo>
                <a:lnTo>
                  <a:pt x="203459" y="212"/>
                </a:lnTo>
                <a:lnTo>
                  <a:pt x="202473" y="138"/>
                </a:lnTo>
                <a:lnTo>
                  <a:pt x="201474" y="88"/>
                </a:lnTo>
                <a:lnTo>
                  <a:pt x="200488" y="38"/>
                </a:lnTo>
                <a:lnTo>
                  <a:pt x="199490" y="13"/>
                </a:lnTo>
                <a:lnTo>
                  <a:pt x="19850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7900" y="3498355"/>
            <a:ext cx="9454905" cy="1712540"/>
          </a:xfrm>
          <a:custGeom>
            <a:avLst/>
            <a:gdLst/>
            <a:ahLst/>
            <a:cxnLst/>
            <a:rect l="l" t="t" r="r" b="b"/>
            <a:pathLst>
              <a:path w="204707" h="37078" extrusionOk="0">
                <a:moveTo>
                  <a:pt x="142956" y="0"/>
                </a:moveTo>
                <a:lnTo>
                  <a:pt x="141746" y="13"/>
                </a:lnTo>
                <a:lnTo>
                  <a:pt x="140535" y="38"/>
                </a:lnTo>
                <a:lnTo>
                  <a:pt x="139337" y="75"/>
                </a:lnTo>
                <a:lnTo>
                  <a:pt x="138127" y="112"/>
                </a:lnTo>
                <a:lnTo>
                  <a:pt x="136929" y="162"/>
                </a:lnTo>
                <a:lnTo>
                  <a:pt x="135718" y="225"/>
                </a:lnTo>
                <a:lnTo>
                  <a:pt x="134520" y="300"/>
                </a:lnTo>
                <a:lnTo>
                  <a:pt x="133322" y="374"/>
                </a:lnTo>
                <a:lnTo>
                  <a:pt x="132111" y="462"/>
                </a:lnTo>
                <a:lnTo>
                  <a:pt x="130913" y="562"/>
                </a:lnTo>
                <a:lnTo>
                  <a:pt x="129715" y="662"/>
                </a:lnTo>
                <a:lnTo>
                  <a:pt x="128517" y="774"/>
                </a:lnTo>
                <a:lnTo>
                  <a:pt x="127319" y="899"/>
                </a:lnTo>
                <a:lnTo>
                  <a:pt x="126121" y="1036"/>
                </a:lnTo>
                <a:lnTo>
                  <a:pt x="124923" y="1173"/>
                </a:lnTo>
                <a:lnTo>
                  <a:pt x="123725" y="1323"/>
                </a:lnTo>
                <a:lnTo>
                  <a:pt x="122527" y="1485"/>
                </a:lnTo>
                <a:lnTo>
                  <a:pt x="121329" y="1647"/>
                </a:lnTo>
                <a:lnTo>
                  <a:pt x="120131" y="1822"/>
                </a:lnTo>
                <a:lnTo>
                  <a:pt x="118945" y="2009"/>
                </a:lnTo>
                <a:lnTo>
                  <a:pt x="117747" y="2197"/>
                </a:lnTo>
                <a:lnTo>
                  <a:pt x="116562" y="2396"/>
                </a:lnTo>
                <a:lnTo>
                  <a:pt x="115376" y="2608"/>
                </a:lnTo>
                <a:lnTo>
                  <a:pt x="114190" y="2821"/>
                </a:lnTo>
                <a:lnTo>
                  <a:pt x="112992" y="3045"/>
                </a:lnTo>
                <a:lnTo>
                  <a:pt x="111807" y="3270"/>
                </a:lnTo>
                <a:lnTo>
                  <a:pt x="110621" y="3507"/>
                </a:lnTo>
                <a:lnTo>
                  <a:pt x="109448" y="3756"/>
                </a:lnTo>
                <a:lnTo>
                  <a:pt x="108263" y="4006"/>
                </a:lnTo>
                <a:lnTo>
                  <a:pt x="107077" y="4268"/>
                </a:lnTo>
                <a:lnTo>
                  <a:pt x="105904" y="4543"/>
                </a:lnTo>
                <a:lnTo>
                  <a:pt x="104731" y="4817"/>
                </a:lnTo>
                <a:lnTo>
                  <a:pt x="102372" y="5391"/>
                </a:lnTo>
                <a:lnTo>
                  <a:pt x="100038" y="5990"/>
                </a:lnTo>
                <a:lnTo>
                  <a:pt x="97692" y="6627"/>
                </a:lnTo>
                <a:lnTo>
                  <a:pt x="95371" y="7276"/>
                </a:lnTo>
                <a:lnTo>
                  <a:pt x="93050" y="7962"/>
                </a:lnTo>
                <a:lnTo>
                  <a:pt x="90728" y="8673"/>
                </a:lnTo>
                <a:lnTo>
                  <a:pt x="88432" y="9410"/>
                </a:lnTo>
                <a:lnTo>
                  <a:pt x="86123" y="10171"/>
                </a:lnTo>
                <a:lnTo>
                  <a:pt x="83840" y="10957"/>
                </a:lnTo>
                <a:lnTo>
                  <a:pt x="81556" y="11768"/>
                </a:lnTo>
                <a:lnTo>
                  <a:pt x="79297" y="12605"/>
                </a:lnTo>
                <a:lnTo>
                  <a:pt x="77026" y="13466"/>
                </a:lnTo>
                <a:lnTo>
                  <a:pt x="74779" y="14352"/>
                </a:lnTo>
                <a:lnTo>
                  <a:pt x="72321" y="15338"/>
                </a:lnTo>
                <a:lnTo>
                  <a:pt x="69862" y="16349"/>
                </a:lnTo>
                <a:lnTo>
                  <a:pt x="67416" y="17384"/>
                </a:lnTo>
                <a:lnTo>
                  <a:pt x="64970" y="18420"/>
                </a:lnTo>
                <a:lnTo>
                  <a:pt x="60091" y="20517"/>
                </a:lnTo>
                <a:lnTo>
                  <a:pt x="57644" y="21565"/>
                </a:lnTo>
                <a:lnTo>
                  <a:pt x="55198" y="22588"/>
                </a:lnTo>
                <a:lnTo>
                  <a:pt x="52752" y="23612"/>
                </a:lnTo>
                <a:lnTo>
                  <a:pt x="50294" y="24610"/>
                </a:lnTo>
                <a:lnTo>
                  <a:pt x="47835" y="25584"/>
                </a:lnTo>
                <a:lnTo>
                  <a:pt x="46600" y="26070"/>
                </a:lnTo>
                <a:lnTo>
                  <a:pt x="45352" y="26532"/>
                </a:lnTo>
                <a:lnTo>
                  <a:pt x="44116" y="26994"/>
                </a:lnTo>
                <a:lnTo>
                  <a:pt x="42868" y="27443"/>
                </a:lnTo>
                <a:lnTo>
                  <a:pt x="41620" y="27892"/>
                </a:lnTo>
                <a:lnTo>
                  <a:pt x="40360" y="28317"/>
                </a:lnTo>
                <a:lnTo>
                  <a:pt x="39112" y="28741"/>
                </a:lnTo>
                <a:lnTo>
                  <a:pt x="37839" y="29140"/>
                </a:lnTo>
                <a:lnTo>
                  <a:pt x="36579" y="29540"/>
                </a:lnTo>
                <a:lnTo>
                  <a:pt x="35306" y="29914"/>
                </a:lnTo>
                <a:lnTo>
                  <a:pt x="34232" y="30226"/>
                </a:lnTo>
                <a:lnTo>
                  <a:pt x="33147" y="30525"/>
                </a:lnTo>
                <a:lnTo>
                  <a:pt x="32061" y="30813"/>
                </a:lnTo>
                <a:lnTo>
                  <a:pt x="30975" y="31087"/>
                </a:lnTo>
                <a:lnTo>
                  <a:pt x="29889" y="31349"/>
                </a:lnTo>
                <a:lnTo>
                  <a:pt x="28791" y="31611"/>
                </a:lnTo>
                <a:lnTo>
                  <a:pt x="27693" y="31848"/>
                </a:lnTo>
                <a:lnTo>
                  <a:pt x="26582" y="32073"/>
                </a:lnTo>
                <a:lnTo>
                  <a:pt x="25484" y="32285"/>
                </a:lnTo>
                <a:lnTo>
                  <a:pt x="24373" y="32485"/>
                </a:lnTo>
                <a:lnTo>
                  <a:pt x="23263" y="32672"/>
                </a:lnTo>
                <a:lnTo>
                  <a:pt x="22152" y="32834"/>
                </a:lnTo>
                <a:lnTo>
                  <a:pt x="21029" y="32996"/>
                </a:lnTo>
                <a:lnTo>
                  <a:pt x="19918" y="33134"/>
                </a:lnTo>
                <a:lnTo>
                  <a:pt x="18807" y="33259"/>
                </a:lnTo>
                <a:lnTo>
                  <a:pt x="17684" y="33358"/>
                </a:lnTo>
                <a:lnTo>
                  <a:pt x="16573" y="33446"/>
                </a:lnTo>
                <a:lnTo>
                  <a:pt x="15450" y="33521"/>
                </a:lnTo>
                <a:lnTo>
                  <a:pt x="14340" y="33583"/>
                </a:lnTo>
                <a:lnTo>
                  <a:pt x="13216" y="33620"/>
                </a:lnTo>
                <a:lnTo>
                  <a:pt x="12106" y="33633"/>
                </a:lnTo>
                <a:lnTo>
                  <a:pt x="10995" y="33645"/>
                </a:lnTo>
                <a:lnTo>
                  <a:pt x="9884" y="33620"/>
                </a:lnTo>
                <a:lnTo>
                  <a:pt x="8774" y="33583"/>
                </a:lnTo>
                <a:lnTo>
                  <a:pt x="7663" y="33533"/>
                </a:lnTo>
                <a:lnTo>
                  <a:pt x="6552" y="33446"/>
                </a:lnTo>
                <a:lnTo>
                  <a:pt x="5454" y="33358"/>
                </a:lnTo>
                <a:lnTo>
                  <a:pt x="4356" y="33234"/>
                </a:lnTo>
                <a:lnTo>
                  <a:pt x="3258" y="33096"/>
                </a:lnTo>
                <a:lnTo>
                  <a:pt x="2172" y="32934"/>
                </a:lnTo>
                <a:lnTo>
                  <a:pt x="1086" y="32747"/>
                </a:lnTo>
                <a:lnTo>
                  <a:pt x="0" y="32547"/>
                </a:lnTo>
                <a:lnTo>
                  <a:pt x="0" y="37077"/>
                </a:lnTo>
                <a:lnTo>
                  <a:pt x="204706" y="37077"/>
                </a:lnTo>
                <a:lnTo>
                  <a:pt x="204706" y="14364"/>
                </a:lnTo>
                <a:lnTo>
                  <a:pt x="203122" y="13553"/>
                </a:lnTo>
                <a:lnTo>
                  <a:pt x="201512" y="12767"/>
                </a:lnTo>
                <a:lnTo>
                  <a:pt x="199902" y="12006"/>
                </a:lnTo>
                <a:lnTo>
                  <a:pt x="198279" y="11257"/>
                </a:lnTo>
                <a:lnTo>
                  <a:pt x="196645" y="10545"/>
                </a:lnTo>
                <a:lnTo>
                  <a:pt x="195010" y="9847"/>
                </a:lnTo>
                <a:lnTo>
                  <a:pt x="193362" y="9173"/>
                </a:lnTo>
                <a:lnTo>
                  <a:pt x="191703" y="8536"/>
                </a:lnTo>
                <a:lnTo>
                  <a:pt x="190043" y="7912"/>
                </a:lnTo>
                <a:lnTo>
                  <a:pt x="188370" y="7313"/>
                </a:lnTo>
                <a:lnTo>
                  <a:pt x="186686" y="6739"/>
                </a:lnTo>
                <a:lnTo>
                  <a:pt x="185001" y="6190"/>
                </a:lnTo>
                <a:lnTo>
                  <a:pt x="183304" y="5666"/>
                </a:lnTo>
                <a:lnTo>
                  <a:pt x="181606" y="5167"/>
                </a:lnTo>
                <a:lnTo>
                  <a:pt x="179897" y="4680"/>
                </a:lnTo>
                <a:lnTo>
                  <a:pt x="178187" y="4231"/>
                </a:lnTo>
                <a:lnTo>
                  <a:pt x="176465" y="3794"/>
                </a:lnTo>
                <a:lnTo>
                  <a:pt x="174742" y="3395"/>
                </a:lnTo>
                <a:lnTo>
                  <a:pt x="173008" y="3008"/>
                </a:lnTo>
                <a:lnTo>
                  <a:pt x="171286" y="2646"/>
                </a:lnTo>
                <a:lnTo>
                  <a:pt x="169538" y="2309"/>
                </a:lnTo>
                <a:lnTo>
                  <a:pt x="167804" y="1997"/>
                </a:lnTo>
                <a:lnTo>
                  <a:pt x="166057" y="1710"/>
                </a:lnTo>
                <a:lnTo>
                  <a:pt x="164297" y="1435"/>
                </a:lnTo>
                <a:lnTo>
                  <a:pt x="162550" y="1186"/>
                </a:lnTo>
                <a:lnTo>
                  <a:pt x="160790" y="974"/>
                </a:lnTo>
                <a:lnTo>
                  <a:pt x="159030" y="774"/>
                </a:lnTo>
                <a:lnTo>
                  <a:pt x="157258" y="599"/>
                </a:lnTo>
                <a:lnTo>
                  <a:pt x="155499" y="437"/>
                </a:lnTo>
                <a:lnTo>
                  <a:pt x="153726" y="312"/>
                </a:lnTo>
                <a:lnTo>
                  <a:pt x="151954" y="200"/>
                </a:lnTo>
                <a:lnTo>
                  <a:pt x="150195" y="125"/>
                </a:lnTo>
                <a:lnTo>
                  <a:pt x="148984" y="75"/>
                </a:lnTo>
                <a:lnTo>
                  <a:pt x="147774" y="38"/>
                </a:lnTo>
                <a:lnTo>
                  <a:pt x="146563" y="13"/>
                </a:lnTo>
                <a:lnTo>
                  <a:pt x="14536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2305400" y="0"/>
            <a:ext cx="7157579" cy="5143473"/>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723900" y="542925"/>
            <a:ext cx="5332200" cy="14358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4800" b="1"/>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3" name="Google Shape;13;p2"/>
          <p:cNvSpPr txBox="1">
            <a:spLocks noGrp="1"/>
          </p:cNvSpPr>
          <p:nvPr>
            <p:ph type="subTitle" idx="1"/>
          </p:nvPr>
        </p:nvSpPr>
        <p:spPr>
          <a:xfrm>
            <a:off x="723900" y="1978725"/>
            <a:ext cx="2526900" cy="627600"/>
          </a:xfrm>
          <a:prstGeom prst="rect">
            <a:avLst/>
          </a:prstGeom>
          <a:noFill/>
        </p:spPr>
        <p:txBody>
          <a:bodyPr spcFirstLastPara="1" wrap="square" lIns="91425" tIns="91425" rIns="91425" bIns="91425" anchor="ctr" anchorCtr="0">
            <a:noAutofit/>
          </a:bodyPr>
          <a:lstStyle>
            <a:lvl1pPr lvl="0">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CUSTOM_7_1_1">
    <p:bg>
      <p:bgPr>
        <a:solidFill>
          <a:schemeClr val="accent3"/>
        </a:solidFill>
        <a:effectLst/>
      </p:bgPr>
    </p:bg>
    <p:spTree>
      <p:nvGrpSpPr>
        <p:cNvPr id="1" name="Shape 337"/>
        <p:cNvGrpSpPr/>
        <p:nvPr/>
      </p:nvGrpSpPr>
      <p:grpSpPr>
        <a:xfrm>
          <a:off x="0" y="0"/>
          <a:ext cx="0" cy="0"/>
          <a:chOff x="0" y="0"/>
          <a:chExt cx="0" cy="0"/>
        </a:xfrm>
      </p:grpSpPr>
      <p:sp>
        <p:nvSpPr>
          <p:cNvPr id="338" name="Google Shape;338;p49"/>
          <p:cNvSpPr/>
          <p:nvPr/>
        </p:nvSpPr>
        <p:spPr>
          <a:xfrm rot="10800000" flipH="1">
            <a:off x="5411355" y="-807725"/>
            <a:ext cx="5657624" cy="4065224"/>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49"/>
          <p:cNvSpPr/>
          <p:nvPr/>
        </p:nvSpPr>
        <p:spPr>
          <a:xfrm flipH="1">
            <a:off x="-253" y="0"/>
            <a:ext cx="7158394" cy="5143473"/>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p:nvPr/>
        </p:nvSpPr>
        <p:spPr>
          <a:xfrm>
            <a:off x="-2" y="2577429"/>
            <a:ext cx="3450249" cy="2566089"/>
          </a:xfrm>
          <a:custGeom>
            <a:avLst/>
            <a:gdLst/>
            <a:ahLst/>
            <a:cxnLst/>
            <a:rect l="l" t="t" r="r" b="b"/>
            <a:pathLst>
              <a:path w="67217" h="49992" extrusionOk="0">
                <a:moveTo>
                  <a:pt x="0" y="1"/>
                </a:moveTo>
                <a:lnTo>
                  <a:pt x="0" y="49991"/>
                </a:lnTo>
                <a:lnTo>
                  <a:pt x="67217" y="49991"/>
                </a:lnTo>
                <a:lnTo>
                  <a:pt x="67128" y="49484"/>
                </a:lnTo>
                <a:lnTo>
                  <a:pt x="67026" y="48989"/>
                </a:lnTo>
                <a:lnTo>
                  <a:pt x="66900" y="48494"/>
                </a:lnTo>
                <a:lnTo>
                  <a:pt x="66760" y="48000"/>
                </a:lnTo>
                <a:lnTo>
                  <a:pt x="66595" y="47518"/>
                </a:lnTo>
                <a:lnTo>
                  <a:pt x="66418" y="47036"/>
                </a:lnTo>
                <a:lnTo>
                  <a:pt x="66215" y="46554"/>
                </a:lnTo>
                <a:lnTo>
                  <a:pt x="65999" y="46084"/>
                </a:lnTo>
                <a:lnTo>
                  <a:pt x="65530" y="45222"/>
                </a:lnTo>
                <a:lnTo>
                  <a:pt x="65035" y="44372"/>
                </a:lnTo>
                <a:lnTo>
                  <a:pt x="64528" y="43522"/>
                </a:lnTo>
                <a:lnTo>
                  <a:pt x="64020" y="42685"/>
                </a:lnTo>
                <a:lnTo>
                  <a:pt x="63475" y="41860"/>
                </a:lnTo>
                <a:lnTo>
                  <a:pt x="62929" y="41036"/>
                </a:lnTo>
                <a:lnTo>
                  <a:pt x="62358" y="40237"/>
                </a:lnTo>
                <a:lnTo>
                  <a:pt x="61775" y="39463"/>
                </a:lnTo>
                <a:lnTo>
                  <a:pt x="61179" y="38702"/>
                </a:lnTo>
                <a:lnTo>
                  <a:pt x="60557" y="37953"/>
                </a:lnTo>
                <a:lnTo>
                  <a:pt x="59923" y="37230"/>
                </a:lnTo>
                <a:lnTo>
                  <a:pt x="59593" y="36875"/>
                </a:lnTo>
                <a:lnTo>
                  <a:pt x="59263" y="36533"/>
                </a:lnTo>
                <a:lnTo>
                  <a:pt x="58934" y="36190"/>
                </a:lnTo>
                <a:lnTo>
                  <a:pt x="58591" y="35860"/>
                </a:lnTo>
                <a:lnTo>
                  <a:pt x="58249" y="35543"/>
                </a:lnTo>
                <a:lnTo>
                  <a:pt x="57906" y="35226"/>
                </a:lnTo>
                <a:lnTo>
                  <a:pt x="57551" y="34909"/>
                </a:lnTo>
                <a:lnTo>
                  <a:pt x="57196" y="34605"/>
                </a:lnTo>
                <a:lnTo>
                  <a:pt x="56828" y="34313"/>
                </a:lnTo>
                <a:lnTo>
                  <a:pt x="56460" y="34021"/>
                </a:lnTo>
                <a:lnTo>
                  <a:pt x="56092" y="33742"/>
                </a:lnTo>
                <a:lnTo>
                  <a:pt x="55712" y="33476"/>
                </a:lnTo>
                <a:lnTo>
                  <a:pt x="55331" y="33222"/>
                </a:lnTo>
                <a:lnTo>
                  <a:pt x="54938" y="32968"/>
                </a:lnTo>
                <a:lnTo>
                  <a:pt x="54545" y="32715"/>
                </a:lnTo>
                <a:lnTo>
                  <a:pt x="54151" y="32486"/>
                </a:lnTo>
                <a:lnTo>
                  <a:pt x="53745" y="32258"/>
                </a:lnTo>
                <a:lnTo>
                  <a:pt x="53340" y="32055"/>
                </a:lnTo>
                <a:lnTo>
                  <a:pt x="52921" y="31839"/>
                </a:lnTo>
                <a:lnTo>
                  <a:pt x="52502" y="31649"/>
                </a:lnTo>
                <a:lnTo>
                  <a:pt x="52084" y="31472"/>
                </a:lnTo>
                <a:lnTo>
                  <a:pt x="51652" y="31294"/>
                </a:lnTo>
                <a:lnTo>
                  <a:pt x="51221" y="31142"/>
                </a:lnTo>
                <a:lnTo>
                  <a:pt x="50777" y="30990"/>
                </a:lnTo>
                <a:lnTo>
                  <a:pt x="50333" y="30850"/>
                </a:lnTo>
                <a:lnTo>
                  <a:pt x="49877" y="30723"/>
                </a:lnTo>
                <a:lnTo>
                  <a:pt x="49420" y="30609"/>
                </a:lnTo>
                <a:lnTo>
                  <a:pt x="48963" y="30508"/>
                </a:lnTo>
                <a:lnTo>
                  <a:pt x="48494" y="30419"/>
                </a:lnTo>
                <a:lnTo>
                  <a:pt x="48012" y="30343"/>
                </a:lnTo>
                <a:lnTo>
                  <a:pt x="47543" y="30267"/>
                </a:lnTo>
                <a:lnTo>
                  <a:pt x="47048" y="30216"/>
                </a:lnTo>
                <a:lnTo>
                  <a:pt x="46566" y="30178"/>
                </a:lnTo>
                <a:lnTo>
                  <a:pt x="46059" y="30165"/>
                </a:lnTo>
                <a:lnTo>
                  <a:pt x="45564" y="30152"/>
                </a:lnTo>
                <a:lnTo>
                  <a:pt x="45056" y="30152"/>
                </a:lnTo>
                <a:lnTo>
                  <a:pt x="44536" y="30165"/>
                </a:lnTo>
                <a:lnTo>
                  <a:pt x="44016" y="30203"/>
                </a:lnTo>
                <a:lnTo>
                  <a:pt x="43483" y="30241"/>
                </a:lnTo>
                <a:lnTo>
                  <a:pt x="42951" y="30305"/>
                </a:lnTo>
                <a:lnTo>
                  <a:pt x="42418" y="30381"/>
                </a:lnTo>
                <a:lnTo>
                  <a:pt x="41873" y="30482"/>
                </a:lnTo>
                <a:lnTo>
                  <a:pt x="41061" y="30622"/>
                </a:lnTo>
                <a:lnTo>
                  <a:pt x="40224" y="30787"/>
                </a:lnTo>
                <a:lnTo>
                  <a:pt x="39361" y="30977"/>
                </a:lnTo>
                <a:lnTo>
                  <a:pt x="38486" y="31180"/>
                </a:lnTo>
                <a:lnTo>
                  <a:pt x="36684" y="31624"/>
                </a:lnTo>
                <a:lnTo>
                  <a:pt x="34845" y="32068"/>
                </a:lnTo>
                <a:lnTo>
                  <a:pt x="33906" y="32283"/>
                </a:lnTo>
                <a:lnTo>
                  <a:pt x="32980" y="32486"/>
                </a:lnTo>
                <a:lnTo>
                  <a:pt x="32042" y="32689"/>
                </a:lnTo>
                <a:lnTo>
                  <a:pt x="31103" y="32854"/>
                </a:lnTo>
                <a:lnTo>
                  <a:pt x="30177" y="33019"/>
                </a:lnTo>
                <a:lnTo>
                  <a:pt x="29264" y="33146"/>
                </a:lnTo>
                <a:lnTo>
                  <a:pt x="28807" y="33197"/>
                </a:lnTo>
                <a:lnTo>
                  <a:pt x="28351" y="33247"/>
                </a:lnTo>
                <a:lnTo>
                  <a:pt x="27894" y="33285"/>
                </a:lnTo>
                <a:lnTo>
                  <a:pt x="27450" y="33311"/>
                </a:lnTo>
                <a:lnTo>
                  <a:pt x="27006" y="33336"/>
                </a:lnTo>
                <a:lnTo>
                  <a:pt x="26575" y="33349"/>
                </a:lnTo>
                <a:lnTo>
                  <a:pt x="26131" y="33349"/>
                </a:lnTo>
                <a:lnTo>
                  <a:pt x="25712" y="33336"/>
                </a:lnTo>
                <a:lnTo>
                  <a:pt x="25281" y="33311"/>
                </a:lnTo>
                <a:lnTo>
                  <a:pt x="24862" y="33285"/>
                </a:lnTo>
                <a:lnTo>
                  <a:pt x="24456" y="33235"/>
                </a:lnTo>
                <a:lnTo>
                  <a:pt x="24050" y="33171"/>
                </a:lnTo>
                <a:lnTo>
                  <a:pt x="23645" y="33095"/>
                </a:lnTo>
                <a:lnTo>
                  <a:pt x="23251" y="33019"/>
                </a:lnTo>
                <a:lnTo>
                  <a:pt x="22871" y="32918"/>
                </a:lnTo>
                <a:lnTo>
                  <a:pt x="22490" y="32791"/>
                </a:lnTo>
                <a:lnTo>
                  <a:pt x="22122" y="32664"/>
                </a:lnTo>
                <a:lnTo>
                  <a:pt x="21754" y="32524"/>
                </a:lnTo>
                <a:lnTo>
                  <a:pt x="21399" y="32359"/>
                </a:lnTo>
                <a:lnTo>
                  <a:pt x="21057" y="32169"/>
                </a:lnTo>
                <a:lnTo>
                  <a:pt x="20727" y="31979"/>
                </a:lnTo>
                <a:lnTo>
                  <a:pt x="20397" y="31763"/>
                </a:lnTo>
                <a:lnTo>
                  <a:pt x="20080" y="31522"/>
                </a:lnTo>
                <a:lnTo>
                  <a:pt x="19776" y="31269"/>
                </a:lnTo>
                <a:lnTo>
                  <a:pt x="19484" y="31002"/>
                </a:lnTo>
                <a:lnTo>
                  <a:pt x="19192" y="30710"/>
                </a:lnTo>
                <a:lnTo>
                  <a:pt x="18926" y="30393"/>
                </a:lnTo>
                <a:lnTo>
                  <a:pt x="18659" y="30064"/>
                </a:lnTo>
                <a:lnTo>
                  <a:pt x="18418" y="29708"/>
                </a:lnTo>
                <a:lnTo>
                  <a:pt x="18177" y="29328"/>
                </a:lnTo>
                <a:lnTo>
                  <a:pt x="17949" y="28922"/>
                </a:lnTo>
                <a:lnTo>
                  <a:pt x="17746" y="28503"/>
                </a:lnTo>
                <a:lnTo>
                  <a:pt x="17543" y="28059"/>
                </a:lnTo>
                <a:lnTo>
                  <a:pt x="17353" y="27590"/>
                </a:lnTo>
                <a:lnTo>
                  <a:pt x="17188" y="27095"/>
                </a:lnTo>
                <a:lnTo>
                  <a:pt x="17023" y="26575"/>
                </a:lnTo>
                <a:lnTo>
                  <a:pt x="16896" y="25979"/>
                </a:lnTo>
                <a:lnTo>
                  <a:pt x="16782" y="25383"/>
                </a:lnTo>
                <a:lnTo>
                  <a:pt x="16566" y="24178"/>
                </a:lnTo>
                <a:lnTo>
                  <a:pt x="16376" y="22985"/>
                </a:lnTo>
                <a:lnTo>
                  <a:pt x="16211" y="21793"/>
                </a:lnTo>
                <a:lnTo>
                  <a:pt x="15881" y="19421"/>
                </a:lnTo>
                <a:lnTo>
                  <a:pt x="15704" y="18254"/>
                </a:lnTo>
                <a:lnTo>
                  <a:pt x="15526" y="17087"/>
                </a:lnTo>
                <a:lnTo>
                  <a:pt x="15412" y="16504"/>
                </a:lnTo>
                <a:lnTo>
                  <a:pt x="15311" y="15920"/>
                </a:lnTo>
                <a:lnTo>
                  <a:pt x="15184" y="15349"/>
                </a:lnTo>
                <a:lnTo>
                  <a:pt x="15057" y="14766"/>
                </a:lnTo>
                <a:lnTo>
                  <a:pt x="14917" y="14195"/>
                </a:lnTo>
                <a:lnTo>
                  <a:pt x="14778" y="13637"/>
                </a:lnTo>
                <a:lnTo>
                  <a:pt x="14613" y="13066"/>
                </a:lnTo>
                <a:lnTo>
                  <a:pt x="14435" y="12508"/>
                </a:lnTo>
                <a:lnTo>
                  <a:pt x="14245" y="11937"/>
                </a:lnTo>
                <a:lnTo>
                  <a:pt x="14042" y="11392"/>
                </a:lnTo>
                <a:lnTo>
                  <a:pt x="13814" y="10833"/>
                </a:lnTo>
                <a:lnTo>
                  <a:pt x="13573" y="10288"/>
                </a:lnTo>
                <a:lnTo>
                  <a:pt x="13319" y="9743"/>
                </a:lnTo>
                <a:lnTo>
                  <a:pt x="13040" y="9197"/>
                </a:lnTo>
                <a:lnTo>
                  <a:pt x="12736" y="8652"/>
                </a:lnTo>
                <a:lnTo>
                  <a:pt x="12418" y="8119"/>
                </a:lnTo>
                <a:lnTo>
                  <a:pt x="12139" y="7713"/>
                </a:lnTo>
                <a:lnTo>
                  <a:pt x="11848" y="7320"/>
                </a:lnTo>
                <a:lnTo>
                  <a:pt x="11543" y="6927"/>
                </a:lnTo>
                <a:lnTo>
                  <a:pt x="11239" y="6546"/>
                </a:lnTo>
                <a:lnTo>
                  <a:pt x="10922" y="6178"/>
                </a:lnTo>
                <a:lnTo>
                  <a:pt x="10605" y="5823"/>
                </a:lnTo>
                <a:lnTo>
                  <a:pt x="10275" y="5468"/>
                </a:lnTo>
                <a:lnTo>
                  <a:pt x="9932" y="5125"/>
                </a:lnTo>
                <a:lnTo>
                  <a:pt x="9590" y="4796"/>
                </a:lnTo>
                <a:lnTo>
                  <a:pt x="9235" y="4478"/>
                </a:lnTo>
                <a:lnTo>
                  <a:pt x="8867" y="4161"/>
                </a:lnTo>
                <a:lnTo>
                  <a:pt x="8499" y="3870"/>
                </a:lnTo>
                <a:lnTo>
                  <a:pt x="8118" y="3578"/>
                </a:lnTo>
                <a:lnTo>
                  <a:pt x="7738" y="3286"/>
                </a:lnTo>
                <a:lnTo>
                  <a:pt x="7357" y="3020"/>
                </a:lnTo>
                <a:lnTo>
                  <a:pt x="6951" y="2766"/>
                </a:lnTo>
                <a:lnTo>
                  <a:pt x="6558" y="2512"/>
                </a:lnTo>
                <a:lnTo>
                  <a:pt x="6152" y="2271"/>
                </a:lnTo>
                <a:lnTo>
                  <a:pt x="5734" y="2043"/>
                </a:lnTo>
                <a:lnTo>
                  <a:pt x="5315" y="1815"/>
                </a:lnTo>
                <a:lnTo>
                  <a:pt x="4896" y="1612"/>
                </a:lnTo>
                <a:lnTo>
                  <a:pt x="4478" y="1409"/>
                </a:lnTo>
                <a:lnTo>
                  <a:pt x="4047" y="1218"/>
                </a:lnTo>
                <a:lnTo>
                  <a:pt x="3603" y="1041"/>
                </a:lnTo>
                <a:lnTo>
                  <a:pt x="3171" y="876"/>
                </a:lnTo>
                <a:lnTo>
                  <a:pt x="2727" y="724"/>
                </a:lnTo>
                <a:lnTo>
                  <a:pt x="2283" y="572"/>
                </a:lnTo>
                <a:lnTo>
                  <a:pt x="1827" y="432"/>
                </a:lnTo>
                <a:lnTo>
                  <a:pt x="1370" y="318"/>
                </a:lnTo>
                <a:lnTo>
                  <a:pt x="913" y="204"/>
                </a:lnTo>
                <a:lnTo>
                  <a:pt x="457" y="89"/>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p:nvPr/>
        </p:nvSpPr>
        <p:spPr>
          <a:xfrm>
            <a:off x="3576350" y="-503000"/>
            <a:ext cx="5567642" cy="5646629"/>
          </a:xfrm>
          <a:custGeom>
            <a:avLst/>
            <a:gdLst/>
            <a:ahLst/>
            <a:cxnLst/>
            <a:rect l="l" t="t" r="r" b="b"/>
            <a:pathLst>
              <a:path w="135055" h="136971" extrusionOk="0">
                <a:moveTo>
                  <a:pt x="1510" y="0"/>
                </a:moveTo>
                <a:lnTo>
                  <a:pt x="1294" y="419"/>
                </a:lnTo>
                <a:lnTo>
                  <a:pt x="1104" y="838"/>
                </a:lnTo>
                <a:lnTo>
                  <a:pt x="926" y="1282"/>
                </a:lnTo>
                <a:lnTo>
                  <a:pt x="761" y="1725"/>
                </a:lnTo>
                <a:lnTo>
                  <a:pt x="622" y="2182"/>
                </a:lnTo>
                <a:lnTo>
                  <a:pt x="495" y="2651"/>
                </a:lnTo>
                <a:lnTo>
                  <a:pt x="381" y="3134"/>
                </a:lnTo>
                <a:lnTo>
                  <a:pt x="292" y="3616"/>
                </a:lnTo>
                <a:lnTo>
                  <a:pt x="203" y="4110"/>
                </a:lnTo>
                <a:lnTo>
                  <a:pt x="140" y="4618"/>
                </a:lnTo>
                <a:lnTo>
                  <a:pt x="89" y="5112"/>
                </a:lnTo>
                <a:lnTo>
                  <a:pt x="51" y="5632"/>
                </a:lnTo>
                <a:lnTo>
                  <a:pt x="26" y="6140"/>
                </a:lnTo>
                <a:lnTo>
                  <a:pt x="13" y="6660"/>
                </a:lnTo>
                <a:lnTo>
                  <a:pt x="0" y="7180"/>
                </a:lnTo>
                <a:lnTo>
                  <a:pt x="13" y="7700"/>
                </a:lnTo>
                <a:lnTo>
                  <a:pt x="26" y="8220"/>
                </a:lnTo>
                <a:lnTo>
                  <a:pt x="51" y="8753"/>
                </a:lnTo>
                <a:lnTo>
                  <a:pt x="76" y="9273"/>
                </a:lnTo>
                <a:lnTo>
                  <a:pt x="114" y="9793"/>
                </a:lnTo>
                <a:lnTo>
                  <a:pt x="216" y="10820"/>
                </a:lnTo>
                <a:lnTo>
                  <a:pt x="330" y="11835"/>
                </a:lnTo>
                <a:lnTo>
                  <a:pt x="470" y="12837"/>
                </a:lnTo>
                <a:lnTo>
                  <a:pt x="622" y="13801"/>
                </a:lnTo>
                <a:lnTo>
                  <a:pt x="774" y="14727"/>
                </a:lnTo>
                <a:lnTo>
                  <a:pt x="926" y="15615"/>
                </a:lnTo>
                <a:lnTo>
                  <a:pt x="1040" y="16224"/>
                </a:lnTo>
                <a:lnTo>
                  <a:pt x="1180" y="16833"/>
                </a:lnTo>
                <a:lnTo>
                  <a:pt x="1332" y="17429"/>
                </a:lnTo>
                <a:lnTo>
                  <a:pt x="1497" y="18025"/>
                </a:lnTo>
                <a:lnTo>
                  <a:pt x="1675" y="18609"/>
                </a:lnTo>
                <a:lnTo>
                  <a:pt x="1878" y="19180"/>
                </a:lnTo>
                <a:lnTo>
                  <a:pt x="2093" y="19751"/>
                </a:lnTo>
                <a:lnTo>
                  <a:pt x="2321" y="20321"/>
                </a:lnTo>
                <a:lnTo>
                  <a:pt x="2575" y="20879"/>
                </a:lnTo>
                <a:lnTo>
                  <a:pt x="2829" y="21425"/>
                </a:lnTo>
                <a:lnTo>
                  <a:pt x="3108" y="21970"/>
                </a:lnTo>
                <a:lnTo>
                  <a:pt x="3400" y="22503"/>
                </a:lnTo>
                <a:lnTo>
                  <a:pt x="3704" y="23023"/>
                </a:lnTo>
                <a:lnTo>
                  <a:pt x="4034" y="23531"/>
                </a:lnTo>
                <a:lnTo>
                  <a:pt x="4364" y="24038"/>
                </a:lnTo>
                <a:lnTo>
                  <a:pt x="4706" y="24533"/>
                </a:lnTo>
                <a:lnTo>
                  <a:pt x="5074" y="25027"/>
                </a:lnTo>
                <a:lnTo>
                  <a:pt x="5442" y="25497"/>
                </a:lnTo>
                <a:lnTo>
                  <a:pt x="5835" y="25966"/>
                </a:lnTo>
                <a:lnTo>
                  <a:pt x="6241" y="26423"/>
                </a:lnTo>
                <a:lnTo>
                  <a:pt x="6647" y="26867"/>
                </a:lnTo>
                <a:lnTo>
                  <a:pt x="7078" y="27298"/>
                </a:lnTo>
                <a:lnTo>
                  <a:pt x="7510" y="27729"/>
                </a:lnTo>
                <a:lnTo>
                  <a:pt x="7966" y="28135"/>
                </a:lnTo>
                <a:lnTo>
                  <a:pt x="8423" y="28541"/>
                </a:lnTo>
                <a:lnTo>
                  <a:pt x="8905" y="28934"/>
                </a:lnTo>
                <a:lnTo>
                  <a:pt x="9387" y="29302"/>
                </a:lnTo>
                <a:lnTo>
                  <a:pt x="9882" y="29670"/>
                </a:lnTo>
                <a:lnTo>
                  <a:pt x="10389" y="30025"/>
                </a:lnTo>
                <a:lnTo>
                  <a:pt x="10909" y="30355"/>
                </a:lnTo>
                <a:lnTo>
                  <a:pt x="11429" y="30685"/>
                </a:lnTo>
                <a:lnTo>
                  <a:pt x="11975" y="31002"/>
                </a:lnTo>
                <a:lnTo>
                  <a:pt x="12799" y="31446"/>
                </a:lnTo>
                <a:lnTo>
                  <a:pt x="13636" y="31864"/>
                </a:lnTo>
                <a:lnTo>
                  <a:pt x="14486" y="32270"/>
                </a:lnTo>
                <a:lnTo>
                  <a:pt x="15349" y="32638"/>
                </a:lnTo>
                <a:lnTo>
                  <a:pt x="16224" y="32993"/>
                </a:lnTo>
                <a:lnTo>
                  <a:pt x="17099" y="33323"/>
                </a:lnTo>
                <a:lnTo>
                  <a:pt x="17987" y="33628"/>
                </a:lnTo>
                <a:lnTo>
                  <a:pt x="18888" y="33919"/>
                </a:lnTo>
                <a:lnTo>
                  <a:pt x="19788" y="34198"/>
                </a:lnTo>
                <a:lnTo>
                  <a:pt x="20702" y="34452"/>
                </a:lnTo>
                <a:lnTo>
                  <a:pt x="21615" y="34706"/>
                </a:lnTo>
                <a:lnTo>
                  <a:pt x="22528" y="34934"/>
                </a:lnTo>
                <a:lnTo>
                  <a:pt x="23454" y="35162"/>
                </a:lnTo>
                <a:lnTo>
                  <a:pt x="24393" y="35365"/>
                </a:lnTo>
                <a:lnTo>
                  <a:pt x="25319" y="35581"/>
                </a:lnTo>
                <a:lnTo>
                  <a:pt x="26258" y="35771"/>
                </a:lnTo>
                <a:lnTo>
                  <a:pt x="28135" y="36152"/>
                </a:lnTo>
                <a:lnTo>
                  <a:pt x="30012" y="36520"/>
                </a:lnTo>
                <a:lnTo>
                  <a:pt x="31890" y="36900"/>
                </a:lnTo>
                <a:lnTo>
                  <a:pt x="33754" y="37281"/>
                </a:lnTo>
                <a:lnTo>
                  <a:pt x="34693" y="37471"/>
                </a:lnTo>
                <a:lnTo>
                  <a:pt x="35619" y="37687"/>
                </a:lnTo>
                <a:lnTo>
                  <a:pt x="36532" y="37902"/>
                </a:lnTo>
                <a:lnTo>
                  <a:pt x="37446" y="38118"/>
                </a:lnTo>
                <a:lnTo>
                  <a:pt x="38359" y="38359"/>
                </a:lnTo>
                <a:lnTo>
                  <a:pt x="39260" y="38600"/>
                </a:lnTo>
                <a:lnTo>
                  <a:pt x="40160" y="38866"/>
                </a:lnTo>
                <a:lnTo>
                  <a:pt x="41048" y="39146"/>
                </a:lnTo>
                <a:lnTo>
                  <a:pt x="41568" y="39323"/>
                </a:lnTo>
                <a:lnTo>
                  <a:pt x="42101" y="39501"/>
                </a:lnTo>
                <a:lnTo>
                  <a:pt x="42621" y="39691"/>
                </a:lnTo>
                <a:lnTo>
                  <a:pt x="43141" y="39894"/>
                </a:lnTo>
                <a:lnTo>
                  <a:pt x="43674" y="40110"/>
                </a:lnTo>
                <a:lnTo>
                  <a:pt x="44194" y="40338"/>
                </a:lnTo>
                <a:lnTo>
                  <a:pt x="44714" y="40566"/>
                </a:lnTo>
                <a:lnTo>
                  <a:pt x="45247" y="40807"/>
                </a:lnTo>
                <a:lnTo>
                  <a:pt x="45767" y="41048"/>
                </a:lnTo>
                <a:lnTo>
                  <a:pt x="46287" y="41315"/>
                </a:lnTo>
                <a:lnTo>
                  <a:pt x="46794" y="41581"/>
                </a:lnTo>
                <a:lnTo>
                  <a:pt x="47314" y="41847"/>
                </a:lnTo>
                <a:lnTo>
                  <a:pt x="47822" y="42139"/>
                </a:lnTo>
                <a:lnTo>
                  <a:pt x="48329" y="42431"/>
                </a:lnTo>
                <a:lnTo>
                  <a:pt x="48824" y="42735"/>
                </a:lnTo>
                <a:lnTo>
                  <a:pt x="49331" y="43040"/>
                </a:lnTo>
                <a:lnTo>
                  <a:pt x="49813" y="43357"/>
                </a:lnTo>
                <a:lnTo>
                  <a:pt x="50308" y="43687"/>
                </a:lnTo>
                <a:lnTo>
                  <a:pt x="50790" y="44016"/>
                </a:lnTo>
                <a:lnTo>
                  <a:pt x="51259" y="44359"/>
                </a:lnTo>
                <a:lnTo>
                  <a:pt x="51729" y="44714"/>
                </a:lnTo>
                <a:lnTo>
                  <a:pt x="52185" y="45069"/>
                </a:lnTo>
                <a:lnTo>
                  <a:pt x="52642" y="45437"/>
                </a:lnTo>
                <a:lnTo>
                  <a:pt x="53086" y="45818"/>
                </a:lnTo>
                <a:lnTo>
                  <a:pt x="53530" y="46198"/>
                </a:lnTo>
                <a:lnTo>
                  <a:pt x="53961" y="46591"/>
                </a:lnTo>
                <a:lnTo>
                  <a:pt x="54380" y="46985"/>
                </a:lnTo>
                <a:lnTo>
                  <a:pt x="54786" y="47391"/>
                </a:lnTo>
                <a:lnTo>
                  <a:pt x="55192" y="47797"/>
                </a:lnTo>
                <a:lnTo>
                  <a:pt x="55572" y="48215"/>
                </a:lnTo>
                <a:lnTo>
                  <a:pt x="55953" y="48646"/>
                </a:lnTo>
                <a:lnTo>
                  <a:pt x="56321" y="49078"/>
                </a:lnTo>
                <a:lnTo>
                  <a:pt x="56676" y="49522"/>
                </a:lnTo>
                <a:lnTo>
                  <a:pt x="57018" y="49966"/>
                </a:lnTo>
                <a:lnTo>
                  <a:pt x="57361" y="50422"/>
                </a:lnTo>
                <a:lnTo>
                  <a:pt x="57678" y="50879"/>
                </a:lnTo>
                <a:lnTo>
                  <a:pt x="57982" y="51348"/>
                </a:lnTo>
                <a:lnTo>
                  <a:pt x="58274" y="51818"/>
                </a:lnTo>
                <a:lnTo>
                  <a:pt x="58553" y="52300"/>
                </a:lnTo>
                <a:lnTo>
                  <a:pt x="58819" y="52782"/>
                </a:lnTo>
                <a:lnTo>
                  <a:pt x="59061" y="53276"/>
                </a:lnTo>
                <a:lnTo>
                  <a:pt x="59302" y="53771"/>
                </a:lnTo>
                <a:lnTo>
                  <a:pt x="59517" y="54278"/>
                </a:lnTo>
                <a:lnTo>
                  <a:pt x="59720" y="54786"/>
                </a:lnTo>
                <a:lnTo>
                  <a:pt x="59898" y="55293"/>
                </a:lnTo>
                <a:lnTo>
                  <a:pt x="60075" y="55813"/>
                </a:lnTo>
                <a:lnTo>
                  <a:pt x="60215" y="56346"/>
                </a:lnTo>
                <a:lnTo>
                  <a:pt x="60354" y="56879"/>
                </a:lnTo>
                <a:lnTo>
                  <a:pt x="60469" y="57412"/>
                </a:lnTo>
                <a:lnTo>
                  <a:pt x="60557" y="57957"/>
                </a:lnTo>
                <a:lnTo>
                  <a:pt x="60646" y="58502"/>
                </a:lnTo>
                <a:lnTo>
                  <a:pt x="60697" y="59061"/>
                </a:lnTo>
                <a:lnTo>
                  <a:pt x="60735" y="59619"/>
                </a:lnTo>
                <a:lnTo>
                  <a:pt x="60748" y="60177"/>
                </a:lnTo>
                <a:lnTo>
                  <a:pt x="60748" y="60748"/>
                </a:lnTo>
                <a:lnTo>
                  <a:pt x="60722" y="61318"/>
                </a:lnTo>
                <a:lnTo>
                  <a:pt x="60684" y="61902"/>
                </a:lnTo>
                <a:lnTo>
                  <a:pt x="60608" y="62473"/>
                </a:lnTo>
                <a:lnTo>
                  <a:pt x="60519" y="63069"/>
                </a:lnTo>
                <a:lnTo>
                  <a:pt x="60405" y="63652"/>
                </a:lnTo>
                <a:lnTo>
                  <a:pt x="60266" y="64249"/>
                </a:lnTo>
                <a:lnTo>
                  <a:pt x="60113" y="64845"/>
                </a:lnTo>
                <a:lnTo>
                  <a:pt x="59923" y="65454"/>
                </a:lnTo>
                <a:lnTo>
                  <a:pt x="59720" y="66063"/>
                </a:lnTo>
                <a:lnTo>
                  <a:pt x="59568" y="66468"/>
                </a:lnTo>
                <a:lnTo>
                  <a:pt x="59403" y="66874"/>
                </a:lnTo>
                <a:lnTo>
                  <a:pt x="59225" y="67280"/>
                </a:lnTo>
                <a:lnTo>
                  <a:pt x="59035" y="67661"/>
                </a:lnTo>
                <a:lnTo>
                  <a:pt x="58845" y="68041"/>
                </a:lnTo>
                <a:lnTo>
                  <a:pt x="58642" y="68422"/>
                </a:lnTo>
                <a:lnTo>
                  <a:pt x="58426" y="68790"/>
                </a:lnTo>
                <a:lnTo>
                  <a:pt x="58211" y="69145"/>
                </a:lnTo>
                <a:lnTo>
                  <a:pt x="57982" y="69500"/>
                </a:lnTo>
                <a:lnTo>
                  <a:pt x="57754" y="69843"/>
                </a:lnTo>
                <a:lnTo>
                  <a:pt x="57500" y="70185"/>
                </a:lnTo>
                <a:lnTo>
                  <a:pt x="57259" y="70515"/>
                </a:lnTo>
                <a:lnTo>
                  <a:pt x="56993" y="70845"/>
                </a:lnTo>
                <a:lnTo>
                  <a:pt x="56727" y="71162"/>
                </a:lnTo>
                <a:lnTo>
                  <a:pt x="56460" y="71466"/>
                </a:lnTo>
                <a:lnTo>
                  <a:pt x="56168" y="71771"/>
                </a:lnTo>
                <a:lnTo>
                  <a:pt x="55889" y="72075"/>
                </a:lnTo>
                <a:lnTo>
                  <a:pt x="55598" y="72367"/>
                </a:lnTo>
                <a:lnTo>
                  <a:pt x="55293" y="72646"/>
                </a:lnTo>
                <a:lnTo>
                  <a:pt x="54989" y="72925"/>
                </a:lnTo>
                <a:lnTo>
                  <a:pt x="54672" y="73204"/>
                </a:lnTo>
                <a:lnTo>
                  <a:pt x="54354" y="73470"/>
                </a:lnTo>
                <a:lnTo>
                  <a:pt x="54025" y="73724"/>
                </a:lnTo>
                <a:lnTo>
                  <a:pt x="53695" y="73978"/>
                </a:lnTo>
                <a:lnTo>
                  <a:pt x="53365" y="74232"/>
                </a:lnTo>
                <a:lnTo>
                  <a:pt x="53023" y="74473"/>
                </a:lnTo>
                <a:lnTo>
                  <a:pt x="52325" y="74942"/>
                </a:lnTo>
                <a:lnTo>
                  <a:pt x="51615" y="75386"/>
                </a:lnTo>
                <a:lnTo>
                  <a:pt x="50879" y="75817"/>
                </a:lnTo>
                <a:lnTo>
                  <a:pt x="50143" y="76223"/>
                </a:lnTo>
                <a:lnTo>
                  <a:pt x="49382" y="76604"/>
                </a:lnTo>
                <a:lnTo>
                  <a:pt x="48608" y="76971"/>
                </a:lnTo>
                <a:lnTo>
                  <a:pt x="47822" y="77327"/>
                </a:lnTo>
                <a:lnTo>
                  <a:pt x="47035" y="77656"/>
                </a:lnTo>
                <a:lnTo>
                  <a:pt x="46236" y="77974"/>
                </a:lnTo>
                <a:lnTo>
                  <a:pt x="45424" y="78265"/>
                </a:lnTo>
                <a:lnTo>
                  <a:pt x="44625" y="78544"/>
                </a:lnTo>
                <a:lnTo>
                  <a:pt x="43801" y="78823"/>
                </a:lnTo>
                <a:lnTo>
                  <a:pt x="42989" y="79077"/>
                </a:lnTo>
                <a:lnTo>
                  <a:pt x="42177" y="79318"/>
                </a:lnTo>
                <a:lnTo>
                  <a:pt x="41365" y="79546"/>
                </a:lnTo>
                <a:lnTo>
                  <a:pt x="40553" y="79762"/>
                </a:lnTo>
                <a:lnTo>
                  <a:pt x="39742" y="79965"/>
                </a:lnTo>
                <a:lnTo>
                  <a:pt x="38942" y="80155"/>
                </a:lnTo>
                <a:lnTo>
                  <a:pt x="38143" y="80346"/>
                </a:lnTo>
                <a:lnTo>
                  <a:pt x="36761" y="80650"/>
                </a:lnTo>
                <a:lnTo>
                  <a:pt x="35365" y="80954"/>
                </a:lnTo>
                <a:lnTo>
                  <a:pt x="32562" y="81563"/>
                </a:lnTo>
                <a:lnTo>
                  <a:pt x="31154" y="81880"/>
                </a:lnTo>
                <a:lnTo>
                  <a:pt x="29746" y="82210"/>
                </a:lnTo>
                <a:lnTo>
                  <a:pt x="28338" y="82565"/>
                </a:lnTo>
                <a:lnTo>
                  <a:pt x="27640" y="82756"/>
                </a:lnTo>
                <a:lnTo>
                  <a:pt x="26955" y="82959"/>
                </a:lnTo>
                <a:lnTo>
                  <a:pt x="26258" y="83162"/>
                </a:lnTo>
                <a:lnTo>
                  <a:pt x="25573" y="83365"/>
                </a:lnTo>
                <a:lnTo>
                  <a:pt x="24888" y="83593"/>
                </a:lnTo>
                <a:lnTo>
                  <a:pt x="24203" y="83821"/>
                </a:lnTo>
                <a:lnTo>
                  <a:pt x="23530" y="84062"/>
                </a:lnTo>
                <a:lnTo>
                  <a:pt x="22858" y="84316"/>
                </a:lnTo>
                <a:lnTo>
                  <a:pt x="22199" y="84582"/>
                </a:lnTo>
                <a:lnTo>
                  <a:pt x="21539" y="84861"/>
                </a:lnTo>
                <a:lnTo>
                  <a:pt x="20892" y="85153"/>
                </a:lnTo>
                <a:lnTo>
                  <a:pt x="20245" y="85470"/>
                </a:lnTo>
                <a:lnTo>
                  <a:pt x="19598" y="85787"/>
                </a:lnTo>
                <a:lnTo>
                  <a:pt x="18977" y="86130"/>
                </a:lnTo>
                <a:lnTo>
                  <a:pt x="18355" y="86485"/>
                </a:lnTo>
                <a:lnTo>
                  <a:pt x="17746" y="86853"/>
                </a:lnTo>
                <a:lnTo>
                  <a:pt x="17137" y="87246"/>
                </a:lnTo>
                <a:lnTo>
                  <a:pt x="16541" y="87652"/>
                </a:lnTo>
                <a:lnTo>
                  <a:pt x="15742" y="88235"/>
                </a:lnTo>
                <a:lnTo>
                  <a:pt x="14968" y="88832"/>
                </a:lnTo>
                <a:lnTo>
                  <a:pt x="14232" y="89441"/>
                </a:lnTo>
                <a:lnTo>
                  <a:pt x="13522" y="90075"/>
                </a:lnTo>
                <a:lnTo>
                  <a:pt x="12824" y="90709"/>
                </a:lnTo>
                <a:lnTo>
                  <a:pt x="12165" y="91369"/>
                </a:lnTo>
                <a:lnTo>
                  <a:pt x="11543" y="92041"/>
                </a:lnTo>
                <a:lnTo>
                  <a:pt x="10934" y="92713"/>
                </a:lnTo>
                <a:lnTo>
                  <a:pt x="10351" y="93411"/>
                </a:lnTo>
                <a:lnTo>
                  <a:pt x="9806" y="94109"/>
                </a:lnTo>
                <a:lnTo>
                  <a:pt x="9285" y="94832"/>
                </a:lnTo>
                <a:lnTo>
                  <a:pt x="8791" y="95555"/>
                </a:lnTo>
                <a:lnTo>
                  <a:pt x="8321" y="96290"/>
                </a:lnTo>
                <a:lnTo>
                  <a:pt x="7877" y="97026"/>
                </a:lnTo>
                <a:lnTo>
                  <a:pt x="7472" y="97787"/>
                </a:lnTo>
                <a:lnTo>
                  <a:pt x="7078" y="98548"/>
                </a:lnTo>
                <a:lnTo>
                  <a:pt x="6723" y="99309"/>
                </a:lnTo>
                <a:lnTo>
                  <a:pt x="6381" y="100083"/>
                </a:lnTo>
                <a:lnTo>
                  <a:pt x="6076" y="100869"/>
                </a:lnTo>
                <a:lnTo>
                  <a:pt x="5797" y="101656"/>
                </a:lnTo>
                <a:lnTo>
                  <a:pt x="5543" y="102442"/>
                </a:lnTo>
                <a:lnTo>
                  <a:pt x="5328" y="103242"/>
                </a:lnTo>
                <a:lnTo>
                  <a:pt x="5125" y="104041"/>
                </a:lnTo>
                <a:lnTo>
                  <a:pt x="4947" y="104840"/>
                </a:lnTo>
                <a:lnTo>
                  <a:pt x="4808" y="105652"/>
                </a:lnTo>
                <a:lnTo>
                  <a:pt x="4681" y="106463"/>
                </a:lnTo>
                <a:lnTo>
                  <a:pt x="4592" y="107275"/>
                </a:lnTo>
                <a:lnTo>
                  <a:pt x="4529" y="108087"/>
                </a:lnTo>
                <a:lnTo>
                  <a:pt x="4491" y="108899"/>
                </a:lnTo>
                <a:lnTo>
                  <a:pt x="4478" y="109711"/>
                </a:lnTo>
                <a:lnTo>
                  <a:pt x="4491" y="110535"/>
                </a:lnTo>
                <a:lnTo>
                  <a:pt x="4529" y="111347"/>
                </a:lnTo>
                <a:lnTo>
                  <a:pt x="4592" y="112159"/>
                </a:lnTo>
                <a:lnTo>
                  <a:pt x="4681" y="112971"/>
                </a:lnTo>
                <a:lnTo>
                  <a:pt x="4808" y="113783"/>
                </a:lnTo>
                <a:lnTo>
                  <a:pt x="4947" y="114582"/>
                </a:lnTo>
                <a:lnTo>
                  <a:pt x="5112" y="115381"/>
                </a:lnTo>
                <a:lnTo>
                  <a:pt x="5315" y="116180"/>
                </a:lnTo>
                <a:lnTo>
                  <a:pt x="5531" y="116979"/>
                </a:lnTo>
                <a:lnTo>
                  <a:pt x="5784" y="117766"/>
                </a:lnTo>
                <a:lnTo>
                  <a:pt x="6051" y="118552"/>
                </a:lnTo>
                <a:lnTo>
                  <a:pt x="6355" y="119326"/>
                </a:lnTo>
                <a:lnTo>
                  <a:pt x="6685" y="120100"/>
                </a:lnTo>
                <a:lnTo>
                  <a:pt x="7028" y="120861"/>
                </a:lnTo>
                <a:lnTo>
                  <a:pt x="7408" y="121622"/>
                </a:lnTo>
                <a:lnTo>
                  <a:pt x="7814" y="122370"/>
                </a:lnTo>
                <a:lnTo>
                  <a:pt x="8245" y="123106"/>
                </a:lnTo>
                <a:lnTo>
                  <a:pt x="8689" y="123829"/>
                </a:lnTo>
                <a:lnTo>
                  <a:pt x="9171" y="124552"/>
                </a:lnTo>
                <a:lnTo>
                  <a:pt x="9679" y="125262"/>
                </a:lnTo>
                <a:lnTo>
                  <a:pt x="10211" y="125960"/>
                </a:lnTo>
                <a:lnTo>
                  <a:pt x="10757" y="126645"/>
                </a:lnTo>
                <a:lnTo>
                  <a:pt x="11340" y="127317"/>
                </a:lnTo>
                <a:lnTo>
                  <a:pt x="11949" y="127977"/>
                </a:lnTo>
                <a:lnTo>
                  <a:pt x="12571" y="128624"/>
                </a:lnTo>
                <a:lnTo>
                  <a:pt x="13230" y="129258"/>
                </a:lnTo>
                <a:lnTo>
                  <a:pt x="13915" y="129880"/>
                </a:lnTo>
                <a:lnTo>
                  <a:pt x="14626" y="130488"/>
                </a:lnTo>
                <a:lnTo>
                  <a:pt x="15349" y="131085"/>
                </a:lnTo>
                <a:lnTo>
                  <a:pt x="16110" y="131655"/>
                </a:lnTo>
                <a:lnTo>
                  <a:pt x="16884" y="132214"/>
                </a:lnTo>
                <a:lnTo>
                  <a:pt x="17695" y="132746"/>
                </a:lnTo>
                <a:lnTo>
                  <a:pt x="18520" y="133279"/>
                </a:lnTo>
                <a:lnTo>
                  <a:pt x="19383" y="133774"/>
                </a:lnTo>
                <a:lnTo>
                  <a:pt x="20930" y="134611"/>
                </a:lnTo>
                <a:lnTo>
                  <a:pt x="22490" y="135423"/>
                </a:lnTo>
                <a:lnTo>
                  <a:pt x="24063" y="136209"/>
                </a:lnTo>
                <a:lnTo>
                  <a:pt x="25649" y="136970"/>
                </a:lnTo>
                <a:lnTo>
                  <a:pt x="135055" y="136970"/>
                </a:lnTo>
                <a:lnTo>
                  <a:pt x="1350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hasCustomPrompt="1"/>
          </p:nvPr>
        </p:nvSpPr>
        <p:spPr>
          <a:xfrm>
            <a:off x="723900" y="1165125"/>
            <a:ext cx="1714500" cy="5391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6000"/>
              <a:buNone/>
              <a:defRPr sz="4000">
                <a:solidFill>
                  <a:schemeClr val="accent6"/>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8" name="Google Shape;18;p3"/>
          <p:cNvSpPr txBox="1">
            <a:spLocks noGrp="1"/>
          </p:cNvSpPr>
          <p:nvPr>
            <p:ph type="title" idx="2"/>
          </p:nvPr>
        </p:nvSpPr>
        <p:spPr>
          <a:xfrm>
            <a:off x="723900" y="1704225"/>
            <a:ext cx="4457700" cy="5391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2"/>
              </a:buClr>
              <a:buSzPts val="3000"/>
              <a:buNone/>
              <a:defRPr sz="4000"/>
            </a:lvl1pPr>
            <a:lvl2pPr lvl="1" rtl="0">
              <a:spcBef>
                <a:spcPts val="0"/>
              </a:spcBef>
              <a:spcAft>
                <a:spcPts val="0"/>
              </a:spcAft>
              <a:buClr>
                <a:schemeClr val="lt2"/>
              </a:buClr>
              <a:buSzPts val="2800"/>
              <a:buNone/>
              <a:defRPr>
                <a:solidFill>
                  <a:schemeClr val="lt2"/>
                </a:solidFill>
              </a:defRPr>
            </a:lvl2pPr>
            <a:lvl3pPr lvl="2" rtl="0">
              <a:spcBef>
                <a:spcPts val="0"/>
              </a:spcBef>
              <a:spcAft>
                <a:spcPts val="0"/>
              </a:spcAft>
              <a:buClr>
                <a:schemeClr val="lt2"/>
              </a:buClr>
              <a:buSzPts val="2800"/>
              <a:buNone/>
              <a:defRPr>
                <a:solidFill>
                  <a:schemeClr val="lt2"/>
                </a:solidFill>
              </a:defRPr>
            </a:lvl3pPr>
            <a:lvl4pPr lvl="3" rtl="0">
              <a:spcBef>
                <a:spcPts val="0"/>
              </a:spcBef>
              <a:spcAft>
                <a:spcPts val="0"/>
              </a:spcAft>
              <a:buClr>
                <a:schemeClr val="lt2"/>
              </a:buClr>
              <a:buSzPts val="2800"/>
              <a:buNone/>
              <a:defRPr>
                <a:solidFill>
                  <a:schemeClr val="lt2"/>
                </a:solidFill>
              </a:defRPr>
            </a:lvl4pPr>
            <a:lvl5pPr lvl="4" rtl="0">
              <a:spcBef>
                <a:spcPts val="0"/>
              </a:spcBef>
              <a:spcAft>
                <a:spcPts val="0"/>
              </a:spcAft>
              <a:buClr>
                <a:schemeClr val="lt2"/>
              </a:buClr>
              <a:buSzPts val="2800"/>
              <a:buNone/>
              <a:defRPr>
                <a:solidFill>
                  <a:schemeClr val="lt2"/>
                </a:solidFill>
              </a:defRPr>
            </a:lvl5pPr>
            <a:lvl6pPr lvl="5" rtl="0">
              <a:spcBef>
                <a:spcPts val="0"/>
              </a:spcBef>
              <a:spcAft>
                <a:spcPts val="0"/>
              </a:spcAft>
              <a:buClr>
                <a:schemeClr val="lt2"/>
              </a:buClr>
              <a:buSzPts val="2800"/>
              <a:buNone/>
              <a:defRPr>
                <a:solidFill>
                  <a:schemeClr val="lt2"/>
                </a:solidFill>
              </a:defRPr>
            </a:lvl6pPr>
            <a:lvl7pPr lvl="6" rtl="0">
              <a:spcBef>
                <a:spcPts val="0"/>
              </a:spcBef>
              <a:spcAft>
                <a:spcPts val="0"/>
              </a:spcAft>
              <a:buClr>
                <a:schemeClr val="lt2"/>
              </a:buClr>
              <a:buSzPts val="2800"/>
              <a:buNone/>
              <a:defRPr>
                <a:solidFill>
                  <a:schemeClr val="lt2"/>
                </a:solidFill>
              </a:defRPr>
            </a:lvl7pPr>
            <a:lvl8pPr lvl="7" rtl="0">
              <a:spcBef>
                <a:spcPts val="0"/>
              </a:spcBef>
              <a:spcAft>
                <a:spcPts val="0"/>
              </a:spcAft>
              <a:buClr>
                <a:schemeClr val="lt2"/>
              </a:buClr>
              <a:buSzPts val="2800"/>
              <a:buNone/>
              <a:defRPr>
                <a:solidFill>
                  <a:schemeClr val="lt2"/>
                </a:solidFill>
              </a:defRPr>
            </a:lvl8pPr>
            <a:lvl9pPr lvl="8" rtl="0">
              <a:spcBef>
                <a:spcPts val="0"/>
              </a:spcBef>
              <a:spcAft>
                <a:spcPts val="0"/>
              </a:spcAft>
              <a:buClr>
                <a:schemeClr val="lt2"/>
              </a:buClr>
              <a:buSzPts val="2800"/>
              <a:buNone/>
              <a:defRPr>
                <a:solidFill>
                  <a:schemeClr val="lt2"/>
                </a:solidFill>
              </a:defRPr>
            </a:lvl9pPr>
          </a:lstStyle>
          <a:p>
            <a:endParaRPr/>
          </a:p>
        </p:txBody>
      </p:sp>
      <p:sp>
        <p:nvSpPr>
          <p:cNvPr id="19" name="Google Shape;19;p3"/>
          <p:cNvSpPr txBox="1">
            <a:spLocks noGrp="1"/>
          </p:cNvSpPr>
          <p:nvPr>
            <p:ph type="subTitle" idx="1"/>
          </p:nvPr>
        </p:nvSpPr>
        <p:spPr>
          <a:xfrm>
            <a:off x="723900" y="2243325"/>
            <a:ext cx="3848100" cy="3318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400"/>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CUSTOM_8">
    <p:spTree>
      <p:nvGrpSpPr>
        <p:cNvPr id="1" name="Shape 61"/>
        <p:cNvGrpSpPr/>
        <p:nvPr/>
      </p:nvGrpSpPr>
      <p:grpSpPr>
        <a:xfrm>
          <a:off x="0" y="0"/>
          <a:ext cx="0" cy="0"/>
          <a:chOff x="0" y="0"/>
          <a:chExt cx="0" cy="0"/>
        </a:xfrm>
      </p:grpSpPr>
      <p:sp>
        <p:nvSpPr>
          <p:cNvPr id="62" name="Google Shape;62;p13"/>
          <p:cNvSpPr txBox="1">
            <a:spLocks noGrp="1"/>
          </p:cNvSpPr>
          <p:nvPr>
            <p:ph type="title" hasCustomPrompt="1"/>
          </p:nvPr>
        </p:nvSpPr>
        <p:spPr>
          <a:xfrm>
            <a:off x="814575" y="1502959"/>
            <a:ext cx="923700" cy="8412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accent1"/>
              </a:buClr>
              <a:buSzPts val="4800"/>
              <a:buNone/>
              <a:defRPr sz="4000">
                <a:solidFill>
                  <a:schemeClr val="accent6"/>
                </a:solidFill>
              </a:defRPr>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sp>
        <p:nvSpPr>
          <p:cNvPr id="63" name="Google Shape;63;p13"/>
          <p:cNvSpPr txBox="1">
            <a:spLocks noGrp="1"/>
          </p:cNvSpPr>
          <p:nvPr>
            <p:ph type="subTitle" idx="1"/>
          </p:nvPr>
        </p:nvSpPr>
        <p:spPr>
          <a:xfrm>
            <a:off x="1985925" y="1437209"/>
            <a:ext cx="2524200" cy="337500"/>
          </a:xfrm>
          <a:prstGeom prst="rect">
            <a:avLst/>
          </a:prstGeom>
        </p:spPr>
        <p:txBody>
          <a:bodyPr spcFirstLastPara="1" wrap="square" lIns="91425" tIns="91425" rIns="91425" bIns="91425" anchor="t" anchorCtr="0">
            <a:noAutofit/>
          </a:bodyPr>
          <a:lstStyle>
            <a:lvl1pPr lvl="0" rtl="0">
              <a:spcBef>
                <a:spcPts val="0"/>
              </a:spcBef>
              <a:spcAft>
                <a:spcPts val="0"/>
              </a:spcAft>
              <a:buNone/>
              <a:defRPr b="1"/>
            </a:lvl1pPr>
            <a:lvl2pPr lvl="1" rtl="0">
              <a:spcBef>
                <a:spcPts val="1600"/>
              </a:spcBef>
              <a:spcAft>
                <a:spcPts val="0"/>
              </a:spcAft>
              <a:buNone/>
              <a:defRPr b="1"/>
            </a:lvl2pPr>
            <a:lvl3pPr lvl="2" rtl="0">
              <a:spcBef>
                <a:spcPts val="1600"/>
              </a:spcBef>
              <a:spcAft>
                <a:spcPts val="0"/>
              </a:spcAft>
              <a:buNone/>
              <a:defRPr b="1"/>
            </a:lvl3pPr>
            <a:lvl4pPr lvl="3" rtl="0">
              <a:spcBef>
                <a:spcPts val="1600"/>
              </a:spcBef>
              <a:spcAft>
                <a:spcPts val="0"/>
              </a:spcAft>
              <a:buNone/>
              <a:defRPr b="1"/>
            </a:lvl4pPr>
            <a:lvl5pPr lvl="4" rtl="0">
              <a:spcBef>
                <a:spcPts val="1600"/>
              </a:spcBef>
              <a:spcAft>
                <a:spcPts val="0"/>
              </a:spcAft>
              <a:buNone/>
              <a:defRPr b="1"/>
            </a:lvl5pPr>
            <a:lvl6pPr lvl="5" rtl="0">
              <a:spcBef>
                <a:spcPts val="1600"/>
              </a:spcBef>
              <a:spcAft>
                <a:spcPts val="0"/>
              </a:spcAft>
              <a:buNone/>
              <a:defRPr b="1"/>
            </a:lvl6pPr>
            <a:lvl7pPr lvl="6" rtl="0">
              <a:spcBef>
                <a:spcPts val="1600"/>
              </a:spcBef>
              <a:spcAft>
                <a:spcPts val="0"/>
              </a:spcAft>
              <a:buNone/>
              <a:defRPr b="1"/>
            </a:lvl7pPr>
            <a:lvl8pPr lvl="7" rtl="0">
              <a:spcBef>
                <a:spcPts val="1600"/>
              </a:spcBef>
              <a:spcAft>
                <a:spcPts val="0"/>
              </a:spcAft>
              <a:buNone/>
              <a:defRPr b="1"/>
            </a:lvl8pPr>
            <a:lvl9pPr lvl="8" rtl="0">
              <a:spcBef>
                <a:spcPts val="1600"/>
              </a:spcBef>
              <a:spcAft>
                <a:spcPts val="1600"/>
              </a:spcAft>
              <a:buNone/>
              <a:defRPr b="1"/>
            </a:lvl9pPr>
          </a:lstStyle>
          <a:p>
            <a:endParaRPr/>
          </a:p>
        </p:txBody>
      </p:sp>
      <p:sp>
        <p:nvSpPr>
          <p:cNvPr id="64" name="Google Shape;64;p13"/>
          <p:cNvSpPr txBox="1">
            <a:spLocks noGrp="1"/>
          </p:cNvSpPr>
          <p:nvPr>
            <p:ph type="subTitle" idx="2"/>
          </p:nvPr>
        </p:nvSpPr>
        <p:spPr>
          <a:xfrm>
            <a:off x="1985925" y="1732484"/>
            <a:ext cx="2285700" cy="6117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1600"/>
              </a:spcBef>
              <a:spcAft>
                <a:spcPts val="0"/>
              </a:spcAft>
              <a:buNone/>
              <a:defRPr sz="1400"/>
            </a:lvl2pPr>
            <a:lvl3pPr lvl="2" rtl="0">
              <a:spcBef>
                <a:spcPts val="1600"/>
              </a:spcBef>
              <a:spcAft>
                <a:spcPts val="0"/>
              </a:spcAft>
              <a:buNone/>
              <a:defRPr sz="1400"/>
            </a:lvl3pPr>
            <a:lvl4pPr lvl="3" rtl="0">
              <a:spcBef>
                <a:spcPts val="1600"/>
              </a:spcBef>
              <a:spcAft>
                <a:spcPts val="0"/>
              </a:spcAft>
              <a:buNone/>
              <a:defRPr sz="1400"/>
            </a:lvl4pPr>
            <a:lvl5pPr lvl="4" rtl="0">
              <a:spcBef>
                <a:spcPts val="1600"/>
              </a:spcBef>
              <a:spcAft>
                <a:spcPts val="0"/>
              </a:spcAft>
              <a:buNone/>
              <a:defRPr sz="1400"/>
            </a:lvl5pPr>
            <a:lvl6pPr lvl="5" rtl="0">
              <a:spcBef>
                <a:spcPts val="1600"/>
              </a:spcBef>
              <a:spcAft>
                <a:spcPts val="0"/>
              </a:spcAft>
              <a:buNone/>
              <a:defRPr sz="1400"/>
            </a:lvl6pPr>
            <a:lvl7pPr lvl="6" rtl="0">
              <a:spcBef>
                <a:spcPts val="1600"/>
              </a:spcBef>
              <a:spcAft>
                <a:spcPts val="0"/>
              </a:spcAft>
              <a:buNone/>
              <a:defRPr sz="1400"/>
            </a:lvl7pPr>
            <a:lvl8pPr lvl="7" rtl="0">
              <a:spcBef>
                <a:spcPts val="1600"/>
              </a:spcBef>
              <a:spcAft>
                <a:spcPts val="0"/>
              </a:spcAft>
              <a:buNone/>
              <a:defRPr sz="1400"/>
            </a:lvl8pPr>
            <a:lvl9pPr lvl="8" rtl="0">
              <a:spcBef>
                <a:spcPts val="1600"/>
              </a:spcBef>
              <a:spcAft>
                <a:spcPts val="1600"/>
              </a:spcAft>
              <a:buNone/>
              <a:defRPr sz="1400"/>
            </a:lvl9pPr>
          </a:lstStyle>
          <a:p>
            <a:endParaRPr/>
          </a:p>
        </p:txBody>
      </p:sp>
      <p:sp>
        <p:nvSpPr>
          <p:cNvPr id="65" name="Google Shape;65;p13"/>
          <p:cNvSpPr txBox="1">
            <a:spLocks noGrp="1"/>
          </p:cNvSpPr>
          <p:nvPr>
            <p:ph type="title" idx="3" hasCustomPrompt="1"/>
          </p:nvPr>
        </p:nvSpPr>
        <p:spPr>
          <a:xfrm>
            <a:off x="814575" y="2865034"/>
            <a:ext cx="923700" cy="8412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accent1"/>
              </a:buClr>
              <a:buSzPts val="4800"/>
              <a:buNone/>
              <a:defRPr sz="4000">
                <a:solidFill>
                  <a:schemeClr val="accent6"/>
                </a:solidFill>
              </a:defRPr>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sp>
        <p:nvSpPr>
          <p:cNvPr id="66" name="Google Shape;66;p13"/>
          <p:cNvSpPr txBox="1">
            <a:spLocks noGrp="1"/>
          </p:cNvSpPr>
          <p:nvPr>
            <p:ph type="subTitle" idx="4"/>
          </p:nvPr>
        </p:nvSpPr>
        <p:spPr>
          <a:xfrm>
            <a:off x="1985925" y="2799284"/>
            <a:ext cx="2524200" cy="337500"/>
          </a:xfrm>
          <a:prstGeom prst="rect">
            <a:avLst/>
          </a:prstGeom>
        </p:spPr>
        <p:txBody>
          <a:bodyPr spcFirstLastPara="1" wrap="square" lIns="91425" tIns="91425" rIns="91425" bIns="91425" anchor="t" anchorCtr="0">
            <a:noAutofit/>
          </a:bodyPr>
          <a:lstStyle>
            <a:lvl1pPr lvl="0" rtl="0">
              <a:spcBef>
                <a:spcPts val="0"/>
              </a:spcBef>
              <a:spcAft>
                <a:spcPts val="0"/>
              </a:spcAft>
              <a:buNone/>
              <a:defRPr b="1"/>
            </a:lvl1pPr>
            <a:lvl2pPr lvl="1" rtl="0">
              <a:spcBef>
                <a:spcPts val="1600"/>
              </a:spcBef>
              <a:spcAft>
                <a:spcPts val="0"/>
              </a:spcAft>
              <a:buNone/>
              <a:defRPr b="1"/>
            </a:lvl2pPr>
            <a:lvl3pPr lvl="2" rtl="0">
              <a:spcBef>
                <a:spcPts val="1600"/>
              </a:spcBef>
              <a:spcAft>
                <a:spcPts val="0"/>
              </a:spcAft>
              <a:buNone/>
              <a:defRPr b="1"/>
            </a:lvl3pPr>
            <a:lvl4pPr lvl="3" rtl="0">
              <a:spcBef>
                <a:spcPts val="1600"/>
              </a:spcBef>
              <a:spcAft>
                <a:spcPts val="0"/>
              </a:spcAft>
              <a:buNone/>
              <a:defRPr b="1"/>
            </a:lvl4pPr>
            <a:lvl5pPr lvl="4" rtl="0">
              <a:spcBef>
                <a:spcPts val="1600"/>
              </a:spcBef>
              <a:spcAft>
                <a:spcPts val="0"/>
              </a:spcAft>
              <a:buNone/>
              <a:defRPr b="1"/>
            </a:lvl5pPr>
            <a:lvl6pPr lvl="5" rtl="0">
              <a:spcBef>
                <a:spcPts val="1600"/>
              </a:spcBef>
              <a:spcAft>
                <a:spcPts val="0"/>
              </a:spcAft>
              <a:buNone/>
              <a:defRPr b="1"/>
            </a:lvl6pPr>
            <a:lvl7pPr lvl="6" rtl="0">
              <a:spcBef>
                <a:spcPts val="1600"/>
              </a:spcBef>
              <a:spcAft>
                <a:spcPts val="0"/>
              </a:spcAft>
              <a:buNone/>
              <a:defRPr b="1"/>
            </a:lvl7pPr>
            <a:lvl8pPr lvl="7" rtl="0">
              <a:spcBef>
                <a:spcPts val="1600"/>
              </a:spcBef>
              <a:spcAft>
                <a:spcPts val="0"/>
              </a:spcAft>
              <a:buNone/>
              <a:defRPr b="1"/>
            </a:lvl8pPr>
            <a:lvl9pPr lvl="8" rtl="0">
              <a:spcBef>
                <a:spcPts val="1600"/>
              </a:spcBef>
              <a:spcAft>
                <a:spcPts val="1600"/>
              </a:spcAft>
              <a:buNone/>
              <a:defRPr b="1"/>
            </a:lvl9pPr>
          </a:lstStyle>
          <a:p>
            <a:endParaRPr/>
          </a:p>
        </p:txBody>
      </p:sp>
      <p:sp>
        <p:nvSpPr>
          <p:cNvPr id="67" name="Google Shape;67;p13"/>
          <p:cNvSpPr txBox="1">
            <a:spLocks noGrp="1"/>
          </p:cNvSpPr>
          <p:nvPr>
            <p:ph type="subTitle" idx="5"/>
          </p:nvPr>
        </p:nvSpPr>
        <p:spPr>
          <a:xfrm>
            <a:off x="1985925" y="3094559"/>
            <a:ext cx="2285700" cy="6117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1600"/>
              </a:spcBef>
              <a:spcAft>
                <a:spcPts val="0"/>
              </a:spcAft>
              <a:buNone/>
              <a:defRPr sz="1400"/>
            </a:lvl2pPr>
            <a:lvl3pPr lvl="2" rtl="0">
              <a:spcBef>
                <a:spcPts val="1600"/>
              </a:spcBef>
              <a:spcAft>
                <a:spcPts val="0"/>
              </a:spcAft>
              <a:buNone/>
              <a:defRPr sz="1400"/>
            </a:lvl3pPr>
            <a:lvl4pPr lvl="3" rtl="0">
              <a:spcBef>
                <a:spcPts val="1600"/>
              </a:spcBef>
              <a:spcAft>
                <a:spcPts val="0"/>
              </a:spcAft>
              <a:buNone/>
              <a:defRPr sz="1400"/>
            </a:lvl4pPr>
            <a:lvl5pPr lvl="4" rtl="0">
              <a:spcBef>
                <a:spcPts val="1600"/>
              </a:spcBef>
              <a:spcAft>
                <a:spcPts val="0"/>
              </a:spcAft>
              <a:buNone/>
              <a:defRPr sz="1400"/>
            </a:lvl5pPr>
            <a:lvl6pPr lvl="5" rtl="0">
              <a:spcBef>
                <a:spcPts val="1600"/>
              </a:spcBef>
              <a:spcAft>
                <a:spcPts val="0"/>
              </a:spcAft>
              <a:buNone/>
              <a:defRPr sz="1400"/>
            </a:lvl6pPr>
            <a:lvl7pPr lvl="6" rtl="0">
              <a:spcBef>
                <a:spcPts val="1600"/>
              </a:spcBef>
              <a:spcAft>
                <a:spcPts val="0"/>
              </a:spcAft>
              <a:buNone/>
              <a:defRPr sz="1400"/>
            </a:lvl7pPr>
            <a:lvl8pPr lvl="7" rtl="0">
              <a:spcBef>
                <a:spcPts val="1600"/>
              </a:spcBef>
              <a:spcAft>
                <a:spcPts val="0"/>
              </a:spcAft>
              <a:buNone/>
              <a:defRPr sz="1400"/>
            </a:lvl8pPr>
            <a:lvl9pPr lvl="8" rtl="0">
              <a:spcBef>
                <a:spcPts val="1600"/>
              </a:spcBef>
              <a:spcAft>
                <a:spcPts val="1600"/>
              </a:spcAft>
              <a:buNone/>
              <a:defRPr sz="1400"/>
            </a:lvl9pPr>
          </a:lstStyle>
          <a:p>
            <a:endParaRPr/>
          </a:p>
        </p:txBody>
      </p:sp>
      <p:sp>
        <p:nvSpPr>
          <p:cNvPr id="68" name="Google Shape;68;p13"/>
          <p:cNvSpPr txBox="1">
            <a:spLocks noGrp="1"/>
          </p:cNvSpPr>
          <p:nvPr>
            <p:ph type="title" idx="6" hasCustomPrompt="1"/>
          </p:nvPr>
        </p:nvSpPr>
        <p:spPr>
          <a:xfrm>
            <a:off x="4633875" y="1502959"/>
            <a:ext cx="923700" cy="8412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accent1"/>
              </a:buClr>
              <a:buSzPts val="4800"/>
              <a:buNone/>
              <a:defRPr sz="4000">
                <a:solidFill>
                  <a:schemeClr val="accent6"/>
                </a:solidFill>
              </a:defRPr>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sp>
        <p:nvSpPr>
          <p:cNvPr id="69" name="Google Shape;69;p13"/>
          <p:cNvSpPr txBox="1">
            <a:spLocks noGrp="1"/>
          </p:cNvSpPr>
          <p:nvPr>
            <p:ph type="subTitle" idx="7"/>
          </p:nvPr>
        </p:nvSpPr>
        <p:spPr>
          <a:xfrm>
            <a:off x="5805225" y="1437209"/>
            <a:ext cx="2524200" cy="337500"/>
          </a:xfrm>
          <a:prstGeom prst="rect">
            <a:avLst/>
          </a:prstGeom>
        </p:spPr>
        <p:txBody>
          <a:bodyPr spcFirstLastPara="1" wrap="square" lIns="91425" tIns="91425" rIns="91425" bIns="91425" anchor="t" anchorCtr="0">
            <a:noAutofit/>
          </a:bodyPr>
          <a:lstStyle>
            <a:lvl1pPr lvl="0" rtl="0">
              <a:spcBef>
                <a:spcPts val="0"/>
              </a:spcBef>
              <a:spcAft>
                <a:spcPts val="0"/>
              </a:spcAft>
              <a:buNone/>
              <a:defRPr b="1"/>
            </a:lvl1pPr>
            <a:lvl2pPr lvl="1" rtl="0">
              <a:spcBef>
                <a:spcPts val="1600"/>
              </a:spcBef>
              <a:spcAft>
                <a:spcPts val="0"/>
              </a:spcAft>
              <a:buNone/>
              <a:defRPr b="1"/>
            </a:lvl2pPr>
            <a:lvl3pPr lvl="2" rtl="0">
              <a:spcBef>
                <a:spcPts val="1600"/>
              </a:spcBef>
              <a:spcAft>
                <a:spcPts val="0"/>
              </a:spcAft>
              <a:buNone/>
              <a:defRPr b="1"/>
            </a:lvl3pPr>
            <a:lvl4pPr lvl="3" rtl="0">
              <a:spcBef>
                <a:spcPts val="1600"/>
              </a:spcBef>
              <a:spcAft>
                <a:spcPts val="0"/>
              </a:spcAft>
              <a:buNone/>
              <a:defRPr b="1"/>
            </a:lvl4pPr>
            <a:lvl5pPr lvl="4" rtl="0">
              <a:spcBef>
                <a:spcPts val="1600"/>
              </a:spcBef>
              <a:spcAft>
                <a:spcPts val="0"/>
              </a:spcAft>
              <a:buNone/>
              <a:defRPr b="1"/>
            </a:lvl5pPr>
            <a:lvl6pPr lvl="5" rtl="0">
              <a:spcBef>
                <a:spcPts val="1600"/>
              </a:spcBef>
              <a:spcAft>
                <a:spcPts val="0"/>
              </a:spcAft>
              <a:buNone/>
              <a:defRPr b="1"/>
            </a:lvl6pPr>
            <a:lvl7pPr lvl="6" rtl="0">
              <a:spcBef>
                <a:spcPts val="1600"/>
              </a:spcBef>
              <a:spcAft>
                <a:spcPts val="0"/>
              </a:spcAft>
              <a:buNone/>
              <a:defRPr b="1"/>
            </a:lvl7pPr>
            <a:lvl8pPr lvl="7" rtl="0">
              <a:spcBef>
                <a:spcPts val="1600"/>
              </a:spcBef>
              <a:spcAft>
                <a:spcPts val="0"/>
              </a:spcAft>
              <a:buNone/>
              <a:defRPr b="1"/>
            </a:lvl8pPr>
            <a:lvl9pPr lvl="8" rtl="0">
              <a:spcBef>
                <a:spcPts val="1600"/>
              </a:spcBef>
              <a:spcAft>
                <a:spcPts val="1600"/>
              </a:spcAft>
              <a:buNone/>
              <a:defRPr b="1"/>
            </a:lvl9pPr>
          </a:lstStyle>
          <a:p>
            <a:endParaRPr/>
          </a:p>
        </p:txBody>
      </p:sp>
      <p:sp>
        <p:nvSpPr>
          <p:cNvPr id="70" name="Google Shape;70;p13"/>
          <p:cNvSpPr txBox="1">
            <a:spLocks noGrp="1"/>
          </p:cNvSpPr>
          <p:nvPr>
            <p:ph type="subTitle" idx="8"/>
          </p:nvPr>
        </p:nvSpPr>
        <p:spPr>
          <a:xfrm>
            <a:off x="5805225" y="1732484"/>
            <a:ext cx="2285700" cy="6117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1600"/>
              </a:spcBef>
              <a:spcAft>
                <a:spcPts val="0"/>
              </a:spcAft>
              <a:buNone/>
              <a:defRPr sz="1400"/>
            </a:lvl2pPr>
            <a:lvl3pPr lvl="2" rtl="0">
              <a:spcBef>
                <a:spcPts val="1600"/>
              </a:spcBef>
              <a:spcAft>
                <a:spcPts val="0"/>
              </a:spcAft>
              <a:buNone/>
              <a:defRPr sz="1400"/>
            </a:lvl3pPr>
            <a:lvl4pPr lvl="3" rtl="0">
              <a:spcBef>
                <a:spcPts val="1600"/>
              </a:spcBef>
              <a:spcAft>
                <a:spcPts val="0"/>
              </a:spcAft>
              <a:buNone/>
              <a:defRPr sz="1400"/>
            </a:lvl4pPr>
            <a:lvl5pPr lvl="4" rtl="0">
              <a:spcBef>
                <a:spcPts val="1600"/>
              </a:spcBef>
              <a:spcAft>
                <a:spcPts val="0"/>
              </a:spcAft>
              <a:buNone/>
              <a:defRPr sz="1400"/>
            </a:lvl5pPr>
            <a:lvl6pPr lvl="5" rtl="0">
              <a:spcBef>
                <a:spcPts val="1600"/>
              </a:spcBef>
              <a:spcAft>
                <a:spcPts val="0"/>
              </a:spcAft>
              <a:buNone/>
              <a:defRPr sz="1400"/>
            </a:lvl6pPr>
            <a:lvl7pPr lvl="6" rtl="0">
              <a:spcBef>
                <a:spcPts val="1600"/>
              </a:spcBef>
              <a:spcAft>
                <a:spcPts val="0"/>
              </a:spcAft>
              <a:buNone/>
              <a:defRPr sz="1400"/>
            </a:lvl7pPr>
            <a:lvl8pPr lvl="7" rtl="0">
              <a:spcBef>
                <a:spcPts val="1600"/>
              </a:spcBef>
              <a:spcAft>
                <a:spcPts val="0"/>
              </a:spcAft>
              <a:buNone/>
              <a:defRPr sz="1400"/>
            </a:lvl8pPr>
            <a:lvl9pPr lvl="8" rtl="0">
              <a:spcBef>
                <a:spcPts val="1600"/>
              </a:spcBef>
              <a:spcAft>
                <a:spcPts val="1600"/>
              </a:spcAft>
              <a:buNone/>
              <a:defRPr sz="1400"/>
            </a:lvl9pPr>
          </a:lstStyle>
          <a:p>
            <a:endParaRPr/>
          </a:p>
        </p:txBody>
      </p:sp>
      <p:sp>
        <p:nvSpPr>
          <p:cNvPr id="71" name="Google Shape;71;p13"/>
          <p:cNvSpPr txBox="1">
            <a:spLocks noGrp="1"/>
          </p:cNvSpPr>
          <p:nvPr>
            <p:ph type="title" idx="9" hasCustomPrompt="1"/>
          </p:nvPr>
        </p:nvSpPr>
        <p:spPr>
          <a:xfrm>
            <a:off x="4633875" y="2865034"/>
            <a:ext cx="923700" cy="8412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accent1"/>
              </a:buClr>
              <a:buSzPts val="4800"/>
              <a:buNone/>
              <a:defRPr sz="4000">
                <a:solidFill>
                  <a:schemeClr val="accent6"/>
                </a:solidFill>
              </a:defRPr>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sp>
        <p:nvSpPr>
          <p:cNvPr id="72" name="Google Shape;72;p13"/>
          <p:cNvSpPr txBox="1">
            <a:spLocks noGrp="1"/>
          </p:cNvSpPr>
          <p:nvPr>
            <p:ph type="subTitle" idx="13"/>
          </p:nvPr>
        </p:nvSpPr>
        <p:spPr>
          <a:xfrm>
            <a:off x="5805225" y="2799284"/>
            <a:ext cx="2524200" cy="337500"/>
          </a:xfrm>
          <a:prstGeom prst="rect">
            <a:avLst/>
          </a:prstGeom>
        </p:spPr>
        <p:txBody>
          <a:bodyPr spcFirstLastPara="1" wrap="square" lIns="91425" tIns="91425" rIns="91425" bIns="91425" anchor="t" anchorCtr="0">
            <a:noAutofit/>
          </a:bodyPr>
          <a:lstStyle>
            <a:lvl1pPr lvl="0" rtl="0">
              <a:spcBef>
                <a:spcPts val="0"/>
              </a:spcBef>
              <a:spcAft>
                <a:spcPts val="0"/>
              </a:spcAft>
              <a:buNone/>
              <a:defRPr b="1"/>
            </a:lvl1pPr>
            <a:lvl2pPr lvl="1" rtl="0">
              <a:spcBef>
                <a:spcPts val="1600"/>
              </a:spcBef>
              <a:spcAft>
                <a:spcPts val="0"/>
              </a:spcAft>
              <a:buNone/>
              <a:defRPr b="1"/>
            </a:lvl2pPr>
            <a:lvl3pPr lvl="2" rtl="0">
              <a:spcBef>
                <a:spcPts val="1600"/>
              </a:spcBef>
              <a:spcAft>
                <a:spcPts val="0"/>
              </a:spcAft>
              <a:buNone/>
              <a:defRPr b="1"/>
            </a:lvl3pPr>
            <a:lvl4pPr lvl="3" rtl="0">
              <a:spcBef>
                <a:spcPts val="1600"/>
              </a:spcBef>
              <a:spcAft>
                <a:spcPts val="0"/>
              </a:spcAft>
              <a:buNone/>
              <a:defRPr b="1"/>
            </a:lvl4pPr>
            <a:lvl5pPr lvl="4" rtl="0">
              <a:spcBef>
                <a:spcPts val="1600"/>
              </a:spcBef>
              <a:spcAft>
                <a:spcPts val="0"/>
              </a:spcAft>
              <a:buNone/>
              <a:defRPr b="1"/>
            </a:lvl5pPr>
            <a:lvl6pPr lvl="5" rtl="0">
              <a:spcBef>
                <a:spcPts val="1600"/>
              </a:spcBef>
              <a:spcAft>
                <a:spcPts val="0"/>
              </a:spcAft>
              <a:buNone/>
              <a:defRPr b="1"/>
            </a:lvl6pPr>
            <a:lvl7pPr lvl="6" rtl="0">
              <a:spcBef>
                <a:spcPts val="1600"/>
              </a:spcBef>
              <a:spcAft>
                <a:spcPts val="0"/>
              </a:spcAft>
              <a:buNone/>
              <a:defRPr b="1"/>
            </a:lvl7pPr>
            <a:lvl8pPr lvl="7" rtl="0">
              <a:spcBef>
                <a:spcPts val="1600"/>
              </a:spcBef>
              <a:spcAft>
                <a:spcPts val="0"/>
              </a:spcAft>
              <a:buNone/>
              <a:defRPr b="1"/>
            </a:lvl8pPr>
            <a:lvl9pPr lvl="8" rtl="0">
              <a:spcBef>
                <a:spcPts val="1600"/>
              </a:spcBef>
              <a:spcAft>
                <a:spcPts val="1600"/>
              </a:spcAft>
              <a:buNone/>
              <a:defRPr b="1"/>
            </a:lvl9pPr>
          </a:lstStyle>
          <a:p>
            <a:endParaRPr/>
          </a:p>
        </p:txBody>
      </p:sp>
      <p:sp>
        <p:nvSpPr>
          <p:cNvPr id="73" name="Google Shape;73;p13"/>
          <p:cNvSpPr txBox="1">
            <a:spLocks noGrp="1"/>
          </p:cNvSpPr>
          <p:nvPr>
            <p:ph type="subTitle" idx="14"/>
          </p:nvPr>
        </p:nvSpPr>
        <p:spPr>
          <a:xfrm>
            <a:off x="5805225" y="3094559"/>
            <a:ext cx="2285700" cy="6117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1600"/>
              </a:spcBef>
              <a:spcAft>
                <a:spcPts val="0"/>
              </a:spcAft>
              <a:buNone/>
              <a:defRPr sz="1400"/>
            </a:lvl2pPr>
            <a:lvl3pPr lvl="2" rtl="0">
              <a:spcBef>
                <a:spcPts val="1600"/>
              </a:spcBef>
              <a:spcAft>
                <a:spcPts val="0"/>
              </a:spcAft>
              <a:buNone/>
              <a:defRPr sz="1400"/>
            </a:lvl3pPr>
            <a:lvl4pPr lvl="3" rtl="0">
              <a:spcBef>
                <a:spcPts val="1600"/>
              </a:spcBef>
              <a:spcAft>
                <a:spcPts val="0"/>
              </a:spcAft>
              <a:buNone/>
              <a:defRPr sz="1400"/>
            </a:lvl4pPr>
            <a:lvl5pPr lvl="4" rtl="0">
              <a:spcBef>
                <a:spcPts val="1600"/>
              </a:spcBef>
              <a:spcAft>
                <a:spcPts val="0"/>
              </a:spcAft>
              <a:buNone/>
              <a:defRPr sz="1400"/>
            </a:lvl5pPr>
            <a:lvl6pPr lvl="5" rtl="0">
              <a:spcBef>
                <a:spcPts val="1600"/>
              </a:spcBef>
              <a:spcAft>
                <a:spcPts val="0"/>
              </a:spcAft>
              <a:buNone/>
              <a:defRPr sz="1400"/>
            </a:lvl6pPr>
            <a:lvl7pPr lvl="6" rtl="0">
              <a:spcBef>
                <a:spcPts val="1600"/>
              </a:spcBef>
              <a:spcAft>
                <a:spcPts val="0"/>
              </a:spcAft>
              <a:buNone/>
              <a:defRPr sz="1400"/>
            </a:lvl7pPr>
            <a:lvl8pPr lvl="7" rtl="0">
              <a:spcBef>
                <a:spcPts val="1600"/>
              </a:spcBef>
              <a:spcAft>
                <a:spcPts val="0"/>
              </a:spcAft>
              <a:buNone/>
              <a:defRPr sz="1400"/>
            </a:lvl8pPr>
            <a:lvl9pPr lvl="8" rtl="0">
              <a:spcBef>
                <a:spcPts val="1600"/>
              </a:spcBef>
              <a:spcAft>
                <a:spcPts val="1600"/>
              </a:spcAft>
              <a:buNone/>
              <a:defRPr sz="1400"/>
            </a:lvl9pPr>
          </a:lstStyle>
          <a:p>
            <a:endParaRPr/>
          </a:p>
        </p:txBody>
      </p:sp>
      <p:sp>
        <p:nvSpPr>
          <p:cNvPr id="74" name="Google Shape;74;p13"/>
          <p:cNvSpPr txBox="1">
            <a:spLocks noGrp="1"/>
          </p:cNvSpPr>
          <p:nvPr>
            <p:ph type="title" idx="15"/>
          </p:nvPr>
        </p:nvSpPr>
        <p:spPr>
          <a:xfrm>
            <a:off x="723900" y="540000"/>
            <a:ext cx="7700100" cy="500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5" name="Google Shape;75;p13"/>
          <p:cNvSpPr/>
          <p:nvPr/>
        </p:nvSpPr>
        <p:spPr>
          <a:xfrm>
            <a:off x="-38800" y="3951913"/>
            <a:ext cx="9454943" cy="1712571"/>
          </a:xfrm>
          <a:custGeom>
            <a:avLst/>
            <a:gdLst/>
            <a:ahLst/>
            <a:cxnLst/>
            <a:rect l="l" t="t" r="r" b="b"/>
            <a:pathLst>
              <a:path w="208776" h="39549" extrusionOk="0">
                <a:moveTo>
                  <a:pt x="197518" y="0"/>
                </a:moveTo>
                <a:lnTo>
                  <a:pt x="196520" y="25"/>
                </a:lnTo>
                <a:lnTo>
                  <a:pt x="195534" y="50"/>
                </a:lnTo>
                <a:lnTo>
                  <a:pt x="194548" y="88"/>
                </a:lnTo>
                <a:lnTo>
                  <a:pt x="193562" y="138"/>
                </a:lnTo>
                <a:lnTo>
                  <a:pt x="192589" y="200"/>
                </a:lnTo>
                <a:lnTo>
                  <a:pt x="191603" y="275"/>
                </a:lnTo>
                <a:lnTo>
                  <a:pt x="190617" y="362"/>
                </a:lnTo>
                <a:lnTo>
                  <a:pt x="189631" y="462"/>
                </a:lnTo>
                <a:lnTo>
                  <a:pt x="188658" y="574"/>
                </a:lnTo>
                <a:lnTo>
                  <a:pt x="187672" y="699"/>
                </a:lnTo>
                <a:lnTo>
                  <a:pt x="186698" y="824"/>
                </a:lnTo>
                <a:lnTo>
                  <a:pt x="185725" y="961"/>
                </a:lnTo>
                <a:lnTo>
                  <a:pt x="184739" y="1111"/>
                </a:lnTo>
                <a:lnTo>
                  <a:pt x="183765" y="1273"/>
                </a:lnTo>
                <a:lnTo>
                  <a:pt x="182792" y="1448"/>
                </a:lnTo>
                <a:lnTo>
                  <a:pt x="181819" y="1623"/>
                </a:lnTo>
                <a:lnTo>
                  <a:pt x="180845" y="1810"/>
                </a:lnTo>
                <a:lnTo>
                  <a:pt x="179872" y="2010"/>
                </a:lnTo>
                <a:lnTo>
                  <a:pt x="178898" y="2209"/>
                </a:lnTo>
                <a:lnTo>
                  <a:pt x="177925" y="2421"/>
                </a:lnTo>
                <a:lnTo>
                  <a:pt x="175978" y="2871"/>
                </a:lnTo>
                <a:lnTo>
                  <a:pt x="174044" y="3332"/>
                </a:lnTo>
                <a:lnTo>
                  <a:pt x="172109" y="3832"/>
                </a:lnTo>
                <a:lnTo>
                  <a:pt x="170175" y="4356"/>
                </a:lnTo>
                <a:lnTo>
                  <a:pt x="168241" y="4892"/>
                </a:lnTo>
                <a:lnTo>
                  <a:pt x="166319" y="5454"/>
                </a:lnTo>
                <a:lnTo>
                  <a:pt x="164384" y="6028"/>
                </a:lnTo>
                <a:lnTo>
                  <a:pt x="162462" y="6615"/>
                </a:lnTo>
                <a:lnTo>
                  <a:pt x="160541" y="7214"/>
                </a:lnTo>
                <a:lnTo>
                  <a:pt x="158619" y="7825"/>
                </a:lnTo>
                <a:lnTo>
                  <a:pt x="156697" y="8437"/>
                </a:lnTo>
                <a:lnTo>
                  <a:pt x="149034" y="10920"/>
                </a:lnTo>
                <a:lnTo>
                  <a:pt x="145215" y="12143"/>
                </a:lnTo>
                <a:lnTo>
                  <a:pt x="143293" y="12730"/>
                </a:lnTo>
                <a:lnTo>
                  <a:pt x="141384" y="13316"/>
                </a:lnTo>
                <a:lnTo>
                  <a:pt x="138801" y="14090"/>
                </a:lnTo>
                <a:lnTo>
                  <a:pt x="137503" y="14464"/>
                </a:lnTo>
                <a:lnTo>
                  <a:pt x="136205" y="14826"/>
                </a:lnTo>
                <a:lnTo>
                  <a:pt x="134907" y="15188"/>
                </a:lnTo>
                <a:lnTo>
                  <a:pt x="133597" y="15538"/>
                </a:lnTo>
                <a:lnTo>
                  <a:pt x="132299" y="15887"/>
                </a:lnTo>
                <a:lnTo>
                  <a:pt x="130988" y="16211"/>
                </a:lnTo>
                <a:lnTo>
                  <a:pt x="129678" y="16536"/>
                </a:lnTo>
                <a:lnTo>
                  <a:pt x="128368" y="16848"/>
                </a:lnTo>
                <a:lnTo>
                  <a:pt x="127057" y="17160"/>
                </a:lnTo>
                <a:lnTo>
                  <a:pt x="125734" y="17447"/>
                </a:lnTo>
                <a:lnTo>
                  <a:pt x="124412" y="17734"/>
                </a:lnTo>
                <a:lnTo>
                  <a:pt x="123101" y="18009"/>
                </a:lnTo>
                <a:lnTo>
                  <a:pt x="121778" y="18258"/>
                </a:lnTo>
                <a:lnTo>
                  <a:pt x="120455" y="18508"/>
                </a:lnTo>
                <a:lnTo>
                  <a:pt x="119120" y="18745"/>
                </a:lnTo>
                <a:lnTo>
                  <a:pt x="117797" y="18969"/>
                </a:lnTo>
                <a:lnTo>
                  <a:pt x="116474" y="19182"/>
                </a:lnTo>
                <a:lnTo>
                  <a:pt x="115139" y="19369"/>
                </a:lnTo>
                <a:lnTo>
                  <a:pt x="113804" y="19556"/>
                </a:lnTo>
                <a:lnTo>
                  <a:pt x="112468" y="19718"/>
                </a:lnTo>
                <a:lnTo>
                  <a:pt x="111133" y="19868"/>
                </a:lnTo>
                <a:lnTo>
                  <a:pt x="109798" y="20005"/>
                </a:lnTo>
                <a:lnTo>
                  <a:pt x="108462" y="20118"/>
                </a:lnTo>
                <a:lnTo>
                  <a:pt x="107127" y="20230"/>
                </a:lnTo>
                <a:lnTo>
                  <a:pt x="105779" y="20317"/>
                </a:lnTo>
                <a:lnTo>
                  <a:pt x="104431" y="20380"/>
                </a:lnTo>
                <a:lnTo>
                  <a:pt x="103096" y="20430"/>
                </a:lnTo>
                <a:lnTo>
                  <a:pt x="101748" y="20467"/>
                </a:lnTo>
                <a:lnTo>
                  <a:pt x="100400" y="20480"/>
                </a:lnTo>
                <a:lnTo>
                  <a:pt x="99053" y="20480"/>
                </a:lnTo>
                <a:lnTo>
                  <a:pt x="97480" y="20455"/>
                </a:lnTo>
                <a:lnTo>
                  <a:pt x="95895" y="20405"/>
                </a:lnTo>
                <a:lnTo>
                  <a:pt x="94323" y="20330"/>
                </a:lnTo>
                <a:lnTo>
                  <a:pt x="92750" y="20230"/>
                </a:lnTo>
                <a:lnTo>
                  <a:pt x="91190" y="20105"/>
                </a:lnTo>
                <a:lnTo>
                  <a:pt x="89618" y="19955"/>
                </a:lnTo>
                <a:lnTo>
                  <a:pt x="88058" y="19793"/>
                </a:lnTo>
                <a:lnTo>
                  <a:pt x="86485" y="19606"/>
                </a:lnTo>
                <a:lnTo>
                  <a:pt x="84925" y="19406"/>
                </a:lnTo>
                <a:lnTo>
                  <a:pt x="83365" y="19182"/>
                </a:lnTo>
                <a:lnTo>
                  <a:pt x="81806" y="18945"/>
                </a:lnTo>
                <a:lnTo>
                  <a:pt x="80258" y="18682"/>
                </a:lnTo>
                <a:lnTo>
                  <a:pt x="78698" y="18408"/>
                </a:lnTo>
                <a:lnTo>
                  <a:pt x="77138" y="18121"/>
                </a:lnTo>
                <a:lnTo>
                  <a:pt x="75591" y="17821"/>
                </a:lnTo>
                <a:lnTo>
                  <a:pt x="74043" y="17497"/>
                </a:lnTo>
                <a:lnTo>
                  <a:pt x="72483" y="17172"/>
                </a:lnTo>
                <a:lnTo>
                  <a:pt x="70936" y="16823"/>
                </a:lnTo>
                <a:lnTo>
                  <a:pt x="69388" y="16474"/>
                </a:lnTo>
                <a:lnTo>
                  <a:pt x="67841" y="16112"/>
                </a:lnTo>
                <a:lnTo>
                  <a:pt x="66306" y="15737"/>
                </a:lnTo>
                <a:lnTo>
                  <a:pt x="64758" y="15350"/>
                </a:lnTo>
                <a:lnTo>
                  <a:pt x="61663" y="14564"/>
                </a:lnTo>
                <a:lnTo>
                  <a:pt x="58581" y="13740"/>
                </a:lnTo>
                <a:lnTo>
                  <a:pt x="55511" y="12917"/>
                </a:lnTo>
                <a:lnTo>
                  <a:pt x="52428" y="12068"/>
                </a:lnTo>
                <a:lnTo>
                  <a:pt x="49346" y="11207"/>
                </a:lnTo>
                <a:lnTo>
                  <a:pt x="46276" y="10358"/>
                </a:lnTo>
                <a:lnTo>
                  <a:pt x="43205" y="9510"/>
                </a:lnTo>
                <a:lnTo>
                  <a:pt x="40123" y="8686"/>
                </a:lnTo>
                <a:lnTo>
                  <a:pt x="37053" y="7875"/>
                </a:lnTo>
                <a:lnTo>
                  <a:pt x="35518" y="7476"/>
                </a:lnTo>
                <a:lnTo>
                  <a:pt x="33983" y="7089"/>
                </a:lnTo>
                <a:lnTo>
                  <a:pt x="32448" y="6702"/>
                </a:lnTo>
                <a:lnTo>
                  <a:pt x="30900" y="6328"/>
                </a:lnTo>
                <a:lnTo>
                  <a:pt x="29365" y="5966"/>
                </a:lnTo>
                <a:lnTo>
                  <a:pt x="27830" y="5616"/>
                </a:lnTo>
                <a:lnTo>
                  <a:pt x="26283" y="5279"/>
                </a:lnTo>
                <a:lnTo>
                  <a:pt x="24748" y="4955"/>
                </a:lnTo>
                <a:lnTo>
                  <a:pt x="23213" y="4630"/>
                </a:lnTo>
                <a:lnTo>
                  <a:pt x="21665" y="4331"/>
                </a:lnTo>
                <a:lnTo>
                  <a:pt x="20130" y="4044"/>
                </a:lnTo>
                <a:lnTo>
                  <a:pt x="18583" y="3782"/>
                </a:lnTo>
                <a:lnTo>
                  <a:pt x="17035" y="3520"/>
                </a:lnTo>
                <a:lnTo>
                  <a:pt x="15500" y="3282"/>
                </a:lnTo>
                <a:lnTo>
                  <a:pt x="13953" y="3070"/>
                </a:lnTo>
                <a:lnTo>
                  <a:pt x="12405" y="2871"/>
                </a:lnTo>
                <a:lnTo>
                  <a:pt x="10858" y="2683"/>
                </a:lnTo>
                <a:lnTo>
                  <a:pt x="9310" y="2521"/>
                </a:lnTo>
                <a:lnTo>
                  <a:pt x="7763" y="2384"/>
                </a:lnTo>
                <a:lnTo>
                  <a:pt x="6215" y="2272"/>
                </a:lnTo>
                <a:lnTo>
                  <a:pt x="4655" y="2172"/>
                </a:lnTo>
                <a:lnTo>
                  <a:pt x="3108" y="2109"/>
                </a:lnTo>
                <a:lnTo>
                  <a:pt x="1548" y="2059"/>
                </a:lnTo>
                <a:lnTo>
                  <a:pt x="0" y="2034"/>
                </a:lnTo>
                <a:lnTo>
                  <a:pt x="0" y="39549"/>
                </a:lnTo>
                <a:lnTo>
                  <a:pt x="208775" y="39549"/>
                </a:lnTo>
                <a:lnTo>
                  <a:pt x="208775" y="874"/>
                </a:lnTo>
                <a:lnTo>
                  <a:pt x="208126" y="762"/>
                </a:lnTo>
                <a:lnTo>
                  <a:pt x="207477" y="662"/>
                </a:lnTo>
                <a:lnTo>
                  <a:pt x="206816" y="562"/>
                </a:lnTo>
                <a:lnTo>
                  <a:pt x="206142" y="475"/>
                </a:lnTo>
                <a:lnTo>
                  <a:pt x="205468" y="400"/>
                </a:lnTo>
                <a:lnTo>
                  <a:pt x="204806" y="325"/>
                </a:lnTo>
                <a:lnTo>
                  <a:pt x="203459" y="212"/>
                </a:lnTo>
                <a:lnTo>
                  <a:pt x="202473" y="138"/>
                </a:lnTo>
                <a:lnTo>
                  <a:pt x="201474" y="88"/>
                </a:lnTo>
                <a:lnTo>
                  <a:pt x="200488" y="38"/>
                </a:lnTo>
                <a:lnTo>
                  <a:pt x="199490" y="13"/>
                </a:lnTo>
                <a:lnTo>
                  <a:pt x="1985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3"/>
          <p:cNvSpPr/>
          <p:nvPr/>
        </p:nvSpPr>
        <p:spPr>
          <a:xfrm>
            <a:off x="7900" y="3972093"/>
            <a:ext cx="9454905" cy="1712540"/>
          </a:xfrm>
          <a:custGeom>
            <a:avLst/>
            <a:gdLst/>
            <a:ahLst/>
            <a:cxnLst/>
            <a:rect l="l" t="t" r="r" b="b"/>
            <a:pathLst>
              <a:path w="204707" h="37078" extrusionOk="0">
                <a:moveTo>
                  <a:pt x="142956" y="0"/>
                </a:moveTo>
                <a:lnTo>
                  <a:pt x="141746" y="13"/>
                </a:lnTo>
                <a:lnTo>
                  <a:pt x="140535" y="38"/>
                </a:lnTo>
                <a:lnTo>
                  <a:pt x="139337" y="75"/>
                </a:lnTo>
                <a:lnTo>
                  <a:pt x="138127" y="112"/>
                </a:lnTo>
                <a:lnTo>
                  <a:pt x="136929" y="162"/>
                </a:lnTo>
                <a:lnTo>
                  <a:pt x="135718" y="225"/>
                </a:lnTo>
                <a:lnTo>
                  <a:pt x="134520" y="300"/>
                </a:lnTo>
                <a:lnTo>
                  <a:pt x="133322" y="374"/>
                </a:lnTo>
                <a:lnTo>
                  <a:pt x="132111" y="462"/>
                </a:lnTo>
                <a:lnTo>
                  <a:pt x="130913" y="562"/>
                </a:lnTo>
                <a:lnTo>
                  <a:pt x="129715" y="662"/>
                </a:lnTo>
                <a:lnTo>
                  <a:pt x="128517" y="774"/>
                </a:lnTo>
                <a:lnTo>
                  <a:pt x="127319" y="899"/>
                </a:lnTo>
                <a:lnTo>
                  <a:pt x="126121" y="1036"/>
                </a:lnTo>
                <a:lnTo>
                  <a:pt x="124923" y="1173"/>
                </a:lnTo>
                <a:lnTo>
                  <a:pt x="123725" y="1323"/>
                </a:lnTo>
                <a:lnTo>
                  <a:pt x="122527" y="1485"/>
                </a:lnTo>
                <a:lnTo>
                  <a:pt x="121329" y="1647"/>
                </a:lnTo>
                <a:lnTo>
                  <a:pt x="120131" y="1822"/>
                </a:lnTo>
                <a:lnTo>
                  <a:pt x="118945" y="2009"/>
                </a:lnTo>
                <a:lnTo>
                  <a:pt x="117747" y="2197"/>
                </a:lnTo>
                <a:lnTo>
                  <a:pt x="116562" y="2396"/>
                </a:lnTo>
                <a:lnTo>
                  <a:pt x="115376" y="2608"/>
                </a:lnTo>
                <a:lnTo>
                  <a:pt x="114190" y="2821"/>
                </a:lnTo>
                <a:lnTo>
                  <a:pt x="112992" y="3045"/>
                </a:lnTo>
                <a:lnTo>
                  <a:pt x="111807" y="3270"/>
                </a:lnTo>
                <a:lnTo>
                  <a:pt x="110621" y="3507"/>
                </a:lnTo>
                <a:lnTo>
                  <a:pt x="109448" y="3756"/>
                </a:lnTo>
                <a:lnTo>
                  <a:pt x="108263" y="4006"/>
                </a:lnTo>
                <a:lnTo>
                  <a:pt x="107077" y="4268"/>
                </a:lnTo>
                <a:lnTo>
                  <a:pt x="105904" y="4543"/>
                </a:lnTo>
                <a:lnTo>
                  <a:pt x="104731" y="4817"/>
                </a:lnTo>
                <a:lnTo>
                  <a:pt x="102372" y="5391"/>
                </a:lnTo>
                <a:lnTo>
                  <a:pt x="100038" y="5990"/>
                </a:lnTo>
                <a:lnTo>
                  <a:pt x="97692" y="6627"/>
                </a:lnTo>
                <a:lnTo>
                  <a:pt x="95371" y="7276"/>
                </a:lnTo>
                <a:lnTo>
                  <a:pt x="93050" y="7962"/>
                </a:lnTo>
                <a:lnTo>
                  <a:pt x="90728" y="8673"/>
                </a:lnTo>
                <a:lnTo>
                  <a:pt x="88432" y="9410"/>
                </a:lnTo>
                <a:lnTo>
                  <a:pt x="86123" y="10171"/>
                </a:lnTo>
                <a:lnTo>
                  <a:pt x="83840" y="10957"/>
                </a:lnTo>
                <a:lnTo>
                  <a:pt x="81556" y="11768"/>
                </a:lnTo>
                <a:lnTo>
                  <a:pt x="79297" y="12605"/>
                </a:lnTo>
                <a:lnTo>
                  <a:pt x="77026" y="13466"/>
                </a:lnTo>
                <a:lnTo>
                  <a:pt x="74779" y="14352"/>
                </a:lnTo>
                <a:lnTo>
                  <a:pt x="72321" y="15338"/>
                </a:lnTo>
                <a:lnTo>
                  <a:pt x="69862" y="16349"/>
                </a:lnTo>
                <a:lnTo>
                  <a:pt x="67416" y="17384"/>
                </a:lnTo>
                <a:lnTo>
                  <a:pt x="64970" y="18420"/>
                </a:lnTo>
                <a:lnTo>
                  <a:pt x="60091" y="20517"/>
                </a:lnTo>
                <a:lnTo>
                  <a:pt x="57644" y="21565"/>
                </a:lnTo>
                <a:lnTo>
                  <a:pt x="55198" y="22588"/>
                </a:lnTo>
                <a:lnTo>
                  <a:pt x="52752" y="23612"/>
                </a:lnTo>
                <a:lnTo>
                  <a:pt x="50294" y="24610"/>
                </a:lnTo>
                <a:lnTo>
                  <a:pt x="47835" y="25584"/>
                </a:lnTo>
                <a:lnTo>
                  <a:pt x="46600" y="26070"/>
                </a:lnTo>
                <a:lnTo>
                  <a:pt x="45352" y="26532"/>
                </a:lnTo>
                <a:lnTo>
                  <a:pt x="44116" y="26994"/>
                </a:lnTo>
                <a:lnTo>
                  <a:pt x="42868" y="27443"/>
                </a:lnTo>
                <a:lnTo>
                  <a:pt x="41620" y="27892"/>
                </a:lnTo>
                <a:lnTo>
                  <a:pt x="40360" y="28317"/>
                </a:lnTo>
                <a:lnTo>
                  <a:pt x="39112" y="28741"/>
                </a:lnTo>
                <a:lnTo>
                  <a:pt x="37839" y="29140"/>
                </a:lnTo>
                <a:lnTo>
                  <a:pt x="36579" y="29540"/>
                </a:lnTo>
                <a:lnTo>
                  <a:pt x="35306" y="29914"/>
                </a:lnTo>
                <a:lnTo>
                  <a:pt x="34232" y="30226"/>
                </a:lnTo>
                <a:lnTo>
                  <a:pt x="33147" y="30525"/>
                </a:lnTo>
                <a:lnTo>
                  <a:pt x="32061" y="30813"/>
                </a:lnTo>
                <a:lnTo>
                  <a:pt x="30975" y="31087"/>
                </a:lnTo>
                <a:lnTo>
                  <a:pt x="29889" y="31349"/>
                </a:lnTo>
                <a:lnTo>
                  <a:pt x="28791" y="31611"/>
                </a:lnTo>
                <a:lnTo>
                  <a:pt x="27693" y="31848"/>
                </a:lnTo>
                <a:lnTo>
                  <a:pt x="26582" y="32073"/>
                </a:lnTo>
                <a:lnTo>
                  <a:pt x="25484" y="32285"/>
                </a:lnTo>
                <a:lnTo>
                  <a:pt x="24373" y="32485"/>
                </a:lnTo>
                <a:lnTo>
                  <a:pt x="23263" y="32672"/>
                </a:lnTo>
                <a:lnTo>
                  <a:pt x="22152" y="32834"/>
                </a:lnTo>
                <a:lnTo>
                  <a:pt x="21029" y="32996"/>
                </a:lnTo>
                <a:lnTo>
                  <a:pt x="19918" y="33134"/>
                </a:lnTo>
                <a:lnTo>
                  <a:pt x="18807" y="33259"/>
                </a:lnTo>
                <a:lnTo>
                  <a:pt x="17684" y="33358"/>
                </a:lnTo>
                <a:lnTo>
                  <a:pt x="16573" y="33446"/>
                </a:lnTo>
                <a:lnTo>
                  <a:pt x="15450" y="33521"/>
                </a:lnTo>
                <a:lnTo>
                  <a:pt x="14340" y="33583"/>
                </a:lnTo>
                <a:lnTo>
                  <a:pt x="13216" y="33620"/>
                </a:lnTo>
                <a:lnTo>
                  <a:pt x="12106" y="33633"/>
                </a:lnTo>
                <a:lnTo>
                  <a:pt x="10995" y="33645"/>
                </a:lnTo>
                <a:lnTo>
                  <a:pt x="9884" y="33620"/>
                </a:lnTo>
                <a:lnTo>
                  <a:pt x="8774" y="33583"/>
                </a:lnTo>
                <a:lnTo>
                  <a:pt x="7663" y="33533"/>
                </a:lnTo>
                <a:lnTo>
                  <a:pt x="6552" y="33446"/>
                </a:lnTo>
                <a:lnTo>
                  <a:pt x="5454" y="33358"/>
                </a:lnTo>
                <a:lnTo>
                  <a:pt x="4356" y="33234"/>
                </a:lnTo>
                <a:lnTo>
                  <a:pt x="3258" y="33096"/>
                </a:lnTo>
                <a:lnTo>
                  <a:pt x="2172" y="32934"/>
                </a:lnTo>
                <a:lnTo>
                  <a:pt x="1086" y="32747"/>
                </a:lnTo>
                <a:lnTo>
                  <a:pt x="0" y="32547"/>
                </a:lnTo>
                <a:lnTo>
                  <a:pt x="0" y="37077"/>
                </a:lnTo>
                <a:lnTo>
                  <a:pt x="204706" y="37077"/>
                </a:lnTo>
                <a:lnTo>
                  <a:pt x="204706" y="14364"/>
                </a:lnTo>
                <a:lnTo>
                  <a:pt x="203122" y="13553"/>
                </a:lnTo>
                <a:lnTo>
                  <a:pt x="201512" y="12767"/>
                </a:lnTo>
                <a:lnTo>
                  <a:pt x="199902" y="12006"/>
                </a:lnTo>
                <a:lnTo>
                  <a:pt x="198279" y="11257"/>
                </a:lnTo>
                <a:lnTo>
                  <a:pt x="196645" y="10545"/>
                </a:lnTo>
                <a:lnTo>
                  <a:pt x="195010" y="9847"/>
                </a:lnTo>
                <a:lnTo>
                  <a:pt x="193362" y="9173"/>
                </a:lnTo>
                <a:lnTo>
                  <a:pt x="191703" y="8536"/>
                </a:lnTo>
                <a:lnTo>
                  <a:pt x="190043" y="7912"/>
                </a:lnTo>
                <a:lnTo>
                  <a:pt x="188370" y="7313"/>
                </a:lnTo>
                <a:lnTo>
                  <a:pt x="186686" y="6739"/>
                </a:lnTo>
                <a:lnTo>
                  <a:pt x="185001" y="6190"/>
                </a:lnTo>
                <a:lnTo>
                  <a:pt x="183304" y="5666"/>
                </a:lnTo>
                <a:lnTo>
                  <a:pt x="181606" y="5167"/>
                </a:lnTo>
                <a:lnTo>
                  <a:pt x="179897" y="4680"/>
                </a:lnTo>
                <a:lnTo>
                  <a:pt x="178187" y="4231"/>
                </a:lnTo>
                <a:lnTo>
                  <a:pt x="176465" y="3794"/>
                </a:lnTo>
                <a:lnTo>
                  <a:pt x="174742" y="3395"/>
                </a:lnTo>
                <a:lnTo>
                  <a:pt x="173008" y="3008"/>
                </a:lnTo>
                <a:lnTo>
                  <a:pt x="171286" y="2646"/>
                </a:lnTo>
                <a:lnTo>
                  <a:pt x="169538" y="2309"/>
                </a:lnTo>
                <a:lnTo>
                  <a:pt x="167804" y="1997"/>
                </a:lnTo>
                <a:lnTo>
                  <a:pt x="166057" y="1710"/>
                </a:lnTo>
                <a:lnTo>
                  <a:pt x="164297" y="1435"/>
                </a:lnTo>
                <a:lnTo>
                  <a:pt x="162550" y="1186"/>
                </a:lnTo>
                <a:lnTo>
                  <a:pt x="160790" y="974"/>
                </a:lnTo>
                <a:lnTo>
                  <a:pt x="159030" y="774"/>
                </a:lnTo>
                <a:lnTo>
                  <a:pt x="157258" y="599"/>
                </a:lnTo>
                <a:lnTo>
                  <a:pt x="155499" y="437"/>
                </a:lnTo>
                <a:lnTo>
                  <a:pt x="153726" y="312"/>
                </a:lnTo>
                <a:lnTo>
                  <a:pt x="151954" y="200"/>
                </a:lnTo>
                <a:lnTo>
                  <a:pt x="150195" y="125"/>
                </a:lnTo>
                <a:lnTo>
                  <a:pt x="148984" y="75"/>
                </a:lnTo>
                <a:lnTo>
                  <a:pt x="147774" y="38"/>
                </a:lnTo>
                <a:lnTo>
                  <a:pt x="146563" y="13"/>
                </a:lnTo>
                <a:lnTo>
                  <a:pt x="1453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ext 5">
  <p:cSld name="CUSTOM_13">
    <p:spTree>
      <p:nvGrpSpPr>
        <p:cNvPr id="1" name="Shape 140"/>
        <p:cNvGrpSpPr/>
        <p:nvPr/>
      </p:nvGrpSpPr>
      <p:grpSpPr>
        <a:xfrm>
          <a:off x="0" y="0"/>
          <a:ext cx="0" cy="0"/>
          <a:chOff x="0" y="0"/>
          <a:chExt cx="0" cy="0"/>
        </a:xfrm>
      </p:grpSpPr>
      <p:sp>
        <p:nvSpPr>
          <p:cNvPr id="141" name="Google Shape;141;p21"/>
          <p:cNvSpPr/>
          <p:nvPr/>
        </p:nvSpPr>
        <p:spPr>
          <a:xfrm flipH="1">
            <a:off x="-2249545" y="-509762"/>
            <a:ext cx="7157579" cy="5143473"/>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1"/>
          <p:cNvSpPr/>
          <p:nvPr/>
        </p:nvSpPr>
        <p:spPr>
          <a:xfrm flipH="1">
            <a:off x="-1986702" y="3616250"/>
            <a:ext cx="10330027" cy="1871049"/>
          </a:xfrm>
          <a:custGeom>
            <a:avLst/>
            <a:gdLst/>
            <a:ahLst/>
            <a:cxnLst/>
            <a:rect l="l" t="t" r="r" b="b"/>
            <a:pathLst>
              <a:path w="204707" h="37078" extrusionOk="0">
                <a:moveTo>
                  <a:pt x="142956" y="0"/>
                </a:moveTo>
                <a:lnTo>
                  <a:pt x="141746" y="13"/>
                </a:lnTo>
                <a:lnTo>
                  <a:pt x="140535" y="38"/>
                </a:lnTo>
                <a:lnTo>
                  <a:pt x="139337" y="75"/>
                </a:lnTo>
                <a:lnTo>
                  <a:pt x="138127" y="112"/>
                </a:lnTo>
                <a:lnTo>
                  <a:pt x="136929" y="162"/>
                </a:lnTo>
                <a:lnTo>
                  <a:pt x="135718" y="225"/>
                </a:lnTo>
                <a:lnTo>
                  <a:pt x="134520" y="300"/>
                </a:lnTo>
                <a:lnTo>
                  <a:pt x="133322" y="374"/>
                </a:lnTo>
                <a:lnTo>
                  <a:pt x="132111" y="462"/>
                </a:lnTo>
                <a:lnTo>
                  <a:pt x="130913" y="562"/>
                </a:lnTo>
                <a:lnTo>
                  <a:pt x="129715" y="662"/>
                </a:lnTo>
                <a:lnTo>
                  <a:pt x="128517" y="774"/>
                </a:lnTo>
                <a:lnTo>
                  <a:pt x="127319" y="899"/>
                </a:lnTo>
                <a:lnTo>
                  <a:pt x="126121" y="1036"/>
                </a:lnTo>
                <a:lnTo>
                  <a:pt x="124923" y="1173"/>
                </a:lnTo>
                <a:lnTo>
                  <a:pt x="123725" y="1323"/>
                </a:lnTo>
                <a:lnTo>
                  <a:pt x="122527" y="1485"/>
                </a:lnTo>
                <a:lnTo>
                  <a:pt x="121329" y="1647"/>
                </a:lnTo>
                <a:lnTo>
                  <a:pt x="120131" y="1822"/>
                </a:lnTo>
                <a:lnTo>
                  <a:pt x="118945" y="2009"/>
                </a:lnTo>
                <a:lnTo>
                  <a:pt x="117747" y="2197"/>
                </a:lnTo>
                <a:lnTo>
                  <a:pt x="116562" y="2396"/>
                </a:lnTo>
                <a:lnTo>
                  <a:pt x="115376" y="2608"/>
                </a:lnTo>
                <a:lnTo>
                  <a:pt x="114190" y="2821"/>
                </a:lnTo>
                <a:lnTo>
                  <a:pt x="112992" y="3045"/>
                </a:lnTo>
                <a:lnTo>
                  <a:pt x="111807" y="3270"/>
                </a:lnTo>
                <a:lnTo>
                  <a:pt x="110621" y="3507"/>
                </a:lnTo>
                <a:lnTo>
                  <a:pt x="109448" y="3756"/>
                </a:lnTo>
                <a:lnTo>
                  <a:pt x="108263" y="4006"/>
                </a:lnTo>
                <a:lnTo>
                  <a:pt x="107077" y="4268"/>
                </a:lnTo>
                <a:lnTo>
                  <a:pt x="105904" y="4543"/>
                </a:lnTo>
                <a:lnTo>
                  <a:pt x="104731" y="4817"/>
                </a:lnTo>
                <a:lnTo>
                  <a:pt x="102372" y="5391"/>
                </a:lnTo>
                <a:lnTo>
                  <a:pt x="100038" y="5990"/>
                </a:lnTo>
                <a:lnTo>
                  <a:pt x="97692" y="6627"/>
                </a:lnTo>
                <a:lnTo>
                  <a:pt x="95371" y="7276"/>
                </a:lnTo>
                <a:lnTo>
                  <a:pt x="93050" y="7962"/>
                </a:lnTo>
                <a:lnTo>
                  <a:pt x="90728" y="8673"/>
                </a:lnTo>
                <a:lnTo>
                  <a:pt x="88432" y="9410"/>
                </a:lnTo>
                <a:lnTo>
                  <a:pt x="86123" y="10171"/>
                </a:lnTo>
                <a:lnTo>
                  <a:pt x="83840" y="10957"/>
                </a:lnTo>
                <a:lnTo>
                  <a:pt x="81556" y="11768"/>
                </a:lnTo>
                <a:lnTo>
                  <a:pt x="79297" y="12605"/>
                </a:lnTo>
                <a:lnTo>
                  <a:pt x="77026" y="13466"/>
                </a:lnTo>
                <a:lnTo>
                  <a:pt x="74779" y="14352"/>
                </a:lnTo>
                <a:lnTo>
                  <a:pt x="72321" y="15338"/>
                </a:lnTo>
                <a:lnTo>
                  <a:pt x="69862" y="16349"/>
                </a:lnTo>
                <a:lnTo>
                  <a:pt x="67416" y="17384"/>
                </a:lnTo>
                <a:lnTo>
                  <a:pt x="64970" y="18420"/>
                </a:lnTo>
                <a:lnTo>
                  <a:pt x="60091" y="20517"/>
                </a:lnTo>
                <a:lnTo>
                  <a:pt x="57644" y="21565"/>
                </a:lnTo>
                <a:lnTo>
                  <a:pt x="55198" y="22588"/>
                </a:lnTo>
                <a:lnTo>
                  <a:pt x="52752" y="23612"/>
                </a:lnTo>
                <a:lnTo>
                  <a:pt x="50294" y="24610"/>
                </a:lnTo>
                <a:lnTo>
                  <a:pt x="47835" y="25584"/>
                </a:lnTo>
                <a:lnTo>
                  <a:pt x="46600" y="26070"/>
                </a:lnTo>
                <a:lnTo>
                  <a:pt x="45352" y="26532"/>
                </a:lnTo>
                <a:lnTo>
                  <a:pt x="44116" y="26994"/>
                </a:lnTo>
                <a:lnTo>
                  <a:pt x="42868" y="27443"/>
                </a:lnTo>
                <a:lnTo>
                  <a:pt x="41620" y="27892"/>
                </a:lnTo>
                <a:lnTo>
                  <a:pt x="40360" y="28317"/>
                </a:lnTo>
                <a:lnTo>
                  <a:pt x="39112" y="28741"/>
                </a:lnTo>
                <a:lnTo>
                  <a:pt x="37839" y="29140"/>
                </a:lnTo>
                <a:lnTo>
                  <a:pt x="36579" y="29540"/>
                </a:lnTo>
                <a:lnTo>
                  <a:pt x="35306" y="29914"/>
                </a:lnTo>
                <a:lnTo>
                  <a:pt x="34232" y="30226"/>
                </a:lnTo>
                <a:lnTo>
                  <a:pt x="33147" y="30525"/>
                </a:lnTo>
                <a:lnTo>
                  <a:pt x="32061" y="30813"/>
                </a:lnTo>
                <a:lnTo>
                  <a:pt x="30975" y="31087"/>
                </a:lnTo>
                <a:lnTo>
                  <a:pt x="29889" y="31349"/>
                </a:lnTo>
                <a:lnTo>
                  <a:pt x="28791" y="31611"/>
                </a:lnTo>
                <a:lnTo>
                  <a:pt x="27693" y="31848"/>
                </a:lnTo>
                <a:lnTo>
                  <a:pt x="26582" y="32073"/>
                </a:lnTo>
                <a:lnTo>
                  <a:pt x="25484" y="32285"/>
                </a:lnTo>
                <a:lnTo>
                  <a:pt x="24373" y="32485"/>
                </a:lnTo>
                <a:lnTo>
                  <a:pt x="23263" y="32672"/>
                </a:lnTo>
                <a:lnTo>
                  <a:pt x="22152" y="32834"/>
                </a:lnTo>
                <a:lnTo>
                  <a:pt x="21029" y="32996"/>
                </a:lnTo>
                <a:lnTo>
                  <a:pt x="19918" y="33134"/>
                </a:lnTo>
                <a:lnTo>
                  <a:pt x="18807" y="33259"/>
                </a:lnTo>
                <a:lnTo>
                  <a:pt x="17684" y="33358"/>
                </a:lnTo>
                <a:lnTo>
                  <a:pt x="16573" y="33446"/>
                </a:lnTo>
                <a:lnTo>
                  <a:pt x="15450" y="33521"/>
                </a:lnTo>
                <a:lnTo>
                  <a:pt x="14340" y="33583"/>
                </a:lnTo>
                <a:lnTo>
                  <a:pt x="13216" y="33620"/>
                </a:lnTo>
                <a:lnTo>
                  <a:pt x="12106" y="33633"/>
                </a:lnTo>
                <a:lnTo>
                  <a:pt x="10995" y="33645"/>
                </a:lnTo>
                <a:lnTo>
                  <a:pt x="9884" y="33620"/>
                </a:lnTo>
                <a:lnTo>
                  <a:pt x="8774" y="33583"/>
                </a:lnTo>
                <a:lnTo>
                  <a:pt x="7663" y="33533"/>
                </a:lnTo>
                <a:lnTo>
                  <a:pt x="6552" y="33446"/>
                </a:lnTo>
                <a:lnTo>
                  <a:pt x="5454" y="33358"/>
                </a:lnTo>
                <a:lnTo>
                  <a:pt x="4356" y="33234"/>
                </a:lnTo>
                <a:lnTo>
                  <a:pt x="3258" y="33096"/>
                </a:lnTo>
                <a:lnTo>
                  <a:pt x="2172" y="32934"/>
                </a:lnTo>
                <a:lnTo>
                  <a:pt x="1086" y="32747"/>
                </a:lnTo>
                <a:lnTo>
                  <a:pt x="0" y="32547"/>
                </a:lnTo>
                <a:lnTo>
                  <a:pt x="0" y="37077"/>
                </a:lnTo>
                <a:lnTo>
                  <a:pt x="204706" y="37077"/>
                </a:lnTo>
                <a:lnTo>
                  <a:pt x="204706" y="14364"/>
                </a:lnTo>
                <a:lnTo>
                  <a:pt x="203122" y="13553"/>
                </a:lnTo>
                <a:lnTo>
                  <a:pt x="201512" y="12767"/>
                </a:lnTo>
                <a:lnTo>
                  <a:pt x="199902" y="12006"/>
                </a:lnTo>
                <a:lnTo>
                  <a:pt x="198279" y="11257"/>
                </a:lnTo>
                <a:lnTo>
                  <a:pt x="196645" y="10545"/>
                </a:lnTo>
                <a:lnTo>
                  <a:pt x="195010" y="9847"/>
                </a:lnTo>
                <a:lnTo>
                  <a:pt x="193362" y="9173"/>
                </a:lnTo>
                <a:lnTo>
                  <a:pt x="191703" y="8536"/>
                </a:lnTo>
                <a:lnTo>
                  <a:pt x="190043" y="7912"/>
                </a:lnTo>
                <a:lnTo>
                  <a:pt x="188370" y="7313"/>
                </a:lnTo>
                <a:lnTo>
                  <a:pt x="186686" y="6739"/>
                </a:lnTo>
                <a:lnTo>
                  <a:pt x="185001" y="6190"/>
                </a:lnTo>
                <a:lnTo>
                  <a:pt x="183304" y="5666"/>
                </a:lnTo>
                <a:lnTo>
                  <a:pt x="181606" y="5167"/>
                </a:lnTo>
                <a:lnTo>
                  <a:pt x="179897" y="4680"/>
                </a:lnTo>
                <a:lnTo>
                  <a:pt x="178187" y="4231"/>
                </a:lnTo>
                <a:lnTo>
                  <a:pt x="176465" y="3794"/>
                </a:lnTo>
                <a:lnTo>
                  <a:pt x="174742" y="3395"/>
                </a:lnTo>
                <a:lnTo>
                  <a:pt x="173008" y="3008"/>
                </a:lnTo>
                <a:lnTo>
                  <a:pt x="171286" y="2646"/>
                </a:lnTo>
                <a:lnTo>
                  <a:pt x="169538" y="2309"/>
                </a:lnTo>
                <a:lnTo>
                  <a:pt x="167804" y="1997"/>
                </a:lnTo>
                <a:lnTo>
                  <a:pt x="166057" y="1710"/>
                </a:lnTo>
                <a:lnTo>
                  <a:pt x="164297" y="1435"/>
                </a:lnTo>
                <a:lnTo>
                  <a:pt x="162550" y="1186"/>
                </a:lnTo>
                <a:lnTo>
                  <a:pt x="160790" y="974"/>
                </a:lnTo>
                <a:lnTo>
                  <a:pt x="159030" y="774"/>
                </a:lnTo>
                <a:lnTo>
                  <a:pt x="157258" y="599"/>
                </a:lnTo>
                <a:lnTo>
                  <a:pt x="155499" y="437"/>
                </a:lnTo>
                <a:lnTo>
                  <a:pt x="153726" y="312"/>
                </a:lnTo>
                <a:lnTo>
                  <a:pt x="151954" y="200"/>
                </a:lnTo>
                <a:lnTo>
                  <a:pt x="150195" y="125"/>
                </a:lnTo>
                <a:lnTo>
                  <a:pt x="148984" y="75"/>
                </a:lnTo>
                <a:lnTo>
                  <a:pt x="147774" y="38"/>
                </a:lnTo>
                <a:lnTo>
                  <a:pt x="146563" y="13"/>
                </a:lnTo>
                <a:lnTo>
                  <a:pt x="14536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1"/>
          <p:cNvSpPr txBox="1">
            <a:spLocks noGrp="1"/>
          </p:cNvSpPr>
          <p:nvPr>
            <p:ph type="title"/>
          </p:nvPr>
        </p:nvSpPr>
        <p:spPr>
          <a:xfrm>
            <a:off x="4870950" y="1527500"/>
            <a:ext cx="3550800" cy="12756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
        <p:nvSpPr>
          <p:cNvPr id="144" name="Google Shape;144;p21"/>
          <p:cNvSpPr txBox="1">
            <a:spLocks noGrp="1"/>
          </p:cNvSpPr>
          <p:nvPr>
            <p:ph type="subTitle" idx="1"/>
          </p:nvPr>
        </p:nvSpPr>
        <p:spPr>
          <a:xfrm>
            <a:off x="4870950" y="2803325"/>
            <a:ext cx="3550800" cy="81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45" name="Google Shape;145;p21"/>
          <p:cNvSpPr/>
          <p:nvPr/>
        </p:nvSpPr>
        <p:spPr>
          <a:xfrm rot="10800000" flipH="1">
            <a:off x="5527334" y="7353"/>
            <a:ext cx="3616583" cy="1431000"/>
          </a:xfrm>
          <a:custGeom>
            <a:avLst/>
            <a:gdLst/>
            <a:ahLst/>
            <a:cxnLst/>
            <a:rect l="l" t="t" r="r" b="b"/>
            <a:pathLst>
              <a:path w="70099" h="26222" extrusionOk="0">
                <a:moveTo>
                  <a:pt x="70099" y="0"/>
                </a:moveTo>
                <a:lnTo>
                  <a:pt x="68375" y="1943"/>
                </a:lnTo>
                <a:lnTo>
                  <a:pt x="67524" y="2903"/>
                </a:lnTo>
                <a:lnTo>
                  <a:pt x="66651" y="3841"/>
                </a:lnTo>
                <a:lnTo>
                  <a:pt x="66171" y="4343"/>
                </a:lnTo>
                <a:lnTo>
                  <a:pt x="65691" y="4845"/>
                </a:lnTo>
                <a:lnTo>
                  <a:pt x="65200" y="5336"/>
                </a:lnTo>
                <a:lnTo>
                  <a:pt x="64698" y="5827"/>
                </a:lnTo>
                <a:lnTo>
                  <a:pt x="64196" y="6307"/>
                </a:lnTo>
                <a:lnTo>
                  <a:pt x="63683" y="6788"/>
                </a:lnTo>
                <a:lnTo>
                  <a:pt x="63159" y="7257"/>
                </a:lnTo>
                <a:lnTo>
                  <a:pt x="62635" y="7715"/>
                </a:lnTo>
                <a:lnTo>
                  <a:pt x="62101" y="8152"/>
                </a:lnTo>
                <a:lnTo>
                  <a:pt x="61566" y="8588"/>
                </a:lnTo>
                <a:lnTo>
                  <a:pt x="61009" y="9014"/>
                </a:lnTo>
                <a:lnTo>
                  <a:pt x="60453" y="9428"/>
                </a:lnTo>
                <a:lnTo>
                  <a:pt x="59875" y="9821"/>
                </a:lnTo>
                <a:lnTo>
                  <a:pt x="59296" y="10203"/>
                </a:lnTo>
                <a:lnTo>
                  <a:pt x="58707" y="10563"/>
                </a:lnTo>
                <a:lnTo>
                  <a:pt x="58107" y="10912"/>
                </a:lnTo>
                <a:lnTo>
                  <a:pt x="57529" y="11229"/>
                </a:lnTo>
                <a:lnTo>
                  <a:pt x="56939" y="11523"/>
                </a:lnTo>
                <a:lnTo>
                  <a:pt x="56339" y="11807"/>
                </a:lnTo>
                <a:lnTo>
                  <a:pt x="55739" y="12069"/>
                </a:lnTo>
                <a:lnTo>
                  <a:pt x="55128" y="12320"/>
                </a:lnTo>
                <a:lnTo>
                  <a:pt x="54517" y="12549"/>
                </a:lnTo>
                <a:lnTo>
                  <a:pt x="53895" y="12778"/>
                </a:lnTo>
                <a:lnTo>
                  <a:pt x="53262" y="12986"/>
                </a:lnTo>
                <a:lnTo>
                  <a:pt x="52640" y="13182"/>
                </a:lnTo>
                <a:lnTo>
                  <a:pt x="51996" y="13357"/>
                </a:lnTo>
                <a:lnTo>
                  <a:pt x="51363" y="13531"/>
                </a:lnTo>
                <a:lnTo>
                  <a:pt x="50719" y="13684"/>
                </a:lnTo>
                <a:lnTo>
                  <a:pt x="50076" y="13826"/>
                </a:lnTo>
                <a:lnTo>
                  <a:pt x="49421" y="13968"/>
                </a:lnTo>
                <a:lnTo>
                  <a:pt x="48777" y="14088"/>
                </a:lnTo>
                <a:lnTo>
                  <a:pt x="48122" y="14208"/>
                </a:lnTo>
                <a:lnTo>
                  <a:pt x="47042" y="14371"/>
                </a:lnTo>
                <a:lnTo>
                  <a:pt x="45951" y="14524"/>
                </a:lnTo>
                <a:lnTo>
                  <a:pt x="44860" y="14655"/>
                </a:lnTo>
                <a:lnTo>
                  <a:pt x="43758" y="14753"/>
                </a:lnTo>
                <a:lnTo>
                  <a:pt x="42666" y="14851"/>
                </a:lnTo>
                <a:lnTo>
                  <a:pt x="41564" y="14917"/>
                </a:lnTo>
                <a:lnTo>
                  <a:pt x="40462" y="14971"/>
                </a:lnTo>
                <a:lnTo>
                  <a:pt x="39360" y="15026"/>
                </a:lnTo>
                <a:lnTo>
                  <a:pt x="38258" y="15059"/>
                </a:lnTo>
                <a:lnTo>
                  <a:pt x="37156" y="15081"/>
                </a:lnTo>
                <a:lnTo>
                  <a:pt x="34941" y="15113"/>
                </a:lnTo>
                <a:lnTo>
                  <a:pt x="30511" y="15146"/>
                </a:lnTo>
                <a:lnTo>
                  <a:pt x="28306" y="15179"/>
                </a:lnTo>
                <a:lnTo>
                  <a:pt x="27204" y="15201"/>
                </a:lnTo>
                <a:lnTo>
                  <a:pt x="26102" y="15233"/>
                </a:lnTo>
                <a:lnTo>
                  <a:pt x="25000" y="15277"/>
                </a:lnTo>
                <a:lnTo>
                  <a:pt x="23909" y="15332"/>
                </a:lnTo>
                <a:lnTo>
                  <a:pt x="22807" y="15397"/>
                </a:lnTo>
                <a:lnTo>
                  <a:pt x="21716" y="15484"/>
                </a:lnTo>
                <a:lnTo>
                  <a:pt x="20624" y="15593"/>
                </a:lnTo>
                <a:lnTo>
                  <a:pt x="19544" y="15713"/>
                </a:lnTo>
                <a:lnTo>
                  <a:pt x="18453" y="15855"/>
                </a:lnTo>
                <a:lnTo>
                  <a:pt x="17384" y="16030"/>
                </a:lnTo>
                <a:lnTo>
                  <a:pt x="16838" y="16117"/>
                </a:lnTo>
                <a:lnTo>
                  <a:pt x="16303" y="16215"/>
                </a:lnTo>
                <a:lnTo>
                  <a:pt x="15769" y="16325"/>
                </a:lnTo>
                <a:lnTo>
                  <a:pt x="15234" y="16445"/>
                </a:lnTo>
                <a:lnTo>
                  <a:pt x="14699" y="16565"/>
                </a:lnTo>
                <a:lnTo>
                  <a:pt x="14165" y="16685"/>
                </a:lnTo>
                <a:lnTo>
                  <a:pt x="13630" y="16826"/>
                </a:lnTo>
                <a:lnTo>
                  <a:pt x="13095" y="16968"/>
                </a:lnTo>
                <a:lnTo>
                  <a:pt x="12495" y="17143"/>
                </a:lnTo>
                <a:lnTo>
                  <a:pt x="11895" y="17328"/>
                </a:lnTo>
                <a:lnTo>
                  <a:pt x="11295" y="17536"/>
                </a:lnTo>
                <a:lnTo>
                  <a:pt x="10695" y="17754"/>
                </a:lnTo>
                <a:lnTo>
                  <a:pt x="10105" y="17994"/>
                </a:lnTo>
                <a:lnTo>
                  <a:pt x="9516" y="18234"/>
                </a:lnTo>
                <a:lnTo>
                  <a:pt x="8938" y="18507"/>
                </a:lnTo>
                <a:lnTo>
                  <a:pt x="8370" y="18780"/>
                </a:lnTo>
                <a:lnTo>
                  <a:pt x="7803" y="19074"/>
                </a:lnTo>
                <a:lnTo>
                  <a:pt x="7246" y="19380"/>
                </a:lnTo>
                <a:lnTo>
                  <a:pt x="6701" y="19696"/>
                </a:lnTo>
                <a:lnTo>
                  <a:pt x="6155" y="20035"/>
                </a:lnTo>
                <a:lnTo>
                  <a:pt x="5631" y="20384"/>
                </a:lnTo>
                <a:lnTo>
                  <a:pt x="5108" y="20744"/>
                </a:lnTo>
                <a:lnTo>
                  <a:pt x="4606" y="21126"/>
                </a:lnTo>
                <a:lnTo>
                  <a:pt x="4115" y="21519"/>
                </a:lnTo>
                <a:lnTo>
                  <a:pt x="3820" y="21759"/>
                </a:lnTo>
                <a:lnTo>
                  <a:pt x="3525" y="22010"/>
                </a:lnTo>
                <a:lnTo>
                  <a:pt x="3242" y="22272"/>
                </a:lnTo>
                <a:lnTo>
                  <a:pt x="2969" y="22533"/>
                </a:lnTo>
                <a:lnTo>
                  <a:pt x="2696" y="22795"/>
                </a:lnTo>
                <a:lnTo>
                  <a:pt x="2423" y="23068"/>
                </a:lnTo>
                <a:lnTo>
                  <a:pt x="2162" y="23341"/>
                </a:lnTo>
                <a:lnTo>
                  <a:pt x="1911" y="23625"/>
                </a:lnTo>
                <a:lnTo>
                  <a:pt x="1649" y="23919"/>
                </a:lnTo>
                <a:lnTo>
                  <a:pt x="1409" y="24225"/>
                </a:lnTo>
                <a:lnTo>
                  <a:pt x="1158" y="24530"/>
                </a:lnTo>
                <a:lnTo>
                  <a:pt x="918" y="24847"/>
                </a:lnTo>
                <a:lnTo>
                  <a:pt x="688" y="25174"/>
                </a:lnTo>
                <a:lnTo>
                  <a:pt x="448" y="25512"/>
                </a:lnTo>
                <a:lnTo>
                  <a:pt x="219" y="25862"/>
                </a:lnTo>
                <a:lnTo>
                  <a:pt x="1" y="26222"/>
                </a:lnTo>
                <a:lnTo>
                  <a:pt x="70099" y="26222"/>
                </a:lnTo>
                <a:lnTo>
                  <a:pt x="7009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169"/>
        <p:cNvGrpSpPr/>
        <p:nvPr/>
      </p:nvGrpSpPr>
      <p:grpSpPr>
        <a:xfrm>
          <a:off x="0" y="0"/>
          <a:ext cx="0" cy="0"/>
          <a:chOff x="0" y="0"/>
          <a:chExt cx="0" cy="0"/>
        </a:xfrm>
      </p:grpSpPr>
      <p:sp>
        <p:nvSpPr>
          <p:cNvPr id="170" name="Google Shape;170;p27"/>
          <p:cNvSpPr txBox="1">
            <a:spLocks noGrp="1"/>
          </p:cNvSpPr>
          <p:nvPr>
            <p:ph type="title"/>
          </p:nvPr>
        </p:nvSpPr>
        <p:spPr>
          <a:xfrm>
            <a:off x="4572000" y="540000"/>
            <a:ext cx="3849600" cy="500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71" name="Google Shape;171;p27"/>
          <p:cNvSpPr txBox="1">
            <a:spLocks noGrp="1"/>
          </p:cNvSpPr>
          <p:nvPr>
            <p:ph type="subTitle" idx="1"/>
          </p:nvPr>
        </p:nvSpPr>
        <p:spPr>
          <a:xfrm>
            <a:off x="5218725" y="3071310"/>
            <a:ext cx="2661600" cy="290100"/>
          </a:xfrm>
          <a:prstGeom prst="rect">
            <a:avLst/>
          </a:prstGeom>
        </p:spPr>
        <p:txBody>
          <a:bodyPr spcFirstLastPara="1" wrap="square" lIns="91425" tIns="91425" rIns="91425" bIns="91425" anchor="ctr" anchorCtr="0">
            <a:noAutofit/>
          </a:bodyPr>
          <a:lstStyle>
            <a:lvl1pPr lvl="0" rtl="0">
              <a:spcBef>
                <a:spcPts val="0"/>
              </a:spcBef>
              <a:spcAft>
                <a:spcPts val="0"/>
              </a:spcAft>
              <a:buNone/>
              <a:defRPr b="1"/>
            </a:lvl1pPr>
            <a:lvl2pPr lvl="1" rtl="0">
              <a:spcBef>
                <a:spcPts val="0"/>
              </a:spcBef>
              <a:spcAft>
                <a:spcPts val="0"/>
              </a:spcAft>
              <a:buNone/>
              <a:defRPr b="1"/>
            </a:lvl2pPr>
            <a:lvl3pPr lvl="2" rtl="0">
              <a:spcBef>
                <a:spcPts val="0"/>
              </a:spcBef>
              <a:spcAft>
                <a:spcPts val="0"/>
              </a:spcAft>
              <a:buNone/>
              <a:defRPr b="1"/>
            </a:lvl3pPr>
            <a:lvl4pPr lvl="3" rtl="0">
              <a:spcBef>
                <a:spcPts val="0"/>
              </a:spcBef>
              <a:spcAft>
                <a:spcPts val="0"/>
              </a:spcAft>
              <a:buNone/>
              <a:defRPr b="1"/>
            </a:lvl4pPr>
            <a:lvl5pPr lvl="4" rtl="0">
              <a:spcBef>
                <a:spcPts val="0"/>
              </a:spcBef>
              <a:spcAft>
                <a:spcPts val="0"/>
              </a:spcAft>
              <a:buNone/>
              <a:defRPr b="1"/>
            </a:lvl5pPr>
            <a:lvl6pPr lvl="5" rtl="0">
              <a:spcBef>
                <a:spcPts val="0"/>
              </a:spcBef>
              <a:spcAft>
                <a:spcPts val="0"/>
              </a:spcAft>
              <a:buNone/>
              <a:defRPr b="1"/>
            </a:lvl6pPr>
            <a:lvl7pPr lvl="6" rtl="0">
              <a:spcBef>
                <a:spcPts val="0"/>
              </a:spcBef>
              <a:spcAft>
                <a:spcPts val="0"/>
              </a:spcAft>
              <a:buNone/>
              <a:defRPr b="1"/>
            </a:lvl7pPr>
            <a:lvl8pPr lvl="7" rtl="0">
              <a:spcBef>
                <a:spcPts val="0"/>
              </a:spcBef>
              <a:spcAft>
                <a:spcPts val="0"/>
              </a:spcAft>
              <a:buNone/>
              <a:defRPr b="1"/>
            </a:lvl8pPr>
            <a:lvl9pPr lvl="8" rtl="0">
              <a:spcBef>
                <a:spcPts val="0"/>
              </a:spcBef>
              <a:spcAft>
                <a:spcPts val="0"/>
              </a:spcAft>
              <a:buNone/>
              <a:defRPr b="1"/>
            </a:lvl9pPr>
          </a:lstStyle>
          <a:p>
            <a:endParaRPr/>
          </a:p>
        </p:txBody>
      </p:sp>
      <p:sp>
        <p:nvSpPr>
          <p:cNvPr id="172" name="Google Shape;172;p27"/>
          <p:cNvSpPr txBox="1">
            <a:spLocks noGrp="1"/>
          </p:cNvSpPr>
          <p:nvPr>
            <p:ph type="subTitle" idx="2"/>
          </p:nvPr>
        </p:nvSpPr>
        <p:spPr>
          <a:xfrm>
            <a:off x="5218725" y="3361400"/>
            <a:ext cx="2661600" cy="10146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
        <p:nvSpPr>
          <p:cNvPr id="173" name="Google Shape;173;p27"/>
          <p:cNvSpPr/>
          <p:nvPr/>
        </p:nvSpPr>
        <p:spPr>
          <a:xfrm flipH="1">
            <a:off x="-2419832" y="1322699"/>
            <a:ext cx="7163282" cy="3829403"/>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7"/>
          <p:cNvSpPr/>
          <p:nvPr/>
        </p:nvSpPr>
        <p:spPr>
          <a:xfrm flipH="1">
            <a:off x="-1729974" y="2371117"/>
            <a:ext cx="5215622" cy="3747783"/>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7"/>
          <p:cNvSpPr/>
          <p:nvPr/>
        </p:nvSpPr>
        <p:spPr>
          <a:xfrm rot="10800000" flipH="1">
            <a:off x="6223498" y="-3"/>
            <a:ext cx="2920500" cy="1155604"/>
          </a:xfrm>
          <a:custGeom>
            <a:avLst/>
            <a:gdLst/>
            <a:ahLst/>
            <a:cxnLst/>
            <a:rect l="l" t="t" r="r" b="b"/>
            <a:pathLst>
              <a:path w="70099" h="26222" extrusionOk="0">
                <a:moveTo>
                  <a:pt x="70099" y="0"/>
                </a:moveTo>
                <a:lnTo>
                  <a:pt x="68375" y="1943"/>
                </a:lnTo>
                <a:lnTo>
                  <a:pt x="67524" y="2903"/>
                </a:lnTo>
                <a:lnTo>
                  <a:pt x="66651" y="3841"/>
                </a:lnTo>
                <a:lnTo>
                  <a:pt x="66171" y="4343"/>
                </a:lnTo>
                <a:lnTo>
                  <a:pt x="65691" y="4845"/>
                </a:lnTo>
                <a:lnTo>
                  <a:pt x="65200" y="5336"/>
                </a:lnTo>
                <a:lnTo>
                  <a:pt x="64698" y="5827"/>
                </a:lnTo>
                <a:lnTo>
                  <a:pt x="64196" y="6307"/>
                </a:lnTo>
                <a:lnTo>
                  <a:pt x="63683" y="6788"/>
                </a:lnTo>
                <a:lnTo>
                  <a:pt x="63159" y="7257"/>
                </a:lnTo>
                <a:lnTo>
                  <a:pt x="62635" y="7715"/>
                </a:lnTo>
                <a:lnTo>
                  <a:pt x="62101" y="8152"/>
                </a:lnTo>
                <a:lnTo>
                  <a:pt x="61566" y="8588"/>
                </a:lnTo>
                <a:lnTo>
                  <a:pt x="61009" y="9014"/>
                </a:lnTo>
                <a:lnTo>
                  <a:pt x="60453" y="9428"/>
                </a:lnTo>
                <a:lnTo>
                  <a:pt x="59875" y="9821"/>
                </a:lnTo>
                <a:lnTo>
                  <a:pt x="59296" y="10203"/>
                </a:lnTo>
                <a:lnTo>
                  <a:pt x="58707" y="10563"/>
                </a:lnTo>
                <a:lnTo>
                  <a:pt x="58107" y="10912"/>
                </a:lnTo>
                <a:lnTo>
                  <a:pt x="57529" y="11229"/>
                </a:lnTo>
                <a:lnTo>
                  <a:pt x="56939" y="11523"/>
                </a:lnTo>
                <a:lnTo>
                  <a:pt x="56339" y="11807"/>
                </a:lnTo>
                <a:lnTo>
                  <a:pt x="55739" y="12069"/>
                </a:lnTo>
                <a:lnTo>
                  <a:pt x="55128" y="12320"/>
                </a:lnTo>
                <a:lnTo>
                  <a:pt x="54517" y="12549"/>
                </a:lnTo>
                <a:lnTo>
                  <a:pt x="53895" y="12778"/>
                </a:lnTo>
                <a:lnTo>
                  <a:pt x="53262" y="12986"/>
                </a:lnTo>
                <a:lnTo>
                  <a:pt x="52640" y="13182"/>
                </a:lnTo>
                <a:lnTo>
                  <a:pt x="51996" y="13357"/>
                </a:lnTo>
                <a:lnTo>
                  <a:pt x="51363" y="13531"/>
                </a:lnTo>
                <a:lnTo>
                  <a:pt x="50719" y="13684"/>
                </a:lnTo>
                <a:lnTo>
                  <a:pt x="50076" y="13826"/>
                </a:lnTo>
                <a:lnTo>
                  <a:pt x="49421" y="13968"/>
                </a:lnTo>
                <a:lnTo>
                  <a:pt x="48777" y="14088"/>
                </a:lnTo>
                <a:lnTo>
                  <a:pt x="48122" y="14208"/>
                </a:lnTo>
                <a:lnTo>
                  <a:pt x="47042" y="14371"/>
                </a:lnTo>
                <a:lnTo>
                  <a:pt x="45951" y="14524"/>
                </a:lnTo>
                <a:lnTo>
                  <a:pt x="44860" y="14655"/>
                </a:lnTo>
                <a:lnTo>
                  <a:pt x="43758" y="14753"/>
                </a:lnTo>
                <a:lnTo>
                  <a:pt x="42666" y="14851"/>
                </a:lnTo>
                <a:lnTo>
                  <a:pt x="41564" y="14917"/>
                </a:lnTo>
                <a:lnTo>
                  <a:pt x="40462" y="14971"/>
                </a:lnTo>
                <a:lnTo>
                  <a:pt x="39360" y="15026"/>
                </a:lnTo>
                <a:lnTo>
                  <a:pt x="38258" y="15059"/>
                </a:lnTo>
                <a:lnTo>
                  <a:pt x="37156" y="15081"/>
                </a:lnTo>
                <a:lnTo>
                  <a:pt x="34941" y="15113"/>
                </a:lnTo>
                <a:lnTo>
                  <a:pt x="30511" y="15146"/>
                </a:lnTo>
                <a:lnTo>
                  <a:pt x="28306" y="15179"/>
                </a:lnTo>
                <a:lnTo>
                  <a:pt x="27204" y="15201"/>
                </a:lnTo>
                <a:lnTo>
                  <a:pt x="26102" y="15233"/>
                </a:lnTo>
                <a:lnTo>
                  <a:pt x="25000" y="15277"/>
                </a:lnTo>
                <a:lnTo>
                  <a:pt x="23909" y="15332"/>
                </a:lnTo>
                <a:lnTo>
                  <a:pt x="22807" y="15397"/>
                </a:lnTo>
                <a:lnTo>
                  <a:pt x="21716" y="15484"/>
                </a:lnTo>
                <a:lnTo>
                  <a:pt x="20624" y="15593"/>
                </a:lnTo>
                <a:lnTo>
                  <a:pt x="19544" y="15713"/>
                </a:lnTo>
                <a:lnTo>
                  <a:pt x="18453" y="15855"/>
                </a:lnTo>
                <a:lnTo>
                  <a:pt x="17384" y="16030"/>
                </a:lnTo>
                <a:lnTo>
                  <a:pt x="16838" y="16117"/>
                </a:lnTo>
                <a:lnTo>
                  <a:pt x="16303" y="16215"/>
                </a:lnTo>
                <a:lnTo>
                  <a:pt x="15769" y="16325"/>
                </a:lnTo>
                <a:lnTo>
                  <a:pt x="15234" y="16445"/>
                </a:lnTo>
                <a:lnTo>
                  <a:pt x="14699" y="16565"/>
                </a:lnTo>
                <a:lnTo>
                  <a:pt x="14165" y="16685"/>
                </a:lnTo>
                <a:lnTo>
                  <a:pt x="13630" y="16826"/>
                </a:lnTo>
                <a:lnTo>
                  <a:pt x="13095" y="16968"/>
                </a:lnTo>
                <a:lnTo>
                  <a:pt x="12495" y="17143"/>
                </a:lnTo>
                <a:lnTo>
                  <a:pt x="11895" y="17328"/>
                </a:lnTo>
                <a:lnTo>
                  <a:pt x="11295" y="17536"/>
                </a:lnTo>
                <a:lnTo>
                  <a:pt x="10695" y="17754"/>
                </a:lnTo>
                <a:lnTo>
                  <a:pt x="10105" y="17994"/>
                </a:lnTo>
                <a:lnTo>
                  <a:pt x="9516" y="18234"/>
                </a:lnTo>
                <a:lnTo>
                  <a:pt x="8938" y="18507"/>
                </a:lnTo>
                <a:lnTo>
                  <a:pt x="8370" y="18780"/>
                </a:lnTo>
                <a:lnTo>
                  <a:pt x="7803" y="19074"/>
                </a:lnTo>
                <a:lnTo>
                  <a:pt x="7246" y="19380"/>
                </a:lnTo>
                <a:lnTo>
                  <a:pt x="6701" y="19696"/>
                </a:lnTo>
                <a:lnTo>
                  <a:pt x="6155" y="20035"/>
                </a:lnTo>
                <a:lnTo>
                  <a:pt x="5631" y="20384"/>
                </a:lnTo>
                <a:lnTo>
                  <a:pt x="5108" y="20744"/>
                </a:lnTo>
                <a:lnTo>
                  <a:pt x="4606" y="21126"/>
                </a:lnTo>
                <a:lnTo>
                  <a:pt x="4115" y="21519"/>
                </a:lnTo>
                <a:lnTo>
                  <a:pt x="3820" y="21759"/>
                </a:lnTo>
                <a:lnTo>
                  <a:pt x="3525" y="22010"/>
                </a:lnTo>
                <a:lnTo>
                  <a:pt x="3242" y="22272"/>
                </a:lnTo>
                <a:lnTo>
                  <a:pt x="2969" y="22533"/>
                </a:lnTo>
                <a:lnTo>
                  <a:pt x="2696" y="22795"/>
                </a:lnTo>
                <a:lnTo>
                  <a:pt x="2423" y="23068"/>
                </a:lnTo>
                <a:lnTo>
                  <a:pt x="2162" y="23341"/>
                </a:lnTo>
                <a:lnTo>
                  <a:pt x="1911" y="23625"/>
                </a:lnTo>
                <a:lnTo>
                  <a:pt x="1649" y="23919"/>
                </a:lnTo>
                <a:lnTo>
                  <a:pt x="1409" y="24225"/>
                </a:lnTo>
                <a:lnTo>
                  <a:pt x="1158" y="24530"/>
                </a:lnTo>
                <a:lnTo>
                  <a:pt x="918" y="24847"/>
                </a:lnTo>
                <a:lnTo>
                  <a:pt x="688" y="25174"/>
                </a:lnTo>
                <a:lnTo>
                  <a:pt x="448" y="25512"/>
                </a:lnTo>
                <a:lnTo>
                  <a:pt x="219" y="25862"/>
                </a:lnTo>
                <a:lnTo>
                  <a:pt x="1" y="26222"/>
                </a:lnTo>
                <a:lnTo>
                  <a:pt x="70099" y="26222"/>
                </a:lnTo>
                <a:lnTo>
                  <a:pt x="700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7"/>
          <p:cNvSpPr txBox="1">
            <a:spLocks noGrp="1"/>
          </p:cNvSpPr>
          <p:nvPr>
            <p:ph type="subTitle" idx="3"/>
          </p:nvPr>
        </p:nvSpPr>
        <p:spPr>
          <a:xfrm>
            <a:off x="5218725" y="1451535"/>
            <a:ext cx="2661600" cy="290100"/>
          </a:xfrm>
          <a:prstGeom prst="rect">
            <a:avLst/>
          </a:prstGeom>
        </p:spPr>
        <p:txBody>
          <a:bodyPr spcFirstLastPara="1" wrap="square" lIns="91425" tIns="91425" rIns="91425" bIns="91425" anchor="ctr" anchorCtr="0">
            <a:noAutofit/>
          </a:bodyPr>
          <a:lstStyle>
            <a:lvl1pPr lvl="0" rtl="0">
              <a:spcBef>
                <a:spcPts val="0"/>
              </a:spcBef>
              <a:spcAft>
                <a:spcPts val="0"/>
              </a:spcAft>
              <a:buNone/>
              <a:defRPr b="1"/>
            </a:lvl1pPr>
            <a:lvl2pPr lvl="1" rtl="0">
              <a:spcBef>
                <a:spcPts val="0"/>
              </a:spcBef>
              <a:spcAft>
                <a:spcPts val="0"/>
              </a:spcAft>
              <a:buNone/>
              <a:defRPr b="1"/>
            </a:lvl2pPr>
            <a:lvl3pPr lvl="2" rtl="0">
              <a:spcBef>
                <a:spcPts val="0"/>
              </a:spcBef>
              <a:spcAft>
                <a:spcPts val="0"/>
              </a:spcAft>
              <a:buNone/>
              <a:defRPr b="1"/>
            </a:lvl3pPr>
            <a:lvl4pPr lvl="3" rtl="0">
              <a:spcBef>
                <a:spcPts val="0"/>
              </a:spcBef>
              <a:spcAft>
                <a:spcPts val="0"/>
              </a:spcAft>
              <a:buNone/>
              <a:defRPr b="1"/>
            </a:lvl4pPr>
            <a:lvl5pPr lvl="4" rtl="0">
              <a:spcBef>
                <a:spcPts val="0"/>
              </a:spcBef>
              <a:spcAft>
                <a:spcPts val="0"/>
              </a:spcAft>
              <a:buNone/>
              <a:defRPr b="1"/>
            </a:lvl5pPr>
            <a:lvl6pPr lvl="5" rtl="0">
              <a:spcBef>
                <a:spcPts val="0"/>
              </a:spcBef>
              <a:spcAft>
                <a:spcPts val="0"/>
              </a:spcAft>
              <a:buNone/>
              <a:defRPr b="1"/>
            </a:lvl6pPr>
            <a:lvl7pPr lvl="6" rtl="0">
              <a:spcBef>
                <a:spcPts val="0"/>
              </a:spcBef>
              <a:spcAft>
                <a:spcPts val="0"/>
              </a:spcAft>
              <a:buNone/>
              <a:defRPr b="1"/>
            </a:lvl7pPr>
            <a:lvl8pPr lvl="7" rtl="0">
              <a:spcBef>
                <a:spcPts val="0"/>
              </a:spcBef>
              <a:spcAft>
                <a:spcPts val="0"/>
              </a:spcAft>
              <a:buNone/>
              <a:defRPr b="1"/>
            </a:lvl8pPr>
            <a:lvl9pPr lvl="8" rtl="0">
              <a:spcBef>
                <a:spcPts val="0"/>
              </a:spcBef>
              <a:spcAft>
                <a:spcPts val="0"/>
              </a:spcAft>
              <a:buNone/>
              <a:defRPr b="1"/>
            </a:lvl9pPr>
          </a:lstStyle>
          <a:p>
            <a:endParaRPr/>
          </a:p>
        </p:txBody>
      </p:sp>
      <p:sp>
        <p:nvSpPr>
          <p:cNvPr id="177" name="Google Shape;177;p27"/>
          <p:cNvSpPr txBox="1">
            <a:spLocks noGrp="1"/>
          </p:cNvSpPr>
          <p:nvPr>
            <p:ph type="subTitle" idx="4"/>
          </p:nvPr>
        </p:nvSpPr>
        <p:spPr>
          <a:xfrm>
            <a:off x="5218725" y="1741625"/>
            <a:ext cx="2661600" cy="10146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400"/>
            </a:lvl1pPr>
            <a:lvl2pPr lvl="1" rtl="0">
              <a:spcBef>
                <a:spcPts val="0"/>
              </a:spcBef>
              <a:spcAft>
                <a:spcPts val="0"/>
              </a:spcAft>
              <a:buNone/>
              <a:defRPr sz="1400"/>
            </a:lvl2pPr>
            <a:lvl3pPr lvl="2" rtl="0">
              <a:spcBef>
                <a:spcPts val="0"/>
              </a:spcBef>
              <a:spcAft>
                <a:spcPts val="0"/>
              </a:spcAft>
              <a:buNone/>
              <a:defRPr sz="1400"/>
            </a:lvl3pPr>
            <a:lvl4pPr lvl="3" rtl="0">
              <a:spcBef>
                <a:spcPts val="0"/>
              </a:spcBef>
              <a:spcAft>
                <a:spcPts val="0"/>
              </a:spcAft>
              <a:buNone/>
              <a:defRPr sz="1400"/>
            </a:lvl4pPr>
            <a:lvl5pPr lvl="4" rtl="0">
              <a:spcBef>
                <a:spcPts val="0"/>
              </a:spcBef>
              <a:spcAft>
                <a:spcPts val="0"/>
              </a:spcAft>
              <a:buNone/>
              <a:defRPr sz="1400"/>
            </a:lvl5pPr>
            <a:lvl6pPr lvl="5" rtl="0">
              <a:spcBef>
                <a:spcPts val="0"/>
              </a:spcBef>
              <a:spcAft>
                <a:spcPts val="0"/>
              </a:spcAft>
              <a:buNone/>
              <a:defRPr sz="1400"/>
            </a:lvl6pPr>
            <a:lvl7pPr lvl="6" rtl="0">
              <a:spcBef>
                <a:spcPts val="0"/>
              </a:spcBef>
              <a:spcAft>
                <a:spcPts val="0"/>
              </a:spcAft>
              <a:buNone/>
              <a:defRPr sz="1400"/>
            </a:lvl7pPr>
            <a:lvl8pPr lvl="7" rtl="0">
              <a:spcBef>
                <a:spcPts val="0"/>
              </a:spcBef>
              <a:spcAft>
                <a:spcPts val="0"/>
              </a:spcAft>
              <a:buNone/>
              <a:defRPr sz="1400"/>
            </a:lvl8pPr>
            <a:lvl9pPr lvl="8" rtl="0">
              <a:spcBef>
                <a:spcPts val="0"/>
              </a:spcBef>
              <a:spcAft>
                <a:spcPts val="0"/>
              </a:spcAft>
              <a:buNone/>
              <a:defRPr sz="14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3_2">
    <p:spTree>
      <p:nvGrpSpPr>
        <p:cNvPr id="1" name="Shape 274"/>
        <p:cNvGrpSpPr/>
        <p:nvPr/>
      </p:nvGrpSpPr>
      <p:grpSpPr>
        <a:xfrm>
          <a:off x="0" y="0"/>
          <a:ext cx="0" cy="0"/>
          <a:chOff x="0" y="0"/>
          <a:chExt cx="0" cy="0"/>
        </a:xfrm>
      </p:grpSpPr>
      <p:sp>
        <p:nvSpPr>
          <p:cNvPr id="275" name="Google Shape;275;p36"/>
          <p:cNvSpPr txBox="1">
            <a:spLocks noGrp="1"/>
          </p:cNvSpPr>
          <p:nvPr>
            <p:ph type="subTitle" idx="1"/>
          </p:nvPr>
        </p:nvSpPr>
        <p:spPr>
          <a:xfrm>
            <a:off x="1552525" y="1563900"/>
            <a:ext cx="6039000" cy="1431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200"/>
              <a:buNone/>
              <a:defRPr sz="2600"/>
            </a:lvl1pPr>
            <a:lvl2pPr lvl="1" rtl="0">
              <a:spcBef>
                <a:spcPts val="1600"/>
              </a:spcBef>
              <a:spcAft>
                <a:spcPts val="0"/>
              </a:spcAft>
              <a:buSzPts val="2200"/>
              <a:buNone/>
              <a:defRPr sz="2200"/>
            </a:lvl2pPr>
            <a:lvl3pPr lvl="2" rtl="0">
              <a:spcBef>
                <a:spcPts val="1600"/>
              </a:spcBef>
              <a:spcAft>
                <a:spcPts val="0"/>
              </a:spcAft>
              <a:buSzPts val="2200"/>
              <a:buNone/>
              <a:defRPr sz="2200"/>
            </a:lvl3pPr>
            <a:lvl4pPr lvl="3" rtl="0">
              <a:spcBef>
                <a:spcPts val="1600"/>
              </a:spcBef>
              <a:spcAft>
                <a:spcPts val="0"/>
              </a:spcAft>
              <a:buSzPts val="2200"/>
              <a:buNone/>
              <a:defRPr sz="2200"/>
            </a:lvl4pPr>
            <a:lvl5pPr lvl="4" rtl="0">
              <a:spcBef>
                <a:spcPts val="1600"/>
              </a:spcBef>
              <a:spcAft>
                <a:spcPts val="0"/>
              </a:spcAft>
              <a:buSzPts val="2200"/>
              <a:buNone/>
              <a:defRPr sz="2200"/>
            </a:lvl5pPr>
            <a:lvl6pPr lvl="5" rtl="0">
              <a:spcBef>
                <a:spcPts val="1600"/>
              </a:spcBef>
              <a:spcAft>
                <a:spcPts val="0"/>
              </a:spcAft>
              <a:buSzPts val="2200"/>
              <a:buNone/>
              <a:defRPr sz="2200"/>
            </a:lvl6pPr>
            <a:lvl7pPr lvl="6" rtl="0">
              <a:spcBef>
                <a:spcPts val="1600"/>
              </a:spcBef>
              <a:spcAft>
                <a:spcPts val="0"/>
              </a:spcAft>
              <a:buSzPts val="2200"/>
              <a:buNone/>
              <a:defRPr sz="2200"/>
            </a:lvl7pPr>
            <a:lvl8pPr lvl="7" rtl="0">
              <a:spcBef>
                <a:spcPts val="1600"/>
              </a:spcBef>
              <a:spcAft>
                <a:spcPts val="0"/>
              </a:spcAft>
              <a:buSzPts val="2200"/>
              <a:buNone/>
              <a:defRPr sz="2200"/>
            </a:lvl8pPr>
            <a:lvl9pPr lvl="8" rtl="0">
              <a:spcBef>
                <a:spcPts val="1600"/>
              </a:spcBef>
              <a:spcAft>
                <a:spcPts val="1600"/>
              </a:spcAft>
              <a:buSzPts val="2200"/>
              <a:buNone/>
              <a:defRPr sz="2200"/>
            </a:lvl9pPr>
          </a:lstStyle>
          <a:p>
            <a:endParaRPr/>
          </a:p>
        </p:txBody>
      </p:sp>
      <p:sp>
        <p:nvSpPr>
          <p:cNvPr id="276" name="Google Shape;276;p36"/>
          <p:cNvSpPr txBox="1">
            <a:spLocks noGrp="1"/>
          </p:cNvSpPr>
          <p:nvPr>
            <p:ph type="title"/>
          </p:nvPr>
        </p:nvSpPr>
        <p:spPr>
          <a:xfrm>
            <a:off x="3003125" y="2994903"/>
            <a:ext cx="3142800" cy="584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1800"/>
              <a:buNone/>
              <a:defRPr sz="1800">
                <a:solidFill>
                  <a:schemeClr val="accent6"/>
                </a:solidFill>
              </a:defRPr>
            </a:lvl1pPr>
            <a:lvl2pPr lvl="1"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2pPr>
            <a:lvl3pPr lvl="2"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3pPr>
            <a:lvl4pPr lvl="3"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4pPr>
            <a:lvl5pPr lvl="4"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5pPr>
            <a:lvl6pPr lvl="5"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6pPr>
            <a:lvl7pPr lvl="6"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7pPr>
            <a:lvl8pPr lvl="7"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8pPr>
            <a:lvl9pPr lvl="8"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9pPr>
          </a:lstStyle>
          <a:p>
            <a:endParaRPr/>
          </a:p>
        </p:txBody>
      </p:sp>
      <p:sp>
        <p:nvSpPr>
          <p:cNvPr id="277" name="Google Shape;277;p36"/>
          <p:cNvSpPr/>
          <p:nvPr/>
        </p:nvSpPr>
        <p:spPr>
          <a:xfrm rot="10800000" flipH="1">
            <a:off x="2658617" y="-1"/>
            <a:ext cx="6485384" cy="2566085"/>
          </a:xfrm>
          <a:custGeom>
            <a:avLst/>
            <a:gdLst/>
            <a:ahLst/>
            <a:cxnLst/>
            <a:rect l="l" t="t" r="r" b="b"/>
            <a:pathLst>
              <a:path w="70099" h="26222" extrusionOk="0">
                <a:moveTo>
                  <a:pt x="70099" y="0"/>
                </a:moveTo>
                <a:lnTo>
                  <a:pt x="68375" y="1943"/>
                </a:lnTo>
                <a:lnTo>
                  <a:pt x="67524" y="2903"/>
                </a:lnTo>
                <a:lnTo>
                  <a:pt x="66651" y="3841"/>
                </a:lnTo>
                <a:lnTo>
                  <a:pt x="66171" y="4343"/>
                </a:lnTo>
                <a:lnTo>
                  <a:pt x="65691" y="4845"/>
                </a:lnTo>
                <a:lnTo>
                  <a:pt x="65200" y="5336"/>
                </a:lnTo>
                <a:lnTo>
                  <a:pt x="64698" y="5827"/>
                </a:lnTo>
                <a:lnTo>
                  <a:pt x="64196" y="6307"/>
                </a:lnTo>
                <a:lnTo>
                  <a:pt x="63683" y="6788"/>
                </a:lnTo>
                <a:lnTo>
                  <a:pt x="63159" y="7257"/>
                </a:lnTo>
                <a:lnTo>
                  <a:pt x="62635" y="7715"/>
                </a:lnTo>
                <a:lnTo>
                  <a:pt x="62101" y="8152"/>
                </a:lnTo>
                <a:lnTo>
                  <a:pt x="61566" y="8588"/>
                </a:lnTo>
                <a:lnTo>
                  <a:pt x="61009" y="9014"/>
                </a:lnTo>
                <a:lnTo>
                  <a:pt x="60453" y="9428"/>
                </a:lnTo>
                <a:lnTo>
                  <a:pt x="59875" y="9821"/>
                </a:lnTo>
                <a:lnTo>
                  <a:pt x="59296" y="10203"/>
                </a:lnTo>
                <a:lnTo>
                  <a:pt x="58707" y="10563"/>
                </a:lnTo>
                <a:lnTo>
                  <a:pt x="58107" y="10912"/>
                </a:lnTo>
                <a:lnTo>
                  <a:pt x="57529" y="11229"/>
                </a:lnTo>
                <a:lnTo>
                  <a:pt x="56939" y="11523"/>
                </a:lnTo>
                <a:lnTo>
                  <a:pt x="56339" y="11807"/>
                </a:lnTo>
                <a:lnTo>
                  <a:pt x="55739" y="12069"/>
                </a:lnTo>
                <a:lnTo>
                  <a:pt x="55128" y="12320"/>
                </a:lnTo>
                <a:lnTo>
                  <a:pt x="54517" y="12549"/>
                </a:lnTo>
                <a:lnTo>
                  <a:pt x="53895" y="12778"/>
                </a:lnTo>
                <a:lnTo>
                  <a:pt x="53262" y="12986"/>
                </a:lnTo>
                <a:lnTo>
                  <a:pt x="52640" y="13182"/>
                </a:lnTo>
                <a:lnTo>
                  <a:pt x="51996" y="13357"/>
                </a:lnTo>
                <a:lnTo>
                  <a:pt x="51363" y="13531"/>
                </a:lnTo>
                <a:lnTo>
                  <a:pt x="50719" y="13684"/>
                </a:lnTo>
                <a:lnTo>
                  <a:pt x="50076" y="13826"/>
                </a:lnTo>
                <a:lnTo>
                  <a:pt x="49421" y="13968"/>
                </a:lnTo>
                <a:lnTo>
                  <a:pt x="48777" y="14088"/>
                </a:lnTo>
                <a:lnTo>
                  <a:pt x="48122" y="14208"/>
                </a:lnTo>
                <a:lnTo>
                  <a:pt x="47042" y="14371"/>
                </a:lnTo>
                <a:lnTo>
                  <a:pt x="45951" y="14524"/>
                </a:lnTo>
                <a:lnTo>
                  <a:pt x="44860" y="14655"/>
                </a:lnTo>
                <a:lnTo>
                  <a:pt x="43758" y="14753"/>
                </a:lnTo>
                <a:lnTo>
                  <a:pt x="42666" y="14851"/>
                </a:lnTo>
                <a:lnTo>
                  <a:pt x="41564" y="14917"/>
                </a:lnTo>
                <a:lnTo>
                  <a:pt x="40462" y="14971"/>
                </a:lnTo>
                <a:lnTo>
                  <a:pt x="39360" y="15026"/>
                </a:lnTo>
                <a:lnTo>
                  <a:pt x="38258" y="15059"/>
                </a:lnTo>
                <a:lnTo>
                  <a:pt x="37156" y="15081"/>
                </a:lnTo>
                <a:lnTo>
                  <a:pt x="34941" y="15113"/>
                </a:lnTo>
                <a:lnTo>
                  <a:pt x="30511" y="15146"/>
                </a:lnTo>
                <a:lnTo>
                  <a:pt x="28306" y="15179"/>
                </a:lnTo>
                <a:lnTo>
                  <a:pt x="27204" y="15201"/>
                </a:lnTo>
                <a:lnTo>
                  <a:pt x="26102" y="15233"/>
                </a:lnTo>
                <a:lnTo>
                  <a:pt x="25000" y="15277"/>
                </a:lnTo>
                <a:lnTo>
                  <a:pt x="23909" y="15332"/>
                </a:lnTo>
                <a:lnTo>
                  <a:pt x="22807" y="15397"/>
                </a:lnTo>
                <a:lnTo>
                  <a:pt x="21716" y="15484"/>
                </a:lnTo>
                <a:lnTo>
                  <a:pt x="20624" y="15593"/>
                </a:lnTo>
                <a:lnTo>
                  <a:pt x="19544" y="15713"/>
                </a:lnTo>
                <a:lnTo>
                  <a:pt x="18453" y="15855"/>
                </a:lnTo>
                <a:lnTo>
                  <a:pt x="17384" y="16030"/>
                </a:lnTo>
                <a:lnTo>
                  <a:pt x="16838" y="16117"/>
                </a:lnTo>
                <a:lnTo>
                  <a:pt x="16303" y="16215"/>
                </a:lnTo>
                <a:lnTo>
                  <a:pt x="15769" y="16325"/>
                </a:lnTo>
                <a:lnTo>
                  <a:pt x="15234" y="16445"/>
                </a:lnTo>
                <a:lnTo>
                  <a:pt x="14699" y="16565"/>
                </a:lnTo>
                <a:lnTo>
                  <a:pt x="14165" y="16685"/>
                </a:lnTo>
                <a:lnTo>
                  <a:pt x="13630" y="16826"/>
                </a:lnTo>
                <a:lnTo>
                  <a:pt x="13095" y="16968"/>
                </a:lnTo>
                <a:lnTo>
                  <a:pt x="12495" y="17143"/>
                </a:lnTo>
                <a:lnTo>
                  <a:pt x="11895" y="17328"/>
                </a:lnTo>
                <a:lnTo>
                  <a:pt x="11295" y="17536"/>
                </a:lnTo>
                <a:lnTo>
                  <a:pt x="10695" y="17754"/>
                </a:lnTo>
                <a:lnTo>
                  <a:pt x="10105" y="17994"/>
                </a:lnTo>
                <a:lnTo>
                  <a:pt x="9516" y="18234"/>
                </a:lnTo>
                <a:lnTo>
                  <a:pt x="8938" y="18507"/>
                </a:lnTo>
                <a:lnTo>
                  <a:pt x="8370" y="18780"/>
                </a:lnTo>
                <a:lnTo>
                  <a:pt x="7803" y="19074"/>
                </a:lnTo>
                <a:lnTo>
                  <a:pt x="7246" y="19380"/>
                </a:lnTo>
                <a:lnTo>
                  <a:pt x="6701" y="19696"/>
                </a:lnTo>
                <a:lnTo>
                  <a:pt x="6155" y="20035"/>
                </a:lnTo>
                <a:lnTo>
                  <a:pt x="5631" y="20384"/>
                </a:lnTo>
                <a:lnTo>
                  <a:pt x="5108" y="20744"/>
                </a:lnTo>
                <a:lnTo>
                  <a:pt x="4606" y="21126"/>
                </a:lnTo>
                <a:lnTo>
                  <a:pt x="4115" y="21519"/>
                </a:lnTo>
                <a:lnTo>
                  <a:pt x="3820" y="21759"/>
                </a:lnTo>
                <a:lnTo>
                  <a:pt x="3525" y="22010"/>
                </a:lnTo>
                <a:lnTo>
                  <a:pt x="3242" y="22272"/>
                </a:lnTo>
                <a:lnTo>
                  <a:pt x="2969" y="22533"/>
                </a:lnTo>
                <a:lnTo>
                  <a:pt x="2696" y="22795"/>
                </a:lnTo>
                <a:lnTo>
                  <a:pt x="2423" y="23068"/>
                </a:lnTo>
                <a:lnTo>
                  <a:pt x="2162" y="23341"/>
                </a:lnTo>
                <a:lnTo>
                  <a:pt x="1911" y="23625"/>
                </a:lnTo>
                <a:lnTo>
                  <a:pt x="1649" y="23919"/>
                </a:lnTo>
                <a:lnTo>
                  <a:pt x="1409" y="24225"/>
                </a:lnTo>
                <a:lnTo>
                  <a:pt x="1158" y="24530"/>
                </a:lnTo>
                <a:lnTo>
                  <a:pt x="918" y="24847"/>
                </a:lnTo>
                <a:lnTo>
                  <a:pt x="688" y="25174"/>
                </a:lnTo>
                <a:lnTo>
                  <a:pt x="448" y="25512"/>
                </a:lnTo>
                <a:lnTo>
                  <a:pt x="219" y="25862"/>
                </a:lnTo>
                <a:lnTo>
                  <a:pt x="1" y="26222"/>
                </a:lnTo>
                <a:lnTo>
                  <a:pt x="70099" y="26222"/>
                </a:lnTo>
                <a:lnTo>
                  <a:pt x="7009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6"/>
          <p:cNvSpPr/>
          <p:nvPr/>
        </p:nvSpPr>
        <p:spPr>
          <a:xfrm flipH="1">
            <a:off x="-83" y="2577424"/>
            <a:ext cx="6485384" cy="2566085"/>
          </a:xfrm>
          <a:custGeom>
            <a:avLst/>
            <a:gdLst/>
            <a:ahLst/>
            <a:cxnLst/>
            <a:rect l="l" t="t" r="r" b="b"/>
            <a:pathLst>
              <a:path w="70099" h="26222" extrusionOk="0">
                <a:moveTo>
                  <a:pt x="70099" y="0"/>
                </a:moveTo>
                <a:lnTo>
                  <a:pt x="68375" y="1943"/>
                </a:lnTo>
                <a:lnTo>
                  <a:pt x="67524" y="2903"/>
                </a:lnTo>
                <a:lnTo>
                  <a:pt x="66651" y="3841"/>
                </a:lnTo>
                <a:lnTo>
                  <a:pt x="66171" y="4343"/>
                </a:lnTo>
                <a:lnTo>
                  <a:pt x="65691" y="4845"/>
                </a:lnTo>
                <a:lnTo>
                  <a:pt x="65200" y="5336"/>
                </a:lnTo>
                <a:lnTo>
                  <a:pt x="64698" y="5827"/>
                </a:lnTo>
                <a:lnTo>
                  <a:pt x="64196" y="6307"/>
                </a:lnTo>
                <a:lnTo>
                  <a:pt x="63683" y="6788"/>
                </a:lnTo>
                <a:lnTo>
                  <a:pt x="63159" y="7257"/>
                </a:lnTo>
                <a:lnTo>
                  <a:pt x="62635" y="7715"/>
                </a:lnTo>
                <a:lnTo>
                  <a:pt x="62101" y="8152"/>
                </a:lnTo>
                <a:lnTo>
                  <a:pt x="61566" y="8588"/>
                </a:lnTo>
                <a:lnTo>
                  <a:pt x="61009" y="9014"/>
                </a:lnTo>
                <a:lnTo>
                  <a:pt x="60453" y="9428"/>
                </a:lnTo>
                <a:lnTo>
                  <a:pt x="59875" y="9821"/>
                </a:lnTo>
                <a:lnTo>
                  <a:pt x="59296" y="10203"/>
                </a:lnTo>
                <a:lnTo>
                  <a:pt x="58707" y="10563"/>
                </a:lnTo>
                <a:lnTo>
                  <a:pt x="58107" y="10912"/>
                </a:lnTo>
                <a:lnTo>
                  <a:pt x="57529" y="11229"/>
                </a:lnTo>
                <a:lnTo>
                  <a:pt x="56939" y="11523"/>
                </a:lnTo>
                <a:lnTo>
                  <a:pt x="56339" y="11807"/>
                </a:lnTo>
                <a:lnTo>
                  <a:pt x="55739" y="12069"/>
                </a:lnTo>
                <a:lnTo>
                  <a:pt x="55128" y="12320"/>
                </a:lnTo>
                <a:lnTo>
                  <a:pt x="54517" y="12549"/>
                </a:lnTo>
                <a:lnTo>
                  <a:pt x="53895" y="12778"/>
                </a:lnTo>
                <a:lnTo>
                  <a:pt x="53262" y="12986"/>
                </a:lnTo>
                <a:lnTo>
                  <a:pt x="52640" y="13182"/>
                </a:lnTo>
                <a:lnTo>
                  <a:pt x="51996" y="13357"/>
                </a:lnTo>
                <a:lnTo>
                  <a:pt x="51363" y="13531"/>
                </a:lnTo>
                <a:lnTo>
                  <a:pt x="50719" y="13684"/>
                </a:lnTo>
                <a:lnTo>
                  <a:pt x="50076" y="13826"/>
                </a:lnTo>
                <a:lnTo>
                  <a:pt x="49421" y="13968"/>
                </a:lnTo>
                <a:lnTo>
                  <a:pt x="48777" y="14088"/>
                </a:lnTo>
                <a:lnTo>
                  <a:pt x="48122" y="14208"/>
                </a:lnTo>
                <a:lnTo>
                  <a:pt x="47042" y="14371"/>
                </a:lnTo>
                <a:lnTo>
                  <a:pt x="45951" y="14524"/>
                </a:lnTo>
                <a:lnTo>
                  <a:pt x="44860" y="14655"/>
                </a:lnTo>
                <a:lnTo>
                  <a:pt x="43758" y="14753"/>
                </a:lnTo>
                <a:lnTo>
                  <a:pt x="42666" y="14851"/>
                </a:lnTo>
                <a:lnTo>
                  <a:pt x="41564" y="14917"/>
                </a:lnTo>
                <a:lnTo>
                  <a:pt x="40462" y="14971"/>
                </a:lnTo>
                <a:lnTo>
                  <a:pt x="39360" y="15026"/>
                </a:lnTo>
                <a:lnTo>
                  <a:pt x="38258" y="15059"/>
                </a:lnTo>
                <a:lnTo>
                  <a:pt x="37156" y="15081"/>
                </a:lnTo>
                <a:lnTo>
                  <a:pt x="34941" y="15113"/>
                </a:lnTo>
                <a:lnTo>
                  <a:pt x="30511" y="15146"/>
                </a:lnTo>
                <a:lnTo>
                  <a:pt x="28306" y="15179"/>
                </a:lnTo>
                <a:lnTo>
                  <a:pt x="27204" y="15201"/>
                </a:lnTo>
                <a:lnTo>
                  <a:pt x="26102" y="15233"/>
                </a:lnTo>
                <a:lnTo>
                  <a:pt x="25000" y="15277"/>
                </a:lnTo>
                <a:lnTo>
                  <a:pt x="23909" y="15332"/>
                </a:lnTo>
                <a:lnTo>
                  <a:pt x="22807" y="15397"/>
                </a:lnTo>
                <a:lnTo>
                  <a:pt x="21716" y="15484"/>
                </a:lnTo>
                <a:lnTo>
                  <a:pt x="20624" y="15593"/>
                </a:lnTo>
                <a:lnTo>
                  <a:pt x="19544" y="15713"/>
                </a:lnTo>
                <a:lnTo>
                  <a:pt x="18453" y="15855"/>
                </a:lnTo>
                <a:lnTo>
                  <a:pt x="17384" y="16030"/>
                </a:lnTo>
                <a:lnTo>
                  <a:pt x="16838" y="16117"/>
                </a:lnTo>
                <a:lnTo>
                  <a:pt x="16303" y="16215"/>
                </a:lnTo>
                <a:lnTo>
                  <a:pt x="15769" y="16325"/>
                </a:lnTo>
                <a:lnTo>
                  <a:pt x="15234" y="16445"/>
                </a:lnTo>
                <a:lnTo>
                  <a:pt x="14699" y="16565"/>
                </a:lnTo>
                <a:lnTo>
                  <a:pt x="14165" y="16685"/>
                </a:lnTo>
                <a:lnTo>
                  <a:pt x="13630" y="16826"/>
                </a:lnTo>
                <a:lnTo>
                  <a:pt x="13095" y="16968"/>
                </a:lnTo>
                <a:lnTo>
                  <a:pt x="12495" y="17143"/>
                </a:lnTo>
                <a:lnTo>
                  <a:pt x="11895" y="17328"/>
                </a:lnTo>
                <a:lnTo>
                  <a:pt x="11295" y="17536"/>
                </a:lnTo>
                <a:lnTo>
                  <a:pt x="10695" y="17754"/>
                </a:lnTo>
                <a:lnTo>
                  <a:pt x="10105" y="17994"/>
                </a:lnTo>
                <a:lnTo>
                  <a:pt x="9516" y="18234"/>
                </a:lnTo>
                <a:lnTo>
                  <a:pt x="8938" y="18507"/>
                </a:lnTo>
                <a:lnTo>
                  <a:pt x="8370" y="18780"/>
                </a:lnTo>
                <a:lnTo>
                  <a:pt x="7803" y="19074"/>
                </a:lnTo>
                <a:lnTo>
                  <a:pt x="7246" y="19380"/>
                </a:lnTo>
                <a:lnTo>
                  <a:pt x="6701" y="19696"/>
                </a:lnTo>
                <a:lnTo>
                  <a:pt x="6155" y="20035"/>
                </a:lnTo>
                <a:lnTo>
                  <a:pt x="5631" y="20384"/>
                </a:lnTo>
                <a:lnTo>
                  <a:pt x="5108" y="20744"/>
                </a:lnTo>
                <a:lnTo>
                  <a:pt x="4606" y="21126"/>
                </a:lnTo>
                <a:lnTo>
                  <a:pt x="4115" y="21519"/>
                </a:lnTo>
                <a:lnTo>
                  <a:pt x="3820" y="21759"/>
                </a:lnTo>
                <a:lnTo>
                  <a:pt x="3525" y="22010"/>
                </a:lnTo>
                <a:lnTo>
                  <a:pt x="3242" y="22272"/>
                </a:lnTo>
                <a:lnTo>
                  <a:pt x="2969" y="22533"/>
                </a:lnTo>
                <a:lnTo>
                  <a:pt x="2696" y="22795"/>
                </a:lnTo>
                <a:lnTo>
                  <a:pt x="2423" y="23068"/>
                </a:lnTo>
                <a:lnTo>
                  <a:pt x="2162" y="23341"/>
                </a:lnTo>
                <a:lnTo>
                  <a:pt x="1911" y="23625"/>
                </a:lnTo>
                <a:lnTo>
                  <a:pt x="1649" y="23919"/>
                </a:lnTo>
                <a:lnTo>
                  <a:pt x="1409" y="24225"/>
                </a:lnTo>
                <a:lnTo>
                  <a:pt x="1158" y="24530"/>
                </a:lnTo>
                <a:lnTo>
                  <a:pt x="918" y="24847"/>
                </a:lnTo>
                <a:lnTo>
                  <a:pt x="688" y="25174"/>
                </a:lnTo>
                <a:lnTo>
                  <a:pt x="448" y="25512"/>
                </a:lnTo>
                <a:lnTo>
                  <a:pt x="219" y="25862"/>
                </a:lnTo>
                <a:lnTo>
                  <a:pt x="1" y="26222"/>
                </a:lnTo>
                <a:lnTo>
                  <a:pt x="70099" y="26222"/>
                </a:lnTo>
                <a:lnTo>
                  <a:pt x="700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1">
  <p:cSld name="CUSTOM_3_2_1">
    <p:spTree>
      <p:nvGrpSpPr>
        <p:cNvPr id="1" name="Shape 279"/>
        <p:cNvGrpSpPr/>
        <p:nvPr/>
      </p:nvGrpSpPr>
      <p:grpSpPr>
        <a:xfrm>
          <a:off x="0" y="0"/>
          <a:ext cx="0" cy="0"/>
          <a:chOff x="0" y="0"/>
          <a:chExt cx="0" cy="0"/>
        </a:xfrm>
      </p:grpSpPr>
      <p:sp>
        <p:nvSpPr>
          <p:cNvPr id="280" name="Google Shape;280;p37"/>
          <p:cNvSpPr/>
          <p:nvPr/>
        </p:nvSpPr>
        <p:spPr>
          <a:xfrm>
            <a:off x="3696050" y="0"/>
            <a:ext cx="7157579" cy="5143473"/>
          </a:xfrm>
          <a:custGeom>
            <a:avLst/>
            <a:gdLst/>
            <a:ahLst/>
            <a:cxnLst/>
            <a:rect l="l" t="t" r="r" b="b"/>
            <a:pathLst>
              <a:path w="162950" h="116599" extrusionOk="0">
                <a:moveTo>
                  <a:pt x="109511" y="1"/>
                </a:moveTo>
                <a:lnTo>
                  <a:pt x="108912" y="487"/>
                </a:lnTo>
                <a:lnTo>
                  <a:pt x="108313" y="974"/>
                </a:lnTo>
                <a:lnTo>
                  <a:pt x="107714" y="1473"/>
                </a:lnTo>
                <a:lnTo>
                  <a:pt x="107127" y="1972"/>
                </a:lnTo>
                <a:lnTo>
                  <a:pt x="106553" y="2484"/>
                </a:lnTo>
                <a:lnTo>
                  <a:pt x="105979" y="3008"/>
                </a:lnTo>
                <a:lnTo>
                  <a:pt x="105417" y="3532"/>
                </a:lnTo>
                <a:lnTo>
                  <a:pt x="104856" y="4056"/>
                </a:lnTo>
                <a:lnTo>
                  <a:pt x="104294" y="4606"/>
                </a:lnTo>
                <a:lnTo>
                  <a:pt x="103745" y="5142"/>
                </a:lnTo>
                <a:lnTo>
                  <a:pt x="103208" y="5691"/>
                </a:lnTo>
                <a:lnTo>
                  <a:pt x="102672" y="6253"/>
                </a:lnTo>
                <a:lnTo>
                  <a:pt x="102148" y="6815"/>
                </a:lnTo>
                <a:lnTo>
                  <a:pt x="101624" y="7389"/>
                </a:lnTo>
                <a:lnTo>
                  <a:pt x="101112" y="7963"/>
                </a:lnTo>
                <a:lnTo>
                  <a:pt x="100600" y="8549"/>
                </a:lnTo>
                <a:lnTo>
                  <a:pt x="100101" y="9136"/>
                </a:lnTo>
                <a:lnTo>
                  <a:pt x="99602" y="9735"/>
                </a:lnTo>
                <a:lnTo>
                  <a:pt x="99115" y="10334"/>
                </a:lnTo>
                <a:lnTo>
                  <a:pt x="98641" y="10933"/>
                </a:lnTo>
                <a:lnTo>
                  <a:pt x="98167" y="11544"/>
                </a:lnTo>
                <a:lnTo>
                  <a:pt x="97705" y="12156"/>
                </a:lnTo>
                <a:lnTo>
                  <a:pt x="97243" y="12780"/>
                </a:lnTo>
                <a:lnTo>
                  <a:pt x="96794" y="13404"/>
                </a:lnTo>
                <a:lnTo>
                  <a:pt x="96345" y="14028"/>
                </a:lnTo>
                <a:lnTo>
                  <a:pt x="95908" y="14664"/>
                </a:lnTo>
                <a:lnTo>
                  <a:pt x="95483" y="15301"/>
                </a:lnTo>
                <a:lnTo>
                  <a:pt x="95059" y="15950"/>
                </a:lnTo>
                <a:lnTo>
                  <a:pt x="94647" y="16586"/>
                </a:lnTo>
                <a:lnTo>
                  <a:pt x="94235" y="17235"/>
                </a:lnTo>
                <a:lnTo>
                  <a:pt x="93836" y="17897"/>
                </a:lnTo>
                <a:lnTo>
                  <a:pt x="93449" y="18545"/>
                </a:lnTo>
                <a:lnTo>
                  <a:pt x="92700" y="19831"/>
                </a:lnTo>
                <a:lnTo>
                  <a:pt x="91977" y="21116"/>
                </a:lnTo>
                <a:lnTo>
                  <a:pt x="91240" y="22414"/>
                </a:lnTo>
                <a:lnTo>
                  <a:pt x="90504" y="23700"/>
                </a:lnTo>
                <a:lnTo>
                  <a:pt x="90130" y="24336"/>
                </a:lnTo>
                <a:lnTo>
                  <a:pt x="89743" y="24973"/>
                </a:lnTo>
                <a:lnTo>
                  <a:pt x="89356" y="25609"/>
                </a:lnTo>
                <a:lnTo>
                  <a:pt x="88957" y="26233"/>
                </a:lnTo>
                <a:lnTo>
                  <a:pt x="88545" y="26844"/>
                </a:lnTo>
                <a:lnTo>
                  <a:pt x="88120" y="27456"/>
                </a:lnTo>
                <a:lnTo>
                  <a:pt x="87696" y="28055"/>
                </a:lnTo>
                <a:lnTo>
                  <a:pt x="87247" y="28642"/>
                </a:lnTo>
                <a:lnTo>
                  <a:pt x="86922" y="29041"/>
                </a:lnTo>
                <a:lnTo>
                  <a:pt x="86598" y="29440"/>
                </a:lnTo>
                <a:lnTo>
                  <a:pt x="86261" y="29840"/>
                </a:lnTo>
                <a:lnTo>
                  <a:pt x="85911" y="30226"/>
                </a:lnTo>
                <a:lnTo>
                  <a:pt x="85574" y="30613"/>
                </a:lnTo>
                <a:lnTo>
                  <a:pt x="85213" y="30988"/>
                </a:lnTo>
                <a:lnTo>
                  <a:pt x="84851" y="31362"/>
                </a:lnTo>
                <a:lnTo>
                  <a:pt x="84489" y="31724"/>
                </a:lnTo>
                <a:lnTo>
                  <a:pt x="84127" y="32086"/>
                </a:lnTo>
                <a:lnTo>
                  <a:pt x="83752" y="32435"/>
                </a:lnTo>
                <a:lnTo>
                  <a:pt x="82979" y="33134"/>
                </a:lnTo>
                <a:lnTo>
                  <a:pt x="82192" y="33808"/>
                </a:lnTo>
                <a:lnTo>
                  <a:pt x="81394" y="34470"/>
                </a:lnTo>
                <a:lnTo>
                  <a:pt x="80570" y="35106"/>
                </a:lnTo>
                <a:lnTo>
                  <a:pt x="79734" y="35730"/>
                </a:lnTo>
                <a:lnTo>
                  <a:pt x="78885" y="36329"/>
                </a:lnTo>
                <a:lnTo>
                  <a:pt x="78037" y="36916"/>
                </a:lnTo>
                <a:lnTo>
                  <a:pt x="77163" y="37477"/>
                </a:lnTo>
                <a:lnTo>
                  <a:pt x="76277" y="38026"/>
                </a:lnTo>
                <a:lnTo>
                  <a:pt x="75391" y="38563"/>
                </a:lnTo>
                <a:lnTo>
                  <a:pt x="74492" y="39087"/>
                </a:lnTo>
                <a:lnTo>
                  <a:pt x="73419" y="39686"/>
                </a:lnTo>
                <a:lnTo>
                  <a:pt x="72346" y="40273"/>
                </a:lnTo>
                <a:lnTo>
                  <a:pt x="71260" y="40834"/>
                </a:lnTo>
                <a:lnTo>
                  <a:pt x="70162" y="41383"/>
                </a:lnTo>
                <a:lnTo>
                  <a:pt x="69051" y="41907"/>
                </a:lnTo>
                <a:lnTo>
                  <a:pt x="67928" y="42407"/>
                </a:lnTo>
                <a:lnTo>
                  <a:pt x="66805" y="42893"/>
                </a:lnTo>
                <a:lnTo>
                  <a:pt x="65669" y="43343"/>
                </a:lnTo>
                <a:lnTo>
                  <a:pt x="64521" y="43779"/>
                </a:lnTo>
                <a:lnTo>
                  <a:pt x="63360" y="44191"/>
                </a:lnTo>
                <a:lnTo>
                  <a:pt x="62200" y="44578"/>
                </a:lnTo>
                <a:lnTo>
                  <a:pt x="61027" y="44928"/>
                </a:lnTo>
                <a:lnTo>
                  <a:pt x="59854" y="45252"/>
                </a:lnTo>
                <a:lnTo>
                  <a:pt x="59255" y="45414"/>
                </a:lnTo>
                <a:lnTo>
                  <a:pt x="58668" y="45552"/>
                </a:lnTo>
                <a:lnTo>
                  <a:pt x="58069" y="45701"/>
                </a:lnTo>
                <a:lnTo>
                  <a:pt x="57470" y="45826"/>
                </a:lnTo>
                <a:lnTo>
                  <a:pt x="56871" y="45951"/>
                </a:lnTo>
                <a:lnTo>
                  <a:pt x="56272" y="46063"/>
                </a:lnTo>
                <a:lnTo>
                  <a:pt x="55586" y="46188"/>
                </a:lnTo>
                <a:lnTo>
                  <a:pt x="54912" y="46300"/>
                </a:lnTo>
                <a:lnTo>
                  <a:pt x="54225" y="46413"/>
                </a:lnTo>
                <a:lnTo>
                  <a:pt x="53539" y="46500"/>
                </a:lnTo>
                <a:lnTo>
                  <a:pt x="52166" y="46687"/>
                </a:lnTo>
                <a:lnTo>
                  <a:pt x="50793" y="46837"/>
                </a:lnTo>
                <a:lnTo>
                  <a:pt x="49408" y="46987"/>
                </a:lnTo>
                <a:lnTo>
                  <a:pt x="48035" y="47112"/>
                </a:lnTo>
                <a:lnTo>
                  <a:pt x="46650" y="47249"/>
                </a:lnTo>
                <a:lnTo>
                  <a:pt x="45277" y="47399"/>
                </a:lnTo>
                <a:lnTo>
                  <a:pt x="43904" y="47548"/>
                </a:lnTo>
                <a:lnTo>
                  <a:pt x="42532" y="47723"/>
                </a:lnTo>
                <a:lnTo>
                  <a:pt x="41845" y="47810"/>
                </a:lnTo>
                <a:lnTo>
                  <a:pt x="41171" y="47923"/>
                </a:lnTo>
                <a:lnTo>
                  <a:pt x="40485" y="48035"/>
                </a:lnTo>
                <a:lnTo>
                  <a:pt x="39811" y="48147"/>
                </a:lnTo>
                <a:lnTo>
                  <a:pt x="39137" y="48272"/>
                </a:lnTo>
                <a:lnTo>
                  <a:pt x="38463" y="48422"/>
                </a:lnTo>
                <a:lnTo>
                  <a:pt x="37802" y="48572"/>
                </a:lnTo>
                <a:lnTo>
                  <a:pt x="37128" y="48734"/>
                </a:lnTo>
                <a:lnTo>
                  <a:pt x="36466" y="48909"/>
                </a:lnTo>
                <a:lnTo>
                  <a:pt x="35805" y="49096"/>
                </a:lnTo>
                <a:lnTo>
                  <a:pt x="35144" y="49295"/>
                </a:lnTo>
                <a:lnTo>
                  <a:pt x="34495" y="49520"/>
                </a:lnTo>
                <a:lnTo>
                  <a:pt x="34058" y="49670"/>
                </a:lnTo>
                <a:lnTo>
                  <a:pt x="33621" y="49832"/>
                </a:lnTo>
                <a:lnTo>
                  <a:pt x="33184" y="50007"/>
                </a:lnTo>
                <a:lnTo>
                  <a:pt x="32760" y="50182"/>
                </a:lnTo>
                <a:lnTo>
                  <a:pt x="32336" y="50369"/>
                </a:lnTo>
                <a:lnTo>
                  <a:pt x="31911" y="50568"/>
                </a:lnTo>
                <a:lnTo>
                  <a:pt x="31487" y="50768"/>
                </a:lnTo>
                <a:lnTo>
                  <a:pt x="31075" y="50968"/>
                </a:lnTo>
                <a:lnTo>
                  <a:pt x="30663" y="51192"/>
                </a:lnTo>
                <a:lnTo>
                  <a:pt x="30252" y="51405"/>
                </a:lnTo>
                <a:lnTo>
                  <a:pt x="29852" y="51629"/>
                </a:lnTo>
                <a:lnTo>
                  <a:pt x="29453" y="51866"/>
                </a:lnTo>
                <a:lnTo>
                  <a:pt x="29053" y="52103"/>
                </a:lnTo>
                <a:lnTo>
                  <a:pt x="28654" y="52353"/>
                </a:lnTo>
                <a:lnTo>
                  <a:pt x="27880" y="52865"/>
                </a:lnTo>
                <a:lnTo>
                  <a:pt x="27132" y="53401"/>
                </a:lnTo>
                <a:lnTo>
                  <a:pt x="26383" y="53963"/>
                </a:lnTo>
                <a:lnTo>
                  <a:pt x="25659" y="54549"/>
                </a:lnTo>
                <a:lnTo>
                  <a:pt x="24960" y="55161"/>
                </a:lnTo>
                <a:lnTo>
                  <a:pt x="24274" y="55785"/>
                </a:lnTo>
                <a:lnTo>
                  <a:pt x="23600" y="56434"/>
                </a:lnTo>
                <a:lnTo>
                  <a:pt x="22963" y="57108"/>
                </a:lnTo>
                <a:lnTo>
                  <a:pt x="22339" y="57794"/>
                </a:lnTo>
                <a:lnTo>
                  <a:pt x="21728" y="58506"/>
                </a:lnTo>
                <a:lnTo>
                  <a:pt x="21154" y="59229"/>
                </a:lnTo>
                <a:lnTo>
                  <a:pt x="20592" y="59978"/>
                </a:lnTo>
                <a:lnTo>
                  <a:pt x="20056" y="60739"/>
                </a:lnTo>
                <a:lnTo>
                  <a:pt x="19544" y="61513"/>
                </a:lnTo>
                <a:lnTo>
                  <a:pt x="19057" y="62299"/>
                </a:lnTo>
                <a:lnTo>
                  <a:pt x="18595" y="63111"/>
                </a:lnTo>
                <a:lnTo>
                  <a:pt x="18159" y="63934"/>
                </a:lnTo>
                <a:lnTo>
                  <a:pt x="17759" y="64770"/>
                </a:lnTo>
                <a:lnTo>
                  <a:pt x="17560" y="65182"/>
                </a:lnTo>
                <a:lnTo>
                  <a:pt x="17372" y="65606"/>
                </a:lnTo>
                <a:lnTo>
                  <a:pt x="17198" y="66043"/>
                </a:lnTo>
                <a:lnTo>
                  <a:pt x="17023" y="66468"/>
                </a:lnTo>
                <a:lnTo>
                  <a:pt x="16848" y="66904"/>
                </a:lnTo>
                <a:lnTo>
                  <a:pt x="16698" y="67341"/>
                </a:lnTo>
                <a:lnTo>
                  <a:pt x="16536" y="67778"/>
                </a:lnTo>
                <a:lnTo>
                  <a:pt x="16399" y="68227"/>
                </a:lnTo>
                <a:lnTo>
                  <a:pt x="16262" y="68664"/>
                </a:lnTo>
                <a:lnTo>
                  <a:pt x="16124" y="69113"/>
                </a:lnTo>
                <a:lnTo>
                  <a:pt x="16012" y="69563"/>
                </a:lnTo>
                <a:lnTo>
                  <a:pt x="15900" y="70012"/>
                </a:lnTo>
                <a:lnTo>
                  <a:pt x="15787" y="70461"/>
                </a:lnTo>
                <a:lnTo>
                  <a:pt x="15688" y="70923"/>
                </a:lnTo>
                <a:lnTo>
                  <a:pt x="15525" y="71759"/>
                </a:lnTo>
                <a:lnTo>
                  <a:pt x="15388" y="72608"/>
                </a:lnTo>
                <a:lnTo>
                  <a:pt x="15263" y="73456"/>
                </a:lnTo>
                <a:lnTo>
                  <a:pt x="15176" y="74317"/>
                </a:lnTo>
                <a:lnTo>
                  <a:pt x="15089" y="75178"/>
                </a:lnTo>
                <a:lnTo>
                  <a:pt x="15026" y="76040"/>
                </a:lnTo>
                <a:lnTo>
                  <a:pt x="14976" y="76901"/>
                </a:lnTo>
                <a:lnTo>
                  <a:pt x="14951" y="77762"/>
                </a:lnTo>
                <a:lnTo>
                  <a:pt x="14926" y="78635"/>
                </a:lnTo>
                <a:lnTo>
                  <a:pt x="14914" y="79496"/>
                </a:lnTo>
                <a:lnTo>
                  <a:pt x="14914" y="81244"/>
                </a:lnTo>
                <a:lnTo>
                  <a:pt x="14926" y="82978"/>
                </a:lnTo>
                <a:lnTo>
                  <a:pt x="14939" y="84725"/>
                </a:lnTo>
                <a:lnTo>
                  <a:pt x="14951" y="86473"/>
                </a:lnTo>
                <a:lnTo>
                  <a:pt x="14951" y="87334"/>
                </a:lnTo>
                <a:lnTo>
                  <a:pt x="14951" y="88207"/>
                </a:lnTo>
                <a:lnTo>
                  <a:pt x="14926" y="89068"/>
                </a:lnTo>
                <a:lnTo>
                  <a:pt x="14901" y="89929"/>
                </a:lnTo>
                <a:lnTo>
                  <a:pt x="14851" y="90791"/>
                </a:lnTo>
                <a:lnTo>
                  <a:pt x="14802" y="91652"/>
                </a:lnTo>
                <a:lnTo>
                  <a:pt x="14727" y="92513"/>
                </a:lnTo>
                <a:lnTo>
                  <a:pt x="14639" y="93361"/>
                </a:lnTo>
                <a:lnTo>
                  <a:pt x="14527" y="94210"/>
                </a:lnTo>
                <a:lnTo>
                  <a:pt x="14402" y="95059"/>
                </a:lnTo>
                <a:lnTo>
                  <a:pt x="14252" y="95895"/>
                </a:lnTo>
                <a:lnTo>
                  <a:pt x="14078" y="96731"/>
                </a:lnTo>
                <a:lnTo>
                  <a:pt x="13866" y="97567"/>
                </a:lnTo>
                <a:lnTo>
                  <a:pt x="13641" y="98391"/>
                </a:lnTo>
                <a:lnTo>
                  <a:pt x="13416" y="99077"/>
                </a:lnTo>
                <a:lnTo>
                  <a:pt x="13192" y="99751"/>
                </a:lnTo>
                <a:lnTo>
                  <a:pt x="12942" y="100425"/>
                </a:lnTo>
                <a:lnTo>
                  <a:pt x="12667" y="101086"/>
                </a:lnTo>
                <a:lnTo>
                  <a:pt x="12380" y="101735"/>
                </a:lnTo>
                <a:lnTo>
                  <a:pt x="12081" y="102372"/>
                </a:lnTo>
                <a:lnTo>
                  <a:pt x="11756" y="103008"/>
                </a:lnTo>
                <a:lnTo>
                  <a:pt x="11432" y="103632"/>
                </a:lnTo>
                <a:lnTo>
                  <a:pt x="11083" y="104244"/>
                </a:lnTo>
                <a:lnTo>
                  <a:pt x="10721" y="104855"/>
                </a:lnTo>
                <a:lnTo>
                  <a:pt x="10334" y="105454"/>
                </a:lnTo>
                <a:lnTo>
                  <a:pt x="9947" y="106053"/>
                </a:lnTo>
                <a:lnTo>
                  <a:pt x="9548" y="106640"/>
                </a:lnTo>
                <a:lnTo>
                  <a:pt x="9123" y="107214"/>
                </a:lnTo>
                <a:lnTo>
                  <a:pt x="8699" y="107788"/>
                </a:lnTo>
                <a:lnTo>
                  <a:pt x="8262" y="108350"/>
                </a:lnTo>
                <a:lnTo>
                  <a:pt x="7813" y="108911"/>
                </a:lnTo>
                <a:lnTo>
                  <a:pt x="7351" y="109460"/>
                </a:lnTo>
                <a:lnTo>
                  <a:pt x="6877" y="110009"/>
                </a:lnTo>
                <a:lnTo>
                  <a:pt x="6390" y="110546"/>
                </a:lnTo>
                <a:lnTo>
                  <a:pt x="5903" y="111083"/>
                </a:lnTo>
                <a:lnTo>
                  <a:pt x="5404" y="111607"/>
                </a:lnTo>
                <a:lnTo>
                  <a:pt x="4893" y="112131"/>
                </a:lnTo>
                <a:lnTo>
                  <a:pt x="4368" y="112643"/>
                </a:lnTo>
                <a:lnTo>
                  <a:pt x="3844" y="113154"/>
                </a:lnTo>
                <a:lnTo>
                  <a:pt x="3320" y="113666"/>
                </a:lnTo>
                <a:lnTo>
                  <a:pt x="2783" y="114165"/>
                </a:lnTo>
                <a:lnTo>
                  <a:pt x="2234" y="114652"/>
                </a:lnTo>
                <a:lnTo>
                  <a:pt x="1124" y="115638"/>
                </a:lnTo>
                <a:lnTo>
                  <a:pt x="0" y="116599"/>
                </a:lnTo>
                <a:lnTo>
                  <a:pt x="162949" y="116599"/>
                </a:lnTo>
                <a:lnTo>
                  <a:pt x="16294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7"/>
          <p:cNvSpPr/>
          <p:nvPr/>
        </p:nvSpPr>
        <p:spPr>
          <a:xfrm rot="10800000">
            <a:off x="-1" y="0"/>
            <a:ext cx="3611150" cy="1431000"/>
          </a:xfrm>
          <a:custGeom>
            <a:avLst/>
            <a:gdLst/>
            <a:ahLst/>
            <a:cxnLst/>
            <a:rect l="l" t="t" r="r" b="b"/>
            <a:pathLst>
              <a:path w="70099" h="26222" extrusionOk="0">
                <a:moveTo>
                  <a:pt x="70099" y="0"/>
                </a:moveTo>
                <a:lnTo>
                  <a:pt x="68375" y="1943"/>
                </a:lnTo>
                <a:lnTo>
                  <a:pt x="67524" y="2903"/>
                </a:lnTo>
                <a:lnTo>
                  <a:pt x="66651" y="3841"/>
                </a:lnTo>
                <a:lnTo>
                  <a:pt x="66171" y="4343"/>
                </a:lnTo>
                <a:lnTo>
                  <a:pt x="65691" y="4845"/>
                </a:lnTo>
                <a:lnTo>
                  <a:pt x="65200" y="5336"/>
                </a:lnTo>
                <a:lnTo>
                  <a:pt x="64698" y="5827"/>
                </a:lnTo>
                <a:lnTo>
                  <a:pt x="64196" y="6307"/>
                </a:lnTo>
                <a:lnTo>
                  <a:pt x="63683" y="6788"/>
                </a:lnTo>
                <a:lnTo>
                  <a:pt x="63159" y="7257"/>
                </a:lnTo>
                <a:lnTo>
                  <a:pt x="62635" y="7715"/>
                </a:lnTo>
                <a:lnTo>
                  <a:pt x="62101" y="8152"/>
                </a:lnTo>
                <a:lnTo>
                  <a:pt x="61566" y="8588"/>
                </a:lnTo>
                <a:lnTo>
                  <a:pt x="61009" y="9014"/>
                </a:lnTo>
                <a:lnTo>
                  <a:pt x="60453" y="9428"/>
                </a:lnTo>
                <a:lnTo>
                  <a:pt x="59875" y="9821"/>
                </a:lnTo>
                <a:lnTo>
                  <a:pt x="59296" y="10203"/>
                </a:lnTo>
                <a:lnTo>
                  <a:pt x="58707" y="10563"/>
                </a:lnTo>
                <a:lnTo>
                  <a:pt x="58107" y="10912"/>
                </a:lnTo>
                <a:lnTo>
                  <a:pt x="57529" y="11229"/>
                </a:lnTo>
                <a:lnTo>
                  <a:pt x="56939" y="11523"/>
                </a:lnTo>
                <a:lnTo>
                  <a:pt x="56339" y="11807"/>
                </a:lnTo>
                <a:lnTo>
                  <a:pt x="55739" y="12069"/>
                </a:lnTo>
                <a:lnTo>
                  <a:pt x="55128" y="12320"/>
                </a:lnTo>
                <a:lnTo>
                  <a:pt x="54517" y="12549"/>
                </a:lnTo>
                <a:lnTo>
                  <a:pt x="53895" y="12778"/>
                </a:lnTo>
                <a:lnTo>
                  <a:pt x="53262" y="12986"/>
                </a:lnTo>
                <a:lnTo>
                  <a:pt x="52640" y="13182"/>
                </a:lnTo>
                <a:lnTo>
                  <a:pt x="51996" y="13357"/>
                </a:lnTo>
                <a:lnTo>
                  <a:pt x="51363" y="13531"/>
                </a:lnTo>
                <a:lnTo>
                  <a:pt x="50719" y="13684"/>
                </a:lnTo>
                <a:lnTo>
                  <a:pt x="50076" y="13826"/>
                </a:lnTo>
                <a:lnTo>
                  <a:pt x="49421" y="13968"/>
                </a:lnTo>
                <a:lnTo>
                  <a:pt x="48777" y="14088"/>
                </a:lnTo>
                <a:lnTo>
                  <a:pt x="48122" y="14208"/>
                </a:lnTo>
                <a:lnTo>
                  <a:pt x="47042" y="14371"/>
                </a:lnTo>
                <a:lnTo>
                  <a:pt x="45951" y="14524"/>
                </a:lnTo>
                <a:lnTo>
                  <a:pt x="44860" y="14655"/>
                </a:lnTo>
                <a:lnTo>
                  <a:pt x="43758" y="14753"/>
                </a:lnTo>
                <a:lnTo>
                  <a:pt x="42666" y="14851"/>
                </a:lnTo>
                <a:lnTo>
                  <a:pt x="41564" y="14917"/>
                </a:lnTo>
                <a:lnTo>
                  <a:pt x="40462" y="14971"/>
                </a:lnTo>
                <a:lnTo>
                  <a:pt x="39360" y="15026"/>
                </a:lnTo>
                <a:lnTo>
                  <a:pt x="38258" y="15059"/>
                </a:lnTo>
                <a:lnTo>
                  <a:pt x="37156" y="15081"/>
                </a:lnTo>
                <a:lnTo>
                  <a:pt x="34941" y="15113"/>
                </a:lnTo>
                <a:lnTo>
                  <a:pt x="30511" y="15146"/>
                </a:lnTo>
                <a:lnTo>
                  <a:pt x="28306" y="15179"/>
                </a:lnTo>
                <a:lnTo>
                  <a:pt x="27204" y="15201"/>
                </a:lnTo>
                <a:lnTo>
                  <a:pt x="26102" y="15233"/>
                </a:lnTo>
                <a:lnTo>
                  <a:pt x="25000" y="15277"/>
                </a:lnTo>
                <a:lnTo>
                  <a:pt x="23909" y="15332"/>
                </a:lnTo>
                <a:lnTo>
                  <a:pt x="22807" y="15397"/>
                </a:lnTo>
                <a:lnTo>
                  <a:pt x="21716" y="15484"/>
                </a:lnTo>
                <a:lnTo>
                  <a:pt x="20624" y="15593"/>
                </a:lnTo>
                <a:lnTo>
                  <a:pt x="19544" y="15713"/>
                </a:lnTo>
                <a:lnTo>
                  <a:pt x="18453" y="15855"/>
                </a:lnTo>
                <a:lnTo>
                  <a:pt x="17384" y="16030"/>
                </a:lnTo>
                <a:lnTo>
                  <a:pt x="16838" y="16117"/>
                </a:lnTo>
                <a:lnTo>
                  <a:pt x="16303" y="16215"/>
                </a:lnTo>
                <a:lnTo>
                  <a:pt x="15769" y="16325"/>
                </a:lnTo>
                <a:lnTo>
                  <a:pt x="15234" y="16445"/>
                </a:lnTo>
                <a:lnTo>
                  <a:pt x="14699" y="16565"/>
                </a:lnTo>
                <a:lnTo>
                  <a:pt x="14165" y="16685"/>
                </a:lnTo>
                <a:lnTo>
                  <a:pt x="13630" y="16826"/>
                </a:lnTo>
                <a:lnTo>
                  <a:pt x="13095" y="16968"/>
                </a:lnTo>
                <a:lnTo>
                  <a:pt x="12495" y="17143"/>
                </a:lnTo>
                <a:lnTo>
                  <a:pt x="11895" y="17328"/>
                </a:lnTo>
                <a:lnTo>
                  <a:pt x="11295" y="17536"/>
                </a:lnTo>
                <a:lnTo>
                  <a:pt x="10695" y="17754"/>
                </a:lnTo>
                <a:lnTo>
                  <a:pt x="10105" y="17994"/>
                </a:lnTo>
                <a:lnTo>
                  <a:pt x="9516" y="18234"/>
                </a:lnTo>
                <a:lnTo>
                  <a:pt x="8938" y="18507"/>
                </a:lnTo>
                <a:lnTo>
                  <a:pt x="8370" y="18780"/>
                </a:lnTo>
                <a:lnTo>
                  <a:pt x="7803" y="19074"/>
                </a:lnTo>
                <a:lnTo>
                  <a:pt x="7246" y="19380"/>
                </a:lnTo>
                <a:lnTo>
                  <a:pt x="6701" y="19696"/>
                </a:lnTo>
                <a:lnTo>
                  <a:pt x="6155" y="20035"/>
                </a:lnTo>
                <a:lnTo>
                  <a:pt x="5631" y="20384"/>
                </a:lnTo>
                <a:lnTo>
                  <a:pt x="5108" y="20744"/>
                </a:lnTo>
                <a:lnTo>
                  <a:pt x="4606" y="21126"/>
                </a:lnTo>
                <a:lnTo>
                  <a:pt x="4115" y="21519"/>
                </a:lnTo>
                <a:lnTo>
                  <a:pt x="3820" y="21759"/>
                </a:lnTo>
                <a:lnTo>
                  <a:pt x="3525" y="22010"/>
                </a:lnTo>
                <a:lnTo>
                  <a:pt x="3242" y="22272"/>
                </a:lnTo>
                <a:lnTo>
                  <a:pt x="2969" y="22533"/>
                </a:lnTo>
                <a:lnTo>
                  <a:pt x="2696" y="22795"/>
                </a:lnTo>
                <a:lnTo>
                  <a:pt x="2423" y="23068"/>
                </a:lnTo>
                <a:lnTo>
                  <a:pt x="2162" y="23341"/>
                </a:lnTo>
                <a:lnTo>
                  <a:pt x="1911" y="23625"/>
                </a:lnTo>
                <a:lnTo>
                  <a:pt x="1649" y="23919"/>
                </a:lnTo>
                <a:lnTo>
                  <a:pt x="1409" y="24225"/>
                </a:lnTo>
                <a:lnTo>
                  <a:pt x="1158" y="24530"/>
                </a:lnTo>
                <a:lnTo>
                  <a:pt x="918" y="24847"/>
                </a:lnTo>
                <a:lnTo>
                  <a:pt x="688" y="25174"/>
                </a:lnTo>
                <a:lnTo>
                  <a:pt x="448" y="25512"/>
                </a:lnTo>
                <a:lnTo>
                  <a:pt x="219" y="25862"/>
                </a:lnTo>
                <a:lnTo>
                  <a:pt x="1" y="26222"/>
                </a:lnTo>
                <a:lnTo>
                  <a:pt x="70099" y="26222"/>
                </a:lnTo>
                <a:lnTo>
                  <a:pt x="7009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7"/>
          <p:cNvSpPr txBox="1">
            <a:spLocks noGrp="1"/>
          </p:cNvSpPr>
          <p:nvPr>
            <p:ph type="subTitle" idx="1"/>
          </p:nvPr>
        </p:nvSpPr>
        <p:spPr>
          <a:xfrm>
            <a:off x="722375" y="1222200"/>
            <a:ext cx="3510000" cy="2178000"/>
          </a:xfrm>
          <a:prstGeom prst="rect">
            <a:avLst/>
          </a:prstGeom>
        </p:spPr>
        <p:txBody>
          <a:bodyPr spcFirstLastPara="1" wrap="square" lIns="91425" tIns="91425" rIns="91425" bIns="91425" anchor="t" anchorCtr="0">
            <a:noAutofit/>
          </a:bodyPr>
          <a:lstStyle>
            <a:lvl1pPr lvl="0" rtl="0">
              <a:spcBef>
                <a:spcPts val="0"/>
              </a:spcBef>
              <a:spcAft>
                <a:spcPts val="0"/>
              </a:spcAft>
              <a:buSzPts val="2200"/>
              <a:buNone/>
              <a:defRPr sz="2600"/>
            </a:lvl1pPr>
            <a:lvl2pPr lvl="1" rtl="0">
              <a:spcBef>
                <a:spcPts val="0"/>
              </a:spcBef>
              <a:spcAft>
                <a:spcPts val="0"/>
              </a:spcAft>
              <a:buSzPts val="2200"/>
              <a:buNone/>
              <a:defRPr sz="2200"/>
            </a:lvl2pPr>
            <a:lvl3pPr lvl="2" rtl="0">
              <a:spcBef>
                <a:spcPts val="1600"/>
              </a:spcBef>
              <a:spcAft>
                <a:spcPts val="0"/>
              </a:spcAft>
              <a:buSzPts val="2200"/>
              <a:buNone/>
              <a:defRPr sz="2200"/>
            </a:lvl3pPr>
            <a:lvl4pPr lvl="3" rtl="0">
              <a:spcBef>
                <a:spcPts val="1600"/>
              </a:spcBef>
              <a:spcAft>
                <a:spcPts val="0"/>
              </a:spcAft>
              <a:buSzPts val="2200"/>
              <a:buNone/>
              <a:defRPr sz="2200"/>
            </a:lvl4pPr>
            <a:lvl5pPr lvl="4" rtl="0">
              <a:spcBef>
                <a:spcPts val="1600"/>
              </a:spcBef>
              <a:spcAft>
                <a:spcPts val="0"/>
              </a:spcAft>
              <a:buSzPts val="2200"/>
              <a:buNone/>
              <a:defRPr sz="2200"/>
            </a:lvl5pPr>
            <a:lvl6pPr lvl="5" rtl="0">
              <a:spcBef>
                <a:spcPts val="1600"/>
              </a:spcBef>
              <a:spcAft>
                <a:spcPts val="0"/>
              </a:spcAft>
              <a:buSzPts val="2200"/>
              <a:buNone/>
              <a:defRPr sz="2200"/>
            </a:lvl6pPr>
            <a:lvl7pPr lvl="6" rtl="0">
              <a:spcBef>
                <a:spcPts val="1600"/>
              </a:spcBef>
              <a:spcAft>
                <a:spcPts val="0"/>
              </a:spcAft>
              <a:buSzPts val="2200"/>
              <a:buNone/>
              <a:defRPr sz="2200"/>
            </a:lvl7pPr>
            <a:lvl8pPr lvl="7" rtl="0">
              <a:spcBef>
                <a:spcPts val="1600"/>
              </a:spcBef>
              <a:spcAft>
                <a:spcPts val="0"/>
              </a:spcAft>
              <a:buSzPts val="2200"/>
              <a:buNone/>
              <a:defRPr sz="2200"/>
            </a:lvl8pPr>
            <a:lvl9pPr lvl="8" rtl="0">
              <a:spcBef>
                <a:spcPts val="1600"/>
              </a:spcBef>
              <a:spcAft>
                <a:spcPts val="1600"/>
              </a:spcAft>
              <a:buSzPts val="2200"/>
              <a:buNone/>
              <a:defRPr sz="2200"/>
            </a:lvl9pPr>
          </a:lstStyle>
          <a:p>
            <a:endParaRPr/>
          </a:p>
        </p:txBody>
      </p:sp>
      <p:sp>
        <p:nvSpPr>
          <p:cNvPr id="283" name="Google Shape;283;p37"/>
          <p:cNvSpPr txBox="1">
            <a:spLocks noGrp="1"/>
          </p:cNvSpPr>
          <p:nvPr>
            <p:ph type="title"/>
          </p:nvPr>
        </p:nvSpPr>
        <p:spPr>
          <a:xfrm>
            <a:off x="722375" y="3628800"/>
            <a:ext cx="3510000" cy="2925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1800"/>
              <a:buNone/>
              <a:defRPr sz="1800">
                <a:solidFill>
                  <a:schemeClr val="accent6"/>
                </a:solidFill>
              </a:defRPr>
            </a:lvl1pPr>
            <a:lvl2pPr lvl="1"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2pPr>
            <a:lvl3pPr lvl="2"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3pPr>
            <a:lvl4pPr lvl="3"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4pPr>
            <a:lvl5pPr lvl="4"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5pPr>
            <a:lvl6pPr lvl="5"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6pPr>
            <a:lvl7pPr lvl="6"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7pPr>
            <a:lvl8pPr lvl="7"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8pPr>
            <a:lvl9pPr lvl="8" rtl="0">
              <a:spcBef>
                <a:spcPts val="0"/>
              </a:spcBef>
              <a:spcAft>
                <a:spcPts val="0"/>
              </a:spcAft>
              <a:buClr>
                <a:schemeClr val="accent1"/>
              </a:buClr>
              <a:buSzPts val="2800"/>
              <a:buNone/>
              <a:defRPr>
                <a:solidFill>
                  <a:schemeClr val="accent1"/>
                </a:solidFill>
                <a:latin typeface="Source Sans Pro"/>
                <a:ea typeface="Source Sans Pro"/>
                <a:cs typeface="Source Sans Pro"/>
                <a:sym typeface="Source Sans Pro"/>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7">
    <p:spTree>
      <p:nvGrpSpPr>
        <p:cNvPr id="1" name="Shape 331"/>
        <p:cNvGrpSpPr/>
        <p:nvPr/>
      </p:nvGrpSpPr>
      <p:grpSpPr>
        <a:xfrm>
          <a:off x="0" y="0"/>
          <a:ext cx="0" cy="0"/>
          <a:chOff x="0" y="0"/>
          <a:chExt cx="0" cy="0"/>
        </a:xfrm>
      </p:grpSpPr>
      <p:sp>
        <p:nvSpPr>
          <p:cNvPr id="332" name="Google Shape;332;p47"/>
          <p:cNvSpPr/>
          <p:nvPr/>
        </p:nvSpPr>
        <p:spPr>
          <a:xfrm rot="-5400000" flipH="1">
            <a:off x="4452427" y="689474"/>
            <a:ext cx="5381057" cy="4002110"/>
          </a:xfrm>
          <a:custGeom>
            <a:avLst/>
            <a:gdLst/>
            <a:ahLst/>
            <a:cxnLst/>
            <a:rect l="l" t="t" r="r" b="b"/>
            <a:pathLst>
              <a:path w="67217" h="49992" extrusionOk="0">
                <a:moveTo>
                  <a:pt x="0" y="1"/>
                </a:moveTo>
                <a:lnTo>
                  <a:pt x="0" y="49991"/>
                </a:lnTo>
                <a:lnTo>
                  <a:pt x="67217" y="49991"/>
                </a:lnTo>
                <a:lnTo>
                  <a:pt x="67128" y="49484"/>
                </a:lnTo>
                <a:lnTo>
                  <a:pt x="67026" y="48989"/>
                </a:lnTo>
                <a:lnTo>
                  <a:pt x="66900" y="48494"/>
                </a:lnTo>
                <a:lnTo>
                  <a:pt x="66760" y="48000"/>
                </a:lnTo>
                <a:lnTo>
                  <a:pt x="66595" y="47518"/>
                </a:lnTo>
                <a:lnTo>
                  <a:pt x="66418" y="47036"/>
                </a:lnTo>
                <a:lnTo>
                  <a:pt x="66215" y="46554"/>
                </a:lnTo>
                <a:lnTo>
                  <a:pt x="65999" y="46084"/>
                </a:lnTo>
                <a:lnTo>
                  <a:pt x="65530" y="45222"/>
                </a:lnTo>
                <a:lnTo>
                  <a:pt x="65035" y="44372"/>
                </a:lnTo>
                <a:lnTo>
                  <a:pt x="64528" y="43522"/>
                </a:lnTo>
                <a:lnTo>
                  <a:pt x="64020" y="42685"/>
                </a:lnTo>
                <a:lnTo>
                  <a:pt x="63475" y="41860"/>
                </a:lnTo>
                <a:lnTo>
                  <a:pt x="62929" y="41036"/>
                </a:lnTo>
                <a:lnTo>
                  <a:pt x="62358" y="40237"/>
                </a:lnTo>
                <a:lnTo>
                  <a:pt x="61775" y="39463"/>
                </a:lnTo>
                <a:lnTo>
                  <a:pt x="61179" y="38702"/>
                </a:lnTo>
                <a:lnTo>
                  <a:pt x="60557" y="37953"/>
                </a:lnTo>
                <a:lnTo>
                  <a:pt x="59923" y="37230"/>
                </a:lnTo>
                <a:lnTo>
                  <a:pt x="59593" y="36875"/>
                </a:lnTo>
                <a:lnTo>
                  <a:pt x="59263" y="36533"/>
                </a:lnTo>
                <a:lnTo>
                  <a:pt x="58934" y="36190"/>
                </a:lnTo>
                <a:lnTo>
                  <a:pt x="58591" y="35860"/>
                </a:lnTo>
                <a:lnTo>
                  <a:pt x="58249" y="35543"/>
                </a:lnTo>
                <a:lnTo>
                  <a:pt x="57906" y="35226"/>
                </a:lnTo>
                <a:lnTo>
                  <a:pt x="57551" y="34909"/>
                </a:lnTo>
                <a:lnTo>
                  <a:pt x="57196" y="34605"/>
                </a:lnTo>
                <a:lnTo>
                  <a:pt x="56828" y="34313"/>
                </a:lnTo>
                <a:lnTo>
                  <a:pt x="56460" y="34021"/>
                </a:lnTo>
                <a:lnTo>
                  <a:pt x="56092" y="33742"/>
                </a:lnTo>
                <a:lnTo>
                  <a:pt x="55712" y="33476"/>
                </a:lnTo>
                <a:lnTo>
                  <a:pt x="55331" y="33222"/>
                </a:lnTo>
                <a:lnTo>
                  <a:pt x="54938" y="32968"/>
                </a:lnTo>
                <a:lnTo>
                  <a:pt x="54545" y="32715"/>
                </a:lnTo>
                <a:lnTo>
                  <a:pt x="54151" y="32486"/>
                </a:lnTo>
                <a:lnTo>
                  <a:pt x="53745" y="32258"/>
                </a:lnTo>
                <a:lnTo>
                  <a:pt x="53340" y="32055"/>
                </a:lnTo>
                <a:lnTo>
                  <a:pt x="52921" y="31839"/>
                </a:lnTo>
                <a:lnTo>
                  <a:pt x="52502" y="31649"/>
                </a:lnTo>
                <a:lnTo>
                  <a:pt x="52084" y="31472"/>
                </a:lnTo>
                <a:lnTo>
                  <a:pt x="51652" y="31294"/>
                </a:lnTo>
                <a:lnTo>
                  <a:pt x="51221" y="31142"/>
                </a:lnTo>
                <a:lnTo>
                  <a:pt x="50777" y="30990"/>
                </a:lnTo>
                <a:lnTo>
                  <a:pt x="50333" y="30850"/>
                </a:lnTo>
                <a:lnTo>
                  <a:pt x="49877" y="30723"/>
                </a:lnTo>
                <a:lnTo>
                  <a:pt x="49420" y="30609"/>
                </a:lnTo>
                <a:lnTo>
                  <a:pt x="48963" y="30508"/>
                </a:lnTo>
                <a:lnTo>
                  <a:pt x="48494" y="30419"/>
                </a:lnTo>
                <a:lnTo>
                  <a:pt x="48012" y="30343"/>
                </a:lnTo>
                <a:lnTo>
                  <a:pt x="47543" y="30267"/>
                </a:lnTo>
                <a:lnTo>
                  <a:pt x="47048" y="30216"/>
                </a:lnTo>
                <a:lnTo>
                  <a:pt x="46566" y="30178"/>
                </a:lnTo>
                <a:lnTo>
                  <a:pt x="46059" y="30165"/>
                </a:lnTo>
                <a:lnTo>
                  <a:pt x="45564" y="30152"/>
                </a:lnTo>
                <a:lnTo>
                  <a:pt x="45056" y="30152"/>
                </a:lnTo>
                <a:lnTo>
                  <a:pt x="44536" y="30165"/>
                </a:lnTo>
                <a:lnTo>
                  <a:pt x="44016" y="30203"/>
                </a:lnTo>
                <a:lnTo>
                  <a:pt x="43483" y="30241"/>
                </a:lnTo>
                <a:lnTo>
                  <a:pt x="42951" y="30305"/>
                </a:lnTo>
                <a:lnTo>
                  <a:pt x="42418" y="30381"/>
                </a:lnTo>
                <a:lnTo>
                  <a:pt x="41873" y="30482"/>
                </a:lnTo>
                <a:lnTo>
                  <a:pt x="41061" y="30622"/>
                </a:lnTo>
                <a:lnTo>
                  <a:pt x="40224" y="30787"/>
                </a:lnTo>
                <a:lnTo>
                  <a:pt x="39361" y="30977"/>
                </a:lnTo>
                <a:lnTo>
                  <a:pt x="38486" y="31180"/>
                </a:lnTo>
                <a:lnTo>
                  <a:pt x="36684" y="31624"/>
                </a:lnTo>
                <a:lnTo>
                  <a:pt x="34845" y="32068"/>
                </a:lnTo>
                <a:lnTo>
                  <a:pt x="33906" y="32283"/>
                </a:lnTo>
                <a:lnTo>
                  <a:pt x="32980" y="32486"/>
                </a:lnTo>
                <a:lnTo>
                  <a:pt x="32042" y="32689"/>
                </a:lnTo>
                <a:lnTo>
                  <a:pt x="31103" y="32854"/>
                </a:lnTo>
                <a:lnTo>
                  <a:pt x="30177" y="33019"/>
                </a:lnTo>
                <a:lnTo>
                  <a:pt x="29264" y="33146"/>
                </a:lnTo>
                <a:lnTo>
                  <a:pt x="28807" y="33197"/>
                </a:lnTo>
                <a:lnTo>
                  <a:pt x="28351" y="33247"/>
                </a:lnTo>
                <a:lnTo>
                  <a:pt x="27894" y="33285"/>
                </a:lnTo>
                <a:lnTo>
                  <a:pt x="27450" y="33311"/>
                </a:lnTo>
                <a:lnTo>
                  <a:pt x="27006" y="33336"/>
                </a:lnTo>
                <a:lnTo>
                  <a:pt x="26575" y="33349"/>
                </a:lnTo>
                <a:lnTo>
                  <a:pt x="26131" y="33349"/>
                </a:lnTo>
                <a:lnTo>
                  <a:pt x="25712" y="33336"/>
                </a:lnTo>
                <a:lnTo>
                  <a:pt x="25281" y="33311"/>
                </a:lnTo>
                <a:lnTo>
                  <a:pt x="24862" y="33285"/>
                </a:lnTo>
                <a:lnTo>
                  <a:pt x="24456" y="33235"/>
                </a:lnTo>
                <a:lnTo>
                  <a:pt x="24050" y="33171"/>
                </a:lnTo>
                <a:lnTo>
                  <a:pt x="23645" y="33095"/>
                </a:lnTo>
                <a:lnTo>
                  <a:pt x="23251" y="33019"/>
                </a:lnTo>
                <a:lnTo>
                  <a:pt x="22871" y="32918"/>
                </a:lnTo>
                <a:lnTo>
                  <a:pt x="22490" y="32791"/>
                </a:lnTo>
                <a:lnTo>
                  <a:pt x="22122" y="32664"/>
                </a:lnTo>
                <a:lnTo>
                  <a:pt x="21754" y="32524"/>
                </a:lnTo>
                <a:lnTo>
                  <a:pt x="21399" y="32359"/>
                </a:lnTo>
                <a:lnTo>
                  <a:pt x="21057" y="32169"/>
                </a:lnTo>
                <a:lnTo>
                  <a:pt x="20727" y="31979"/>
                </a:lnTo>
                <a:lnTo>
                  <a:pt x="20397" y="31763"/>
                </a:lnTo>
                <a:lnTo>
                  <a:pt x="20080" y="31522"/>
                </a:lnTo>
                <a:lnTo>
                  <a:pt x="19776" y="31269"/>
                </a:lnTo>
                <a:lnTo>
                  <a:pt x="19484" y="31002"/>
                </a:lnTo>
                <a:lnTo>
                  <a:pt x="19192" y="30710"/>
                </a:lnTo>
                <a:lnTo>
                  <a:pt x="18926" y="30393"/>
                </a:lnTo>
                <a:lnTo>
                  <a:pt x="18659" y="30064"/>
                </a:lnTo>
                <a:lnTo>
                  <a:pt x="18418" y="29708"/>
                </a:lnTo>
                <a:lnTo>
                  <a:pt x="18177" y="29328"/>
                </a:lnTo>
                <a:lnTo>
                  <a:pt x="17949" y="28922"/>
                </a:lnTo>
                <a:lnTo>
                  <a:pt x="17746" y="28503"/>
                </a:lnTo>
                <a:lnTo>
                  <a:pt x="17543" y="28059"/>
                </a:lnTo>
                <a:lnTo>
                  <a:pt x="17353" y="27590"/>
                </a:lnTo>
                <a:lnTo>
                  <a:pt x="17188" y="27095"/>
                </a:lnTo>
                <a:lnTo>
                  <a:pt x="17023" y="26575"/>
                </a:lnTo>
                <a:lnTo>
                  <a:pt x="16896" y="25979"/>
                </a:lnTo>
                <a:lnTo>
                  <a:pt x="16782" y="25383"/>
                </a:lnTo>
                <a:lnTo>
                  <a:pt x="16566" y="24178"/>
                </a:lnTo>
                <a:lnTo>
                  <a:pt x="16376" y="22985"/>
                </a:lnTo>
                <a:lnTo>
                  <a:pt x="16211" y="21793"/>
                </a:lnTo>
                <a:lnTo>
                  <a:pt x="15881" y="19421"/>
                </a:lnTo>
                <a:lnTo>
                  <a:pt x="15704" y="18254"/>
                </a:lnTo>
                <a:lnTo>
                  <a:pt x="15526" y="17087"/>
                </a:lnTo>
                <a:lnTo>
                  <a:pt x="15412" y="16504"/>
                </a:lnTo>
                <a:lnTo>
                  <a:pt x="15311" y="15920"/>
                </a:lnTo>
                <a:lnTo>
                  <a:pt x="15184" y="15349"/>
                </a:lnTo>
                <a:lnTo>
                  <a:pt x="15057" y="14766"/>
                </a:lnTo>
                <a:lnTo>
                  <a:pt x="14917" y="14195"/>
                </a:lnTo>
                <a:lnTo>
                  <a:pt x="14778" y="13637"/>
                </a:lnTo>
                <a:lnTo>
                  <a:pt x="14613" y="13066"/>
                </a:lnTo>
                <a:lnTo>
                  <a:pt x="14435" y="12508"/>
                </a:lnTo>
                <a:lnTo>
                  <a:pt x="14245" y="11937"/>
                </a:lnTo>
                <a:lnTo>
                  <a:pt x="14042" y="11392"/>
                </a:lnTo>
                <a:lnTo>
                  <a:pt x="13814" y="10833"/>
                </a:lnTo>
                <a:lnTo>
                  <a:pt x="13573" y="10288"/>
                </a:lnTo>
                <a:lnTo>
                  <a:pt x="13319" y="9743"/>
                </a:lnTo>
                <a:lnTo>
                  <a:pt x="13040" y="9197"/>
                </a:lnTo>
                <a:lnTo>
                  <a:pt x="12736" y="8652"/>
                </a:lnTo>
                <a:lnTo>
                  <a:pt x="12418" y="8119"/>
                </a:lnTo>
                <a:lnTo>
                  <a:pt x="12139" y="7713"/>
                </a:lnTo>
                <a:lnTo>
                  <a:pt x="11848" y="7320"/>
                </a:lnTo>
                <a:lnTo>
                  <a:pt x="11543" y="6927"/>
                </a:lnTo>
                <a:lnTo>
                  <a:pt x="11239" y="6546"/>
                </a:lnTo>
                <a:lnTo>
                  <a:pt x="10922" y="6178"/>
                </a:lnTo>
                <a:lnTo>
                  <a:pt x="10605" y="5823"/>
                </a:lnTo>
                <a:lnTo>
                  <a:pt x="10275" y="5468"/>
                </a:lnTo>
                <a:lnTo>
                  <a:pt x="9932" y="5125"/>
                </a:lnTo>
                <a:lnTo>
                  <a:pt x="9590" y="4796"/>
                </a:lnTo>
                <a:lnTo>
                  <a:pt x="9235" y="4478"/>
                </a:lnTo>
                <a:lnTo>
                  <a:pt x="8867" y="4161"/>
                </a:lnTo>
                <a:lnTo>
                  <a:pt x="8499" y="3870"/>
                </a:lnTo>
                <a:lnTo>
                  <a:pt x="8118" y="3578"/>
                </a:lnTo>
                <a:lnTo>
                  <a:pt x="7738" y="3286"/>
                </a:lnTo>
                <a:lnTo>
                  <a:pt x="7357" y="3020"/>
                </a:lnTo>
                <a:lnTo>
                  <a:pt x="6951" y="2766"/>
                </a:lnTo>
                <a:lnTo>
                  <a:pt x="6558" y="2512"/>
                </a:lnTo>
                <a:lnTo>
                  <a:pt x="6152" y="2271"/>
                </a:lnTo>
                <a:lnTo>
                  <a:pt x="5734" y="2043"/>
                </a:lnTo>
                <a:lnTo>
                  <a:pt x="5315" y="1815"/>
                </a:lnTo>
                <a:lnTo>
                  <a:pt x="4896" y="1612"/>
                </a:lnTo>
                <a:lnTo>
                  <a:pt x="4478" y="1409"/>
                </a:lnTo>
                <a:lnTo>
                  <a:pt x="4047" y="1218"/>
                </a:lnTo>
                <a:lnTo>
                  <a:pt x="3603" y="1041"/>
                </a:lnTo>
                <a:lnTo>
                  <a:pt x="3171" y="876"/>
                </a:lnTo>
                <a:lnTo>
                  <a:pt x="2727" y="724"/>
                </a:lnTo>
                <a:lnTo>
                  <a:pt x="2283" y="572"/>
                </a:lnTo>
                <a:lnTo>
                  <a:pt x="1827" y="432"/>
                </a:lnTo>
                <a:lnTo>
                  <a:pt x="1370" y="318"/>
                </a:lnTo>
                <a:lnTo>
                  <a:pt x="913" y="204"/>
                </a:lnTo>
                <a:lnTo>
                  <a:pt x="457" y="89"/>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47"/>
          <p:cNvSpPr/>
          <p:nvPr/>
        </p:nvSpPr>
        <p:spPr>
          <a:xfrm rot="10800000">
            <a:off x="-895352" y="-251563"/>
            <a:ext cx="5567642" cy="5646629"/>
          </a:xfrm>
          <a:custGeom>
            <a:avLst/>
            <a:gdLst/>
            <a:ahLst/>
            <a:cxnLst/>
            <a:rect l="l" t="t" r="r" b="b"/>
            <a:pathLst>
              <a:path w="135055" h="136971" extrusionOk="0">
                <a:moveTo>
                  <a:pt x="1510" y="0"/>
                </a:moveTo>
                <a:lnTo>
                  <a:pt x="1294" y="419"/>
                </a:lnTo>
                <a:lnTo>
                  <a:pt x="1104" y="838"/>
                </a:lnTo>
                <a:lnTo>
                  <a:pt x="926" y="1282"/>
                </a:lnTo>
                <a:lnTo>
                  <a:pt x="761" y="1725"/>
                </a:lnTo>
                <a:lnTo>
                  <a:pt x="622" y="2182"/>
                </a:lnTo>
                <a:lnTo>
                  <a:pt x="495" y="2651"/>
                </a:lnTo>
                <a:lnTo>
                  <a:pt x="381" y="3134"/>
                </a:lnTo>
                <a:lnTo>
                  <a:pt x="292" y="3616"/>
                </a:lnTo>
                <a:lnTo>
                  <a:pt x="203" y="4110"/>
                </a:lnTo>
                <a:lnTo>
                  <a:pt x="140" y="4618"/>
                </a:lnTo>
                <a:lnTo>
                  <a:pt x="89" y="5112"/>
                </a:lnTo>
                <a:lnTo>
                  <a:pt x="51" y="5632"/>
                </a:lnTo>
                <a:lnTo>
                  <a:pt x="26" y="6140"/>
                </a:lnTo>
                <a:lnTo>
                  <a:pt x="13" y="6660"/>
                </a:lnTo>
                <a:lnTo>
                  <a:pt x="0" y="7180"/>
                </a:lnTo>
                <a:lnTo>
                  <a:pt x="13" y="7700"/>
                </a:lnTo>
                <a:lnTo>
                  <a:pt x="26" y="8220"/>
                </a:lnTo>
                <a:lnTo>
                  <a:pt x="51" y="8753"/>
                </a:lnTo>
                <a:lnTo>
                  <a:pt x="76" y="9273"/>
                </a:lnTo>
                <a:lnTo>
                  <a:pt x="114" y="9793"/>
                </a:lnTo>
                <a:lnTo>
                  <a:pt x="216" y="10820"/>
                </a:lnTo>
                <a:lnTo>
                  <a:pt x="330" y="11835"/>
                </a:lnTo>
                <a:lnTo>
                  <a:pt x="470" y="12837"/>
                </a:lnTo>
                <a:lnTo>
                  <a:pt x="622" y="13801"/>
                </a:lnTo>
                <a:lnTo>
                  <a:pt x="774" y="14727"/>
                </a:lnTo>
                <a:lnTo>
                  <a:pt x="926" y="15615"/>
                </a:lnTo>
                <a:lnTo>
                  <a:pt x="1040" y="16224"/>
                </a:lnTo>
                <a:lnTo>
                  <a:pt x="1180" y="16833"/>
                </a:lnTo>
                <a:lnTo>
                  <a:pt x="1332" y="17429"/>
                </a:lnTo>
                <a:lnTo>
                  <a:pt x="1497" y="18025"/>
                </a:lnTo>
                <a:lnTo>
                  <a:pt x="1675" y="18609"/>
                </a:lnTo>
                <a:lnTo>
                  <a:pt x="1878" y="19180"/>
                </a:lnTo>
                <a:lnTo>
                  <a:pt x="2093" y="19751"/>
                </a:lnTo>
                <a:lnTo>
                  <a:pt x="2321" y="20321"/>
                </a:lnTo>
                <a:lnTo>
                  <a:pt x="2575" y="20879"/>
                </a:lnTo>
                <a:lnTo>
                  <a:pt x="2829" y="21425"/>
                </a:lnTo>
                <a:lnTo>
                  <a:pt x="3108" y="21970"/>
                </a:lnTo>
                <a:lnTo>
                  <a:pt x="3400" y="22503"/>
                </a:lnTo>
                <a:lnTo>
                  <a:pt x="3704" y="23023"/>
                </a:lnTo>
                <a:lnTo>
                  <a:pt x="4034" y="23531"/>
                </a:lnTo>
                <a:lnTo>
                  <a:pt x="4364" y="24038"/>
                </a:lnTo>
                <a:lnTo>
                  <a:pt x="4706" y="24533"/>
                </a:lnTo>
                <a:lnTo>
                  <a:pt x="5074" y="25027"/>
                </a:lnTo>
                <a:lnTo>
                  <a:pt x="5442" y="25497"/>
                </a:lnTo>
                <a:lnTo>
                  <a:pt x="5835" y="25966"/>
                </a:lnTo>
                <a:lnTo>
                  <a:pt x="6241" y="26423"/>
                </a:lnTo>
                <a:lnTo>
                  <a:pt x="6647" y="26867"/>
                </a:lnTo>
                <a:lnTo>
                  <a:pt x="7078" y="27298"/>
                </a:lnTo>
                <a:lnTo>
                  <a:pt x="7510" y="27729"/>
                </a:lnTo>
                <a:lnTo>
                  <a:pt x="7966" y="28135"/>
                </a:lnTo>
                <a:lnTo>
                  <a:pt x="8423" y="28541"/>
                </a:lnTo>
                <a:lnTo>
                  <a:pt x="8905" y="28934"/>
                </a:lnTo>
                <a:lnTo>
                  <a:pt x="9387" y="29302"/>
                </a:lnTo>
                <a:lnTo>
                  <a:pt x="9882" y="29670"/>
                </a:lnTo>
                <a:lnTo>
                  <a:pt x="10389" y="30025"/>
                </a:lnTo>
                <a:lnTo>
                  <a:pt x="10909" y="30355"/>
                </a:lnTo>
                <a:lnTo>
                  <a:pt x="11429" y="30685"/>
                </a:lnTo>
                <a:lnTo>
                  <a:pt x="11975" y="31002"/>
                </a:lnTo>
                <a:lnTo>
                  <a:pt x="12799" y="31446"/>
                </a:lnTo>
                <a:lnTo>
                  <a:pt x="13636" y="31864"/>
                </a:lnTo>
                <a:lnTo>
                  <a:pt x="14486" y="32270"/>
                </a:lnTo>
                <a:lnTo>
                  <a:pt x="15349" y="32638"/>
                </a:lnTo>
                <a:lnTo>
                  <a:pt x="16224" y="32993"/>
                </a:lnTo>
                <a:lnTo>
                  <a:pt x="17099" y="33323"/>
                </a:lnTo>
                <a:lnTo>
                  <a:pt x="17987" y="33628"/>
                </a:lnTo>
                <a:lnTo>
                  <a:pt x="18888" y="33919"/>
                </a:lnTo>
                <a:lnTo>
                  <a:pt x="19788" y="34198"/>
                </a:lnTo>
                <a:lnTo>
                  <a:pt x="20702" y="34452"/>
                </a:lnTo>
                <a:lnTo>
                  <a:pt x="21615" y="34706"/>
                </a:lnTo>
                <a:lnTo>
                  <a:pt x="22528" y="34934"/>
                </a:lnTo>
                <a:lnTo>
                  <a:pt x="23454" y="35162"/>
                </a:lnTo>
                <a:lnTo>
                  <a:pt x="24393" y="35365"/>
                </a:lnTo>
                <a:lnTo>
                  <a:pt x="25319" y="35581"/>
                </a:lnTo>
                <a:lnTo>
                  <a:pt x="26258" y="35771"/>
                </a:lnTo>
                <a:lnTo>
                  <a:pt x="28135" y="36152"/>
                </a:lnTo>
                <a:lnTo>
                  <a:pt x="30012" y="36520"/>
                </a:lnTo>
                <a:lnTo>
                  <a:pt x="31890" y="36900"/>
                </a:lnTo>
                <a:lnTo>
                  <a:pt x="33754" y="37281"/>
                </a:lnTo>
                <a:lnTo>
                  <a:pt x="34693" y="37471"/>
                </a:lnTo>
                <a:lnTo>
                  <a:pt x="35619" y="37687"/>
                </a:lnTo>
                <a:lnTo>
                  <a:pt x="36532" y="37902"/>
                </a:lnTo>
                <a:lnTo>
                  <a:pt x="37446" y="38118"/>
                </a:lnTo>
                <a:lnTo>
                  <a:pt x="38359" y="38359"/>
                </a:lnTo>
                <a:lnTo>
                  <a:pt x="39260" y="38600"/>
                </a:lnTo>
                <a:lnTo>
                  <a:pt x="40160" y="38866"/>
                </a:lnTo>
                <a:lnTo>
                  <a:pt x="41048" y="39146"/>
                </a:lnTo>
                <a:lnTo>
                  <a:pt x="41568" y="39323"/>
                </a:lnTo>
                <a:lnTo>
                  <a:pt x="42101" y="39501"/>
                </a:lnTo>
                <a:lnTo>
                  <a:pt x="42621" y="39691"/>
                </a:lnTo>
                <a:lnTo>
                  <a:pt x="43141" y="39894"/>
                </a:lnTo>
                <a:lnTo>
                  <a:pt x="43674" y="40110"/>
                </a:lnTo>
                <a:lnTo>
                  <a:pt x="44194" y="40338"/>
                </a:lnTo>
                <a:lnTo>
                  <a:pt x="44714" y="40566"/>
                </a:lnTo>
                <a:lnTo>
                  <a:pt x="45247" y="40807"/>
                </a:lnTo>
                <a:lnTo>
                  <a:pt x="45767" y="41048"/>
                </a:lnTo>
                <a:lnTo>
                  <a:pt x="46287" y="41315"/>
                </a:lnTo>
                <a:lnTo>
                  <a:pt x="46794" y="41581"/>
                </a:lnTo>
                <a:lnTo>
                  <a:pt x="47314" y="41847"/>
                </a:lnTo>
                <a:lnTo>
                  <a:pt x="47822" y="42139"/>
                </a:lnTo>
                <a:lnTo>
                  <a:pt x="48329" y="42431"/>
                </a:lnTo>
                <a:lnTo>
                  <a:pt x="48824" y="42735"/>
                </a:lnTo>
                <a:lnTo>
                  <a:pt x="49331" y="43040"/>
                </a:lnTo>
                <a:lnTo>
                  <a:pt x="49813" y="43357"/>
                </a:lnTo>
                <a:lnTo>
                  <a:pt x="50308" y="43687"/>
                </a:lnTo>
                <a:lnTo>
                  <a:pt x="50790" y="44016"/>
                </a:lnTo>
                <a:lnTo>
                  <a:pt x="51259" y="44359"/>
                </a:lnTo>
                <a:lnTo>
                  <a:pt x="51729" y="44714"/>
                </a:lnTo>
                <a:lnTo>
                  <a:pt x="52185" y="45069"/>
                </a:lnTo>
                <a:lnTo>
                  <a:pt x="52642" y="45437"/>
                </a:lnTo>
                <a:lnTo>
                  <a:pt x="53086" y="45818"/>
                </a:lnTo>
                <a:lnTo>
                  <a:pt x="53530" y="46198"/>
                </a:lnTo>
                <a:lnTo>
                  <a:pt x="53961" y="46591"/>
                </a:lnTo>
                <a:lnTo>
                  <a:pt x="54380" y="46985"/>
                </a:lnTo>
                <a:lnTo>
                  <a:pt x="54786" y="47391"/>
                </a:lnTo>
                <a:lnTo>
                  <a:pt x="55192" y="47797"/>
                </a:lnTo>
                <a:lnTo>
                  <a:pt x="55572" y="48215"/>
                </a:lnTo>
                <a:lnTo>
                  <a:pt x="55953" y="48646"/>
                </a:lnTo>
                <a:lnTo>
                  <a:pt x="56321" y="49078"/>
                </a:lnTo>
                <a:lnTo>
                  <a:pt x="56676" y="49522"/>
                </a:lnTo>
                <a:lnTo>
                  <a:pt x="57018" y="49966"/>
                </a:lnTo>
                <a:lnTo>
                  <a:pt x="57361" y="50422"/>
                </a:lnTo>
                <a:lnTo>
                  <a:pt x="57678" y="50879"/>
                </a:lnTo>
                <a:lnTo>
                  <a:pt x="57982" y="51348"/>
                </a:lnTo>
                <a:lnTo>
                  <a:pt x="58274" y="51818"/>
                </a:lnTo>
                <a:lnTo>
                  <a:pt x="58553" y="52300"/>
                </a:lnTo>
                <a:lnTo>
                  <a:pt x="58819" y="52782"/>
                </a:lnTo>
                <a:lnTo>
                  <a:pt x="59061" y="53276"/>
                </a:lnTo>
                <a:lnTo>
                  <a:pt x="59302" y="53771"/>
                </a:lnTo>
                <a:lnTo>
                  <a:pt x="59517" y="54278"/>
                </a:lnTo>
                <a:lnTo>
                  <a:pt x="59720" y="54786"/>
                </a:lnTo>
                <a:lnTo>
                  <a:pt x="59898" y="55293"/>
                </a:lnTo>
                <a:lnTo>
                  <a:pt x="60075" y="55813"/>
                </a:lnTo>
                <a:lnTo>
                  <a:pt x="60215" y="56346"/>
                </a:lnTo>
                <a:lnTo>
                  <a:pt x="60354" y="56879"/>
                </a:lnTo>
                <a:lnTo>
                  <a:pt x="60469" y="57412"/>
                </a:lnTo>
                <a:lnTo>
                  <a:pt x="60557" y="57957"/>
                </a:lnTo>
                <a:lnTo>
                  <a:pt x="60646" y="58502"/>
                </a:lnTo>
                <a:lnTo>
                  <a:pt x="60697" y="59061"/>
                </a:lnTo>
                <a:lnTo>
                  <a:pt x="60735" y="59619"/>
                </a:lnTo>
                <a:lnTo>
                  <a:pt x="60748" y="60177"/>
                </a:lnTo>
                <a:lnTo>
                  <a:pt x="60748" y="60748"/>
                </a:lnTo>
                <a:lnTo>
                  <a:pt x="60722" y="61318"/>
                </a:lnTo>
                <a:lnTo>
                  <a:pt x="60684" y="61902"/>
                </a:lnTo>
                <a:lnTo>
                  <a:pt x="60608" y="62473"/>
                </a:lnTo>
                <a:lnTo>
                  <a:pt x="60519" y="63069"/>
                </a:lnTo>
                <a:lnTo>
                  <a:pt x="60405" y="63652"/>
                </a:lnTo>
                <a:lnTo>
                  <a:pt x="60266" y="64249"/>
                </a:lnTo>
                <a:lnTo>
                  <a:pt x="60113" y="64845"/>
                </a:lnTo>
                <a:lnTo>
                  <a:pt x="59923" y="65454"/>
                </a:lnTo>
                <a:lnTo>
                  <a:pt x="59720" y="66063"/>
                </a:lnTo>
                <a:lnTo>
                  <a:pt x="59568" y="66468"/>
                </a:lnTo>
                <a:lnTo>
                  <a:pt x="59403" y="66874"/>
                </a:lnTo>
                <a:lnTo>
                  <a:pt x="59225" y="67280"/>
                </a:lnTo>
                <a:lnTo>
                  <a:pt x="59035" y="67661"/>
                </a:lnTo>
                <a:lnTo>
                  <a:pt x="58845" y="68041"/>
                </a:lnTo>
                <a:lnTo>
                  <a:pt x="58642" y="68422"/>
                </a:lnTo>
                <a:lnTo>
                  <a:pt x="58426" y="68790"/>
                </a:lnTo>
                <a:lnTo>
                  <a:pt x="58211" y="69145"/>
                </a:lnTo>
                <a:lnTo>
                  <a:pt x="57982" y="69500"/>
                </a:lnTo>
                <a:lnTo>
                  <a:pt x="57754" y="69843"/>
                </a:lnTo>
                <a:lnTo>
                  <a:pt x="57500" y="70185"/>
                </a:lnTo>
                <a:lnTo>
                  <a:pt x="57259" y="70515"/>
                </a:lnTo>
                <a:lnTo>
                  <a:pt x="56993" y="70845"/>
                </a:lnTo>
                <a:lnTo>
                  <a:pt x="56727" y="71162"/>
                </a:lnTo>
                <a:lnTo>
                  <a:pt x="56460" y="71466"/>
                </a:lnTo>
                <a:lnTo>
                  <a:pt x="56168" y="71771"/>
                </a:lnTo>
                <a:lnTo>
                  <a:pt x="55889" y="72075"/>
                </a:lnTo>
                <a:lnTo>
                  <a:pt x="55598" y="72367"/>
                </a:lnTo>
                <a:lnTo>
                  <a:pt x="55293" y="72646"/>
                </a:lnTo>
                <a:lnTo>
                  <a:pt x="54989" y="72925"/>
                </a:lnTo>
                <a:lnTo>
                  <a:pt x="54672" y="73204"/>
                </a:lnTo>
                <a:lnTo>
                  <a:pt x="54354" y="73470"/>
                </a:lnTo>
                <a:lnTo>
                  <a:pt x="54025" y="73724"/>
                </a:lnTo>
                <a:lnTo>
                  <a:pt x="53695" y="73978"/>
                </a:lnTo>
                <a:lnTo>
                  <a:pt x="53365" y="74232"/>
                </a:lnTo>
                <a:lnTo>
                  <a:pt x="53023" y="74473"/>
                </a:lnTo>
                <a:lnTo>
                  <a:pt x="52325" y="74942"/>
                </a:lnTo>
                <a:lnTo>
                  <a:pt x="51615" y="75386"/>
                </a:lnTo>
                <a:lnTo>
                  <a:pt x="50879" y="75817"/>
                </a:lnTo>
                <a:lnTo>
                  <a:pt x="50143" y="76223"/>
                </a:lnTo>
                <a:lnTo>
                  <a:pt x="49382" y="76604"/>
                </a:lnTo>
                <a:lnTo>
                  <a:pt x="48608" y="76971"/>
                </a:lnTo>
                <a:lnTo>
                  <a:pt x="47822" y="77327"/>
                </a:lnTo>
                <a:lnTo>
                  <a:pt x="47035" y="77656"/>
                </a:lnTo>
                <a:lnTo>
                  <a:pt x="46236" y="77974"/>
                </a:lnTo>
                <a:lnTo>
                  <a:pt x="45424" y="78265"/>
                </a:lnTo>
                <a:lnTo>
                  <a:pt x="44625" y="78544"/>
                </a:lnTo>
                <a:lnTo>
                  <a:pt x="43801" y="78823"/>
                </a:lnTo>
                <a:lnTo>
                  <a:pt x="42989" y="79077"/>
                </a:lnTo>
                <a:lnTo>
                  <a:pt x="42177" y="79318"/>
                </a:lnTo>
                <a:lnTo>
                  <a:pt x="41365" y="79546"/>
                </a:lnTo>
                <a:lnTo>
                  <a:pt x="40553" y="79762"/>
                </a:lnTo>
                <a:lnTo>
                  <a:pt x="39742" y="79965"/>
                </a:lnTo>
                <a:lnTo>
                  <a:pt x="38942" y="80155"/>
                </a:lnTo>
                <a:lnTo>
                  <a:pt x="38143" y="80346"/>
                </a:lnTo>
                <a:lnTo>
                  <a:pt x="36761" y="80650"/>
                </a:lnTo>
                <a:lnTo>
                  <a:pt x="35365" y="80954"/>
                </a:lnTo>
                <a:lnTo>
                  <a:pt x="32562" y="81563"/>
                </a:lnTo>
                <a:lnTo>
                  <a:pt x="31154" y="81880"/>
                </a:lnTo>
                <a:lnTo>
                  <a:pt x="29746" y="82210"/>
                </a:lnTo>
                <a:lnTo>
                  <a:pt x="28338" y="82565"/>
                </a:lnTo>
                <a:lnTo>
                  <a:pt x="27640" y="82756"/>
                </a:lnTo>
                <a:lnTo>
                  <a:pt x="26955" y="82959"/>
                </a:lnTo>
                <a:lnTo>
                  <a:pt x="26258" y="83162"/>
                </a:lnTo>
                <a:lnTo>
                  <a:pt x="25573" y="83365"/>
                </a:lnTo>
                <a:lnTo>
                  <a:pt x="24888" y="83593"/>
                </a:lnTo>
                <a:lnTo>
                  <a:pt x="24203" y="83821"/>
                </a:lnTo>
                <a:lnTo>
                  <a:pt x="23530" y="84062"/>
                </a:lnTo>
                <a:lnTo>
                  <a:pt x="22858" y="84316"/>
                </a:lnTo>
                <a:lnTo>
                  <a:pt x="22199" y="84582"/>
                </a:lnTo>
                <a:lnTo>
                  <a:pt x="21539" y="84861"/>
                </a:lnTo>
                <a:lnTo>
                  <a:pt x="20892" y="85153"/>
                </a:lnTo>
                <a:lnTo>
                  <a:pt x="20245" y="85470"/>
                </a:lnTo>
                <a:lnTo>
                  <a:pt x="19598" y="85787"/>
                </a:lnTo>
                <a:lnTo>
                  <a:pt x="18977" y="86130"/>
                </a:lnTo>
                <a:lnTo>
                  <a:pt x="18355" y="86485"/>
                </a:lnTo>
                <a:lnTo>
                  <a:pt x="17746" y="86853"/>
                </a:lnTo>
                <a:lnTo>
                  <a:pt x="17137" y="87246"/>
                </a:lnTo>
                <a:lnTo>
                  <a:pt x="16541" y="87652"/>
                </a:lnTo>
                <a:lnTo>
                  <a:pt x="15742" y="88235"/>
                </a:lnTo>
                <a:lnTo>
                  <a:pt x="14968" y="88832"/>
                </a:lnTo>
                <a:lnTo>
                  <a:pt x="14232" y="89441"/>
                </a:lnTo>
                <a:lnTo>
                  <a:pt x="13522" y="90075"/>
                </a:lnTo>
                <a:lnTo>
                  <a:pt x="12824" y="90709"/>
                </a:lnTo>
                <a:lnTo>
                  <a:pt x="12165" y="91369"/>
                </a:lnTo>
                <a:lnTo>
                  <a:pt x="11543" y="92041"/>
                </a:lnTo>
                <a:lnTo>
                  <a:pt x="10934" y="92713"/>
                </a:lnTo>
                <a:lnTo>
                  <a:pt x="10351" y="93411"/>
                </a:lnTo>
                <a:lnTo>
                  <a:pt x="9806" y="94109"/>
                </a:lnTo>
                <a:lnTo>
                  <a:pt x="9285" y="94832"/>
                </a:lnTo>
                <a:lnTo>
                  <a:pt x="8791" y="95555"/>
                </a:lnTo>
                <a:lnTo>
                  <a:pt x="8321" y="96290"/>
                </a:lnTo>
                <a:lnTo>
                  <a:pt x="7877" y="97026"/>
                </a:lnTo>
                <a:lnTo>
                  <a:pt x="7472" y="97787"/>
                </a:lnTo>
                <a:lnTo>
                  <a:pt x="7078" y="98548"/>
                </a:lnTo>
                <a:lnTo>
                  <a:pt x="6723" y="99309"/>
                </a:lnTo>
                <a:lnTo>
                  <a:pt x="6381" y="100083"/>
                </a:lnTo>
                <a:lnTo>
                  <a:pt x="6076" y="100869"/>
                </a:lnTo>
                <a:lnTo>
                  <a:pt x="5797" y="101656"/>
                </a:lnTo>
                <a:lnTo>
                  <a:pt x="5543" y="102442"/>
                </a:lnTo>
                <a:lnTo>
                  <a:pt x="5328" y="103242"/>
                </a:lnTo>
                <a:lnTo>
                  <a:pt x="5125" y="104041"/>
                </a:lnTo>
                <a:lnTo>
                  <a:pt x="4947" y="104840"/>
                </a:lnTo>
                <a:lnTo>
                  <a:pt x="4808" y="105652"/>
                </a:lnTo>
                <a:lnTo>
                  <a:pt x="4681" y="106463"/>
                </a:lnTo>
                <a:lnTo>
                  <a:pt x="4592" y="107275"/>
                </a:lnTo>
                <a:lnTo>
                  <a:pt x="4529" y="108087"/>
                </a:lnTo>
                <a:lnTo>
                  <a:pt x="4491" y="108899"/>
                </a:lnTo>
                <a:lnTo>
                  <a:pt x="4478" y="109711"/>
                </a:lnTo>
                <a:lnTo>
                  <a:pt x="4491" y="110535"/>
                </a:lnTo>
                <a:lnTo>
                  <a:pt x="4529" y="111347"/>
                </a:lnTo>
                <a:lnTo>
                  <a:pt x="4592" y="112159"/>
                </a:lnTo>
                <a:lnTo>
                  <a:pt x="4681" y="112971"/>
                </a:lnTo>
                <a:lnTo>
                  <a:pt x="4808" y="113783"/>
                </a:lnTo>
                <a:lnTo>
                  <a:pt x="4947" y="114582"/>
                </a:lnTo>
                <a:lnTo>
                  <a:pt x="5112" y="115381"/>
                </a:lnTo>
                <a:lnTo>
                  <a:pt x="5315" y="116180"/>
                </a:lnTo>
                <a:lnTo>
                  <a:pt x="5531" y="116979"/>
                </a:lnTo>
                <a:lnTo>
                  <a:pt x="5784" y="117766"/>
                </a:lnTo>
                <a:lnTo>
                  <a:pt x="6051" y="118552"/>
                </a:lnTo>
                <a:lnTo>
                  <a:pt x="6355" y="119326"/>
                </a:lnTo>
                <a:lnTo>
                  <a:pt x="6685" y="120100"/>
                </a:lnTo>
                <a:lnTo>
                  <a:pt x="7028" y="120861"/>
                </a:lnTo>
                <a:lnTo>
                  <a:pt x="7408" y="121622"/>
                </a:lnTo>
                <a:lnTo>
                  <a:pt x="7814" y="122370"/>
                </a:lnTo>
                <a:lnTo>
                  <a:pt x="8245" y="123106"/>
                </a:lnTo>
                <a:lnTo>
                  <a:pt x="8689" y="123829"/>
                </a:lnTo>
                <a:lnTo>
                  <a:pt x="9171" y="124552"/>
                </a:lnTo>
                <a:lnTo>
                  <a:pt x="9679" y="125262"/>
                </a:lnTo>
                <a:lnTo>
                  <a:pt x="10211" y="125960"/>
                </a:lnTo>
                <a:lnTo>
                  <a:pt x="10757" y="126645"/>
                </a:lnTo>
                <a:lnTo>
                  <a:pt x="11340" y="127317"/>
                </a:lnTo>
                <a:lnTo>
                  <a:pt x="11949" y="127977"/>
                </a:lnTo>
                <a:lnTo>
                  <a:pt x="12571" y="128624"/>
                </a:lnTo>
                <a:lnTo>
                  <a:pt x="13230" y="129258"/>
                </a:lnTo>
                <a:lnTo>
                  <a:pt x="13915" y="129880"/>
                </a:lnTo>
                <a:lnTo>
                  <a:pt x="14626" y="130488"/>
                </a:lnTo>
                <a:lnTo>
                  <a:pt x="15349" y="131085"/>
                </a:lnTo>
                <a:lnTo>
                  <a:pt x="16110" y="131655"/>
                </a:lnTo>
                <a:lnTo>
                  <a:pt x="16884" y="132214"/>
                </a:lnTo>
                <a:lnTo>
                  <a:pt x="17695" y="132746"/>
                </a:lnTo>
                <a:lnTo>
                  <a:pt x="18520" y="133279"/>
                </a:lnTo>
                <a:lnTo>
                  <a:pt x="19383" y="133774"/>
                </a:lnTo>
                <a:lnTo>
                  <a:pt x="20930" y="134611"/>
                </a:lnTo>
                <a:lnTo>
                  <a:pt x="22490" y="135423"/>
                </a:lnTo>
                <a:lnTo>
                  <a:pt x="24063" y="136209"/>
                </a:lnTo>
                <a:lnTo>
                  <a:pt x="25649" y="136970"/>
                </a:lnTo>
                <a:lnTo>
                  <a:pt x="135055" y="136970"/>
                </a:lnTo>
                <a:lnTo>
                  <a:pt x="13505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7_1">
    <p:bg>
      <p:bgPr>
        <a:solidFill>
          <a:schemeClr val="accent2"/>
        </a:solidFill>
        <a:effectLst/>
      </p:bgPr>
    </p:bg>
    <p:spTree>
      <p:nvGrpSpPr>
        <p:cNvPr id="1" name="Shape 334"/>
        <p:cNvGrpSpPr/>
        <p:nvPr/>
      </p:nvGrpSpPr>
      <p:grpSpPr>
        <a:xfrm>
          <a:off x="0" y="0"/>
          <a:ext cx="0" cy="0"/>
          <a:chOff x="0" y="0"/>
          <a:chExt cx="0" cy="0"/>
        </a:xfrm>
      </p:grpSpPr>
      <p:sp>
        <p:nvSpPr>
          <p:cNvPr id="335" name="Google Shape;335;p48"/>
          <p:cNvSpPr/>
          <p:nvPr/>
        </p:nvSpPr>
        <p:spPr>
          <a:xfrm rot="10800000" flipH="1">
            <a:off x="0" y="72"/>
            <a:ext cx="6900329" cy="5132054"/>
          </a:xfrm>
          <a:custGeom>
            <a:avLst/>
            <a:gdLst/>
            <a:ahLst/>
            <a:cxnLst/>
            <a:rect l="l" t="t" r="r" b="b"/>
            <a:pathLst>
              <a:path w="67217" h="49992" extrusionOk="0">
                <a:moveTo>
                  <a:pt x="0" y="1"/>
                </a:moveTo>
                <a:lnTo>
                  <a:pt x="0" y="49991"/>
                </a:lnTo>
                <a:lnTo>
                  <a:pt x="67217" y="49991"/>
                </a:lnTo>
                <a:lnTo>
                  <a:pt x="67128" y="49484"/>
                </a:lnTo>
                <a:lnTo>
                  <a:pt x="67026" y="48989"/>
                </a:lnTo>
                <a:lnTo>
                  <a:pt x="66900" y="48494"/>
                </a:lnTo>
                <a:lnTo>
                  <a:pt x="66760" y="48000"/>
                </a:lnTo>
                <a:lnTo>
                  <a:pt x="66595" y="47518"/>
                </a:lnTo>
                <a:lnTo>
                  <a:pt x="66418" y="47036"/>
                </a:lnTo>
                <a:lnTo>
                  <a:pt x="66215" y="46554"/>
                </a:lnTo>
                <a:lnTo>
                  <a:pt x="65999" y="46084"/>
                </a:lnTo>
                <a:lnTo>
                  <a:pt x="65530" y="45222"/>
                </a:lnTo>
                <a:lnTo>
                  <a:pt x="65035" y="44372"/>
                </a:lnTo>
                <a:lnTo>
                  <a:pt x="64528" y="43522"/>
                </a:lnTo>
                <a:lnTo>
                  <a:pt x="64020" y="42685"/>
                </a:lnTo>
                <a:lnTo>
                  <a:pt x="63475" y="41860"/>
                </a:lnTo>
                <a:lnTo>
                  <a:pt x="62929" y="41036"/>
                </a:lnTo>
                <a:lnTo>
                  <a:pt x="62358" y="40237"/>
                </a:lnTo>
                <a:lnTo>
                  <a:pt x="61775" y="39463"/>
                </a:lnTo>
                <a:lnTo>
                  <a:pt x="61179" y="38702"/>
                </a:lnTo>
                <a:lnTo>
                  <a:pt x="60557" y="37953"/>
                </a:lnTo>
                <a:lnTo>
                  <a:pt x="59923" y="37230"/>
                </a:lnTo>
                <a:lnTo>
                  <a:pt x="59593" y="36875"/>
                </a:lnTo>
                <a:lnTo>
                  <a:pt x="59263" y="36533"/>
                </a:lnTo>
                <a:lnTo>
                  <a:pt x="58934" y="36190"/>
                </a:lnTo>
                <a:lnTo>
                  <a:pt x="58591" y="35860"/>
                </a:lnTo>
                <a:lnTo>
                  <a:pt x="58249" y="35543"/>
                </a:lnTo>
                <a:lnTo>
                  <a:pt x="57906" y="35226"/>
                </a:lnTo>
                <a:lnTo>
                  <a:pt x="57551" y="34909"/>
                </a:lnTo>
                <a:lnTo>
                  <a:pt x="57196" y="34605"/>
                </a:lnTo>
                <a:lnTo>
                  <a:pt x="56828" y="34313"/>
                </a:lnTo>
                <a:lnTo>
                  <a:pt x="56460" y="34021"/>
                </a:lnTo>
                <a:lnTo>
                  <a:pt x="56092" y="33742"/>
                </a:lnTo>
                <a:lnTo>
                  <a:pt x="55712" y="33476"/>
                </a:lnTo>
                <a:lnTo>
                  <a:pt x="55331" y="33222"/>
                </a:lnTo>
                <a:lnTo>
                  <a:pt x="54938" y="32968"/>
                </a:lnTo>
                <a:lnTo>
                  <a:pt x="54545" y="32715"/>
                </a:lnTo>
                <a:lnTo>
                  <a:pt x="54151" y="32486"/>
                </a:lnTo>
                <a:lnTo>
                  <a:pt x="53745" y="32258"/>
                </a:lnTo>
                <a:lnTo>
                  <a:pt x="53340" y="32055"/>
                </a:lnTo>
                <a:lnTo>
                  <a:pt x="52921" y="31839"/>
                </a:lnTo>
                <a:lnTo>
                  <a:pt x="52502" y="31649"/>
                </a:lnTo>
                <a:lnTo>
                  <a:pt x="52084" y="31472"/>
                </a:lnTo>
                <a:lnTo>
                  <a:pt x="51652" y="31294"/>
                </a:lnTo>
                <a:lnTo>
                  <a:pt x="51221" y="31142"/>
                </a:lnTo>
                <a:lnTo>
                  <a:pt x="50777" y="30990"/>
                </a:lnTo>
                <a:lnTo>
                  <a:pt x="50333" y="30850"/>
                </a:lnTo>
                <a:lnTo>
                  <a:pt x="49877" y="30723"/>
                </a:lnTo>
                <a:lnTo>
                  <a:pt x="49420" y="30609"/>
                </a:lnTo>
                <a:lnTo>
                  <a:pt x="48963" y="30508"/>
                </a:lnTo>
                <a:lnTo>
                  <a:pt x="48494" y="30419"/>
                </a:lnTo>
                <a:lnTo>
                  <a:pt x="48012" y="30343"/>
                </a:lnTo>
                <a:lnTo>
                  <a:pt x="47543" y="30267"/>
                </a:lnTo>
                <a:lnTo>
                  <a:pt x="47048" y="30216"/>
                </a:lnTo>
                <a:lnTo>
                  <a:pt x="46566" y="30178"/>
                </a:lnTo>
                <a:lnTo>
                  <a:pt x="46059" y="30165"/>
                </a:lnTo>
                <a:lnTo>
                  <a:pt x="45564" y="30152"/>
                </a:lnTo>
                <a:lnTo>
                  <a:pt x="45056" y="30152"/>
                </a:lnTo>
                <a:lnTo>
                  <a:pt x="44536" y="30165"/>
                </a:lnTo>
                <a:lnTo>
                  <a:pt x="44016" y="30203"/>
                </a:lnTo>
                <a:lnTo>
                  <a:pt x="43483" y="30241"/>
                </a:lnTo>
                <a:lnTo>
                  <a:pt x="42951" y="30305"/>
                </a:lnTo>
                <a:lnTo>
                  <a:pt x="42418" y="30381"/>
                </a:lnTo>
                <a:lnTo>
                  <a:pt x="41873" y="30482"/>
                </a:lnTo>
                <a:lnTo>
                  <a:pt x="41061" y="30622"/>
                </a:lnTo>
                <a:lnTo>
                  <a:pt x="40224" y="30787"/>
                </a:lnTo>
                <a:lnTo>
                  <a:pt x="39361" y="30977"/>
                </a:lnTo>
                <a:lnTo>
                  <a:pt x="38486" y="31180"/>
                </a:lnTo>
                <a:lnTo>
                  <a:pt x="36684" y="31624"/>
                </a:lnTo>
                <a:lnTo>
                  <a:pt x="34845" y="32068"/>
                </a:lnTo>
                <a:lnTo>
                  <a:pt x="33906" y="32283"/>
                </a:lnTo>
                <a:lnTo>
                  <a:pt x="32980" y="32486"/>
                </a:lnTo>
                <a:lnTo>
                  <a:pt x="32042" y="32689"/>
                </a:lnTo>
                <a:lnTo>
                  <a:pt x="31103" y="32854"/>
                </a:lnTo>
                <a:lnTo>
                  <a:pt x="30177" y="33019"/>
                </a:lnTo>
                <a:lnTo>
                  <a:pt x="29264" y="33146"/>
                </a:lnTo>
                <a:lnTo>
                  <a:pt x="28807" y="33197"/>
                </a:lnTo>
                <a:lnTo>
                  <a:pt x="28351" y="33247"/>
                </a:lnTo>
                <a:lnTo>
                  <a:pt x="27894" y="33285"/>
                </a:lnTo>
                <a:lnTo>
                  <a:pt x="27450" y="33311"/>
                </a:lnTo>
                <a:lnTo>
                  <a:pt x="27006" y="33336"/>
                </a:lnTo>
                <a:lnTo>
                  <a:pt x="26575" y="33349"/>
                </a:lnTo>
                <a:lnTo>
                  <a:pt x="26131" y="33349"/>
                </a:lnTo>
                <a:lnTo>
                  <a:pt x="25712" y="33336"/>
                </a:lnTo>
                <a:lnTo>
                  <a:pt x="25281" y="33311"/>
                </a:lnTo>
                <a:lnTo>
                  <a:pt x="24862" y="33285"/>
                </a:lnTo>
                <a:lnTo>
                  <a:pt x="24456" y="33235"/>
                </a:lnTo>
                <a:lnTo>
                  <a:pt x="24050" y="33171"/>
                </a:lnTo>
                <a:lnTo>
                  <a:pt x="23645" y="33095"/>
                </a:lnTo>
                <a:lnTo>
                  <a:pt x="23251" y="33019"/>
                </a:lnTo>
                <a:lnTo>
                  <a:pt x="22871" y="32918"/>
                </a:lnTo>
                <a:lnTo>
                  <a:pt x="22490" y="32791"/>
                </a:lnTo>
                <a:lnTo>
                  <a:pt x="22122" y="32664"/>
                </a:lnTo>
                <a:lnTo>
                  <a:pt x="21754" y="32524"/>
                </a:lnTo>
                <a:lnTo>
                  <a:pt x="21399" y="32359"/>
                </a:lnTo>
                <a:lnTo>
                  <a:pt x="21057" y="32169"/>
                </a:lnTo>
                <a:lnTo>
                  <a:pt x="20727" y="31979"/>
                </a:lnTo>
                <a:lnTo>
                  <a:pt x="20397" y="31763"/>
                </a:lnTo>
                <a:lnTo>
                  <a:pt x="20080" y="31522"/>
                </a:lnTo>
                <a:lnTo>
                  <a:pt x="19776" y="31269"/>
                </a:lnTo>
                <a:lnTo>
                  <a:pt x="19484" y="31002"/>
                </a:lnTo>
                <a:lnTo>
                  <a:pt x="19192" y="30710"/>
                </a:lnTo>
                <a:lnTo>
                  <a:pt x="18926" y="30393"/>
                </a:lnTo>
                <a:lnTo>
                  <a:pt x="18659" y="30064"/>
                </a:lnTo>
                <a:lnTo>
                  <a:pt x="18418" y="29708"/>
                </a:lnTo>
                <a:lnTo>
                  <a:pt x="18177" y="29328"/>
                </a:lnTo>
                <a:lnTo>
                  <a:pt x="17949" y="28922"/>
                </a:lnTo>
                <a:lnTo>
                  <a:pt x="17746" y="28503"/>
                </a:lnTo>
                <a:lnTo>
                  <a:pt x="17543" y="28059"/>
                </a:lnTo>
                <a:lnTo>
                  <a:pt x="17353" y="27590"/>
                </a:lnTo>
                <a:lnTo>
                  <a:pt x="17188" y="27095"/>
                </a:lnTo>
                <a:lnTo>
                  <a:pt x="17023" y="26575"/>
                </a:lnTo>
                <a:lnTo>
                  <a:pt x="16896" y="25979"/>
                </a:lnTo>
                <a:lnTo>
                  <a:pt x="16782" y="25383"/>
                </a:lnTo>
                <a:lnTo>
                  <a:pt x="16566" y="24178"/>
                </a:lnTo>
                <a:lnTo>
                  <a:pt x="16376" y="22985"/>
                </a:lnTo>
                <a:lnTo>
                  <a:pt x="16211" y="21793"/>
                </a:lnTo>
                <a:lnTo>
                  <a:pt x="15881" y="19421"/>
                </a:lnTo>
                <a:lnTo>
                  <a:pt x="15704" y="18254"/>
                </a:lnTo>
                <a:lnTo>
                  <a:pt x="15526" y="17087"/>
                </a:lnTo>
                <a:lnTo>
                  <a:pt x="15412" y="16504"/>
                </a:lnTo>
                <a:lnTo>
                  <a:pt x="15311" y="15920"/>
                </a:lnTo>
                <a:lnTo>
                  <a:pt x="15184" y="15349"/>
                </a:lnTo>
                <a:lnTo>
                  <a:pt x="15057" y="14766"/>
                </a:lnTo>
                <a:lnTo>
                  <a:pt x="14917" y="14195"/>
                </a:lnTo>
                <a:lnTo>
                  <a:pt x="14778" y="13637"/>
                </a:lnTo>
                <a:lnTo>
                  <a:pt x="14613" y="13066"/>
                </a:lnTo>
                <a:lnTo>
                  <a:pt x="14435" y="12508"/>
                </a:lnTo>
                <a:lnTo>
                  <a:pt x="14245" y="11937"/>
                </a:lnTo>
                <a:lnTo>
                  <a:pt x="14042" y="11392"/>
                </a:lnTo>
                <a:lnTo>
                  <a:pt x="13814" y="10833"/>
                </a:lnTo>
                <a:lnTo>
                  <a:pt x="13573" y="10288"/>
                </a:lnTo>
                <a:lnTo>
                  <a:pt x="13319" y="9743"/>
                </a:lnTo>
                <a:lnTo>
                  <a:pt x="13040" y="9197"/>
                </a:lnTo>
                <a:lnTo>
                  <a:pt x="12736" y="8652"/>
                </a:lnTo>
                <a:lnTo>
                  <a:pt x="12418" y="8119"/>
                </a:lnTo>
                <a:lnTo>
                  <a:pt x="12139" y="7713"/>
                </a:lnTo>
                <a:lnTo>
                  <a:pt x="11848" y="7320"/>
                </a:lnTo>
                <a:lnTo>
                  <a:pt x="11543" y="6927"/>
                </a:lnTo>
                <a:lnTo>
                  <a:pt x="11239" y="6546"/>
                </a:lnTo>
                <a:lnTo>
                  <a:pt x="10922" y="6178"/>
                </a:lnTo>
                <a:lnTo>
                  <a:pt x="10605" y="5823"/>
                </a:lnTo>
                <a:lnTo>
                  <a:pt x="10275" y="5468"/>
                </a:lnTo>
                <a:lnTo>
                  <a:pt x="9932" y="5125"/>
                </a:lnTo>
                <a:lnTo>
                  <a:pt x="9590" y="4796"/>
                </a:lnTo>
                <a:lnTo>
                  <a:pt x="9235" y="4478"/>
                </a:lnTo>
                <a:lnTo>
                  <a:pt x="8867" y="4161"/>
                </a:lnTo>
                <a:lnTo>
                  <a:pt x="8499" y="3870"/>
                </a:lnTo>
                <a:lnTo>
                  <a:pt x="8118" y="3578"/>
                </a:lnTo>
                <a:lnTo>
                  <a:pt x="7738" y="3286"/>
                </a:lnTo>
                <a:lnTo>
                  <a:pt x="7357" y="3020"/>
                </a:lnTo>
                <a:lnTo>
                  <a:pt x="6951" y="2766"/>
                </a:lnTo>
                <a:lnTo>
                  <a:pt x="6558" y="2512"/>
                </a:lnTo>
                <a:lnTo>
                  <a:pt x="6152" y="2271"/>
                </a:lnTo>
                <a:lnTo>
                  <a:pt x="5734" y="2043"/>
                </a:lnTo>
                <a:lnTo>
                  <a:pt x="5315" y="1815"/>
                </a:lnTo>
                <a:lnTo>
                  <a:pt x="4896" y="1612"/>
                </a:lnTo>
                <a:lnTo>
                  <a:pt x="4478" y="1409"/>
                </a:lnTo>
                <a:lnTo>
                  <a:pt x="4047" y="1218"/>
                </a:lnTo>
                <a:lnTo>
                  <a:pt x="3603" y="1041"/>
                </a:lnTo>
                <a:lnTo>
                  <a:pt x="3171" y="876"/>
                </a:lnTo>
                <a:lnTo>
                  <a:pt x="2727" y="724"/>
                </a:lnTo>
                <a:lnTo>
                  <a:pt x="2283" y="572"/>
                </a:lnTo>
                <a:lnTo>
                  <a:pt x="1827" y="432"/>
                </a:lnTo>
                <a:lnTo>
                  <a:pt x="1370" y="318"/>
                </a:lnTo>
                <a:lnTo>
                  <a:pt x="913" y="204"/>
                </a:lnTo>
                <a:lnTo>
                  <a:pt x="457" y="89"/>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48"/>
          <p:cNvSpPr/>
          <p:nvPr/>
        </p:nvSpPr>
        <p:spPr>
          <a:xfrm flipH="1">
            <a:off x="2228210" y="-25"/>
            <a:ext cx="6915789" cy="5143552"/>
          </a:xfrm>
          <a:custGeom>
            <a:avLst/>
            <a:gdLst/>
            <a:ahLst/>
            <a:cxnLst/>
            <a:rect l="l" t="t" r="r" b="b"/>
            <a:pathLst>
              <a:path w="67217" h="49992" extrusionOk="0">
                <a:moveTo>
                  <a:pt x="0" y="1"/>
                </a:moveTo>
                <a:lnTo>
                  <a:pt x="0" y="49991"/>
                </a:lnTo>
                <a:lnTo>
                  <a:pt x="67217" y="49991"/>
                </a:lnTo>
                <a:lnTo>
                  <a:pt x="67128" y="49484"/>
                </a:lnTo>
                <a:lnTo>
                  <a:pt x="67026" y="48989"/>
                </a:lnTo>
                <a:lnTo>
                  <a:pt x="66900" y="48494"/>
                </a:lnTo>
                <a:lnTo>
                  <a:pt x="66760" y="48000"/>
                </a:lnTo>
                <a:lnTo>
                  <a:pt x="66595" y="47518"/>
                </a:lnTo>
                <a:lnTo>
                  <a:pt x="66418" y="47036"/>
                </a:lnTo>
                <a:lnTo>
                  <a:pt x="66215" y="46554"/>
                </a:lnTo>
                <a:lnTo>
                  <a:pt x="65999" y="46084"/>
                </a:lnTo>
                <a:lnTo>
                  <a:pt x="65530" y="45222"/>
                </a:lnTo>
                <a:lnTo>
                  <a:pt x="65035" y="44372"/>
                </a:lnTo>
                <a:lnTo>
                  <a:pt x="64528" y="43522"/>
                </a:lnTo>
                <a:lnTo>
                  <a:pt x="64020" y="42685"/>
                </a:lnTo>
                <a:lnTo>
                  <a:pt x="63475" y="41860"/>
                </a:lnTo>
                <a:lnTo>
                  <a:pt x="62929" y="41036"/>
                </a:lnTo>
                <a:lnTo>
                  <a:pt x="62358" y="40237"/>
                </a:lnTo>
                <a:lnTo>
                  <a:pt x="61775" y="39463"/>
                </a:lnTo>
                <a:lnTo>
                  <a:pt x="61179" y="38702"/>
                </a:lnTo>
                <a:lnTo>
                  <a:pt x="60557" y="37953"/>
                </a:lnTo>
                <a:lnTo>
                  <a:pt x="59923" y="37230"/>
                </a:lnTo>
                <a:lnTo>
                  <a:pt x="59593" y="36875"/>
                </a:lnTo>
                <a:lnTo>
                  <a:pt x="59263" y="36533"/>
                </a:lnTo>
                <a:lnTo>
                  <a:pt x="58934" y="36190"/>
                </a:lnTo>
                <a:lnTo>
                  <a:pt x="58591" y="35860"/>
                </a:lnTo>
                <a:lnTo>
                  <a:pt x="58249" y="35543"/>
                </a:lnTo>
                <a:lnTo>
                  <a:pt x="57906" y="35226"/>
                </a:lnTo>
                <a:lnTo>
                  <a:pt x="57551" y="34909"/>
                </a:lnTo>
                <a:lnTo>
                  <a:pt x="57196" y="34605"/>
                </a:lnTo>
                <a:lnTo>
                  <a:pt x="56828" y="34313"/>
                </a:lnTo>
                <a:lnTo>
                  <a:pt x="56460" y="34021"/>
                </a:lnTo>
                <a:lnTo>
                  <a:pt x="56092" y="33742"/>
                </a:lnTo>
                <a:lnTo>
                  <a:pt x="55712" y="33476"/>
                </a:lnTo>
                <a:lnTo>
                  <a:pt x="55331" y="33222"/>
                </a:lnTo>
                <a:lnTo>
                  <a:pt x="54938" y="32968"/>
                </a:lnTo>
                <a:lnTo>
                  <a:pt x="54545" y="32715"/>
                </a:lnTo>
                <a:lnTo>
                  <a:pt x="54151" y="32486"/>
                </a:lnTo>
                <a:lnTo>
                  <a:pt x="53745" y="32258"/>
                </a:lnTo>
                <a:lnTo>
                  <a:pt x="53340" y="32055"/>
                </a:lnTo>
                <a:lnTo>
                  <a:pt x="52921" y="31839"/>
                </a:lnTo>
                <a:lnTo>
                  <a:pt x="52502" y="31649"/>
                </a:lnTo>
                <a:lnTo>
                  <a:pt x="52084" y="31472"/>
                </a:lnTo>
                <a:lnTo>
                  <a:pt x="51652" y="31294"/>
                </a:lnTo>
                <a:lnTo>
                  <a:pt x="51221" y="31142"/>
                </a:lnTo>
                <a:lnTo>
                  <a:pt x="50777" y="30990"/>
                </a:lnTo>
                <a:lnTo>
                  <a:pt x="50333" y="30850"/>
                </a:lnTo>
                <a:lnTo>
                  <a:pt x="49877" y="30723"/>
                </a:lnTo>
                <a:lnTo>
                  <a:pt x="49420" y="30609"/>
                </a:lnTo>
                <a:lnTo>
                  <a:pt x="48963" y="30508"/>
                </a:lnTo>
                <a:lnTo>
                  <a:pt x="48494" y="30419"/>
                </a:lnTo>
                <a:lnTo>
                  <a:pt x="48012" y="30343"/>
                </a:lnTo>
                <a:lnTo>
                  <a:pt x="47543" y="30267"/>
                </a:lnTo>
                <a:lnTo>
                  <a:pt x="47048" y="30216"/>
                </a:lnTo>
                <a:lnTo>
                  <a:pt x="46566" y="30178"/>
                </a:lnTo>
                <a:lnTo>
                  <a:pt x="46059" y="30165"/>
                </a:lnTo>
                <a:lnTo>
                  <a:pt x="45564" y="30152"/>
                </a:lnTo>
                <a:lnTo>
                  <a:pt x="45056" y="30152"/>
                </a:lnTo>
                <a:lnTo>
                  <a:pt x="44536" y="30165"/>
                </a:lnTo>
                <a:lnTo>
                  <a:pt x="44016" y="30203"/>
                </a:lnTo>
                <a:lnTo>
                  <a:pt x="43483" y="30241"/>
                </a:lnTo>
                <a:lnTo>
                  <a:pt x="42951" y="30305"/>
                </a:lnTo>
                <a:lnTo>
                  <a:pt x="42418" y="30381"/>
                </a:lnTo>
                <a:lnTo>
                  <a:pt x="41873" y="30482"/>
                </a:lnTo>
                <a:lnTo>
                  <a:pt x="41061" y="30622"/>
                </a:lnTo>
                <a:lnTo>
                  <a:pt x="40224" y="30787"/>
                </a:lnTo>
                <a:lnTo>
                  <a:pt x="39361" y="30977"/>
                </a:lnTo>
                <a:lnTo>
                  <a:pt x="38486" y="31180"/>
                </a:lnTo>
                <a:lnTo>
                  <a:pt x="36684" y="31624"/>
                </a:lnTo>
                <a:lnTo>
                  <a:pt x="34845" y="32068"/>
                </a:lnTo>
                <a:lnTo>
                  <a:pt x="33906" y="32283"/>
                </a:lnTo>
                <a:lnTo>
                  <a:pt x="32980" y="32486"/>
                </a:lnTo>
                <a:lnTo>
                  <a:pt x="32042" y="32689"/>
                </a:lnTo>
                <a:lnTo>
                  <a:pt x="31103" y="32854"/>
                </a:lnTo>
                <a:lnTo>
                  <a:pt x="30177" y="33019"/>
                </a:lnTo>
                <a:lnTo>
                  <a:pt x="29264" y="33146"/>
                </a:lnTo>
                <a:lnTo>
                  <a:pt x="28807" y="33197"/>
                </a:lnTo>
                <a:lnTo>
                  <a:pt x="28351" y="33247"/>
                </a:lnTo>
                <a:lnTo>
                  <a:pt x="27894" y="33285"/>
                </a:lnTo>
                <a:lnTo>
                  <a:pt x="27450" y="33311"/>
                </a:lnTo>
                <a:lnTo>
                  <a:pt x="27006" y="33336"/>
                </a:lnTo>
                <a:lnTo>
                  <a:pt x="26575" y="33349"/>
                </a:lnTo>
                <a:lnTo>
                  <a:pt x="26131" y="33349"/>
                </a:lnTo>
                <a:lnTo>
                  <a:pt x="25712" y="33336"/>
                </a:lnTo>
                <a:lnTo>
                  <a:pt x="25281" y="33311"/>
                </a:lnTo>
                <a:lnTo>
                  <a:pt x="24862" y="33285"/>
                </a:lnTo>
                <a:lnTo>
                  <a:pt x="24456" y="33235"/>
                </a:lnTo>
                <a:lnTo>
                  <a:pt x="24050" y="33171"/>
                </a:lnTo>
                <a:lnTo>
                  <a:pt x="23645" y="33095"/>
                </a:lnTo>
                <a:lnTo>
                  <a:pt x="23251" y="33019"/>
                </a:lnTo>
                <a:lnTo>
                  <a:pt x="22871" y="32918"/>
                </a:lnTo>
                <a:lnTo>
                  <a:pt x="22490" y="32791"/>
                </a:lnTo>
                <a:lnTo>
                  <a:pt x="22122" y="32664"/>
                </a:lnTo>
                <a:lnTo>
                  <a:pt x="21754" y="32524"/>
                </a:lnTo>
                <a:lnTo>
                  <a:pt x="21399" y="32359"/>
                </a:lnTo>
                <a:lnTo>
                  <a:pt x="21057" y="32169"/>
                </a:lnTo>
                <a:lnTo>
                  <a:pt x="20727" y="31979"/>
                </a:lnTo>
                <a:lnTo>
                  <a:pt x="20397" y="31763"/>
                </a:lnTo>
                <a:lnTo>
                  <a:pt x="20080" y="31522"/>
                </a:lnTo>
                <a:lnTo>
                  <a:pt x="19776" y="31269"/>
                </a:lnTo>
                <a:lnTo>
                  <a:pt x="19484" y="31002"/>
                </a:lnTo>
                <a:lnTo>
                  <a:pt x="19192" y="30710"/>
                </a:lnTo>
                <a:lnTo>
                  <a:pt x="18926" y="30393"/>
                </a:lnTo>
                <a:lnTo>
                  <a:pt x="18659" y="30064"/>
                </a:lnTo>
                <a:lnTo>
                  <a:pt x="18418" y="29708"/>
                </a:lnTo>
                <a:lnTo>
                  <a:pt x="18177" y="29328"/>
                </a:lnTo>
                <a:lnTo>
                  <a:pt x="17949" y="28922"/>
                </a:lnTo>
                <a:lnTo>
                  <a:pt x="17746" y="28503"/>
                </a:lnTo>
                <a:lnTo>
                  <a:pt x="17543" y="28059"/>
                </a:lnTo>
                <a:lnTo>
                  <a:pt x="17353" y="27590"/>
                </a:lnTo>
                <a:lnTo>
                  <a:pt x="17188" y="27095"/>
                </a:lnTo>
                <a:lnTo>
                  <a:pt x="17023" y="26575"/>
                </a:lnTo>
                <a:lnTo>
                  <a:pt x="16896" y="25979"/>
                </a:lnTo>
                <a:lnTo>
                  <a:pt x="16782" y="25383"/>
                </a:lnTo>
                <a:lnTo>
                  <a:pt x="16566" y="24178"/>
                </a:lnTo>
                <a:lnTo>
                  <a:pt x="16376" y="22985"/>
                </a:lnTo>
                <a:lnTo>
                  <a:pt x="16211" y="21793"/>
                </a:lnTo>
                <a:lnTo>
                  <a:pt x="15881" y="19421"/>
                </a:lnTo>
                <a:lnTo>
                  <a:pt x="15704" y="18254"/>
                </a:lnTo>
                <a:lnTo>
                  <a:pt x="15526" y="17087"/>
                </a:lnTo>
                <a:lnTo>
                  <a:pt x="15412" y="16504"/>
                </a:lnTo>
                <a:lnTo>
                  <a:pt x="15311" y="15920"/>
                </a:lnTo>
                <a:lnTo>
                  <a:pt x="15184" y="15349"/>
                </a:lnTo>
                <a:lnTo>
                  <a:pt x="15057" y="14766"/>
                </a:lnTo>
                <a:lnTo>
                  <a:pt x="14917" y="14195"/>
                </a:lnTo>
                <a:lnTo>
                  <a:pt x="14778" y="13637"/>
                </a:lnTo>
                <a:lnTo>
                  <a:pt x="14613" y="13066"/>
                </a:lnTo>
                <a:lnTo>
                  <a:pt x="14435" y="12508"/>
                </a:lnTo>
                <a:lnTo>
                  <a:pt x="14245" y="11937"/>
                </a:lnTo>
                <a:lnTo>
                  <a:pt x="14042" y="11392"/>
                </a:lnTo>
                <a:lnTo>
                  <a:pt x="13814" y="10833"/>
                </a:lnTo>
                <a:lnTo>
                  <a:pt x="13573" y="10288"/>
                </a:lnTo>
                <a:lnTo>
                  <a:pt x="13319" y="9743"/>
                </a:lnTo>
                <a:lnTo>
                  <a:pt x="13040" y="9197"/>
                </a:lnTo>
                <a:lnTo>
                  <a:pt x="12736" y="8652"/>
                </a:lnTo>
                <a:lnTo>
                  <a:pt x="12418" y="8119"/>
                </a:lnTo>
                <a:lnTo>
                  <a:pt x="12139" y="7713"/>
                </a:lnTo>
                <a:lnTo>
                  <a:pt x="11848" y="7320"/>
                </a:lnTo>
                <a:lnTo>
                  <a:pt x="11543" y="6927"/>
                </a:lnTo>
                <a:lnTo>
                  <a:pt x="11239" y="6546"/>
                </a:lnTo>
                <a:lnTo>
                  <a:pt x="10922" y="6178"/>
                </a:lnTo>
                <a:lnTo>
                  <a:pt x="10605" y="5823"/>
                </a:lnTo>
                <a:lnTo>
                  <a:pt x="10275" y="5468"/>
                </a:lnTo>
                <a:lnTo>
                  <a:pt x="9932" y="5125"/>
                </a:lnTo>
                <a:lnTo>
                  <a:pt x="9590" y="4796"/>
                </a:lnTo>
                <a:lnTo>
                  <a:pt x="9235" y="4478"/>
                </a:lnTo>
                <a:lnTo>
                  <a:pt x="8867" y="4161"/>
                </a:lnTo>
                <a:lnTo>
                  <a:pt x="8499" y="3870"/>
                </a:lnTo>
                <a:lnTo>
                  <a:pt x="8118" y="3578"/>
                </a:lnTo>
                <a:lnTo>
                  <a:pt x="7738" y="3286"/>
                </a:lnTo>
                <a:lnTo>
                  <a:pt x="7357" y="3020"/>
                </a:lnTo>
                <a:lnTo>
                  <a:pt x="6951" y="2766"/>
                </a:lnTo>
                <a:lnTo>
                  <a:pt x="6558" y="2512"/>
                </a:lnTo>
                <a:lnTo>
                  <a:pt x="6152" y="2271"/>
                </a:lnTo>
                <a:lnTo>
                  <a:pt x="5734" y="2043"/>
                </a:lnTo>
                <a:lnTo>
                  <a:pt x="5315" y="1815"/>
                </a:lnTo>
                <a:lnTo>
                  <a:pt x="4896" y="1612"/>
                </a:lnTo>
                <a:lnTo>
                  <a:pt x="4478" y="1409"/>
                </a:lnTo>
                <a:lnTo>
                  <a:pt x="4047" y="1218"/>
                </a:lnTo>
                <a:lnTo>
                  <a:pt x="3603" y="1041"/>
                </a:lnTo>
                <a:lnTo>
                  <a:pt x="3171" y="876"/>
                </a:lnTo>
                <a:lnTo>
                  <a:pt x="2727" y="724"/>
                </a:lnTo>
                <a:lnTo>
                  <a:pt x="2283" y="572"/>
                </a:lnTo>
                <a:lnTo>
                  <a:pt x="1827" y="432"/>
                </a:lnTo>
                <a:lnTo>
                  <a:pt x="1370" y="318"/>
                </a:lnTo>
                <a:lnTo>
                  <a:pt x="913" y="204"/>
                </a:lnTo>
                <a:lnTo>
                  <a:pt x="457" y="89"/>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3900" y="542925"/>
            <a:ext cx="7696200" cy="563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Encode Sans"/>
              <a:buNone/>
              <a:defRPr sz="2800" b="1">
                <a:solidFill>
                  <a:schemeClr val="dk1"/>
                </a:solidFill>
                <a:latin typeface="Encode Sans"/>
                <a:ea typeface="Encode Sans"/>
                <a:cs typeface="Encode Sans"/>
                <a:sym typeface="Encode Sans"/>
              </a:defRPr>
            </a:lvl1pPr>
            <a:lvl2pPr lvl="1">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2pPr>
            <a:lvl3pPr lvl="2">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3pPr>
            <a:lvl4pPr lvl="3">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4pPr>
            <a:lvl5pPr lvl="4">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5pPr>
            <a:lvl6pPr lvl="5">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6pPr>
            <a:lvl7pPr lvl="6">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7pPr>
            <a:lvl8pPr lvl="7">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8pPr>
            <a:lvl9pPr lvl="8">
              <a:spcBef>
                <a:spcPts val="0"/>
              </a:spcBef>
              <a:spcAft>
                <a:spcPts val="0"/>
              </a:spcAft>
              <a:buClr>
                <a:schemeClr val="dk1"/>
              </a:buClr>
              <a:buSzPts val="2800"/>
              <a:buFont typeface="Encode Sans"/>
              <a:buNone/>
              <a:defRPr sz="2800">
                <a:solidFill>
                  <a:schemeClr val="dk1"/>
                </a:solidFill>
                <a:latin typeface="Encode Sans"/>
                <a:ea typeface="Encode Sans"/>
                <a:cs typeface="Encode Sans"/>
                <a:sym typeface="Encode Sans"/>
              </a:defRPr>
            </a:lvl9pPr>
          </a:lstStyle>
          <a:p>
            <a:endParaRPr/>
          </a:p>
        </p:txBody>
      </p:sp>
      <p:sp>
        <p:nvSpPr>
          <p:cNvPr id="7" name="Google Shape;7;p1"/>
          <p:cNvSpPr txBox="1">
            <a:spLocks noGrp="1"/>
          </p:cNvSpPr>
          <p:nvPr>
            <p:ph type="body" idx="1"/>
          </p:nvPr>
        </p:nvSpPr>
        <p:spPr>
          <a:xfrm>
            <a:off x="723900" y="1239000"/>
            <a:ext cx="7696200" cy="33615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Encode Sans"/>
              <a:buChar char="●"/>
              <a:defRPr sz="1800">
                <a:solidFill>
                  <a:schemeClr val="dk1"/>
                </a:solidFill>
                <a:latin typeface="Encode Sans"/>
                <a:ea typeface="Encode Sans"/>
                <a:cs typeface="Encode Sans"/>
                <a:sym typeface="Encode Sans"/>
              </a:defRPr>
            </a:lvl1pPr>
            <a:lvl2pPr marL="914400" lvl="1"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2pPr>
            <a:lvl3pPr marL="1371600" lvl="2"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3pPr>
            <a:lvl4pPr marL="1828800" lvl="3"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4pPr>
            <a:lvl5pPr marL="2286000" lvl="4"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5pPr>
            <a:lvl6pPr marL="2743200" lvl="5"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6pPr>
            <a:lvl7pPr marL="3200400" lvl="6"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7pPr>
            <a:lvl8pPr marL="3657600" lvl="7" indent="-317500">
              <a:lnSpc>
                <a:spcPct val="100000"/>
              </a:lnSpc>
              <a:spcBef>
                <a:spcPts val="1600"/>
              </a:spcBef>
              <a:spcAft>
                <a:spcPts val="0"/>
              </a:spcAft>
              <a:buClr>
                <a:schemeClr val="dk1"/>
              </a:buClr>
              <a:buSzPts val="1400"/>
              <a:buFont typeface="Encode Sans"/>
              <a:buChar char="○"/>
              <a:defRPr>
                <a:solidFill>
                  <a:schemeClr val="dk1"/>
                </a:solidFill>
                <a:latin typeface="Encode Sans"/>
                <a:ea typeface="Encode Sans"/>
                <a:cs typeface="Encode Sans"/>
                <a:sym typeface="Encode Sans"/>
              </a:defRPr>
            </a:lvl8pPr>
            <a:lvl9pPr marL="4114800" lvl="8" indent="-317500">
              <a:lnSpc>
                <a:spcPct val="100000"/>
              </a:lnSpc>
              <a:spcBef>
                <a:spcPts val="1600"/>
              </a:spcBef>
              <a:spcAft>
                <a:spcPts val="1600"/>
              </a:spcAft>
              <a:buClr>
                <a:schemeClr val="dk1"/>
              </a:buClr>
              <a:buSzPts val="1400"/>
              <a:buFont typeface="Encode Sans"/>
              <a:buChar char="■"/>
              <a:defRPr>
                <a:solidFill>
                  <a:schemeClr val="dk1"/>
                </a:solidFill>
                <a:latin typeface="Encode Sans"/>
                <a:ea typeface="Encode Sans"/>
                <a:cs typeface="Encode Sans"/>
                <a:sym typeface="Encode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9" r:id="rId3"/>
    <p:sldLayoutId id="2147483667" r:id="rId4"/>
    <p:sldLayoutId id="2147483673" r:id="rId5"/>
    <p:sldLayoutId id="2147483682" r:id="rId6"/>
    <p:sldLayoutId id="2147483683" r:id="rId7"/>
    <p:sldLayoutId id="2147483693" r:id="rId8"/>
    <p:sldLayoutId id="2147483694" r:id="rId9"/>
    <p:sldLayoutId id="2147483695"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ordwall.net/es/resource/10179784"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www.colombiaaprende.edu.co/sites/default/files/files_public/contenidosaprender/G_3/S/S_G03_U05_L05/S_G03_U05_L05_01_01.html"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hermanosmaristas-my.sharepoint.com/:w:/g/personal/dmguarnizoa_fmsnor_org/EeuevaTDxcVPrj89O1Q431gBWC_Cw-CW-r1hC7sHdnHaPA?e=R5ak9g"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hermanosmaristas-my.sharepoint.com/:w:/g/personal/dmguarnizoa_fmsnor_org/EWBfNvUiPGNPnv7rZ_IH5NEBmBG5957NOQEiguU59DaJhA?e=orL3Dw"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52"/>
          <p:cNvSpPr txBox="1">
            <a:spLocks noGrp="1"/>
          </p:cNvSpPr>
          <p:nvPr>
            <p:ph type="ctrTitle"/>
          </p:nvPr>
        </p:nvSpPr>
        <p:spPr>
          <a:xfrm>
            <a:off x="723900" y="542925"/>
            <a:ext cx="5332200" cy="1435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chemeClr val="accent6"/>
                </a:solidFill>
              </a:rPr>
              <a:t>SOCIAlS STUDY</a:t>
            </a:r>
            <a:br>
              <a:rPr lang="en" dirty="0">
                <a:solidFill>
                  <a:schemeClr val="accent6"/>
                </a:solidFill>
              </a:rPr>
            </a:br>
            <a:r>
              <a:rPr lang="en" dirty="0">
                <a:solidFill>
                  <a:schemeClr val="accent6"/>
                </a:solidFill>
              </a:rPr>
              <a:t>WEEK 6</a:t>
            </a:r>
            <a:endParaRPr dirty="0">
              <a:solidFill>
                <a:schemeClr val="accent3"/>
              </a:solidFill>
            </a:endParaRPr>
          </a:p>
        </p:txBody>
      </p:sp>
      <p:sp>
        <p:nvSpPr>
          <p:cNvPr id="349" name="Google Shape;349;p52"/>
          <p:cNvSpPr txBox="1">
            <a:spLocks noGrp="1"/>
          </p:cNvSpPr>
          <p:nvPr>
            <p:ph type="subTitle" idx="1"/>
          </p:nvPr>
        </p:nvSpPr>
        <p:spPr>
          <a:xfrm>
            <a:off x="193749" y="2266652"/>
            <a:ext cx="2866789" cy="101210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a:t>From May 19</a:t>
            </a:r>
            <a:r>
              <a:rPr lang="en-US" baseline="30000" dirty="0"/>
              <a:t>th</a:t>
            </a:r>
            <a:r>
              <a:rPr lang="en-US" dirty="0"/>
              <a:t> to May </a:t>
            </a:r>
            <a:r>
              <a:rPr lang="en-US" dirty="0" err="1"/>
              <a:t>23</a:t>
            </a:r>
            <a:r>
              <a:rPr lang="en-US" baseline="30000" dirty="0" err="1"/>
              <a:t>th</a:t>
            </a:r>
            <a:r>
              <a:rPr lang="en-US" dirty="0"/>
              <a:t> </a:t>
            </a:r>
          </a:p>
        </p:txBody>
      </p:sp>
      <p:sp>
        <p:nvSpPr>
          <p:cNvPr id="350" name="Google Shape;350;p52"/>
          <p:cNvSpPr/>
          <p:nvPr/>
        </p:nvSpPr>
        <p:spPr>
          <a:xfrm>
            <a:off x="6963761" y="542924"/>
            <a:ext cx="724817" cy="467206"/>
          </a:xfrm>
          <a:custGeom>
            <a:avLst/>
            <a:gdLst/>
            <a:ahLst/>
            <a:cxnLst/>
            <a:rect l="l" t="t" r="r" b="b"/>
            <a:pathLst>
              <a:path w="42449" h="27362" extrusionOk="0">
                <a:moveTo>
                  <a:pt x="17128" y="0"/>
                </a:moveTo>
                <a:lnTo>
                  <a:pt x="16549" y="55"/>
                </a:lnTo>
                <a:lnTo>
                  <a:pt x="16025" y="111"/>
                </a:lnTo>
                <a:lnTo>
                  <a:pt x="15474" y="221"/>
                </a:lnTo>
                <a:lnTo>
                  <a:pt x="14950" y="331"/>
                </a:lnTo>
                <a:lnTo>
                  <a:pt x="14425" y="497"/>
                </a:lnTo>
                <a:lnTo>
                  <a:pt x="13901" y="662"/>
                </a:lnTo>
                <a:lnTo>
                  <a:pt x="13405" y="855"/>
                </a:lnTo>
                <a:lnTo>
                  <a:pt x="12936" y="1076"/>
                </a:lnTo>
                <a:lnTo>
                  <a:pt x="12467" y="1297"/>
                </a:lnTo>
                <a:lnTo>
                  <a:pt x="11998" y="1572"/>
                </a:lnTo>
                <a:lnTo>
                  <a:pt x="11557" y="1848"/>
                </a:lnTo>
                <a:lnTo>
                  <a:pt x="11116" y="2152"/>
                </a:lnTo>
                <a:lnTo>
                  <a:pt x="10702" y="2483"/>
                </a:lnTo>
                <a:lnTo>
                  <a:pt x="10316" y="2814"/>
                </a:lnTo>
                <a:lnTo>
                  <a:pt x="9930" y="3200"/>
                </a:lnTo>
                <a:lnTo>
                  <a:pt x="9571" y="3558"/>
                </a:lnTo>
                <a:lnTo>
                  <a:pt x="9212" y="3972"/>
                </a:lnTo>
                <a:lnTo>
                  <a:pt x="8881" y="4386"/>
                </a:lnTo>
                <a:lnTo>
                  <a:pt x="8578" y="4800"/>
                </a:lnTo>
                <a:lnTo>
                  <a:pt x="8302" y="5241"/>
                </a:lnTo>
                <a:lnTo>
                  <a:pt x="8026" y="5710"/>
                </a:lnTo>
                <a:lnTo>
                  <a:pt x="7778" y="6179"/>
                </a:lnTo>
                <a:lnTo>
                  <a:pt x="7558" y="6648"/>
                </a:lnTo>
                <a:lnTo>
                  <a:pt x="7364" y="7144"/>
                </a:lnTo>
                <a:lnTo>
                  <a:pt x="7171" y="7668"/>
                </a:lnTo>
                <a:lnTo>
                  <a:pt x="7033" y="8165"/>
                </a:lnTo>
                <a:lnTo>
                  <a:pt x="6896" y="8716"/>
                </a:lnTo>
                <a:lnTo>
                  <a:pt x="6813" y="9240"/>
                </a:lnTo>
                <a:lnTo>
                  <a:pt x="6730" y="9792"/>
                </a:lnTo>
                <a:lnTo>
                  <a:pt x="6675" y="10344"/>
                </a:lnTo>
                <a:lnTo>
                  <a:pt x="6675" y="10923"/>
                </a:lnTo>
                <a:lnTo>
                  <a:pt x="5958" y="11061"/>
                </a:lnTo>
                <a:lnTo>
                  <a:pt x="5296" y="11254"/>
                </a:lnTo>
                <a:lnTo>
                  <a:pt x="4634" y="11502"/>
                </a:lnTo>
                <a:lnTo>
                  <a:pt x="4027" y="11805"/>
                </a:lnTo>
                <a:lnTo>
                  <a:pt x="3448" y="12164"/>
                </a:lnTo>
                <a:lnTo>
                  <a:pt x="2896" y="12578"/>
                </a:lnTo>
                <a:lnTo>
                  <a:pt x="2372" y="13019"/>
                </a:lnTo>
                <a:lnTo>
                  <a:pt x="1903" y="13515"/>
                </a:lnTo>
                <a:lnTo>
                  <a:pt x="1489" y="14067"/>
                </a:lnTo>
                <a:lnTo>
                  <a:pt x="1103" y="14619"/>
                </a:lnTo>
                <a:lnTo>
                  <a:pt x="772" y="15226"/>
                </a:lnTo>
                <a:lnTo>
                  <a:pt x="497" y="15860"/>
                </a:lnTo>
                <a:lnTo>
                  <a:pt x="276" y="16522"/>
                </a:lnTo>
                <a:lnTo>
                  <a:pt x="110" y="17211"/>
                </a:lnTo>
                <a:lnTo>
                  <a:pt x="28" y="17929"/>
                </a:lnTo>
                <a:lnTo>
                  <a:pt x="0" y="18287"/>
                </a:lnTo>
                <a:lnTo>
                  <a:pt x="0" y="18673"/>
                </a:lnTo>
                <a:lnTo>
                  <a:pt x="0" y="19059"/>
                </a:lnTo>
                <a:lnTo>
                  <a:pt x="28" y="19473"/>
                </a:lnTo>
                <a:lnTo>
                  <a:pt x="83" y="19859"/>
                </a:lnTo>
                <a:lnTo>
                  <a:pt x="138" y="20246"/>
                </a:lnTo>
                <a:lnTo>
                  <a:pt x="248" y="20632"/>
                </a:lnTo>
                <a:lnTo>
                  <a:pt x="331" y="20990"/>
                </a:lnTo>
                <a:lnTo>
                  <a:pt x="469" y="21349"/>
                </a:lnTo>
                <a:lnTo>
                  <a:pt x="607" y="21707"/>
                </a:lnTo>
                <a:lnTo>
                  <a:pt x="772" y="22066"/>
                </a:lnTo>
                <a:lnTo>
                  <a:pt x="938" y="22397"/>
                </a:lnTo>
                <a:lnTo>
                  <a:pt x="1131" y="22728"/>
                </a:lnTo>
                <a:lnTo>
                  <a:pt x="1324" y="23059"/>
                </a:lnTo>
                <a:lnTo>
                  <a:pt x="1545" y="23362"/>
                </a:lnTo>
                <a:lnTo>
                  <a:pt x="1793" y="23666"/>
                </a:lnTo>
                <a:lnTo>
                  <a:pt x="2041" y="23942"/>
                </a:lnTo>
                <a:lnTo>
                  <a:pt x="2289" y="24217"/>
                </a:lnTo>
                <a:lnTo>
                  <a:pt x="2565" y="24466"/>
                </a:lnTo>
                <a:lnTo>
                  <a:pt x="2841" y="24714"/>
                </a:lnTo>
                <a:lnTo>
                  <a:pt x="3144" y="24962"/>
                </a:lnTo>
                <a:lnTo>
                  <a:pt x="3448" y="25183"/>
                </a:lnTo>
                <a:lnTo>
                  <a:pt x="3779" y="25376"/>
                </a:lnTo>
                <a:lnTo>
                  <a:pt x="4110" y="25569"/>
                </a:lnTo>
                <a:lnTo>
                  <a:pt x="4441" y="25734"/>
                </a:lnTo>
                <a:lnTo>
                  <a:pt x="4772" y="25900"/>
                </a:lnTo>
                <a:lnTo>
                  <a:pt x="5130" y="26038"/>
                </a:lnTo>
                <a:lnTo>
                  <a:pt x="5516" y="26148"/>
                </a:lnTo>
                <a:lnTo>
                  <a:pt x="5875" y="26258"/>
                </a:lnTo>
                <a:lnTo>
                  <a:pt x="6261" y="26341"/>
                </a:lnTo>
                <a:lnTo>
                  <a:pt x="6647" y="26424"/>
                </a:lnTo>
                <a:lnTo>
                  <a:pt x="7033" y="26479"/>
                </a:lnTo>
                <a:lnTo>
                  <a:pt x="7447" y="26507"/>
                </a:lnTo>
                <a:lnTo>
                  <a:pt x="7833" y="26507"/>
                </a:lnTo>
                <a:lnTo>
                  <a:pt x="8440" y="26479"/>
                </a:lnTo>
                <a:lnTo>
                  <a:pt x="8992" y="26424"/>
                </a:lnTo>
                <a:lnTo>
                  <a:pt x="9571" y="26314"/>
                </a:lnTo>
                <a:lnTo>
                  <a:pt x="10123" y="26176"/>
                </a:lnTo>
                <a:lnTo>
                  <a:pt x="10647" y="26010"/>
                </a:lnTo>
                <a:lnTo>
                  <a:pt x="11143" y="25790"/>
                </a:lnTo>
                <a:lnTo>
                  <a:pt x="11640" y="25514"/>
                </a:lnTo>
                <a:lnTo>
                  <a:pt x="12109" y="25238"/>
                </a:lnTo>
                <a:lnTo>
                  <a:pt x="12826" y="25707"/>
                </a:lnTo>
                <a:lnTo>
                  <a:pt x="13570" y="26120"/>
                </a:lnTo>
                <a:lnTo>
                  <a:pt x="13929" y="26314"/>
                </a:lnTo>
                <a:lnTo>
                  <a:pt x="14343" y="26507"/>
                </a:lnTo>
                <a:lnTo>
                  <a:pt x="14729" y="26645"/>
                </a:lnTo>
                <a:lnTo>
                  <a:pt x="15143" y="26810"/>
                </a:lnTo>
                <a:lnTo>
                  <a:pt x="15556" y="26920"/>
                </a:lnTo>
                <a:lnTo>
                  <a:pt x="15970" y="27031"/>
                </a:lnTo>
                <a:lnTo>
                  <a:pt x="16384" y="27141"/>
                </a:lnTo>
                <a:lnTo>
                  <a:pt x="16825" y="27224"/>
                </a:lnTo>
                <a:lnTo>
                  <a:pt x="17266" y="27279"/>
                </a:lnTo>
                <a:lnTo>
                  <a:pt x="17708" y="27334"/>
                </a:lnTo>
                <a:lnTo>
                  <a:pt x="18149" y="27362"/>
                </a:lnTo>
                <a:lnTo>
                  <a:pt x="19197" y="27362"/>
                </a:lnTo>
                <a:lnTo>
                  <a:pt x="19749" y="27307"/>
                </a:lnTo>
                <a:lnTo>
                  <a:pt x="20328" y="27224"/>
                </a:lnTo>
                <a:lnTo>
                  <a:pt x="20880" y="27141"/>
                </a:lnTo>
                <a:lnTo>
                  <a:pt x="21431" y="27003"/>
                </a:lnTo>
                <a:lnTo>
                  <a:pt x="21955" y="26838"/>
                </a:lnTo>
                <a:lnTo>
                  <a:pt x="22479" y="26672"/>
                </a:lnTo>
                <a:lnTo>
                  <a:pt x="23003" y="26451"/>
                </a:lnTo>
                <a:lnTo>
                  <a:pt x="23500" y="26231"/>
                </a:lnTo>
                <a:lnTo>
                  <a:pt x="23969" y="25955"/>
                </a:lnTo>
                <a:lnTo>
                  <a:pt x="24438" y="25679"/>
                </a:lnTo>
                <a:lnTo>
                  <a:pt x="24879" y="25376"/>
                </a:lnTo>
                <a:lnTo>
                  <a:pt x="25320" y="25072"/>
                </a:lnTo>
                <a:lnTo>
                  <a:pt x="25762" y="24714"/>
                </a:lnTo>
                <a:lnTo>
                  <a:pt x="26148" y="24355"/>
                </a:lnTo>
                <a:lnTo>
                  <a:pt x="26534" y="23969"/>
                </a:lnTo>
                <a:lnTo>
                  <a:pt x="27058" y="24107"/>
                </a:lnTo>
                <a:lnTo>
                  <a:pt x="27610" y="24217"/>
                </a:lnTo>
                <a:lnTo>
                  <a:pt x="28134" y="24272"/>
                </a:lnTo>
                <a:lnTo>
                  <a:pt x="29265" y="24272"/>
                </a:lnTo>
                <a:lnTo>
                  <a:pt x="29816" y="24217"/>
                </a:lnTo>
                <a:lnTo>
                  <a:pt x="30340" y="24107"/>
                </a:lnTo>
                <a:lnTo>
                  <a:pt x="30864" y="23969"/>
                </a:lnTo>
                <a:lnTo>
                  <a:pt x="31388" y="23831"/>
                </a:lnTo>
                <a:lnTo>
                  <a:pt x="31857" y="23611"/>
                </a:lnTo>
                <a:lnTo>
                  <a:pt x="32354" y="23390"/>
                </a:lnTo>
                <a:lnTo>
                  <a:pt x="32795" y="23142"/>
                </a:lnTo>
                <a:lnTo>
                  <a:pt x="33209" y="23445"/>
                </a:lnTo>
                <a:lnTo>
                  <a:pt x="33623" y="23721"/>
                </a:lnTo>
                <a:lnTo>
                  <a:pt x="34064" y="23969"/>
                </a:lnTo>
                <a:lnTo>
                  <a:pt x="34533" y="24162"/>
                </a:lnTo>
                <a:lnTo>
                  <a:pt x="35029" y="24328"/>
                </a:lnTo>
                <a:lnTo>
                  <a:pt x="35526" y="24438"/>
                </a:lnTo>
                <a:lnTo>
                  <a:pt x="36050" y="24493"/>
                </a:lnTo>
                <a:lnTo>
                  <a:pt x="36601" y="24521"/>
                </a:lnTo>
                <a:lnTo>
                  <a:pt x="37181" y="24493"/>
                </a:lnTo>
                <a:lnTo>
                  <a:pt x="37760" y="24410"/>
                </a:lnTo>
                <a:lnTo>
                  <a:pt x="38339" y="24272"/>
                </a:lnTo>
                <a:lnTo>
                  <a:pt x="38863" y="24079"/>
                </a:lnTo>
                <a:lnTo>
                  <a:pt x="39387" y="23831"/>
                </a:lnTo>
                <a:lnTo>
                  <a:pt x="39856" y="23528"/>
                </a:lnTo>
                <a:lnTo>
                  <a:pt x="40325" y="23197"/>
                </a:lnTo>
                <a:lnTo>
                  <a:pt x="40739" y="22811"/>
                </a:lnTo>
                <a:lnTo>
                  <a:pt x="41125" y="22397"/>
                </a:lnTo>
                <a:lnTo>
                  <a:pt x="41456" y="21928"/>
                </a:lnTo>
                <a:lnTo>
                  <a:pt x="41732" y="21459"/>
                </a:lnTo>
                <a:lnTo>
                  <a:pt x="41980" y="20935"/>
                </a:lnTo>
                <a:lnTo>
                  <a:pt x="42201" y="20411"/>
                </a:lnTo>
                <a:lnTo>
                  <a:pt x="42338" y="19832"/>
                </a:lnTo>
                <a:lnTo>
                  <a:pt x="42421" y="19253"/>
                </a:lnTo>
                <a:lnTo>
                  <a:pt x="42449" y="18673"/>
                </a:lnTo>
                <a:lnTo>
                  <a:pt x="42421" y="18067"/>
                </a:lnTo>
                <a:lnTo>
                  <a:pt x="42338" y="17487"/>
                </a:lnTo>
                <a:lnTo>
                  <a:pt x="42201" y="16908"/>
                </a:lnTo>
                <a:lnTo>
                  <a:pt x="41980" y="16384"/>
                </a:lnTo>
                <a:lnTo>
                  <a:pt x="41732" y="15860"/>
                </a:lnTo>
                <a:lnTo>
                  <a:pt x="41456" y="15391"/>
                </a:lnTo>
                <a:lnTo>
                  <a:pt x="41125" y="14922"/>
                </a:lnTo>
                <a:lnTo>
                  <a:pt x="40739" y="14508"/>
                </a:lnTo>
                <a:lnTo>
                  <a:pt x="40325" y="14150"/>
                </a:lnTo>
                <a:lnTo>
                  <a:pt x="39856" y="13791"/>
                </a:lnTo>
                <a:lnTo>
                  <a:pt x="39387" y="13515"/>
                </a:lnTo>
                <a:lnTo>
                  <a:pt x="38863" y="13267"/>
                </a:lnTo>
                <a:lnTo>
                  <a:pt x="38339" y="13074"/>
                </a:lnTo>
                <a:lnTo>
                  <a:pt x="37760" y="12909"/>
                </a:lnTo>
                <a:lnTo>
                  <a:pt x="37181" y="12826"/>
                </a:lnTo>
                <a:lnTo>
                  <a:pt x="36601" y="12798"/>
                </a:lnTo>
                <a:lnTo>
                  <a:pt x="36215" y="12826"/>
                </a:lnTo>
                <a:lnTo>
                  <a:pt x="35829" y="12854"/>
                </a:lnTo>
                <a:lnTo>
                  <a:pt x="35581" y="12357"/>
                </a:lnTo>
                <a:lnTo>
                  <a:pt x="35277" y="11916"/>
                </a:lnTo>
                <a:lnTo>
                  <a:pt x="34974" y="11474"/>
                </a:lnTo>
                <a:lnTo>
                  <a:pt x="34615" y="11033"/>
                </a:lnTo>
                <a:lnTo>
                  <a:pt x="34229" y="10647"/>
                </a:lnTo>
                <a:lnTo>
                  <a:pt x="33843" y="10288"/>
                </a:lnTo>
                <a:lnTo>
                  <a:pt x="33402" y="9957"/>
                </a:lnTo>
                <a:lnTo>
                  <a:pt x="32961" y="9626"/>
                </a:lnTo>
                <a:lnTo>
                  <a:pt x="32492" y="9351"/>
                </a:lnTo>
                <a:lnTo>
                  <a:pt x="31995" y="9102"/>
                </a:lnTo>
                <a:lnTo>
                  <a:pt x="31471" y="8909"/>
                </a:lnTo>
                <a:lnTo>
                  <a:pt x="30947" y="8716"/>
                </a:lnTo>
                <a:lnTo>
                  <a:pt x="30423" y="8578"/>
                </a:lnTo>
                <a:lnTo>
                  <a:pt x="29844" y="8468"/>
                </a:lnTo>
                <a:lnTo>
                  <a:pt x="29292" y="8413"/>
                </a:lnTo>
                <a:lnTo>
                  <a:pt x="28713" y="8385"/>
                </a:lnTo>
                <a:lnTo>
                  <a:pt x="28382" y="8413"/>
                </a:lnTo>
                <a:lnTo>
                  <a:pt x="28272" y="7972"/>
                </a:lnTo>
                <a:lnTo>
                  <a:pt x="28134" y="7530"/>
                </a:lnTo>
                <a:lnTo>
                  <a:pt x="27968" y="7089"/>
                </a:lnTo>
                <a:lnTo>
                  <a:pt x="27803" y="6675"/>
                </a:lnTo>
                <a:lnTo>
                  <a:pt x="27610" y="6261"/>
                </a:lnTo>
                <a:lnTo>
                  <a:pt x="27417" y="5848"/>
                </a:lnTo>
                <a:lnTo>
                  <a:pt x="27196" y="5434"/>
                </a:lnTo>
                <a:lnTo>
                  <a:pt x="26948" y="5048"/>
                </a:lnTo>
                <a:lnTo>
                  <a:pt x="26699" y="4689"/>
                </a:lnTo>
                <a:lnTo>
                  <a:pt x="26424" y="4331"/>
                </a:lnTo>
                <a:lnTo>
                  <a:pt x="26148" y="3972"/>
                </a:lnTo>
                <a:lnTo>
                  <a:pt x="25844" y="3641"/>
                </a:lnTo>
                <a:lnTo>
                  <a:pt x="25541" y="3310"/>
                </a:lnTo>
                <a:lnTo>
                  <a:pt x="25210" y="2979"/>
                </a:lnTo>
                <a:lnTo>
                  <a:pt x="24879" y="2676"/>
                </a:lnTo>
                <a:lnTo>
                  <a:pt x="24548" y="2400"/>
                </a:lnTo>
                <a:lnTo>
                  <a:pt x="24189" y="2124"/>
                </a:lnTo>
                <a:lnTo>
                  <a:pt x="23803" y="1848"/>
                </a:lnTo>
                <a:lnTo>
                  <a:pt x="23417" y="1628"/>
                </a:lnTo>
                <a:lnTo>
                  <a:pt x="23031" y="1379"/>
                </a:lnTo>
                <a:lnTo>
                  <a:pt x="22645" y="1159"/>
                </a:lnTo>
                <a:lnTo>
                  <a:pt x="22231" y="966"/>
                </a:lnTo>
                <a:lnTo>
                  <a:pt x="21817" y="800"/>
                </a:lnTo>
                <a:lnTo>
                  <a:pt x="21376" y="635"/>
                </a:lnTo>
                <a:lnTo>
                  <a:pt x="20935" y="497"/>
                </a:lnTo>
                <a:lnTo>
                  <a:pt x="20493" y="359"/>
                </a:lnTo>
                <a:lnTo>
                  <a:pt x="20052" y="249"/>
                </a:lnTo>
                <a:lnTo>
                  <a:pt x="19583" y="166"/>
                </a:lnTo>
                <a:lnTo>
                  <a:pt x="19114" y="83"/>
                </a:lnTo>
                <a:lnTo>
                  <a:pt x="18645" y="28"/>
                </a:lnTo>
                <a:lnTo>
                  <a:pt x="1817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52"/>
          <p:cNvSpPr/>
          <p:nvPr/>
        </p:nvSpPr>
        <p:spPr>
          <a:xfrm>
            <a:off x="7733073" y="1105710"/>
            <a:ext cx="683854" cy="423409"/>
          </a:xfrm>
          <a:custGeom>
            <a:avLst/>
            <a:gdLst/>
            <a:ahLst/>
            <a:cxnLst/>
            <a:rect l="l" t="t" r="r" b="b"/>
            <a:pathLst>
              <a:path w="40050" h="24797" extrusionOk="0">
                <a:moveTo>
                  <a:pt x="18232" y="0"/>
                </a:moveTo>
                <a:lnTo>
                  <a:pt x="17708" y="28"/>
                </a:lnTo>
                <a:lnTo>
                  <a:pt x="17184" y="83"/>
                </a:lnTo>
                <a:lnTo>
                  <a:pt x="16687" y="165"/>
                </a:lnTo>
                <a:lnTo>
                  <a:pt x="16191" y="276"/>
                </a:lnTo>
                <a:lnTo>
                  <a:pt x="15694" y="386"/>
                </a:lnTo>
                <a:lnTo>
                  <a:pt x="15198" y="524"/>
                </a:lnTo>
                <a:lnTo>
                  <a:pt x="14729" y="662"/>
                </a:lnTo>
                <a:lnTo>
                  <a:pt x="14233" y="855"/>
                </a:lnTo>
                <a:lnTo>
                  <a:pt x="13791" y="1048"/>
                </a:lnTo>
                <a:lnTo>
                  <a:pt x="13322" y="1241"/>
                </a:lnTo>
                <a:lnTo>
                  <a:pt x="12881" y="1462"/>
                </a:lnTo>
                <a:lnTo>
                  <a:pt x="12467" y="1710"/>
                </a:lnTo>
                <a:lnTo>
                  <a:pt x="12026" y="1986"/>
                </a:lnTo>
                <a:lnTo>
                  <a:pt x="11612" y="2262"/>
                </a:lnTo>
                <a:lnTo>
                  <a:pt x="11226" y="2538"/>
                </a:lnTo>
                <a:lnTo>
                  <a:pt x="10840" y="2869"/>
                </a:lnTo>
                <a:lnTo>
                  <a:pt x="10454" y="3172"/>
                </a:lnTo>
                <a:lnTo>
                  <a:pt x="10095" y="3531"/>
                </a:lnTo>
                <a:lnTo>
                  <a:pt x="9737" y="3889"/>
                </a:lnTo>
                <a:lnTo>
                  <a:pt x="9406" y="4248"/>
                </a:lnTo>
                <a:lnTo>
                  <a:pt x="9102" y="4634"/>
                </a:lnTo>
                <a:lnTo>
                  <a:pt x="8799" y="5020"/>
                </a:lnTo>
                <a:lnTo>
                  <a:pt x="8496" y="5434"/>
                </a:lnTo>
                <a:lnTo>
                  <a:pt x="8220" y="5847"/>
                </a:lnTo>
                <a:lnTo>
                  <a:pt x="7971" y="6261"/>
                </a:lnTo>
                <a:lnTo>
                  <a:pt x="7723" y="6702"/>
                </a:lnTo>
                <a:lnTo>
                  <a:pt x="7503" y="7171"/>
                </a:lnTo>
                <a:lnTo>
                  <a:pt x="7309" y="7613"/>
                </a:lnTo>
                <a:lnTo>
                  <a:pt x="7116" y="8109"/>
                </a:lnTo>
                <a:lnTo>
                  <a:pt x="6951" y="8578"/>
                </a:lnTo>
                <a:lnTo>
                  <a:pt x="6813" y="9074"/>
                </a:lnTo>
                <a:lnTo>
                  <a:pt x="6151" y="9130"/>
                </a:lnTo>
                <a:lnTo>
                  <a:pt x="5489" y="9268"/>
                </a:lnTo>
                <a:lnTo>
                  <a:pt x="4882" y="9433"/>
                </a:lnTo>
                <a:lnTo>
                  <a:pt x="4275" y="9654"/>
                </a:lnTo>
                <a:lnTo>
                  <a:pt x="3696" y="9957"/>
                </a:lnTo>
                <a:lnTo>
                  <a:pt x="3145" y="10288"/>
                </a:lnTo>
                <a:lnTo>
                  <a:pt x="2648" y="10674"/>
                </a:lnTo>
                <a:lnTo>
                  <a:pt x="2152" y="11088"/>
                </a:lnTo>
                <a:lnTo>
                  <a:pt x="1738" y="11557"/>
                </a:lnTo>
                <a:lnTo>
                  <a:pt x="1324" y="12053"/>
                </a:lnTo>
                <a:lnTo>
                  <a:pt x="966" y="12577"/>
                </a:lnTo>
                <a:lnTo>
                  <a:pt x="690" y="13157"/>
                </a:lnTo>
                <a:lnTo>
                  <a:pt x="414" y="13763"/>
                </a:lnTo>
                <a:lnTo>
                  <a:pt x="221" y="14398"/>
                </a:lnTo>
                <a:lnTo>
                  <a:pt x="83" y="15032"/>
                </a:lnTo>
                <a:lnTo>
                  <a:pt x="0" y="15722"/>
                </a:lnTo>
                <a:lnTo>
                  <a:pt x="0" y="16080"/>
                </a:lnTo>
                <a:lnTo>
                  <a:pt x="0" y="16466"/>
                </a:lnTo>
                <a:lnTo>
                  <a:pt x="28" y="16825"/>
                </a:lnTo>
                <a:lnTo>
                  <a:pt x="55" y="17156"/>
                </a:lnTo>
                <a:lnTo>
                  <a:pt x="111" y="17515"/>
                </a:lnTo>
                <a:lnTo>
                  <a:pt x="193" y="17873"/>
                </a:lnTo>
                <a:lnTo>
                  <a:pt x="276" y="18204"/>
                </a:lnTo>
                <a:lnTo>
                  <a:pt x="386" y="18535"/>
                </a:lnTo>
                <a:lnTo>
                  <a:pt x="497" y="18866"/>
                </a:lnTo>
                <a:lnTo>
                  <a:pt x="635" y="19170"/>
                </a:lnTo>
                <a:lnTo>
                  <a:pt x="800" y="19501"/>
                </a:lnTo>
                <a:lnTo>
                  <a:pt x="966" y="19804"/>
                </a:lnTo>
                <a:lnTo>
                  <a:pt x="1324" y="20383"/>
                </a:lnTo>
                <a:lnTo>
                  <a:pt x="1765" y="20907"/>
                </a:lnTo>
                <a:lnTo>
                  <a:pt x="2234" y="21404"/>
                </a:lnTo>
                <a:lnTo>
                  <a:pt x="2758" y="21845"/>
                </a:lnTo>
                <a:lnTo>
                  <a:pt x="3034" y="22066"/>
                </a:lnTo>
                <a:lnTo>
                  <a:pt x="3310" y="22259"/>
                </a:lnTo>
                <a:lnTo>
                  <a:pt x="3613" y="22424"/>
                </a:lnTo>
                <a:lnTo>
                  <a:pt x="3917" y="22590"/>
                </a:lnTo>
                <a:lnTo>
                  <a:pt x="4220" y="22755"/>
                </a:lnTo>
                <a:lnTo>
                  <a:pt x="4551" y="22866"/>
                </a:lnTo>
                <a:lnTo>
                  <a:pt x="4882" y="23003"/>
                </a:lnTo>
                <a:lnTo>
                  <a:pt x="5213" y="23114"/>
                </a:lnTo>
                <a:lnTo>
                  <a:pt x="5572" y="23197"/>
                </a:lnTo>
                <a:lnTo>
                  <a:pt x="5930" y="23252"/>
                </a:lnTo>
                <a:lnTo>
                  <a:pt x="6289" y="23307"/>
                </a:lnTo>
                <a:lnTo>
                  <a:pt x="6648" y="23334"/>
                </a:lnTo>
                <a:lnTo>
                  <a:pt x="7144" y="23362"/>
                </a:lnTo>
                <a:lnTo>
                  <a:pt x="7696" y="23334"/>
                </a:lnTo>
                <a:lnTo>
                  <a:pt x="8220" y="23279"/>
                </a:lnTo>
                <a:lnTo>
                  <a:pt x="8744" y="23169"/>
                </a:lnTo>
                <a:lnTo>
                  <a:pt x="9240" y="23031"/>
                </a:lnTo>
                <a:lnTo>
                  <a:pt x="9737" y="22866"/>
                </a:lnTo>
                <a:lnTo>
                  <a:pt x="10206" y="22672"/>
                </a:lnTo>
                <a:lnTo>
                  <a:pt x="10674" y="22424"/>
                </a:lnTo>
                <a:lnTo>
                  <a:pt x="11116" y="22148"/>
                </a:lnTo>
                <a:lnTo>
                  <a:pt x="11833" y="22700"/>
                </a:lnTo>
                <a:lnTo>
                  <a:pt x="12219" y="22921"/>
                </a:lnTo>
                <a:lnTo>
                  <a:pt x="12605" y="23169"/>
                </a:lnTo>
                <a:lnTo>
                  <a:pt x="12991" y="23390"/>
                </a:lnTo>
                <a:lnTo>
                  <a:pt x="13405" y="23583"/>
                </a:lnTo>
                <a:lnTo>
                  <a:pt x="13819" y="23776"/>
                </a:lnTo>
                <a:lnTo>
                  <a:pt x="14260" y="23941"/>
                </a:lnTo>
                <a:lnTo>
                  <a:pt x="14674" y="24107"/>
                </a:lnTo>
                <a:lnTo>
                  <a:pt x="15115" y="24245"/>
                </a:lnTo>
                <a:lnTo>
                  <a:pt x="15557" y="24383"/>
                </a:lnTo>
                <a:lnTo>
                  <a:pt x="16025" y="24493"/>
                </a:lnTo>
                <a:lnTo>
                  <a:pt x="16494" y="24603"/>
                </a:lnTo>
                <a:lnTo>
                  <a:pt x="16963" y="24658"/>
                </a:lnTo>
                <a:lnTo>
                  <a:pt x="17432" y="24741"/>
                </a:lnTo>
                <a:lnTo>
                  <a:pt x="17901" y="24769"/>
                </a:lnTo>
                <a:lnTo>
                  <a:pt x="18784" y="24796"/>
                </a:lnTo>
                <a:lnTo>
                  <a:pt x="19335" y="24796"/>
                </a:lnTo>
                <a:lnTo>
                  <a:pt x="19914" y="24741"/>
                </a:lnTo>
                <a:lnTo>
                  <a:pt x="20466" y="24686"/>
                </a:lnTo>
                <a:lnTo>
                  <a:pt x="21018" y="24603"/>
                </a:lnTo>
                <a:lnTo>
                  <a:pt x="21542" y="24493"/>
                </a:lnTo>
                <a:lnTo>
                  <a:pt x="22093" y="24355"/>
                </a:lnTo>
                <a:lnTo>
                  <a:pt x="22618" y="24189"/>
                </a:lnTo>
                <a:lnTo>
                  <a:pt x="23114" y="23996"/>
                </a:lnTo>
                <a:lnTo>
                  <a:pt x="23638" y="23803"/>
                </a:lnTo>
                <a:lnTo>
                  <a:pt x="24135" y="23583"/>
                </a:lnTo>
                <a:lnTo>
                  <a:pt x="24603" y="23334"/>
                </a:lnTo>
                <a:lnTo>
                  <a:pt x="25072" y="23059"/>
                </a:lnTo>
                <a:lnTo>
                  <a:pt x="25541" y="22783"/>
                </a:lnTo>
                <a:lnTo>
                  <a:pt x="25983" y="22479"/>
                </a:lnTo>
                <a:lnTo>
                  <a:pt x="26424" y="22148"/>
                </a:lnTo>
                <a:lnTo>
                  <a:pt x="26838" y="21817"/>
                </a:lnTo>
                <a:lnTo>
                  <a:pt x="27306" y="22176"/>
                </a:lnTo>
                <a:lnTo>
                  <a:pt x="27831" y="22507"/>
                </a:lnTo>
                <a:lnTo>
                  <a:pt x="28355" y="22810"/>
                </a:lnTo>
                <a:lnTo>
                  <a:pt x="28934" y="23059"/>
                </a:lnTo>
                <a:lnTo>
                  <a:pt x="29513" y="23252"/>
                </a:lnTo>
                <a:lnTo>
                  <a:pt x="30120" y="23417"/>
                </a:lnTo>
                <a:lnTo>
                  <a:pt x="30754" y="23555"/>
                </a:lnTo>
                <a:lnTo>
                  <a:pt x="31389" y="23610"/>
                </a:lnTo>
                <a:lnTo>
                  <a:pt x="31940" y="23638"/>
                </a:lnTo>
                <a:lnTo>
                  <a:pt x="32354" y="23610"/>
                </a:lnTo>
                <a:lnTo>
                  <a:pt x="32740" y="23583"/>
                </a:lnTo>
                <a:lnTo>
                  <a:pt x="33126" y="23555"/>
                </a:lnTo>
                <a:lnTo>
                  <a:pt x="33512" y="23472"/>
                </a:lnTo>
                <a:lnTo>
                  <a:pt x="33871" y="23390"/>
                </a:lnTo>
                <a:lnTo>
                  <a:pt x="34230" y="23307"/>
                </a:lnTo>
                <a:lnTo>
                  <a:pt x="34616" y="23197"/>
                </a:lnTo>
                <a:lnTo>
                  <a:pt x="34947" y="23059"/>
                </a:lnTo>
                <a:lnTo>
                  <a:pt x="35305" y="22893"/>
                </a:lnTo>
                <a:lnTo>
                  <a:pt x="35636" y="22728"/>
                </a:lnTo>
                <a:lnTo>
                  <a:pt x="35967" y="22562"/>
                </a:lnTo>
                <a:lnTo>
                  <a:pt x="36298" y="22369"/>
                </a:lnTo>
                <a:lnTo>
                  <a:pt x="36602" y="22148"/>
                </a:lnTo>
                <a:lnTo>
                  <a:pt x="36905" y="21928"/>
                </a:lnTo>
                <a:lnTo>
                  <a:pt x="37181" y="21707"/>
                </a:lnTo>
                <a:lnTo>
                  <a:pt x="37484" y="21459"/>
                </a:lnTo>
                <a:lnTo>
                  <a:pt x="37732" y="21183"/>
                </a:lnTo>
                <a:lnTo>
                  <a:pt x="37981" y="20935"/>
                </a:lnTo>
                <a:lnTo>
                  <a:pt x="38229" y="20631"/>
                </a:lnTo>
                <a:lnTo>
                  <a:pt x="38477" y="20356"/>
                </a:lnTo>
                <a:lnTo>
                  <a:pt x="38670" y="20025"/>
                </a:lnTo>
                <a:lnTo>
                  <a:pt x="38891" y="19721"/>
                </a:lnTo>
                <a:lnTo>
                  <a:pt x="39084" y="19390"/>
                </a:lnTo>
                <a:lnTo>
                  <a:pt x="39249" y="19059"/>
                </a:lnTo>
                <a:lnTo>
                  <a:pt x="39415" y="18701"/>
                </a:lnTo>
                <a:lnTo>
                  <a:pt x="39553" y="18370"/>
                </a:lnTo>
                <a:lnTo>
                  <a:pt x="39663" y="17983"/>
                </a:lnTo>
                <a:lnTo>
                  <a:pt x="39774" y="17625"/>
                </a:lnTo>
                <a:lnTo>
                  <a:pt x="39884" y="17239"/>
                </a:lnTo>
                <a:lnTo>
                  <a:pt x="39939" y="16853"/>
                </a:lnTo>
                <a:lnTo>
                  <a:pt x="39994" y="16466"/>
                </a:lnTo>
                <a:lnTo>
                  <a:pt x="40049" y="16080"/>
                </a:lnTo>
                <a:lnTo>
                  <a:pt x="40049" y="15639"/>
                </a:lnTo>
                <a:lnTo>
                  <a:pt x="40049" y="15225"/>
                </a:lnTo>
                <a:lnTo>
                  <a:pt x="40022" y="14839"/>
                </a:lnTo>
                <a:lnTo>
                  <a:pt x="39994" y="14425"/>
                </a:lnTo>
                <a:lnTo>
                  <a:pt x="39911" y="14039"/>
                </a:lnTo>
                <a:lnTo>
                  <a:pt x="39829" y="13626"/>
                </a:lnTo>
                <a:lnTo>
                  <a:pt x="39746" y="13239"/>
                </a:lnTo>
                <a:lnTo>
                  <a:pt x="39608" y="12881"/>
                </a:lnTo>
                <a:lnTo>
                  <a:pt x="39470" y="12495"/>
                </a:lnTo>
                <a:lnTo>
                  <a:pt x="39332" y="12136"/>
                </a:lnTo>
                <a:lnTo>
                  <a:pt x="39167" y="11778"/>
                </a:lnTo>
                <a:lnTo>
                  <a:pt x="38974" y="11447"/>
                </a:lnTo>
                <a:lnTo>
                  <a:pt x="38753" y="11116"/>
                </a:lnTo>
                <a:lnTo>
                  <a:pt x="38532" y="10785"/>
                </a:lnTo>
                <a:lnTo>
                  <a:pt x="38312" y="10481"/>
                </a:lnTo>
                <a:lnTo>
                  <a:pt x="38063" y="10178"/>
                </a:lnTo>
                <a:lnTo>
                  <a:pt x="37788" y="9902"/>
                </a:lnTo>
                <a:lnTo>
                  <a:pt x="37512" y="9626"/>
                </a:lnTo>
                <a:lnTo>
                  <a:pt x="37236" y="9350"/>
                </a:lnTo>
                <a:lnTo>
                  <a:pt x="36933" y="9102"/>
                </a:lnTo>
                <a:lnTo>
                  <a:pt x="36629" y="8881"/>
                </a:lnTo>
                <a:lnTo>
                  <a:pt x="36298" y="8661"/>
                </a:lnTo>
                <a:lnTo>
                  <a:pt x="35967" y="8468"/>
                </a:lnTo>
                <a:lnTo>
                  <a:pt x="35609" y="8275"/>
                </a:lnTo>
                <a:lnTo>
                  <a:pt x="35250" y="8109"/>
                </a:lnTo>
                <a:lnTo>
                  <a:pt x="34892" y="7944"/>
                </a:lnTo>
                <a:lnTo>
                  <a:pt x="34505" y="7806"/>
                </a:lnTo>
                <a:lnTo>
                  <a:pt x="34119" y="7695"/>
                </a:lnTo>
                <a:lnTo>
                  <a:pt x="33733" y="7585"/>
                </a:lnTo>
                <a:lnTo>
                  <a:pt x="33319" y="7502"/>
                </a:lnTo>
                <a:lnTo>
                  <a:pt x="32906" y="7447"/>
                </a:lnTo>
                <a:lnTo>
                  <a:pt x="32492" y="7420"/>
                </a:lnTo>
                <a:lnTo>
                  <a:pt x="31940" y="7392"/>
                </a:lnTo>
                <a:lnTo>
                  <a:pt x="31499" y="7420"/>
                </a:lnTo>
                <a:lnTo>
                  <a:pt x="31058" y="7447"/>
                </a:lnTo>
                <a:lnTo>
                  <a:pt x="30616" y="7502"/>
                </a:lnTo>
                <a:lnTo>
                  <a:pt x="30175" y="7585"/>
                </a:lnTo>
                <a:lnTo>
                  <a:pt x="29816" y="6813"/>
                </a:lnTo>
                <a:lnTo>
                  <a:pt x="29430" y="6068"/>
                </a:lnTo>
                <a:lnTo>
                  <a:pt x="28961" y="5378"/>
                </a:lnTo>
                <a:lnTo>
                  <a:pt x="28465" y="4689"/>
                </a:lnTo>
                <a:lnTo>
                  <a:pt x="27913" y="4055"/>
                </a:lnTo>
                <a:lnTo>
                  <a:pt x="27334" y="3448"/>
                </a:lnTo>
                <a:lnTo>
                  <a:pt x="26700" y="2896"/>
                </a:lnTo>
                <a:lnTo>
                  <a:pt x="26038" y="2372"/>
                </a:lnTo>
                <a:lnTo>
                  <a:pt x="25348" y="1903"/>
                </a:lnTo>
                <a:lnTo>
                  <a:pt x="24603" y="1462"/>
                </a:lnTo>
                <a:lnTo>
                  <a:pt x="23859" y="1076"/>
                </a:lnTo>
                <a:lnTo>
                  <a:pt x="23059" y="772"/>
                </a:lnTo>
                <a:lnTo>
                  <a:pt x="22231" y="496"/>
                </a:lnTo>
                <a:lnTo>
                  <a:pt x="21376" y="276"/>
                </a:lnTo>
                <a:lnTo>
                  <a:pt x="20494" y="110"/>
                </a:lnTo>
                <a:lnTo>
                  <a:pt x="19611" y="28"/>
                </a:lnTo>
                <a:lnTo>
                  <a:pt x="187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52"/>
          <p:cNvSpPr/>
          <p:nvPr/>
        </p:nvSpPr>
        <p:spPr>
          <a:xfrm>
            <a:off x="6296053" y="2422052"/>
            <a:ext cx="1177902" cy="1261723"/>
          </a:xfrm>
          <a:custGeom>
            <a:avLst/>
            <a:gdLst/>
            <a:ahLst/>
            <a:cxnLst/>
            <a:rect l="l" t="t" r="r" b="b"/>
            <a:pathLst>
              <a:path w="68984" h="73893" extrusionOk="0">
                <a:moveTo>
                  <a:pt x="33486" y="0"/>
                </a:moveTo>
                <a:lnTo>
                  <a:pt x="32437" y="28"/>
                </a:lnTo>
                <a:lnTo>
                  <a:pt x="31334" y="83"/>
                </a:lnTo>
                <a:lnTo>
                  <a:pt x="30231" y="194"/>
                </a:lnTo>
                <a:lnTo>
                  <a:pt x="29072" y="331"/>
                </a:lnTo>
                <a:lnTo>
                  <a:pt x="27914" y="525"/>
                </a:lnTo>
                <a:lnTo>
                  <a:pt x="26728" y="773"/>
                </a:lnTo>
                <a:lnTo>
                  <a:pt x="25542" y="1021"/>
                </a:lnTo>
                <a:lnTo>
                  <a:pt x="24328" y="1352"/>
                </a:lnTo>
                <a:lnTo>
                  <a:pt x="23115" y="1711"/>
                </a:lnTo>
                <a:lnTo>
                  <a:pt x="21901" y="2124"/>
                </a:lnTo>
                <a:lnTo>
                  <a:pt x="20660" y="2593"/>
                </a:lnTo>
                <a:lnTo>
                  <a:pt x="19446" y="3090"/>
                </a:lnTo>
                <a:lnTo>
                  <a:pt x="18233" y="3641"/>
                </a:lnTo>
                <a:lnTo>
                  <a:pt x="17019" y="4248"/>
                </a:lnTo>
                <a:lnTo>
                  <a:pt x="15833" y="4910"/>
                </a:lnTo>
                <a:lnTo>
                  <a:pt x="14675" y="5627"/>
                </a:lnTo>
                <a:lnTo>
                  <a:pt x="13516" y="6399"/>
                </a:lnTo>
                <a:lnTo>
                  <a:pt x="12385" y="7227"/>
                </a:lnTo>
                <a:lnTo>
                  <a:pt x="11282" y="8082"/>
                </a:lnTo>
                <a:lnTo>
                  <a:pt x="10206" y="9020"/>
                </a:lnTo>
                <a:lnTo>
                  <a:pt x="9682" y="9516"/>
                </a:lnTo>
                <a:lnTo>
                  <a:pt x="9158" y="10013"/>
                </a:lnTo>
                <a:lnTo>
                  <a:pt x="8662" y="10537"/>
                </a:lnTo>
                <a:lnTo>
                  <a:pt x="8165" y="11061"/>
                </a:lnTo>
                <a:lnTo>
                  <a:pt x="7669" y="11613"/>
                </a:lnTo>
                <a:lnTo>
                  <a:pt x="7200" y="12192"/>
                </a:lnTo>
                <a:lnTo>
                  <a:pt x="6731" y="12771"/>
                </a:lnTo>
                <a:lnTo>
                  <a:pt x="6262" y="13350"/>
                </a:lnTo>
                <a:lnTo>
                  <a:pt x="5821" y="13957"/>
                </a:lnTo>
                <a:lnTo>
                  <a:pt x="5407" y="14591"/>
                </a:lnTo>
                <a:lnTo>
                  <a:pt x="4993" y="15226"/>
                </a:lnTo>
                <a:lnTo>
                  <a:pt x="4580" y="15888"/>
                </a:lnTo>
                <a:lnTo>
                  <a:pt x="4193" y="16550"/>
                </a:lnTo>
                <a:lnTo>
                  <a:pt x="3835" y="17239"/>
                </a:lnTo>
                <a:lnTo>
                  <a:pt x="3476" y="17956"/>
                </a:lnTo>
                <a:lnTo>
                  <a:pt x="3118" y="18674"/>
                </a:lnTo>
                <a:lnTo>
                  <a:pt x="2787" y="19418"/>
                </a:lnTo>
                <a:lnTo>
                  <a:pt x="2483" y="20163"/>
                </a:lnTo>
                <a:lnTo>
                  <a:pt x="2180" y="20935"/>
                </a:lnTo>
                <a:lnTo>
                  <a:pt x="1904" y="21735"/>
                </a:lnTo>
                <a:lnTo>
                  <a:pt x="1628" y="22535"/>
                </a:lnTo>
                <a:lnTo>
                  <a:pt x="1408" y="23362"/>
                </a:lnTo>
                <a:lnTo>
                  <a:pt x="1159" y="24190"/>
                </a:lnTo>
                <a:lnTo>
                  <a:pt x="966" y="24990"/>
                </a:lnTo>
                <a:lnTo>
                  <a:pt x="773" y="25817"/>
                </a:lnTo>
                <a:lnTo>
                  <a:pt x="608" y="26617"/>
                </a:lnTo>
                <a:lnTo>
                  <a:pt x="470" y="27417"/>
                </a:lnTo>
                <a:lnTo>
                  <a:pt x="360" y="28189"/>
                </a:lnTo>
                <a:lnTo>
                  <a:pt x="249" y="28962"/>
                </a:lnTo>
                <a:lnTo>
                  <a:pt x="166" y="29734"/>
                </a:lnTo>
                <a:lnTo>
                  <a:pt x="84" y="30506"/>
                </a:lnTo>
                <a:lnTo>
                  <a:pt x="56" y="31251"/>
                </a:lnTo>
                <a:lnTo>
                  <a:pt x="1" y="32023"/>
                </a:lnTo>
                <a:lnTo>
                  <a:pt x="1" y="32740"/>
                </a:lnTo>
                <a:lnTo>
                  <a:pt x="1" y="33485"/>
                </a:lnTo>
                <a:lnTo>
                  <a:pt x="29" y="34202"/>
                </a:lnTo>
                <a:lnTo>
                  <a:pt x="56" y="34919"/>
                </a:lnTo>
                <a:lnTo>
                  <a:pt x="111" y="35636"/>
                </a:lnTo>
                <a:lnTo>
                  <a:pt x="277" y="37016"/>
                </a:lnTo>
                <a:lnTo>
                  <a:pt x="497" y="38367"/>
                </a:lnTo>
                <a:lnTo>
                  <a:pt x="746" y="39691"/>
                </a:lnTo>
                <a:lnTo>
                  <a:pt x="1077" y="40987"/>
                </a:lnTo>
                <a:lnTo>
                  <a:pt x="1463" y="42256"/>
                </a:lnTo>
                <a:lnTo>
                  <a:pt x="1904" y="43470"/>
                </a:lnTo>
                <a:lnTo>
                  <a:pt x="2373" y="44683"/>
                </a:lnTo>
                <a:lnTo>
                  <a:pt x="2897" y="45842"/>
                </a:lnTo>
                <a:lnTo>
                  <a:pt x="3476" y="46973"/>
                </a:lnTo>
                <a:lnTo>
                  <a:pt x="4083" y="48048"/>
                </a:lnTo>
                <a:lnTo>
                  <a:pt x="4718" y="49124"/>
                </a:lnTo>
                <a:lnTo>
                  <a:pt x="5407" y="50172"/>
                </a:lnTo>
                <a:lnTo>
                  <a:pt x="6124" y="51165"/>
                </a:lnTo>
                <a:lnTo>
                  <a:pt x="6869" y="52131"/>
                </a:lnTo>
                <a:lnTo>
                  <a:pt x="7641" y="53068"/>
                </a:lnTo>
                <a:lnTo>
                  <a:pt x="8414" y="53951"/>
                </a:lnTo>
                <a:lnTo>
                  <a:pt x="9241" y="54834"/>
                </a:lnTo>
                <a:lnTo>
                  <a:pt x="10068" y="55661"/>
                </a:lnTo>
                <a:lnTo>
                  <a:pt x="10896" y="56461"/>
                </a:lnTo>
                <a:lnTo>
                  <a:pt x="11779" y="57233"/>
                </a:lnTo>
                <a:lnTo>
                  <a:pt x="12634" y="57978"/>
                </a:lnTo>
                <a:lnTo>
                  <a:pt x="13516" y="58695"/>
                </a:lnTo>
                <a:lnTo>
                  <a:pt x="14399" y="59357"/>
                </a:lnTo>
                <a:lnTo>
                  <a:pt x="15281" y="59991"/>
                </a:lnTo>
                <a:lnTo>
                  <a:pt x="15916" y="60488"/>
                </a:lnTo>
                <a:lnTo>
                  <a:pt x="16523" y="60984"/>
                </a:lnTo>
                <a:lnTo>
                  <a:pt x="17102" y="61481"/>
                </a:lnTo>
                <a:lnTo>
                  <a:pt x="17653" y="62032"/>
                </a:lnTo>
                <a:lnTo>
                  <a:pt x="18150" y="62557"/>
                </a:lnTo>
                <a:lnTo>
                  <a:pt x="18619" y="63136"/>
                </a:lnTo>
                <a:lnTo>
                  <a:pt x="19060" y="63687"/>
                </a:lnTo>
                <a:lnTo>
                  <a:pt x="19474" y="64267"/>
                </a:lnTo>
                <a:lnTo>
                  <a:pt x="19832" y="64846"/>
                </a:lnTo>
                <a:lnTo>
                  <a:pt x="20191" y="65425"/>
                </a:lnTo>
                <a:lnTo>
                  <a:pt x="20522" y="66004"/>
                </a:lnTo>
                <a:lnTo>
                  <a:pt x="20825" y="66584"/>
                </a:lnTo>
                <a:lnTo>
                  <a:pt x="21101" y="67135"/>
                </a:lnTo>
                <a:lnTo>
                  <a:pt x="21349" y="67714"/>
                </a:lnTo>
                <a:lnTo>
                  <a:pt x="21763" y="68818"/>
                </a:lnTo>
                <a:lnTo>
                  <a:pt x="22122" y="69838"/>
                </a:lnTo>
                <a:lnTo>
                  <a:pt x="22398" y="70804"/>
                </a:lnTo>
                <a:lnTo>
                  <a:pt x="22618" y="71659"/>
                </a:lnTo>
                <a:lnTo>
                  <a:pt x="22756" y="72431"/>
                </a:lnTo>
                <a:lnTo>
                  <a:pt x="22866" y="73038"/>
                </a:lnTo>
                <a:lnTo>
                  <a:pt x="22922" y="73507"/>
                </a:lnTo>
                <a:lnTo>
                  <a:pt x="22977" y="73893"/>
                </a:lnTo>
                <a:lnTo>
                  <a:pt x="46035" y="73893"/>
                </a:lnTo>
                <a:lnTo>
                  <a:pt x="46063" y="73507"/>
                </a:lnTo>
                <a:lnTo>
                  <a:pt x="46118" y="73038"/>
                </a:lnTo>
                <a:lnTo>
                  <a:pt x="46228" y="72431"/>
                </a:lnTo>
                <a:lnTo>
                  <a:pt x="46394" y="71659"/>
                </a:lnTo>
                <a:lnTo>
                  <a:pt x="46587" y="70804"/>
                </a:lnTo>
                <a:lnTo>
                  <a:pt x="46863" y="69838"/>
                </a:lnTo>
                <a:lnTo>
                  <a:pt x="47221" y="68818"/>
                </a:lnTo>
                <a:lnTo>
                  <a:pt x="47663" y="67714"/>
                </a:lnTo>
                <a:lnTo>
                  <a:pt x="47911" y="67135"/>
                </a:lnTo>
                <a:lnTo>
                  <a:pt x="48187" y="66584"/>
                </a:lnTo>
                <a:lnTo>
                  <a:pt x="48490" y="66004"/>
                </a:lnTo>
                <a:lnTo>
                  <a:pt x="48794" y="65425"/>
                </a:lnTo>
                <a:lnTo>
                  <a:pt x="49152" y="64846"/>
                </a:lnTo>
                <a:lnTo>
                  <a:pt x="49538" y="64267"/>
                </a:lnTo>
                <a:lnTo>
                  <a:pt x="49952" y="63687"/>
                </a:lnTo>
                <a:lnTo>
                  <a:pt x="50393" y="63136"/>
                </a:lnTo>
                <a:lnTo>
                  <a:pt x="50862" y="62557"/>
                </a:lnTo>
                <a:lnTo>
                  <a:pt x="51359" y="62032"/>
                </a:lnTo>
                <a:lnTo>
                  <a:pt x="51883" y="61481"/>
                </a:lnTo>
                <a:lnTo>
                  <a:pt x="52462" y="60984"/>
                </a:lnTo>
                <a:lnTo>
                  <a:pt x="53069" y="60488"/>
                </a:lnTo>
                <a:lnTo>
                  <a:pt x="53703" y="59991"/>
                </a:lnTo>
                <a:lnTo>
                  <a:pt x="54586" y="59357"/>
                </a:lnTo>
                <a:lnTo>
                  <a:pt x="55468" y="58695"/>
                </a:lnTo>
                <a:lnTo>
                  <a:pt x="56351" y="57978"/>
                </a:lnTo>
                <a:lnTo>
                  <a:pt x="57234" y="57233"/>
                </a:lnTo>
                <a:lnTo>
                  <a:pt x="58089" y="56461"/>
                </a:lnTo>
                <a:lnTo>
                  <a:pt x="58944" y="55661"/>
                </a:lnTo>
                <a:lnTo>
                  <a:pt x="59771" y="54834"/>
                </a:lnTo>
                <a:lnTo>
                  <a:pt x="60571" y="53951"/>
                </a:lnTo>
                <a:lnTo>
                  <a:pt x="61371" y="53068"/>
                </a:lnTo>
                <a:lnTo>
                  <a:pt x="62143" y="52131"/>
                </a:lnTo>
                <a:lnTo>
                  <a:pt x="62860" y="51165"/>
                </a:lnTo>
                <a:lnTo>
                  <a:pt x="63578" y="50172"/>
                </a:lnTo>
                <a:lnTo>
                  <a:pt x="64267" y="49124"/>
                </a:lnTo>
                <a:lnTo>
                  <a:pt x="64902" y="48048"/>
                </a:lnTo>
                <a:lnTo>
                  <a:pt x="65508" y="46973"/>
                </a:lnTo>
                <a:lnTo>
                  <a:pt x="66088" y="45842"/>
                </a:lnTo>
                <a:lnTo>
                  <a:pt x="66612" y="44683"/>
                </a:lnTo>
                <a:lnTo>
                  <a:pt x="67081" y="43470"/>
                </a:lnTo>
                <a:lnTo>
                  <a:pt x="67522" y="42256"/>
                </a:lnTo>
                <a:lnTo>
                  <a:pt x="67908" y="40987"/>
                </a:lnTo>
                <a:lnTo>
                  <a:pt x="68239" y="39691"/>
                </a:lnTo>
                <a:lnTo>
                  <a:pt x="68515" y="38367"/>
                </a:lnTo>
                <a:lnTo>
                  <a:pt x="68735" y="37016"/>
                </a:lnTo>
                <a:lnTo>
                  <a:pt x="68873" y="35636"/>
                </a:lnTo>
                <a:lnTo>
                  <a:pt x="68929" y="34919"/>
                </a:lnTo>
                <a:lnTo>
                  <a:pt x="68956" y="34202"/>
                </a:lnTo>
                <a:lnTo>
                  <a:pt x="68984" y="33485"/>
                </a:lnTo>
                <a:lnTo>
                  <a:pt x="68984" y="32740"/>
                </a:lnTo>
                <a:lnTo>
                  <a:pt x="68984" y="32023"/>
                </a:lnTo>
                <a:lnTo>
                  <a:pt x="68956" y="31251"/>
                </a:lnTo>
                <a:lnTo>
                  <a:pt x="68901" y="30506"/>
                </a:lnTo>
                <a:lnTo>
                  <a:pt x="68846" y="29734"/>
                </a:lnTo>
                <a:lnTo>
                  <a:pt x="68735" y="28962"/>
                </a:lnTo>
                <a:lnTo>
                  <a:pt x="68653" y="28189"/>
                </a:lnTo>
                <a:lnTo>
                  <a:pt x="68515" y="27417"/>
                </a:lnTo>
                <a:lnTo>
                  <a:pt x="68377" y="26617"/>
                </a:lnTo>
                <a:lnTo>
                  <a:pt x="68211" y="25817"/>
                </a:lnTo>
                <a:lnTo>
                  <a:pt x="68018" y="24990"/>
                </a:lnTo>
                <a:lnTo>
                  <a:pt x="67825" y="24190"/>
                </a:lnTo>
                <a:lnTo>
                  <a:pt x="67605" y="23362"/>
                </a:lnTo>
                <a:lnTo>
                  <a:pt x="67356" y="22535"/>
                </a:lnTo>
                <a:lnTo>
                  <a:pt x="67081" y="21735"/>
                </a:lnTo>
                <a:lnTo>
                  <a:pt x="66805" y="20935"/>
                </a:lnTo>
                <a:lnTo>
                  <a:pt x="66529" y="20163"/>
                </a:lnTo>
                <a:lnTo>
                  <a:pt x="66198" y="19418"/>
                </a:lnTo>
                <a:lnTo>
                  <a:pt x="65867" y="18674"/>
                </a:lnTo>
                <a:lnTo>
                  <a:pt x="65536" y="17956"/>
                </a:lnTo>
                <a:lnTo>
                  <a:pt x="65177" y="17239"/>
                </a:lnTo>
                <a:lnTo>
                  <a:pt x="64791" y="16550"/>
                </a:lnTo>
                <a:lnTo>
                  <a:pt x="64405" y="15888"/>
                </a:lnTo>
                <a:lnTo>
                  <a:pt x="64019" y="15226"/>
                </a:lnTo>
                <a:lnTo>
                  <a:pt x="63578" y="14591"/>
                </a:lnTo>
                <a:lnTo>
                  <a:pt x="63164" y="13957"/>
                </a:lnTo>
                <a:lnTo>
                  <a:pt x="62723" y="13350"/>
                </a:lnTo>
                <a:lnTo>
                  <a:pt x="62254" y="12771"/>
                </a:lnTo>
                <a:lnTo>
                  <a:pt x="61812" y="12192"/>
                </a:lnTo>
                <a:lnTo>
                  <a:pt x="61316" y="11613"/>
                </a:lnTo>
                <a:lnTo>
                  <a:pt x="60847" y="11061"/>
                </a:lnTo>
                <a:lnTo>
                  <a:pt x="60350" y="10537"/>
                </a:lnTo>
                <a:lnTo>
                  <a:pt x="59826" y="10013"/>
                </a:lnTo>
                <a:lnTo>
                  <a:pt x="59330" y="9516"/>
                </a:lnTo>
                <a:lnTo>
                  <a:pt x="58806" y="9020"/>
                </a:lnTo>
                <a:lnTo>
                  <a:pt x="57730" y="8082"/>
                </a:lnTo>
                <a:lnTo>
                  <a:pt x="56627" y="7227"/>
                </a:lnTo>
                <a:lnTo>
                  <a:pt x="55496" y="6399"/>
                </a:lnTo>
                <a:lnTo>
                  <a:pt x="54338" y="5627"/>
                </a:lnTo>
                <a:lnTo>
                  <a:pt x="53152" y="4910"/>
                </a:lnTo>
                <a:lnTo>
                  <a:pt x="51966" y="4248"/>
                </a:lnTo>
                <a:lnTo>
                  <a:pt x="50752" y="3641"/>
                </a:lnTo>
                <a:lnTo>
                  <a:pt x="49538" y="3090"/>
                </a:lnTo>
                <a:lnTo>
                  <a:pt x="48325" y="2593"/>
                </a:lnTo>
                <a:lnTo>
                  <a:pt x="47111" y="2124"/>
                </a:lnTo>
                <a:lnTo>
                  <a:pt x="45870" y="1711"/>
                </a:lnTo>
                <a:lnTo>
                  <a:pt x="44656" y="1352"/>
                </a:lnTo>
                <a:lnTo>
                  <a:pt x="43443" y="1021"/>
                </a:lnTo>
                <a:lnTo>
                  <a:pt x="42257" y="773"/>
                </a:lnTo>
                <a:lnTo>
                  <a:pt x="41071" y="525"/>
                </a:lnTo>
                <a:lnTo>
                  <a:pt x="39912" y="331"/>
                </a:lnTo>
                <a:lnTo>
                  <a:pt x="38781" y="194"/>
                </a:lnTo>
                <a:lnTo>
                  <a:pt x="37650" y="83"/>
                </a:lnTo>
                <a:lnTo>
                  <a:pt x="36575" y="28"/>
                </a:lnTo>
                <a:lnTo>
                  <a:pt x="3552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52"/>
          <p:cNvSpPr/>
          <p:nvPr/>
        </p:nvSpPr>
        <p:spPr>
          <a:xfrm>
            <a:off x="6860280" y="1816862"/>
            <a:ext cx="49927" cy="449790"/>
          </a:xfrm>
          <a:custGeom>
            <a:avLst/>
            <a:gdLst/>
            <a:ahLst/>
            <a:cxnLst/>
            <a:rect l="l" t="t" r="r" b="b"/>
            <a:pathLst>
              <a:path w="2924" h="26342" extrusionOk="0">
                <a:moveTo>
                  <a:pt x="1462" y="1"/>
                </a:moveTo>
                <a:lnTo>
                  <a:pt x="1186" y="28"/>
                </a:lnTo>
                <a:lnTo>
                  <a:pt x="910" y="83"/>
                </a:lnTo>
                <a:lnTo>
                  <a:pt x="662" y="194"/>
                </a:lnTo>
                <a:lnTo>
                  <a:pt x="442" y="359"/>
                </a:lnTo>
                <a:lnTo>
                  <a:pt x="249" y="552"/>
                </a:lnTo>
                <a:lnTo>
                  <a:pt x="111" y="800"/>
                </a:lnTo>
                <a:lnTo>
                  <a:pt x="55" y="938"/>
                </a:lnTo>
                <a:lnTo>
                  <a:pt x="28" y="1104"/>
                </a:lnTo>
                <a:lnTo>
                  <a:pt x="0" y="1242"/>
                </a:lnTo>
                <a:lnTo>
                  <a:pt x="0" y="1435"/>
                </a:lnTo>
                <a:lnTo>
                  <a:pt x="0" y="24935"/>
                </a:lnTo>
                <a:lnTo>
                  <a:pt x="0" y="25100"/>
                </a:lnTo>
                <a:lnTo>
                  <a:pt x="28" y="25266"/>
                </a:lnTo>
                <a:lnTo>
                  <a:pt x="55" y="25404"/>
                </a:lnTo>
                <a:lnTo>
                  <a:pt x="111" y="25542"/>
                </a:lnTo>
                <a:lnTo>
                  <a:pt x="249" y="25790"/>
                </a:lnTo>
                <a:lnTo>
                  <a:pt x="442" y="25983"/>
                </a:lnTo>
                <a:lnTo>
                  <a:pt x="662" y="26148"/>
                </a:lnTo>
                <a:lnTo>
                  <a:pt x="910" y="26259"/>
                </a:lnTo>
                <a:lnTo>
                  <a:pt x="1186" y="26314"/>
                </a:lnTo>
                <a:lnTo>
                  <a:pt x="1462" y="26341"/>
                </a:lnTo>
                <a:lnTo>
                  <a:pt x="1738" y="26314"/>
                </a:lnTo>
                <a:lnTo>
                  <a:pt x="1986" y="26259"/>
                </a:lnTo>
                <a:lnTo>
                  <a:pt x="2234" y="26148"/>
                </a:lnTo>
                <a:lnTo>
                  <a:pt x="2455" y="25983"/>
                </a:lnTo>
                <a:lnTo>
                  <a:pt x="2648" y="25790"/>
                </a:lnTo>
                <a:lnTo>
                  <a:pt x="2786" y="25542"/>
                </a:lnTo>
                <a:lnTo>
                  <a:pt x="2841" y="25404"/>
                </a:lnTo>
                <a:lnTo>
                  <a:pt x="2896" y="25266"/>
                </a:lnTo>
                <a:lnTo>
                  <a:pt x="2896" y="25100"/>
                </a:lnTo>
                <a:lnTo>
                  <a:pt x="2924" y="24935"/>
                </a:lnTo>
                <a:lnTo>
                  <a:pt x="2924" y="1435"/>
                </a:lnTo>
                <a:lnTo>
                  <a:pt x="2896" y="1242"/>
                </a:lnTo>
                <a:lnTo>
                  <a:pt x="2896" y="1104"/>
                </a:lnTo>
                <a:lnTo>
                  <a:pt x="2841" y="938"/>
                </a:lnTo>
                <a:lnTo>
                  <a:pt x="2786" y="800"/>
                </a:lnTo>
                <a:lnTo>
                  <a:pt x="2648" y="552"/>
                </a:lnTo>
                <a:lnTo>
                  <a:pt x="2455" y="359"/>
                </a:lnTo>
                <a:lnTo>
                  <a:pt x="2234" y="194"/>
                </a:lnTo>
                <a:lnTo>
                  <a:pt x="1986" y="83"/>
                </a:lnTo>
                <a:lnTo>
                  <a:pt x="1738" y="28"/>
                </a:lnTo>
                <a:lnTo>
                  <a:pt x="146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4" name="Google Shape;354;p52"/>
          <p:cNvGrpSpPr/>
          <p:nvPr/>
        </p:nvGrpSpPr>
        <p:grpSpPr>
          <a:xfrm>
            <a:off x="6995906" y="1911526"/>
            <a:ext cx="1095959" cy="937708"/>
            <a:chOff x="6995906" y="1911526"/>
            <a:chExt cx="1095959" cy="937708"/>
          </a:xfrm>
        </p:grpSpPr>
        <p:sp>
          <p:nvSpPr>
            <p:cNvPr id="355" name="Google Shape;355;p52"/>
            <p:cNvSpPr/>
            <p:nvPr/>
          </p:nvSpPr>
          <p:spPr>
            <a:xfrm>
              <a:off x="7213493" y="2021267"/>
              <a:ext cx="308033" cy="357465"/>
            </a:xfrm>
            <a:custGeom>
              <a:avLst/>
              <a:gdLst/>
              <a:ahLst/>
              <a:cxnLst/>
              <a:rect l="l" t="t" r="r" b="b"/>
              <a:pathLst>
                <a:path w="18040" h="20935" extrusionOk="0">
                  <a:moveTo>
                    <a:pt x="16495" y="0"/>
                  </a:moveTo>
                  <a:lnTo>
                    <a:pt x="16219" y="28"/>
                  </a:lnTo>
                  <a:lnTo>
                    <a:pt x="15943" y="138"/>
                  </a:lnTo>
                  <a:lnTo>
                    <a:pt x="15805" y="193"/>
                  </a:lnTo>
                  <a:lnTo>
                    <a:pt x="15695" y="304"/>
                  </a:lnTo>
                  <a:lnTo>
                    <a:pt x="15585" y="386"/>
                  </a:lnTo>
                  <a:lnTo>
                    <a:pt x="15447" y="524"/>
                  </a:lnTo>
                  <a:lnTo>
                    <a:pt x="359" y="18535"/>
                  </a:lnTo>
                  <a:lnTo>
                    <a:pt x="249" y="18673"/>
                  </a:lnTo>
                  <a:lnTo>
                    <a:pt x="166" y="18811"/>
                  </a:lnTo>
                  <a:lnTo>
                    <a:pt x="111" y="18949"/>
                  </a:lnTo>
                  <a:lnTo>
                    <a:pt x="56" y="19087"/>
                  </a:lnTo>
                  <a:lnTo>
                    <a:pt x="1" y="19363"/>
                  </a:lnTo>
                  <a:lnTo>
                    <a:pt x="28" y="19639"/>
                  </a:lnTo>
                  <a:lnTo>
                    <a:pt x="84" y="19887"/>
                  </a:lnTo>
                  <a:lnTo>
                    <a:pt x="221" y="20135"/>
                  </a:lnTo>
                  <a:lnTo>
                    <a:pt x="359" y="20356"/>
                  </a:lnTo>
                  <a:lnTo>
                    <a:pt x="552" y="20549"/>
                  </a:lnTo>
                  <a:lnTo>
                    <a:pt x="773" y="20714"/>
                  </a:lnTo>
                  <a:lnTo>
                    <a:pt x="1021" y="20825"/>
                  </a:lnTo>
                  <a:lnTo>
                    <a:pt x="1297" y="20907"/>
                  </a:lnTo>
                  <a:lnTo>
                    <a:pt x="1573" y="20935"/>
                  </a:lnTo>
                  <a:lnTo>
                    <a:pt x="1821" y="20907"/>
                  </a:lnTo>
                  <a:lnTo>
                    <a:pt x="2097" y="20797"/>
                  </a:lnTo>
                  <a:lnTo>
                    <a:pt x="2235" y="20742"/>
                  </a:lnTo>
                  <a:lnTo>
                    <a:pt x="2345" y="20632"/>
                  </a:lnTo>
                  <a:lnTo>
                    <a:pt x="2483" y="20549"/>
                  </a:lnTo>
                  <a:lnTo>
                    <a:pt x="2594" y="20411"/>
                  </a:lnTo>
                  <a:lnTo>
                    <a:pt x="17708" y="2400"/>
                  </a:lnTo>
                  <a:lnTo>
                    <a:pt x="17791" y="2262"/>
                  </a:lnTo>
                  <a:lnTo>
                    <a:pt x="17874" y="2124"/>
                  </a:lnTo>
                  <a:lnTo>
                    <a:pt x="17957" y="1986"/>
                  </a:lnTo>
                  <a:lnTo>
                    <a:pt x="17984" y="1848"/>
                  </a:lnTo>
                  <a:lnTo>
                    <a:pt x="18039" y="1572"/>
                  </a:lnTo>
                  <a:lnTo>
                    <a:pt x="18039" y="1296"/>
                  </a:lnTo>
                  <a:lnTo>
                    <a:pt x="17957" y="1048"/>
                  </a:lnTo>
                  <a:lnTo>
                    <a:pt x="17846" y="800"/>
                  </a:lnTo>
                  <a:lnTo>
                    <a:pt x="17681" y="579"/>
                  </a:lnTo>
                  <a:lnTo>
                    <a:pt x="17488" y="386"/>
                  </a:lnTo>
                  <a:lnTo>
                    <a:pt x="17267" y="221"/>
                  </a:lnTo>
                  <a:lnTo>
                    <a:pt x="17019" y="110"/>
                  </a:lnTo>
                  <a:lnTo>
                    <a:pt x="16743" y="28"/>
                  </a:lnTo>
                  <a:lnTo>
                    <a:pt x="164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52"/>
            <p:cNvSpPr/>
            <p:nvPr/>
          </p:nvSpPr>
          <p:spPr>
            <a:xfrm>
              <a:off x="7472521" y="1911526"/>
              <a:ext cx="142730" cy="629692"/>
            </a:xfrm>
            <a:custGeom>
              <a:avLst/>
              <a:gdLst/>
              <a:ahLst/>
              <a:cxnLst/>
              <a:rect l="l" t="t" r="r" b="b"/>
              <a:pathLst>
                <a:path w="8359" h="36878" extrusionOk="0">
                  <a:moveTo>
                    <a:pt x="4193" y="1"/>
                  </a:moveTo>
                  <a:lnTo>
                    <a:pt x="3752" y="828"/>
                  </a:lnTo>
                  <a:lnTo>
                    <a:pt x="3338" y="1655"/>
                  </a:lnTo>
                  <a:lnTo>
                    <a:pt x="2980" y="2483"/>
                  </a:lnTo>
                  <a:lnTo>
                    <a:pt x="2621" y="3310"/>
                  </a:lnTo>
                  <a:lnTo>
                    <a:pt x="2290" y="4165"/>
                  </a:lnTo>
                  <a:lnTo>
                    <a:pt x="2014" y="4993"/>
                  </a:lnTo>
                  <a:lnTo>
                    <a:pt x="1739" y="5820"/>
                  </a:lnTo>
                  <a:lnTo>
                    <a:pt x="1463" y="6648"/>
                  </a:lnTo>
                  <a:lnTo>
                    <a:pt x="1242" y="7475"/>
                  </a:lnTo>
                  <a:lnTo>
                    <a:pt x="1049" y="8303"/>
                  </a:lnTo>
                  <a:lnTo>
                    <a:pt x="856" y="9130"/>
                  </a:lnTo>
                  <a:lnTo>
                    <a:pt x="690" y="9958"/>
                  </a:lnTo>
                  <a:lnTo>
                    <a:pt x="525" y="10785"/>
                  </a:lnTo>
                  <a:lnTo>
                    <a:pt x="415" y="11585"/>
                  </a:lnTo>
                  <a:lnTo>
                    <a:pt x="304" y="12412"/>
                  </a:lnTo>
                  <a:lnTo>
                    <a:pt x="194" y="13212"/>
                  </a:lnTo>
                  <a:lnTo>
                    <a:pt x="84" y="14812"/>
                  </a:lnTo>
                  <a:lnTo>
                    <a:pt x="1" y="16384"/>
                  </a:lnTo>
                  <a:lnTo>
                    <a:pt x="1" y="17929"/>
                  </a:lnTo>
                  <a:lnTo>
                    <a:pt x="29" y="19446"/>
                  </a:lnTo>
                  <a:lnTo>
                    <a:pt x="139" y="20908"/>
                  </a:lnTo>
                  <a:lnTo>
                    <a:pt x="277" y="22342"/>
                  </a:lnTo>
                  <a:lnTo>
                    <a:pt x="442" y="23721"/>
                  </a:lnTo>
                  <a:lnTo>
                    <a:pt x="635" y="25073"/>
                  </a:lnTo>
                  <a:lnTo>
                    <a:pt x="884" y="26341"/>
                  </a:lnTo>
                  <a:lnTo>
                    <a:pt x="1132" y="27583"/>
                  </a:lnTo>
                  <a:lnTo>
                    <a:pt x="1408" y="28769"/>
                  </a:lnTo>
                  <a:lnTo>
                    <a:pt x="1683" y="29872"/>
                  </a:lnTo>
                  <a:lnTo>
                    <a:pt x="1987" y="30920"/>
                  </a:lnTo>
                  <a:lnTo>
                    <a:pt x="2290" y="31885"/>
                  </a:lnTo>
                  <a:lnTo>
                    <a:pt x="2566" y="32796"/>
                  </a:lnTo>
                  <a:lnTo>
                    <a:pt x="2842" y="33595"/>
                  </a:lnTo>
                  <a:lnTo>
                    <a:pt x="3366" y="35002"/>
                  </a:lnTo>
                  <a:lnTo>
                    <a:pt x="3807" y="36023"/>
                  </a:lnTo>
                  <a:lnTo>
                    <a:pt x="4083" y="36657"/>
                  </a:lnTo>
                  <a:lnTo>
                    <a:pt x="4193" y="36878"/>
                  </a:lnTo>
                  <a:lnTo>
                    <a:pt x="4276" y="36657"/>
                  </a:lnTo>
                  <a:lnTo>
                    <a:pt x="4580" y="36023"/>
                  </a:lnTo>
                  <a:lnTo>
                    <a:pt x="4993" y="35002"/>
                  </a:lnTo>
                  <a:lnTo>
                    <a:pt x="5517" y="33595"/>
                  </a:lnTo>
                  <a:lnTo>
                    <a:pt x="5793" y="32796"/>
                  </a:lnTo>
                  <a:lnTo>
                    <a:pt x="6069" y="31885"/>
                  </a:lnTo>
                  <a:lnTo>
                    <a:pt x="6372" y="30920"/>
                  </a:lnTo>
                  <a:lnTo>
                    <a:pt x="6676" y="29872"/>
                  </a:lnTo>
                  <a:lnTo>
                    <a:pt x="6952" y="28769"/>
                  </a:lnTo>
                  <a:lnTo>
                    <a:pt x="7227" y="27583"/>
                  </a:lnTo>
                  <a:lnTo>
                    <a:pt x="7476" y="26341"/>
                  </a:lnTo>
                  <a:lnTo>
                    <a:pt x="7724" y="25073"/>
                  </a:lnTo>
                  <a:lnTo>
                    <a:pt x="7917" y="23721"/>
                  </a:lnTo>
                  <a:lnTo>
                    <a:pt x="8082" y="22342"/>
                  </a:lnTo>
                  <a:lnTo>
                    <a:pt x="8220" y="20908"/>
                  </a:lnTo>
                  <a:lnTo>
                    <a:pt x="8331" y="19446"/>
                  </a:lnTo>
                  <a:lnTo>
                    <a:pt x="8358" y="17929"/>
                  </a:lnTo>
                  <a:lnTo>
                    <a:pt x="8358" y="16384"/>
                  </a:lnTo>
                  <a:lnTo>
                    <a:pt x="8276" y="14812"/>
                  </a:lnTo>
                  <a:lnTo>
                    <a:pt x="8165" y="13212"/>
                  </a:lnTo>
                  <a:lnTo>
                    <a:pt x="8055" y="12412"/>
                  </a:lnTo>
                  <a:lnTo>
                    <a:pt x="7945" y="11585"/>
                  </a:lnTo>
                  <a:lnTo>
                    <a:pt x="7834" y="10785"/>
                  </a:lnTo>
                  <a:lnTo>
                    <a:pt x="7669" y="9958"/>
                  </a:lnTo>
                  <a:lnTo>
                    <a:pt x="7503" y="9130"/>
                  </a:lnTo>
                  <a:lnTo>
                    <a:pt x="7338" y="8303"/>
                  </a:lnTo>
                  <a:lnTo>
                    <a:pt x="7117" y="7475"/>
                  </a:lnTo>
                  <a:lnTo>
                    <a:pt x="6896" y="6648"/>
                  </a:lnTo>
                  <a:lnTo>
                    <a:pt x="6621" y="5820"/>
                  </a:lnTo>
                  <a:lnTo>
                    <a:pt x="6345" y="4993"/>
                  </a:lnTo>
                  <a:lnTo>
                    <a:pt x="6069" y="4165"/>
                  </a:lnTo>
                  <a:lnTo>
                    <a:pt x="5738" y="3310"/>
                  </a:lnTo>
                  <a:lnTo>
                    <a:pt x="5379" y="2483"/>
                  </a:lnTo>
                  <a:lnTo>
                    <a:pt x="5021" y="1655"/>
                  </a:lnTo>
                  <a:lnTo>
                    <a:pt x="4607" y="828"/>
                  </a:lnTo>
                  <a:lnTo>
                    <a:pt x="41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52"/>
            <p:cNvSpPr/>
            <p:nvPr/>
          </p:nvSpPr>
          <p:spPr>
            <a:xfrm>
              <a:off x="6995906" y="2541201"/>
              <a:ext cx="548227" cy="308033"/>
            </a:xfrm>
            <a:custGeom>
              <a:avLst/>
              <a:gdLst/>
              <a:ahLst/>
              <a:cxnLst/>
              <a:rect l="l" t="t" r="r" b="b"/>
              <a:pathLst>
                <a:path w="32107" h="18040" extrusionOk="0">
                  <a:moveTo>
                    <a:pt x="32106" y="1"/>
                  </a:moveTo>
                  <a:lnTo>
                    <a:pt x="31858" y="28"/>
                  </a:lnTo>
                  <a:lnTo>
                    <a:pt x="31169" y="83"/>
                  </a:lnTo>
                  <a:lnTo>
                    <a:pt x="30065" y="221"/>
                  </a:lnTo>
                  <a:lnTo>
                    <a:pt x="28603" y="442"/>
                  </a:lnTo>
                  <a:lnTo>
                    <a:pt x="27748" y="608"/>
                  </a:lnTo>
                  <a:lnTo>
                    <a:pt x="26811" y="801"/>
                  </a:lnTo>
                  <a:lnTo>
                    <a:pt x="25818" y="1021"/>
                  </a:lnTo>
                  <a:lnTo>
                    <a:pt x="24770" y="1269"/>
                  </a:lnTo>
                  <a:lnTo>
                    <a:pt x="23666" y="1545"/>
                  </a:lnTo>
                  <a:lnTo>
                    <a:pt x="22508" y="1904"/>
                  </a:lnTo>
                  <a:lnTo>
                    <a:pt x="21322" y="2262"/>
                  </a:lnTo>
                  <a:lnTo>
                    <a:pt x="20081" y="2704"/>
                  </a:lnTo>
                  <a:lnTo>
                    <a:pt x="18812" y="3173"/>
                  </a:lnTo>
                  <a:lnTo>
                    <a:pt x="17515" y="3697"/>
                  </a:lnTo>
                  <a:lnTo>
                    <a:pt x="16219" y="4276"/>
                  </a:lnTo>
                  <a:lnTo>
                    <a:pt x="14895" y="4910"/>
                  </a:lnTo>
                  <a:lnTo>
                    <a:pt x="13544" y="5627"/>
                  </a:lnTo>
                  <a:lnTo>
                    <a:pt x="12220" y="6372"/>
                  </a:lnTo>
                  <a:lnTo>
                    <a:pt x="10868" y="7200"/>
                  </a:lnTo>
                  <a:lnTo>
                    <a:pt x="9544" y="8110"/>
                  </a:lnTo>
                  <a:lnTo>
                    <a:pt x="8910" y="8579"/>
                  </a:lnTo>
                  <a:lnTo>
                    <a:pt x="8248" y="9075"/>
                  </a:lnTo>
                  <a:lnTo>
                    <a:pt x="7586" y="9572"/>
                  </a:lnTo>
                  <a:lnTo>
                    <a:pt x="6952" y="10123"/>
                  </a:lnTo>
                  <a:lnTo>
                    <a:pt x="6317" y="10675"/>
                  </a:lnTo>
                  <a:lnTo>
                    <a:pt x="5710" y="11227"/>
                  </a:lnTo>
                  <a:lnTo>
                    <a:pt x="5076" y="11806"/>
                  </a:lnTo>
                  <a:lnTo>
                    <a:pt x="4469" y="12413"/>
                  </a:lnTo>
                  <a:lnTo>
                    <a:pt x="3862" y="13047"/>
                  </a:lnTo>
                  <a:lnTo>
                    <a:pt x="3283" y="13709"/>
                  </a:lnTo>
                  <a:lnTo>
                    <a:pt x="2704" y="14371"/>
                  </a:lnTo>
                  <a:lnTo>
                    <a:pt x="2125" y="15061"/>
                  </a:lnTo>
                  <a:lnTo>
                    <a:pt x="1573" y="15778"/>
                  </a:lnTo>
                  <a:lnTo>
                    <a:pt x="1049" y="16522"/>
                  </a:lnTo>
                  <a:lnTo>
                    <a:pt x="497" y="17267"/>
                  </a:lnTo>
                  <a:lnTo>
                    <a:pt x="1" y="18039"/>
                  </a:lnTo>
                  <a:lnTo>
                    <a:pt x="939" y="18012"/>
                  </a:lnTo>
                  <a:lnTo>
                    <a:pt x="1849" y="17957"/>
                  </a:lnTo>
                  <a:lnTo>
                    <a:pt x="2759" y="17874"/>
                  </a:lnTo>
                  <a:lnTo>
                    <a:pt x="3642" y="17764"/>
                  </a:lnTo>
                  <a:lnTo>
                    <a:pt x="4524" y="17653"/>
                  </a:lnTo>
                  <a:lnTo>
                    <a:pt x="5407" y="17515"/>
                  </a:lnTo>
                  <a:lnTo>
                    <a:pt x="6262" y="17350"/>
                  </a:lnTo>
                  <a:lnTo>
                    <a:pt x="7117" y="17157"/>
                  </a:lnTo>
                  <a:lnTo>
                    <a:pt x="7945" y="16964"/>
                  </a:lnTo>
                  <a:lnTo>
                    <a:pt x="8772" y="16715"/>
                  </a:lnTo>
                  <a:lnTo>
                    <a:pt x="9572" y="16495"/>
                  </a:lnTo>
                  <a:lnTo>
                    <a:pt x="10372" y="16219"/>
                  </a:lnTo>
                  <a:lnTo>
                    <a:pt x="11172" y="15971"/>
                  </a:lnTo>
                  <a:lnTo>
                    <a:pt x="11944" y="15667"/>
                  </a:lnTo>
                  <a:lnTo>
                    <a:pt x="12689" y="15364"/>
                  </a:lnTo>
                  <a:lnTo>
                    <a:pt x="13433" y="15061"/>
                  </a:lnTo>
                  <a:lnTo>
                    <a:pt x="14895" y="14399"/>
                  </a:lnTo>
                  <a:lnTo>
                    <a:pt x="16302" y="13681"/>
                  </a:lnTo>
                  <a:lnTo>
                    <a:pt x="17653" y="12937"/>
                  </a:lnTo>
                  <a:lnTo>
                    <a:pt x="18922" y="12164"/>
                  </a:lnTo>
                  <a:lnTo>
                    <a:pt x="20163" y="11365"/>
                  </a:lnTo>
                  <a:lnTo>
                    <a:pt x="21349" y="10537"/>
                  </a:lnTo>
                  <a:lnTo>
                    <a:pt x="22480" y="9710"/>
                  </a:lnTo>
                  <a:lnTo>
                    <a:pt x="23528" y="8882"/>
                  </a:lnTo>
                  <a:lnTo>
                    <a:pt x="24549" y="8027"/>
                  </a:lnTo>
                  <a:lnTo>
                    <a:pt x="25487" y="7200"/>
                  </a:lnTo>
                  <a:lnTo>
                    <a:pt x="26369" y="6400"/>
                  </a:lnTo>
                  <a:lnTo>
                    <a:pt x="27197" y="5600"/>
                  </a:lnTo>
                  <a:lnTo>
                    <a:pt x="27969" y="4855"/>
                  </a:lnTo>
                  <a:lnTo>
                    <a:pt x="28686" y="4110"/>
                  </a:lnTo>
                  <a:lnTo>
                    <a:pt x="29321" y="3421"/>
                  </a:lnTo>
                  <a:lnTo>
                    <a:pt x="29900" y="2759"/>
                  </a:lnTo>
                  <a:lnTo>
                    <a:pt x="30838" y="1628"/>
                  </a:lnTo>
                  <a:lnTo>
                    <a:pt x="31527" y="773"/>
                  </a:lnTo>
                  <a:lnTo>
                    <a:pt x="31941" y="194"/>
                  </a:lnTo>
                  <a:lnTo>
                    <a:pt x="3210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52"/>
            <p:cNvSpPr/>
            <p:nvPr/>
          </p:nvSpPr>
          <p:spPr>
            <a:xfrm>
              <a:off x="7544116" y="2541201"/>
              <a:ext cx="547749" cy="308033"/>
            </a:xfrm>
            <a:custGeom>
              <a:avLst/>
              <a:gdLst/>
              <a:ahLst/>
              <a:cxnLst/>
              <a:rect l="l" t="t" r="r" b="b"/>
              <a:pathLst>
                <a:path w="32079" h="18040" extrusionOk="0">
                  <a:moveTo>
                    <a:pt x="0" y="1"/>
                  </a:moveTo>
                  <a:lnTo>
                    <a:pt x="138" y="194"/>
                  </a:lnTo>
                  <a:lnTo>
                    <a:pt x="552" y="773"/>
                  </a:lnTo>
                  <a:lnTo>
                    <a:pt x="1242" y="1628"/>
                  </a:lnTo>
                  <a:lnTo>
                    <a:pt x="2207" y="2759"/>
                  </a:lnTo>
                  <a:lnTo>
                    <a:pt x="2759" y="3421"/>
                  </a:lnTo>
                  <a:lnTo>
                    <a:pt x="3421" y="4110"/>
                  </a:lnTo>
                  <a:lnTo>
                    <a:pt x="4110" y="4855"/>
                  </a:lnTo>
                  <a:lnTo>
                    <a:pt x="4882" y="5600"/>
                  </a:lnTo>
                  <a:lnTo>
                    <a:pt x="5710" y="6400"/>
                  </a:lnTo>
                  <a:lnTo>
                    <a:pt x="6593" y="7200"/>
                  </a:lnTo>
                  <a:lnTo>
                    <a:pt x="7530" y="8027"/>
                  </a:lnTo>
                  <a:lnTo>
                    <a:pt x="8551" y="8882"/>
                  </a:lnTo>
                  <a:lnTo>
                    <a:pt x="9599" y="9710"/>
                  </a:lnTo>
                  <a:lnTo>
                    <a:pt x="10730" y="10537"/>
                  </a:lnTo>
                  <a:lnTo>
                    <a:pt x="11916" y="11365"/>
                  </a:lnTo>
                  <a:lnTo>
                    <a:pt x="13157" y="12164"/>
                  </a:lnTo>
                  <a:lnTo>
                    <a:pt x="14453" y="12937"/>
                  </a:lnTo>
                  <a:lnTo>
                    <a:pt x="15777" y="13681"/>
                  </a:lnTo>
                  <a:lnTo>
                    <a:pt x="17184" y="14399"/>
                  </a:lnTo>
                  <a:lnTo>
                    <a:pt x="18646" y="15061"/>
                  </a:lnTo>
                  <a:lnTo>
                    <a:pt x="19391" y="15364"/>
                  </a:lnTo>
                  <a:lnTo>
                    <a:pt x="20135" y="15667"/>
                  </a:lnTo>
                  <a:lnTo>
                    <a:pt x="20908" y="15971"/>
                  </a:lnTo>
                  <a:lnTo>
                    <a:pt x="21707" y="16219"/>
                  </a:lnTo>
                  <a:lnTo>
                    <a:pt x="22507" y="16495"/>
                  </a:lnTo>
                  <a:lnTo>
                    <a:pt x="23307" y="16715"/>
                  </a:lnTo>
                  <a:lnTo>
                    <a:pt x="24135" y="16964"/>
                  </a:lnTo>
                  <a:lnTo>
                    <a:pt x="24962" y="17157"/>
                  </a:lnTo>
                  <a:lnTo>
                    <a:pt x="25817" y="17350"/>
                  </a:lnTo>
                  <a:lnTo>
                    <a:pt x="26672" y="17515"/>
                  </a:lnTo>
                  <a:lnTo>
                    <a:pt x="27555" y="17653"/>
                  </a:lnTo>
                  <a:lnTo>
                    <a:pt x="28437" y="17764"/>
                  </a:lnTo>
                  <a:lnTo>
                    <a:pt x="29320" y="17874"/>
                  </a:lnTo>
                  <a:lnTo>
                    <a:pt x="30230" y="17957"/>
                  </a:lnTo>
                  <a:lnTo>
                    <a:pt x="31141" y="18012"/>
                  </a:lnTo>
                  <a:lnTo>
                    <a:pt x="32078" y="18039"/>
                  </a:lnTo>
                  <a:lnTo>
                    <a:pt x="31582" y="17267"/>
                  </a:lnTo>
                  <a:lnTo>
                    <a:pt x="31058" y="16522"/>
                  </a:lnTo>
                  <a:lnTo>
                    <a:pt x="30506" y="15778"/>
                  </a:lnTo>
                  <a:lnTo>
                    <a:pt x="29955" y="15061"/>
                  </a:lnTo>
                  <a:lnTo>
                    <a:pt x="29375" y="14371"/>
                  </a:lnTo>
                  <a:lnTo>
                    <a:pt x="28796" y="13709"/>
                  </a:lnTo>
                  <a:lnTo>
                    <a:pt x="28217" y="13047"/>
                  </a:lnTo>
                  <a:lnTo>
                    <a:pt x="27610" y="12413"/>
                  </a:lnTo>
                  <a:lnTo>
                    <a:pt x="27003" y="11806"/>
                  </a:lnTo>
                  <a:lnTo>
                    <a:pt x="26396" y="11227"/>
                  </a:lnTo>
                  <a:lnTo>
                    <a:pt x="25762" y="10675"/>
                  </a:lnTo>
                  <a:lnTo>
                    <a:pt x="25128" y="10123"/>
                  </a:lnTo>
                  <a:lnTo>
                    <a:pt x="24493" y="9572"/>
                  </a:lnTo>
                  <a:lnTo>
                    <a:pt x="23831" y="9075"/>
                  </a:lnTo>
                  <a:lnTo>
                    <a:pt x="23197" y="8579"/>
                  </a:lnTo>
                  <a:lnTo>
                    <a:pt x="22535" y="8110"/>
                  </a:lnTo>
                  <a:lnTo>
                    <a:pt x="21211" y="7200"/>
                  </a:lnTo>
                  <a:lnTo>
                    <a:pt x="19859" y="6372"/>
                  </a:lnTo>
                  <a:lnTo>
                    <a:pt x="18536" y="5627"/>
                  </a:lnTo>
                  <a:lnTo>
                    <a:pt x="17184" y="4910"/>
                  </a:lnTo>
                  <a:lnTo>
                    <a:pt x="15860" y="4276"/>
                  </a:lnTo>
                  <a:lnTo>
                    <a:pt x="14564" y="3697"/>
                  </a:lnTo>
                  <a:lnTo>
                    <a:pt x="13267" y="3173"/>
                  </a:lnTo>
                  <a:lnTo>
                    <a:pt x="11999" y="2704"/>
                  </a:lnTo>
                  <a:lnTo>
                    <a:pt x="10757" y="2262"/>
                  </a:lnTo>
                  <a:lnTo>
                    <a:pt x="9571" y="1904"/>
                  </a:lnTo>
                  <a:lnTo>
                    <a:pt x="8413" y="1545"/>
                  </a:lnTo>
                  <a:lnTo>
                    <a:pt x="7310" y="1269"/>
                  </a:lnTo>
                  <a:lnTo>
                    <a:pt x="6262" y="1021"/>
                  </a:lnTo>
                  <a:lnTo>
                    <a:pt x="5269" y="801"/>
                  </a:lnTo>
                  <a:lnTo>
                    <a:pt x="4331" y="608"/>
                  </a:lnTo>
                  <a:lnTo>
                    <a:pt x="3476" y="442"/>
                  </a:lnTo>
                  <a:lnTo>
                    <a:pt x="2041" y="221"/>
                  </a:lnTo>
                  <a:lnTo>
                    <a:pt x="938" y="83"/>
                  </a:lnTo>
                  <a:lnTo>
                    <a:pt x="221" y="28"/>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52"/>
            <p:cNvSpPr/>
            <p:nvPr/>
          </p:nvSpPr>
          <p:spPr>
            <a:xfrm>
              <a:off x="7454165" y="2451250"/>
              <a:ext cx="179441" cy="179919"/>
            </a:xfrm>
            <a:custGeom>
              <a:avLst/>
              <a:gdLst/>
              <a:ahLst/>
              <a:cxnLst/>
              <a:rect l="l" t="t" r="r" b="b"/>
              <a:pathLst>
                <a:path w="10509" h="10537" extrusionOk="0">
                  <a:moveTo>
                    <a:pt x="5268" y="1"/>
                  </a:moveTo>
                  <a:lnTo>
                    <a:pt x="4717" y="28"/>
                  </a:lnTo>
                  <a:lnTo>
                    <a:pt x="4193" y="111"/>
                  </a:lnTo>
                  <a:lnTo>
                    <a:pt x="3696" y="249"/>
                  </a:lnTo>
                  <a:lnTo>
                    <a:pt x="3200" y="414"/>
                  </a:lnTo>
                  <a:lnTo>
                    <a:pt x="2758" y="635"/>
                  </a:lnTo>
                  <a:lnTo>
                    <a:pt x="2317" y="911"/>
                  </a:lnTo>
                  <a:lnTo>
                    <a:pt x="1903" y="1214"/>
                  </a:lnTo>
                  <a:lnTo>
                    <a:pt x="1545" y="1545"/>
                  </a:lnTo>
                  <a:lnTo>
                    <a:pt x="1186" y="1931"/>
                  </a:lnTo>
                  <a:lnTo>
                    <a:pt x="910" y="2317"/>
                  </a:lnTo>
                  <a:lnTo>
                    <a:pt x="635" y="2759"/>
                  </a:lnTo>
                  <a:lnTo>
                    <a:pt x="414" y="3228"/>
                  </a:lnTo>
                  <a:lnTo>
                    <a:pt x="248" y="3697"/>
                  </a:lnTo>
                  <a:lnTo>
                    <a:pt x="111" y="4221"/>
                  </a:lnTo>
                  <a:lnTo>
                    <a:pt x="28" y="4745"/>
                  </a:lnTo>
                  <a:lnTo>
                    <a:pt x="0" y="5269"/>
                  </a:lnTo>
                  <a:lnTo>
                    <a:pt x="28" y="5820"/>
                  </a:lnTo>
                  <a:lnTo>
                    <a:pt x="111" y="6344"/>
                  </a:lnTo>
                  <a:lnTo>
                    <a:pt x="248" y="6841"/>
                  </a:lnTo>
                  <a:lnTo>
                    <a:pt x="414" y="7337"/>
                  </a:lnTo>
                  <a:lnTo>
                    <a:pt x="635" y="7779"/>
                  </a:lnTo>
                  <a:lnTo>
                    <a:pt x="910" y="8220"/>
                  </a:lnTo>
                  <a:lnTo>
                    <a:pt x="1186" y="8634"/>
                  </a:lnTo>
                  <a:lnTo>
                    <a:pt x="1545" y="8992"/>
                  </a:lnTo>
                  <a:lnTo>
                    <a:pt x="1903" y="9351"/>
                  </a:lnTo>
                  <a:lnTo>
                    <a:pt x="2317" y="9654"/>
                  </a:lnTo>
                  <a:lnTo>
                    <a:pt x="2758" y="9903"/>
                  </a:lnTo>
                  <a:lnTo>
                    <a:pt x="3200" y="10123"/>
                  </a:lnTo>
                  <a:lnTo>
                    <a:pt x="3696" y="10316"/>
                  </a:lnTo>
                  <a:lnTo>
                    <a:pt x="4193" y="10427"/>
                  </a:lnTo>
                  <a:lnTo>
                    <a:pt x="4717" y="10509"/>
                  </a:lnTo>
                  <a:lnTo>
                    <a:pt x="5268" y="10537"/>
                  </a:lnTo>
                  <a:lnTo>
                    <a:pt x="5792" y="10509"/>
                  </a:lnTo>
                  <a:lnTo>
                    <a:pt x="6317" y="10427"/>
                  </a:lnTo>
                  <a:lnTo>
                    <a:pt x="6813" y="10316"/>
                  </a:lnTo>
                  <a:lnTo>
                    <a:pt x="7309" y="10123"/>
                  </a:lnTo>
                  <a:lnTo>
                    <a:pt x="7751" y="9903"/>
                  </a:lnTo>
                  <a:lnTo>
                    <a:pt x="8192" y="9654"/>
                  </a:lnTo>
                  <a:lnTo>
                    <a:pt x="8606" y="9351"/>
                  </a:lnTo>
                  <a:lnTo>
                    <a:pt x="8964" y="8992"/>
                  </a:lnTo>
                  <a:lnTo>
                    <a:pt x="9323" y="8634"/>
                  </a:lnTo>
                  <a:lnTo>
                    <a:pt x="9626" y="8220"/>
                  </a:lnTo>
                  <a:lnTo>
                    <a:pt x="9875" y="7779"/>
                  </a:lnTo>
                  <a:lnTo>
                    <a:pt x="10095" y="7337"/>
                  </a:lnTo>
                  <a:lnTo>
                    <a:pt x="10288" y="6841"/>
                  </a:lnTo>
                  <a:lnTo>
                    <a:pt x="10399" y="6344"/>
                  </a:lnTo>
                  <a:lnTo>
                    <a:pt x="10481" y="5820"/>
                  </a:lnTo>
                  <a:lnTo>
                    <a:pt x="10509" y="5269"/>
                  </a:lnTo>
                  <a:lnTo>
                    <a:pt x="10481" y="4745"/>
                  </a:lnTo>
                  <a:lnTo>
                    <a:pt x="10399" y="4221"/>
                  </a:lnTo>
                  <a:lnTo>
                    <a:pt x="10288" y="3697"/>
                  </a:lnTo>
                  <a:lnTo>
                    <a:pt x="10095" y="3228"/>
                  </a:lnTo>
                  <a:lnTo>
                    <a:pt x="9875" y="2759"/>
                  </a:lnTo>
                  <a:lnTo>
                    <a:pt x="9626" y="2317"/>
                  </a:lnTo>
                  <a:lnTo>
                    <a:pt x="9323" y="1931"/>
                  </a:lnTo>
                  <a:lnTo>
                    <a:pt x="8964" y="1545"/>
                  </a:lnTo>
                  <a:lnTo>
                    <a:pt x="8606" y="1214"/>
                  </a:lnTo>
                  <a:lnTo>
                    <a:pt x="8192" y="911"/>
                  </a:lnTo>
                  <a:lnTo>
                    <a:pt x="7751" y="635"/>
                  </a:lnTo>
                  <a:lnTo>
                    <a:pt x="7309" y="414"/>
                  </a:lnTo>
                  <a:lnTo>
                    <a:pt x="6813" y="249"/>
                  </a:lnTo>
                  <a:lnTo>
                    <a:pt x="6317" y="111"/>
                  </a:lnTo>
                  <a:lnTo>
                    <a:pt x="5792" y="28"/>
                  </a:lnTo>
                  <a:lnTo>
                    <a:pt x="526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52"/>
            <p:cNvSpPr/>
            <p:nvPr/>
          </p:nvSpPr>
          <p:spPr>
            <a:xfrm>
              <a:off x="7493250" y="2490813"/>
              <a:ext cx="101272" cy="101272"/>
            </a:xfrm>
            <a:custGeom>
              <a:avLst/>
              <a:gdLst/>
              <a:ahLst/>
              <a:cxnLst/>
              <a:rect l="l" t="t" r="r" b="b"/>
              <a:pathLst>
                <a:path w="5931" h="5931" extrusionOk="0">
                  <a:moveTo>
                    <a:pt x="2676" y="0"/>
                  </a:moveTo>
                  <a:lnTo>
                    <a:pt x="2373" y="56"/>
                  </a:lnTo>
                  <a:lnTo>
                    <a:pt x="2097" y="111"/>
                  </a:lnTo>
                  <a:lnTo>
                    <a:pt x="1821" y="221"/>
                  </a:lnTo>
                  <a:lnTo>
                    <a:pt x="1545" y="359"/>
                  </a:lnTo>
                  <a:lnTo>
                    <a:pt x="1297" y="497"/>
                  </a:lnTo>
                  <a:lnTo>
                    <a:pt x="1076" y="662"/>
                  </a:lnTo>
                  <a:lnTo>
                    <a:pt x="883" y="855"/>
                  </a:lnTo>
                  <a:lnTo>
                    <a:pt x="690" y="1076"/>
                  </a:lnTo>
                  <a:lnTo>
                    <a:pt x="497" y="1297"/>
                  </a:lnTo>
                  <a:lnTo>
                    <a:pt x="359" y="1545"/>
                  </a:lnTo>
                  <a:lnTo>
                    <a:pt x="249" y="1793"/>
                  </a:lnTo>
                  <a:lnTo>
                    <a:pt x="138" y="2069"/>
                  </a:lnTo>
                  <a:lnTo>
                    <a:pt x="56" y="2372"/>
                  </a:lnTo>
                  <a:lnTo>
                    <a:pt x="28" y="2648"/>
                  </a:lnTo>
                  <a:lnTo>
                    <a:pt x="1" y="2952"/>
                  </a:lnTo>
                  <a:lnTo>
                    <a:pt x="28" y="3255"/>
                  </a:lnTo>
                  <a:lnTo>
                    <a:pt x="56" y="3559"/>
                  </a:lnTo>
                  <a:lnTo>
                    <a:pt x="138" y="3834"/>
                  </a:lnTo>
                  <a:lnTo>
                    <a:pt x="249" y="4110"/>
                  </a:lnTo>
                  <a:lnTo>
                    <a:pt x="359" y="4386"/>
                  </a:lnTo>
                  <a:lnTo>
                    <a:pt x="497" y="4607"/>
                  </a:lnTo>
                  <a:lnTo>
                    <a:pt x="690" y="4855"/>
                  </a:lnTo>
                  <a:lnTo>
                    <a:pt x="883" y="5048"/>
                  </a:lnTo>
                  <a:lnTo>
                    <a:pt x="1076" y="5241"/>
                  </a:lnTo>
                  <a:lnTo>
                    <a:pt x="1297" y="5434"/>
                  </a:lnTo>
                  <a:lnTo>
                    <a:pt x="1545" y="5572"/>
                  </a:lnTo>
                  <a:lnTo>
                    <a:pt x="1821" y="5682"/>
                  </a:lnTo>
                  <a:lnTo>
                    <a:pt x="2097" y="5793"/>
                  </a:lnTo>
                  <a:lnTo>
                    <a:pt x="2373" y="5875"/>
                  </a:lnTo>
                  <a:lnTo>
                    <a:pt x="2676" y="5903"/>
                  </a:lnTo>
                  <a:lnTo>
                    <a:pt x="2979" y="5931"/>
                  </a:lnTo>
                  <a:lnTo>
                    <a:pt x="3283" y="5903"/>
                  </a:lnTo>
                  <a:lnTo>
                    <a:pt x="3559" y="5875"/>
                  </a:lnTo>
                  <a:lnTo>
                    <a:pt x="3834" y="5793"/>
                  </a:lnTo>
                  <a:lnTo>
                    <a:pt x="4110" y="5682"/>
                  </a:lnTo>
                  <a:lnTo>
                    <a:pt x="4386" y="5572"/>
                  </a:lnTo>
                  <a:lnTo>
                    <a:pt x="4634" y="5434"/>
                  </a:lnTo>
                  <a:lnTo>
                    <a:pt x="4855" y="5241"/>
                  </a:lnTo>
                  <a:lnTo>
                    <a:pt x="5076" y="5048"/>
                  </a:lnTo>
                  <a:lnTo>
                    <a:pt x="5241" y="4855"/>
                  </a:lnTo>
                  <a:lnTo>
                    <a:pt x="5434" y="4607"/>
                  </a:lnTo>
                  <a:lnTo>
                    <a:pt x="5572" y="4386"/>
                  </a:lnTo>
                  <a:lnTo>
                    <a:pt x="5710" y="4110"/>
                  </a:lnTo>
                  <a:lnTo>
                    <a:pt x="5793" y="3834"/>
                  </a:lnTo>
                  <a:lnTo>
                    <a:pt x="5876" y="3559"/>
                  </a:lnTo>
                  <a:lnTo>
                    <a:pt x="5903" y="3255"/>
                  </a:lnTo>
                  <a:lnTo>
                    <a:pt x="5931" y="2952"/>
                  </a:lnTo>
                  <a:lnTo>
                    <a:pt x="5903" y="2648"/>
                  </a:lnTo>
                  <a:lnTo>
                    <a:pt x="5876" y="2372"/>
                  </a:lnTo>
                  <a:lnTo>
                    <a:pt x="5793" y="2069"/>
                  </a:lnTo>
                  <a:lnTo>
                    <a:pt x="5710" y="1793"/>
                  </a:lnTo>
                  <a:lnTo>
                    <a:pt x="5572" y="1545"/>
                  </a:lnTo>
                  <a:lnTo>
                    <a:pt x="5434" y="1297"/>
                  </a:lnTo>
                  <a:lnTo>
                    <a:pt x="5241" y="1076"/>
                  </a:lnTo>
                  <a:lnTo>
                    <a:pt x="5076" y="855"/>
                  </a:lnTo>
                  <a:lnTo>
                    <a:pt x="4855" y="662"/>
                  </a:lnTo>
                  <a:lnTo>
                    <a:pt x="4634" y="497"/>
                  </a:lnTo>
                  <a:lnTo>
                    <a:pt x="4386" y="359"/>
                  </a:lnTo>
                  <a:lnTo>
                    <a:pt x="4110" y="221"/>
                  </a:lnTo>
                  <a:lnTo>
                    <a:pt x="3834" y="111"/>
                  </a:lnTo>
                  <a:lnTo>
                    <a:pt x="3559" y="56"/>
                  </a:lnTo>
                  <a:lnTo>
                    <a:pt x="328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52"/>
            <p:cNvSpPr/>
            <p:nvPr/>
          </p:nvSpPr>
          <p:spPr>
            <a:xfrm>
              <a:off x="7537525" y="1988295"/>
              <a:ext cx="12721" cy="430478"/>
            </a:xfrm>
            <a:custGeom>
              <a:avLst/>
              <a:gdLst/>
              <a:ahLst/>
              <a:cxnLst/>
              <a:rect l="l" t="t" r="r" b="b"/>
              <a:pathLst>
                <a:path w="745" h="25211" extrusionOk="0">
                  <a:moveTo>
                    <a:pt x="386" y="0"/>
                  </a:moveTo>
                  <a:lnTo>
                    <a:pt x="248" y="28"/>
                  </a:lnTo>
                  <a:lnTo>
                    <a:pt x="111" y="83"/>
                  </a:lnTo>
                  <a:lnTo>
                    <a:pt x="28" y="193"/>
                  </a:lnTo>
                  <a:lnTo>
                    <a:pt x="0" y="276"/>
                  </a:lnTo>
                  <a:lnTo>
                    <a:pt x="0" y="359"/>
                  </a:lnTo>
                  <a:lnTo>
                    <a:pt x="0" y="24852"/>
                  </a:lnTo>
                  <a:lnTo>
                    <a:pt x="0" y="24935"/>
                  </a:lnTo>
                  <a:lnTo>
                    <a:pt x="28" y="25017"/>
                  </a:lnTo>
                  <a:lnTo>
                    <a:pt x="111" y="25128"/>
                  </a:lnTo>
                  <a:lnTo>
                    <a:pt x="248" y="25183"/>
                  </a:lnTo>
                  <a:lnTo>
                    <a:pt x="386" y="25210"/>
                  </a:lnTo>
                  <a:lnTo>
                    <a:pt x="497" y="25183"/>
                  </a:lnTo>
                  <a:lnTo>
                    <a:pt x="635" y="25128"/>
                  </a:lnTo>
                  <a:lnTo>
                    <a:pt x="717" y="25017"/>
                  </a:lnTo>
                  <a:lnTo>
                    <a:pt x="745" y="24935"/>
                  </a:lnTo>
                  <a:lnTo>
                    <a:pt x="745" y="24852"/>
                  </a:lnTo>
                  <a:lnTo>
                    <a:pt x="745" y="359"/>
                  </a:lnTo>
                  <a:lnTo>
                    <a:pt x="745" y="276"/>
                  </a:lnTo>
                  <a:lnTo>
                    <a:pt x="717" y="193"/>
                  </a:lnTo>
                  <a:lnTo>
                    <a:pt x="635" y="83"/>
                  </a:lnTo>
                  <a:lnTo>
                    <a:pt x="497" y="28"/>
                  </a:lnTo>
                  <a:lnTo>
                    <a:pt x="3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52"/>
            <p:cNvSpPr/>
            <p:nvPr/>
          </p:nvSpPr>
          <p:spPr>
            <a:xfrm>
              <a:off x="7638302" y="2598658"/>
              <a:ext cx="379150" cy="213369"/>
            </a:xfrm>
            <a:custGeom>
              <a:avLst/>
              <a:gdLst/>
              <a:ahLst/>
              <a:cxnLst/>
              <a:rect l="l" t="t" r="r" b="b"/>
              <a:pathLst>
                <a:path w="22205" h="12496" extrusionOk="0">
                  <a:moveTo>
                    <a:pt x="387" y="1"/>
                  </a:moveTo>
                  <a:lnTo>
                    <a:pt x="249" y="28"/>
                  </a:lnTo>
                  <a:lnTo>
                    <a:pt x="139" y="83"/>
                  </a:lnTo>
                  <a:lnTo>
                    <a:pt x="56" y="194"/>
                  </a:lnTo>
                  <a:lnTo>
                    <a:pt x="1" y="332"/>
                  </a:lnTo>
                  <a:lnTo>
                    <a:pt x="1" y="470"/>
                  </a:lnTo>
                  <a:lnTo>
                    <a:pt x="56" y="608"/>
                  </a:lnTo>
                  <a:lnTo>
                    <a:pt x="111" y="663"/>
                  </a:lnTo>
                  <a:lnTo>
                    <a:pt x="194" y="690"/>
                  </a:lnTo>
                  <a:lnTo>
                    <a:pt x="21680" y="12468"/>
                  </a:lnTo>
                  <a:lnTo>
                    <a:pt x="21763" y="12495"/>
                  </a:lnTo>
                  <a:lnTo>
                    <a:pt x="21984" y="12495"/>
                  </a:lnTo>
                  <a:lnTo>
                    <a:pt x="22094" y="12413"/>
                  </a:lnTo>
                  <a:lnTo>
                    <a:pt x="22177" y="12302"/>
                  </a:lnTo>
                  <a:lnTo>
                    <a:pt x="22204" y="12192"/>
                  </a:lnTo>
                  <a:lnTo>
                    <a:pt x="22204" y="12054"/>
                  </a:lnTo>
                  <a:lnTo>
                    <a:pt x="22149" y="11916"/>
                  </a:lnTo>
                  <a:lnTo>
                    <a:pt x="22094" y="11861"/>
                  </a:lnTo>
                  <a:lnTo>
                    <a:pt x="22039" y="11806"/>
                  </a:lnTo>
                  <a:lnTo>
                    <a:pt x="552" y="56"/>
                  </a:lnTo>
                  <a:lnTo>
                    <a:pt x="470" y="28"/>
                  </a:lnTo>
                  <a:lnTo>
                    <a:pt x="38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52"/>
            <p:cNvSpPr/>
            <p:nvPr/>
          </p:nvSpPr>
          <p:spPr>
            <a:xfrm>
              <a:off x="7059016" y="2598658"/>
              <a:ext cx="379150" cy="213369"/>
            </a:xfrm>
            <a:custGeom>
              <a:avLst/>
              <a:gdLst/>
              <a:ahLst/>
              <a:cxnLst/>
              <a:rect l="l" t="t" r="r" b="b"/>
              <a:pathLst>
                <a:path w="22205" h="12496" extrusionOk="0">
                  <a:moveTo>
                    <a:pt x="21818" y="1"/>
                  </a:moveTo>
                  <a:lnTo>
                    <a:pt x="21763" y="28"/>
                  </a:lnTo>
                  <a:lnTo>
                    <a:pt x="21680" y="56"/>
                  </a:lnTo>
                  <a:lnTo>
                    <a:pt x="194" y="11806"/>
                  </a:lnTo>
                  <a:lnTo>
                    <a:pt x="111" y="11861"/>
                  </a:lnTo>
                  <a:lnTo>
                    <a:pt x="56" y="11916"/>
                  </a:lnTo>
                  <a:lnTo>
                    <a:pt x="1" y="12054"/>
                  </a:lnTo>
                  <a:lnTo>
                    <a:pt x="1" y="12192"/>
                  </a:lnTo>
                  <a:lnTo>
                    <a:pt x="56" y="12302"/>
                  </a:lnTo>
                  <a:lnTo>
                    <a:pt x="139" y="12413"/>
                  </a:lnTo>
                  <a:lnTo>
                    <a:pt x="249" y="12495"/>
                  </a:lnTo>
                  <a:lnTo>
                    <a:pt x="470" y="12495"/>
                  </a:lnTo>
                  <a:lnTo>
                    <a:pt x="553" y="12468"/>
                  </a:lnTo>
                  <a:lnTo>
                    <a:pt x="22039" y="690"/>
                  </a:lnTo>
                  <a:lnTo>
                    <a:pt x="22094" y="663"/>
                  </a:lnTo>
                  <a:lnTo>
                    <a:pt x="22149" y="608"/>
                  </a:lnTo>
                  <a:lnTo>
                    <a:pt x="22204" y="470"/>
                  </a:lnTo>
                  <a:lnTo>
                    <a:pt x="22204" y="332"/>
                  </a:lnTo>
                  <a:lnTo>
                    <a:pt x="22177" y="194"/>
                  </a:lnTo>
                  <a:lnTo>
                    <a:pt x="22067" y="83"/>
                  </a:lnTo>
                  <a:lnTo>
                    <a:pt x="21956" y="28"/>
                  </a:lnTo>
                  <a:lnTo>
                    <a:pt x="218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4" name="Google Shape;364;p52"/>
          <p:cNvSpPr/>
          <p:nvPr/>
        </p:nvSpPr>
        <p:spPr>
          <a:xfrm>
            <a:off x="5149262" y="2926447"/>
            <a:ext cx="115871" cy="274600"/>
          </a:xfrm>
          <a:custGeom>
            <a:avLst/>
            <a:gdLst/>
            <a:ahLst/>
            <a:cxnLst/>
            <a:rect l="l" t="t" r="r" b="b"/>
            <a:pathLst>
              <a:path w="6786" h="16082" extrusionOk="0">
                <a:moveTo>
                  <a:pt x="2676" y="1"/>
                </a:moveTo>
                <a:lnTo>
                  <a:pt x="2373" y="56"/>
                </a:lnTo>
                <a:lnTo>
                  <a:pt x="2097" y="139"/>
                </a:lnTo>
                <a:lnTo>
                  <a:pt x="1821" y="221"/>
                </a:lnTo>
                <a:lnTo>
                  <a:pt x="1573" y="359"/>
                </a:lnTo>
                <a:lnTo>
                  <a:pt x="1325" y="497"/>
                </a:lnTo>
                <a:lnTo>
                  <a:pt x="1076" y="663"/>
                </a:lnTo>
                <a:lnTo>
                  <a:pt x="883" y="856"/>
                </a:lnTo>
                <a:lnTo>
                  <a:pt x="690" y="1077"/>
                </a:lnTo>
                <a:lnTo>
                  <a:pt x="525" y="1297"/>
                </a:lnTo>
                <a:lnTo>
                  <a:pt x="359" y="1545"/>
                </a:lnTo>
                <a:lnTo>
                  <a:pt x="249" y="1821"/>
                </a:lnTo>
                <a:lnTo>
                  <a:pt x="139" y="2069"/>
                </a:lnTo>
                <a:lnTo>
                  <a:pt x="56" y="2373"/>
                </a:lnTo>
                <a:lnTo>
                  <a:pt x="28" y="2649"/>
                </a:lnTo>
                <a:lnTo>
                  <a:pt x="1" y="2952"/>
                </a:lnTo>
                <a:lnTo>
                  <a:pt x="1" y="16081"/>
                </a:lnTo>
                <a:lnTo>
                  <a:pt x="6786" y="16081"/>
                </a:lnTo>
                <a:lnTo>
                  <a:pt x="6786" y="2952"/>
                </a:lnTo>
                <a:lnTo>
                  <a:pt x="6758" y="2649"/>
                </a:lnTo>
                <a:lnTo>
                  <a:pt x="6731" y="2373"/>
                </a:lnTo>
                <a:lnTo>
                  <a:pt x="6648" y="2069"/>
                </a:lnTo>
                <a:lnTo>
                  <a:pt x="6538" y="1821"/>
                </a:lnTo>
                <a:lnTo>
                  <a:pt x="6427" y="1545"/>
                </a:lnTo>
                <a:lnTo>
                  <a:pt x="6262" y="1297"/>
                </a:lnTo>
                <a:lnTo>
                  <a:pt x="6096" y="1077"/>
                </a:lnTo>
                <a:lnTo>
                  <a:pt x="5903" y="856"/>
                </a:lnTo>
                <a:lnTo>
                  <a:pt x="5710" y="663"/>
                </a:lnTo>
                <a:lnTo>
                  <a:pt x="5462" y="497"/>
                </a:lnTo>
                <a:lnTo>
                  <a:pt x="5214" y="359"/>
                </a:lnTo>
                <a:lnTo>
                  <a:pt x="4965" y="221"/>
                </a:lnTo>
                <a:lnTo>
                  <a:pt x="4690" y="139"/>
                </a:lnTo>
                <a:lnTo>
                  <a:pt x="4414" y="56"/>
                </a:lnTo>
                <a:lnTo>
                  <a:pt x="411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52"/>
          <p:cNvSpPr/>
          <p:nvPr/>
        </p:nvSpPr>
        <p:spPr>
          <a:xfrm>
            <a:off x="5513796" y="2926447"/>
            <a:ext cx="115871" cy="274600"/>
          </a:xfrm>
          <a:custGeom>
            <a:avLst/>
            <a:gdLst/>
            <a:ahLst/>
            <a:cxnLst/>
            <a:rect l="l" t="t" r="r" b="b"/>
            <a:pathLst>
              <a:path w="6786" h="16082" extrusionOk="0">
                <a:moveTo>
                  <a:pt x="2676" y="1"/>
                </a:moveTo>
                <a:lnTo>
                  <a:pt x="2372" y="56"/>
                </a:lnTo>
                <a:lnTo>
                  <a:pt x="2096" y="139"/>
                </a:lnTo>
                <a:lnTo>
                  <a:pt x="1821" y="221"/>
                </a:lnTo>
                <a:lnTo>
                  <a:pt x="1572" y="359"/>
                </a:lnTo>
                <a:lnTo>
                  <a:pt x="1324" y="497"/>
                </a:lnTo>
                <a:lnTo>
                  <a:pt x="1076" y="663"/>
                </a:lnTo>
                <a:lnTo>
                  <a:pt x="883" y="856"/>
                </a:lnTo>
                <a:lnTo>
                  <a:pt x="690" y="1077"/>
                </a:lnTo>
                <a:lnTo>
                  <a:pt x="524" y="1297"/>
                </a:lnTo>
                <a:lnTo>
                  <a:pt x="359" y="1545"/>
                </a:lnTo>
                <a:lnTo>
                  <a:pt x="248" y="1821"/>
                </a:lnTo>
                <a:lnTo>
                  <a:pt x="138" y="2069"/>
                </a:lnTo>
                <a:lnTo>
                  <a:pt x="55" y="2373"/>
                </a:lnTo>
                <a:lnTo>
                  <a:pt x="28" y="2649"/>
                </a:lnTo>
                <a:lnTo>
                  <a:pt x="0" y="2952"/>
                </a:lnTo>
                <a:lnTo>
                  <a:pt x="0" y="16081"/>
                </a:lnTo>
                <a:lnTo>
                  <a:pt x="6785" y="16081"/>
                </a:lnTo>
                <a:lnTo>
                  <a:pt x="6785" y="2952"/>
                </a:lnTo>
                <a:lnTo>
                  <a:pt x="6758" y="2649"/>
                </a:lnTo>
                <a:lnTo>
                  <a:pt x="6730" y="2373"/>
                </a:lnTo>
                <a:lnTo>
                  <a:pt x="6647" y="2069"/>
                </a:lnTo>
                <a:lnTo>
                  <a:pt x="6537" y="1821"/>
                </a:lnTo>
                <a:lnTo>
                  <a:pt x="6427" y="1545"/>
                </a:lnTo>
                <a:lnTo>
                  <a:pt x="6261" y="1297"/>
                </a:lnTo>
                <a:lnTo>
                  <a:pt x="6096" y="1077"/>
                </a:lnTo>
                <a:lnTo>
                  <a:pt x="5903" y="856"/>
                </a:lnTo>
                <a:lnTo>
                  <a:pt x="5710" y="663"/>
                </a:lnTo>
                <a:lnTo>
                  <a:pt x="5461" y="497"/>
                </a:lnTo>
                <a:lnTo>
                  <a:pt x="5213" y="359"/>
                </a:lnTo>
                <a:lnTo>
                  <a:pt x="4965" y="221"/>
                </a:lnTo>
                <a:lnTo>
                  <a:pt x="4689" y="139"/>
                </a:lnTo>
                <a:lnTo>
                  <a:pt x="4413" y="56"/>
                </a:lnTo>
                <a:lnTo>
                  <a:pt x="411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52"/>
          <p:cNvSpPr/>
          <p:nvPr/>
        </p:nvSpPr>
        <p:spPr>
          <a:xfrm>
            <a:off x="5039999" y="3201030"/>
            <a:ext cx="698931" cy="626396"/>
          </a:xfrm>
          <a:custGeom>
            <a:avLst/>
            <a:gdLst/>
            <a:ahLst/>
            <a:cxnLst/>
            <a:rect l="l" t="t" r="r" b="b"/>
            <a:pathLst>
              <a:path w="40933" h="36685" extrusionOk="0">
                <a:moveTo>
                  <a:pt x="1" y="0"/>
                </a:moveTo>
                <a:lnTo>
                  <a:pt x="1" y="16218"/>
                </a:lnTo>
                <a:lnTo>
                  <a:pt x="28" y="17267"/>
                </a:lnTo>
                <a:lnTo>
                  <a:pt x="111" y="18315"/>
                </a:lnTo>
                <a:lnTo>
                  <a:pt x="249" y="19335"/>
                </a:lnTo>
                <a:lnTo>
                  <a:pt x="414" y="20356"/>
                </a:lnTo>
                <a:lnTo>
                  <a:pt x="663" y="21321"/>
                </a:lnTo>
                <a:lnTo>
                  <a:pt x="938" y="22314"/>
                </a:lnTo>
                <a:lnTo>
                  <a:pt x="1242" y="23252"/>
                </a:lnTo>
                <a:lnTo>
                  <a:pt x="1628" y="24190"/>
                </a:lnTo>
                <a:lnTo>
                  <a:pt x="2014" y="25100"/>
                </a:lnTo>
                <a:lnTo>
                  <a:pt x="2483" y="25982"/>
                </a:lnTo>
                <a:lnTo>
                  <a:pt x="2980" y="26837"/>
                </a:lnTo>
                <a:lnTo>
                  <a:pt x="3504" y="27665"/>
                </a:lnTo>
                <a:lnTo>
                  <a:pt x="4083" y="28465"/>
                </a:lnTo>
                <a:lnTo>
                  <a:pt x="4690" y="29237"/>
                </a:lnTo>
                <a:lnTo>
                  <a:pt x="5324" y="29982"/>
                </a:lnTo>
                <a:lnTo>
                  <a:pt x="6014" y="30699"/>
                </a:lnTo>
                <a:lnTo>
                  <a:pt x="6703" y="31361"/>
                </a:lnTo>
                <a:lnTo>
                  <a:pt x="7448" y="31995"/>
                </a:lnTo>
                <a:lnTo>
                  <a:pt x="8220" y="32602"/>
                </a:lnTo>
                <a:lnTo>
                  <a:pt x="9020" y="33181"/>
                </a:lnTo>
                <a:lnTo>
                  <a:pt x="9847" y="33705"/>
                </a:lnTo>
                <a:lnTo>
                  <a:pt x="10702" y="34202"/>
                </a:lnTo>
                <a:lnTo>
                  <a:pt x="11585" y="34671"/>
                </a:lnTo>
                <a:lnTo>
                  <a:pt x="12495" y="35085"/>
                </a:lnTo>
                <a:lnTo>
                  <a:pt x="13433" y="35443"/>
                </a:lnTo>
                <a:lnTo>
                  <a:pt x="14371" y="35747"/>
                </a:lnTo>
                <a:lnTo>
                  <a:pt x="15364" y="36022"/>
                </a:lnTo>
                <a:lnTo>
                  <a:pt x="16357" y="36271"/>
                </a:lnTo>
                <a:lnTo>
                  <a:pt x="17350" y="36436"/>
                </a:lnTo>
                <a:lnTo>
                  <a:pt x="18370" y="36574"/>
                </a:lnTo>
                <a:lnTo>
                  <a:pt x="19418" y="36657"/>
                </a:lnTo>
                <a:lnTo>
                  <a:pt x="20467" y="36684"/>
                </a:lnTo>
                <a:lnTo>
                  <a:pt x="21515" y="36657"/>
                </a:lnTo>
                <a:lnTo>
                  <a:pt x="22563" y="36574"/>
                </a:lnTo>
                <a:lnTo>
                  <a:pt x="23583" y="36436"/>
                </a:lnTo>
                <a:lnTo>
                  <a:pt x="24576" y="36271"/>
                </a:lnTo>
                <a:lnTo>
                  <a:pt x="25569" y="36022"/>
                </a:lnTo>
                <a:lnTo>
                  <a:pt x="26562" y="35747"/>
                </a:lnTo>
                <a:lnTo>
                  <a:pt x="27500" y="35443"/>
                </a:lnTo>
                <a:lnTo>
                  <a:pt x="28438" y="35085"/>
                </a:lnTo>
                <a:lnTo>
                  <a:pt x="29348" y="34671"/>
                </a:lnTo>
                <a:lnTo>
                  <a:pt x="30231" y="34202"/>
                </a:lnTo>
                <a:lnTo>
                  <a:pt x="31086" y="33705"/>
                </a:lnTo>
                <a:lnTo>
                  <a:pt x="31913" y="33181"/>
                </a:lnTo>
                <a:lnTo>
                  <a:pt x="32713" y="32602"/>
                </a:lnTo>
                <a:lnTo>
                  <a:pt x="33485" y="31995"/>
                </a:lnTo>
                <a:lnTo>
                  <a:pt x="34230" y="31361"/>
                </a:lnTo>
                <a:lnTo>
                  <a:pt x="34920" y="30699"/>
                </a:lnTo>
                <a:lnTo>
                  <a:pt x="35609" y="29982"/>
                </a:lnTo>
                <a:lnTo>
                  <a:pt x="36243" y="29237"/>
                </a:lnTo>
                <a:lnTo>
                  <a:pt x="36850" y="28465"/>
                </a:lnTo>
                <a:lnTo>
                  <a:pt x="37429" y="27665"/>
                </a:lnTo>
                <a:lnTo>
                  <a:pt x="37954" y="26837"/>
                </a:lnTo>
                <a:lnTo>
                  <a:pt x="38450" y="25982"/>
                </a:lnTo>
                <a:lnTo>
                  <a:pt x="38919" y="25100"/>
                </a:lnTo>
                <a:lnTo>
                  <a:pt x="39305" y="24190"/>
                </a:lnTo>
                <a:lnTo>
                  <a:pt x="39691" y="23252"/>
                </a:lnTo>
                <a:lnTo>
                  <a:pt x="39995" y="22314"/>
                </a:lnTo>
                <a:lnTo>
                  <a:pt x="40270" y="21321"/>
                </a:lnTo>
                <a:lnTo>
                  <a:pt x="40519" y="20356"/>
                </a:lnTo>
                <a:lnTo>
                  <a:pt x="40684" y="19335"/>
                </a:lnTo>
                <a:lnTo>
                  <a:pt x="40822" y="18315"/>
                </a:lnTo>
                <a:lnTo>
                  <a:pt x="40905" y="17267"/>
                </a:lnTo>
                <a:lnTo>
                  <a:pt x="40932" y="16218"/>
                </a:lnTo>
                <a:lnTo>
                  <a:pt x="4093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52"/>
          <p:cNvSpPr/>
          <p:nvPr/>
        </p:nvSpPr>
        <p:spPr>
          <a:xfrm>
            <a:off x="5017392" y="3201030"/>
            <a:ext cx="744146" cy="125279"/>
          </a:xfrm>
          <a:custGeom>
            <a:avLst/>
            <a:gdLst/>
            <a:ahLst/>
            <a:cxnLst/>
            <a:rect l="l" t="t" r="r" b="b"/>
            <a:pathLst>
              <a:path w="43581" h="7337" extrusionOk="0">
                <a:moveTo>
                  <a:pt x="1" y="0"/>
                </a:moveTo>
                <a:lnTo>
                  <a:pt x="1" y="7337"/>
                </a:lnTo>
                <a:lnTo>
                  <a:pt x="43580" y="7337"/>
                </a:lnTo>
                <a:lnTo>
                  <a:pt x="4358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52"/>
          <p:cNvSpPr/>
          <p:nvPr/>
        </p:nvSpPr>
        <p:spPr>
          <a:xfrm>
            <a:off x="5298088" y="3371985"/>
            <a:ext cx="182754" cy="377733"/>
          </a:xfrm>
          <a:custGeom>
            <a:avLst/>
            <a:gdLst/>
            <a:ahLst/>
            <a:cxnLst/>
            <a:rect l="l" t="t" r="r" b="b"/>
            <a:pathLst>
              <a:path w="10703" h="22122" extrusionOk="0">
                <a:moveTo>
                  <a:pt x="6124" y="0"/>
                </a:moveTo>
                <a:lnTo>
                  <a:pt x="5958" y="28"/>
                </a:lnTo>
                <a:lnTo>
                  <a:pt x="5765" y="83"/>
                </a:lnTo>
                <a:lnTo>
                  <a:pt x="5600" y="194"/>
                </a:lnTo>
                <a:lnTo>
                  <a:pt x="5462" y="331"/>
                </a:lnTo>
                <a:lnTo>
                  <a:pt x="5324" y="525"/>
                </a:lnTo>
                <a:lnTo>
                  <a:pt x="111" y="10564"/>
                </a:lnTo>
                <a:lnTo>
                  <a:pt x="56" y="10675"/>
                </a:lnTo>
                <a:lnTo>
                  <a:pt x="28" y="10813"/>
                </a:lnTo>
                <a:lnTo>
                  <a:pt x="1" y="10951"/>
                </a:lnTo>
                <a:lnTo>
                  <a:pt x="1" y="11088"/>
                </a:lnTo>
                <a:lnTo>
                  <a:pt x="28" y="11337"/>
                </a:lnTo>
                <a:lnTo>
                  <a:pt x="111" y="11585"/>
                </a:lnTo>
                <a:lnTo>
                  <a:pt x="276" y="11778"/>
                </a:lnTo>
                <a:lnTo>
                  <a:pt x="359" y="11888"/>
                </a:lnTo>
                <a:lnTo>
                  <a:pt x="470" y="11943"/>
                </a:lnTo>
                <a:lnTo>
                  <a:pt x="580" y="11999"/>
                </a:lnTo>
                <a:lnTo>
                  <a:pt x="718" y="12054"/>
                </a:lnTo>
                <a:lnTo>
                  <a:pt x="856" y="12081"/>
                </a:lnTo>
                <a:lnTo>
                  <a:pt x="994" y="12109"/>
                </a:lnTo>
                <a:lnTo>
                  <a:pt x="8165" y="12109"/>
                </a:lnTo>
                <a:lnTo>
                  <a:pt x="4469" y="20549"/>
                </a:lnTo>
                <a:lnTo>
                  <a:pt x="4414" y="20770"/>
                </a:lnTo>
                <a:lnTo>
                  <a:pt x="4386" y="20990"/>
                </a:lnTo>
                <a:lnTo>
                  <a:pt x="4386" y="21183"/>
                </a:lnTo>
                <a:lnTo>
                  <a:pt x="4469" y="21377"/>
                </a:lnTo>
                <a:lnTo>
                  <a:pt x="4552" y="21570"/>
                </a:lnTo>
                <a:lnTo>
                  <a:pt x="4662" y="21735"/>
                </a:lnTo>
                <a:lnTo>
                  <a:pt x="4800" y="21873"/>
                </a:lnTo>
                <a:lnTo>
                  <a:pt x="4965" y="21983"/>
                </a:lnTo>
                <a:lnTo>
                  <a:pt x="5131" y="22066"/>
                </a:lnTo>
                <a:lnTo>
                  <a:pt x="5324" y="22094"/>
                </a:lnTo>
                <a:lnTo>
                  <a:pt x="5489" y="22121"/>
                </a:lnTo>
                <a:lnTo>
                  <a:pt x="5683" y="22094"/>
                </a:lnTo>
                <a:lnTo>
                  <a:pt x="5848" y="22039"/>
                </a:lnTo>
                <a:lnTo>
                  <a:pt x="5986" y="21928"/>
                </a:lnTo>
                <a:lnTo>
                  <a:pt x="6124" y="21790"/>
                </a:lnTo>
                <a:lnTo>
                  <a:pt x="6234" y="21597"/>
                </a:lnTo>
                <a:lnTo>
                  <a:pt x="10620" y="11585"/>
                </a:lnTo>
                <a:lnTo>
                  <a:pt x="10702" y="11337"/>
                </a:lnTo>
                <a:lnTo>
                  <a:pt x="10702" y="11061"/>
                </a:lnTo>
                <a:lnTo>
                  <a:pt x="10675" y="10785"/>
                </a:lnTo>
                <a:lnTo>
                  <a:pt x="10592" y="10564"/>
                </a:lnTo>
                <a:lnTo>
                  <a:pt x="10537" y="10454"/>
                </a:lnTo>
                <a:lnTo>
                  <a:pt x="10454" y="10344"/>
                </a:lnTo>
                <a:lnTo>
                  <a:pt x="10371" y="10261"/>
                </a:lnTo>
                <a:lnTo>
                  <a:pt x="10261" y="10178"/>
                </a:lnTo>
                <a:lnTo>
                  <a:pt x="10151" y="10123"/>
                </a:lnTo>
                <a:lnTo>
                  <a:pt x="10013" y="10095"/>
                </a:lnTo>
                <a:lnTo>
                  <a:pt x="9875" y="10068"/>
                </a:lnTo>
                <a:lnTo>
                  <a:pt x="9709" y="10040"/>
                </a:lnTo>
                <a:lnTo>
                  <a:pt x="2676" y="10040"/>
                </a:lnTo>
                <a:lnTo>
                  <a:pt x="7089" y="1573"/>
                </a:lnTo>
                <a:lnTo>
                  <a:pt x="7200" y="1352"/>
                </a:lnTo>
                <a:lnTo>
                  <a:pt x="7227" y="1131"/>
                </a:lnTo>
                <a:lnTo>
                  <a:pt x="7227" y="938"/>
                </a:lnTo>
                <a:lnTo>
                  <a:pt x="7172" y="745"/>
                </a:lnTo>
                <a:lnTo>
                  <a:pt x="7089" y="580"/>
                </a:lnTo>
                <a:lnTo>
                  <a:pt x="6979" y="414"/>
                </a:lnTo>
                <a:lnTo>
                  <a:pt x="6841" y="276"/>
                </a:lnTo>
                <a:lnTo>
                  <a:pt x="6675" y="166"/>
                </a:lnTo>
                <a:lnTo>
                  <a:pt x="6510" y="83"/>
                </a:lnTo>
                <a:lnTo>
                  <a:pt x="6317" y="28"/>
                </a:lnTo>
                <a:lnTo>
                  <a:pt x="6124" y="0"/>
                </a:lnTo>
                <a:close/>
              </a:path>
            </a:pathLst>
          </a:custGeom>
          <a:solidFill>
            <a:srgbClr val="BCE57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9" name="Google Shape;369;p52"/>
          <p:cNvGrpSpPr/>
          <p:nvPr/>
        </p:nvGrpSpPr>
        <p:grpSpPr>
          <a:xfrm>
            <a:off x="3540934" y="2351873"/>
            <a:ext cx="4879181" cy="2248863"/>
            <a:chOff x="3540934" y="2351873"/>
            <a:chExt cx="4879181" cy="2248863"/>
          </a:xfrm>
        </p:grpSpPr>
        <p:sp>
          <p:nvSpPr>
            <p:cNvPr id="370" name="Google Shape;370;p52"/>
            <p:cNvSpPr/>
            <p:nvPr/>
          </p:nvSpPr>
          <p:spPr>
            <a:xfrm>
              <a:off x="6688369" y="3683757"/>
              <a:ext cx="393271" cy="338648"/>
            </a:xfrm>
            <a:custGeom>
              <a:avLst/>
              <a:gdLst/>
              <a:ahLst/>
              <a:cxnLst/>
              <a:rect l="l" t="t" r="r" b="b"/>
              <a:pathLst>
                <a:path w="23032" h="19833" extrusionOk="0">
                  <a:moveTo>
                    <a:pt x="1" y="1"/>
                  </a:moveTo>
                  <a:lnTo>
                    <a:pt x="1" y="12716"/>
                  </a:lnTo>
                  <a:lnTo>
                    <a:pt x="111" y="13019"/>
                  </a:lnTo>
                  <a:lnTo>
                    <a:pt x="249" y="13378"/>
                  </a:lnTo>
                  <a:lnTo>
                    <a:pt x="470" y="13847"/>
                  </a:lnTo>
                  <a:lnTo>
                    <a:pt x="773" y="14371"/>
                  </a:lnTo>
                  <a:lnTo>
                    <a:pt x="1159" y="14978"/>
                  </a:lnTo>
                  <a:lnTo>
                    <a:pt x="1656" y="15612"/>
                  </a:lnTo>
                  <a:lnTo>
                    <a:pt x="1932" y="15943"/>
                  </a:lnTo>
                  <a:lnTo>
                    <a:pt x="2235" y="16274"/>
                  </a:lnTo>
                  <a:lnTo>
                    <a:pt x="2566" y="16633"/>
                  </a:lnTo>
                  <a:lnTo>
                    <a:pt x="2925" y="16936"/>
                  </a:lnTo>
                  <a:lnTo>
                    <a:pt x="3311" y="17267"/>
                  </a:lnTo>
                  <a:lnTo>
                    <a:pt x="3752" y="17598"/>
                  </a:lnTo>
                  <a:lnTo>
                    <a:pt x="4193" y="17902"/>
                  </a:lnTo>
                  <a:lnTo>
                    <a:pt x="4690" y="18205"/>
                  </a:lnTo>
                  <a:lnTo>
                    <a:pt x="5214" y="18481"/>
                  </a:lnTo>
                  <a:lnTo>
                    <a:pt x="5765" y="18729"/>
                  </a:lnTo>
                  <a:lnTo>
                    <a:pt x="6345" y="18977"/>
                  </a:lnTo>
                  <a:lnTo>
                    <a:pt x="6979" y="19198"/>
                  </a:lnTo>
                  <a:lnTo>
                    <a:pt x="7641" y="19391"/>
                  </a:lnTo>
                  <a:lnTo>
                    <a:pt x="8331" y="19529"/>
                  </a:lnTo>
                  <a:lnTo>
                    <a:pt x="9075" y="19667"/>
                  </a:lnTo>
                  <a:lnTo>
                    <a:pt x="9848" y="19777"/>
                  </a:lnTo>
                  <a:lnTo>
                    <a:pt x="10675" y="19832"/>
                  </a:lnTo>
                  <a:lnTo>
                    <a:pt x="12385" y="19832"/>
                  </a:lnTo>
                  <a:lnTo>
                    <a:pt x="13213" y="19777"/>
                  </a:lnTo>
                  <a:lnTo>
                    <a:pt x="13985" y="19667"/>
                  </a:lnTo>
                  <a:lnTo>
                    <a:pt x="14730" y="19529"/>
                  </a:lnTo>
                  <a:lnTo>
                    <a:pt x="15419" y="19391"/>
                  </a:lnTo>
                  <a:lnTo>
                    <a:pt x="16081" y="19198"/>
                  </a:lnTo>
                  <a:lnTo>
                    <a:pt x="16688" y="18977"/>
                  </a:lnTo>
                  <a:lnTo>
                    <a:pt x="17295" y="18729"/>
                  </a:lnTo>
                  <a:lnTo>
                    <a:pt x="17846" y="18481"/>
                  </a:lnTo>
                  <a:lnTo>
                    <a:pt x="18370" y="18205"/>
                  </a:lnTo>
                  <a:lnTo>
                    <a:pt x="18839" y="17902"/>
                  </a:lnTo>
                  <a:lnTo>
                    <a:pt x="19308" y="17598"/>
                  </a:lnTo>
                  <a:lnTo>
                    <a:pt x="19722" y="17267"/>
                  </a:lnTo>
                  <a:lnTo>
                    <a:pt x="20108" y="16936"/>
                  </a:lnTo>
                  <a:lnTo>
                    <a:pt x="20467" y="16633"/>
                  </a:lnTo>
                  <a:lnTo>
                    <a:pt x="20798" y="16274"/>
                  </a:lnTo>
                  <a:lnTo>
                    <a:pt x="21101" y="15943"/>
                  </a:lnTo>
                  <a:lnTo>
                    <a:pt x="21404" y="15612"/>
                  </a:lnTo>
                  <a:lnTo>
                    <a:pt x="21873" y="14978"/>
                  </a:lnTo>
                  <a:lnTo>
                    <a:pt x="22260" y="14371"/>
                  </a:lnTo>
                  <a:lnTo>
                    <a:pt x="22563" y="13847"/>
                  </a:lnTo>
                  <a:lnTo>
                    <a:pt x="22784" y="13378"/>
                  </a:lnTo>
                  <a:lnTo>
                    <a:pt x="22949" y="13019"/>
                  </a:lnTo>
                  <a:lnTo>
                    <a:pt x="23032" y="12716"/>
                  </a:lnTo>
                  <a:lnTo>
                    <a:pt x="2303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52"/>
            <p:cNvSpPr/>
            <p:nvPr/>
          </p:nvSpPr>
          <p:spPr>
            <a:xfrm>
              <a:off x="3905451" y="4467449"/>
              <a:ext cx="4152503" cy="133287"/>
            </a:xfrm>
            <a:custGeom>
              <a:avLst/>
              <a:gdLst/>
              <a:ahLst/>
              <a:cxnLst/>
              <a:rect l="l" t="t" r="r" b="b"/>
              <a:pathLst>
                <a:path w="243192" h="7806" extrusionOk="0">
                  <a:moveTo>
                    <a:pt x="3917" y="0"/>
                  </a:moveTo>
                  <a:lnTo>
                    <a:pt x="3503" y="28"/>
                  </a:lnTo>
                  <a:lnTo>
                    <a:pt x="3117" y="83"/>
                  </a:lnTo>
                  <a:lnTo>
                    <a:pt x="2759" y="193"/>
                  </a:lnTo>
                  <a:lnTo>
                    <a:pt x="2400" y="331"/>
                  </a:lnTo>
                  <a:lnTo>
                    <a:pt x="2042" y="497"/>
                  </a:lnTo>
                  <a:lnTo>
                    <a:pt x="1738" y="690"/>
                  </a:lnTo>
                  <a:lnTo>
                    <a:pt x="1435" y="910"/>
                  </a:lnTo>
                  <a:lnTo>
                    <a:pt x="1159" y="1159"/>
                  </a:lnTo>
                  <a:lnTo>
                    <a:pt x="911" y="1435"/>
                  </a:lnTo>
                  <a:lnTo>
                    <a:pt x="690" y="1738"/>
                  </a:lnTo>
                  <a:lnTo>
                    <a:pt x="469" y="2041"/>
                  </a:lnTo>
                  <a:lnTo>
                    <a:pt x="331" y="2400"/>
                  </a:lnTo>
                  <a:lnTo>
                    <a:pt x="194" y="2758"/>
                  </a:lnTo>
                  <a:lnTo>
                    <a:pt x="83" y="3117"/>
                  </a:lnTo>
                  <a:lnTo>
                    <a:pt x="28" y="3503"/>
                  </a:lnTo>
                  <a:lnTo>
                    <a:pt x="1" y="3917"/>
                  </a:lnTo>
                  <a:lnTo>
                    <a:pt x="28" y="4303"/>
                  </a:lnTo>
                  <a:lnTo>
                    <a:pt x="83" y="4689"/>
                  </a:lnTo>
                  <a:lnTo>
                    <a:pt x="194" y="5075"/>
                  </a:lnTo>
                  <a:lnTo>
                    <a:pt x="331" y="5434"/>
                  </a:lnTo>
                  <a:lnTo>
                    <a:pt x="469" y="5765"/>
                  </a:lnTo>
                  <a:lnTo>
                    <a:pt x="690" y="6096"/>
                  </a:lnTo>
                  <a:lnTo>
                    <a:pt x="911" y="6399"/>
                  </a:lnTo>
                  <a:lnTo>
                    <a:pt x="1159" y="6675"/>
                  </a:lnTo>
                  <a:lnTo>
                    <a:pt x="1435" y="6923"/>
                  </a:lnTo>
                  <a:lnTo>
                    <a:pt x="1738" y="7144"/>
                  </a:lnTo>
                  <a:lnTo>
                    <a:pt x="2042" y="7337"/>
                  </a:lnTo>
                  <a:lnTo>
                    <a:pt x="2400" y="7503"/>
                  </a:lnTo>
                  <a:lnTo>
                    <a:pt x="2759" y="7641"/>
                  </a:lnTo>
                  <a:lnTo>
                    <a:pt x="3117" y="7723"/>
                  </a:lnTo>
                  <a:lnTo>
                    <a:pt x="3503" y="7806"/>
                  </a:lnTo>
                  <a:lnTo>
                    <a:pt x="239689" y="7806"/>
                  </a:lnTo>
                  <a:lnTo>
                    <a:pt x="240075" y="7723"/>
                  </a:lnTo>
                  <a:lnTo>
                    <a:pt x="240461" y="7641"/>
                  </a:lnTo>
                  <a:lnTo>
                    <a:pt x="240819" y="7503"/>
                  </a:lnTo>
                  <a:lnTo>
                    <a:pt x="241150" y="7337"/>
                  </a:lnTo>
                  <a:lnTo>
                    <a:pt x="241481" y="7144"/>
                  </a:lnTo>
                  <a:lnTo>
                    <a:pt x="241785" y="6923"/>
                  </a:lnTo>
                  <a:lnTo>
                    <a:pt x="242061" y="6675"/>
                  </a:lnTo>
                  <a:lnTo>
                    <a:pt x="242309" y="6399"/>
                  </a:lnTo>
                  <a:lnTo>
                    <a:pt x="242529" y="6096"/>
                  </a:lnTo>
                  <a:lnTo>
                    <a:pt x="242723" y="5765"/>
                  </a:lnTo>
                  <a:lnTo>
                    <a:pt x="242888" y="5434"/>
                  </a:lnTo>
                  <a:lnTo>
                    <a:pt x="243026" y="5075"/>
                  </a:lnTo>
                  <a:lnTo>
                    <a:pt x="243109" y="4689"/>
                  </a:lnTo>
                  <a:lnTo>
                    <a:pt x="243164" y="4303"/>
                  </a:lnTo>
                  <a:lnTo>
                    <a:pt x="243191" y="3917"/>
                  </a:lnTo>
                  <a:lnTo>
                    <a:pt x="243164" y="3503"/>
                  </a:lnTo>
                  <a:lnTo>
                    <a:pt x="243109" y="3117"/>
                  </a:lnTo>
                  <a:lnTo>
                    <a:pt x="243026" y="2758"/>
                  </a:lnTo>
                  <a:lnTo>
                    <a:pt x="242888" y="2400"/>
                  </a:lnTo>
                  <a:lnTo>
                    <a:pt x="242723" y="2041"/>
                  </a:lnTo>
                  <a:lnTo>
                    <a:pt x="242529" y="1738"/>
                  </a:lnTo>
                  <a:lnTo>
                    <a:pt x="242309" y="1435"/>
                  </a:lnTo>
                  <a:lnTo>
                    <a:pt x="242061" y="1159"/>
                  </a:lnTo>
                  <a:lnTo>
                    <a:pt x="241785" y="910"/>
                  </a:lnTo>
                  <a:lnTo>
                    <a:pt x="241481" y="690"/>
                  </a:lnTo>
                  <a:lnTo>
                    <a:pt x="241150" y="497"/>
                  </a:lnTo>
                  <a:lnTo>
                    <a:pt x="240819" y="331"/>
                  </a:lnTo>
                  <a:lnTo>
                    <a:pt x="240461" y="193"/>
                  </a:lnTo>
                  <a:lnTo>
                    <a:pt x="240075" y="83"/>
                  </a:lnTo>
                  <a:lnTo>
                    <a:pt x="239689" y="28"/>
                  </a:lnTo>
                  <a:lnTo>
                    <a:pt x="23930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52"/>
            <p:cNvSpPr/>
            <p:nvPr/>
          </p:nvSpPr>
          <p:spPr>
            <a:xfrm>
              <a:off x="5568419" y="3861320"/>
              <a:ext cx="2388280" cy="606145"/>
            </a:xfrm>
            <a:custGeom>
              <a:avLst/>
              <a:gdLst/>
              <a:ahLst/>
              <a:cxnLst/>
              <a:rect l="l" t="t" r="r" b="b"/>
              <a:pathLst>
                <a:path w="139870" h="35499" extrusionOk="0">
                  <a:moveTo>
                    <a:pt x="68570" y="0"/>
                  </a:moveTo>
                  <a:lnTo>
                    <a:pt x="67191" y="28"/>
                  </a:lnTo>
                  <a:lnTo>
                    <a:pt x="65811" y="83"/>
                  </a:lnTo>
                  <a:lnTo>
                    <a:pt x="64432" y="166"/>
                  </a:lnTo>
                  <a:lnTo>
                    <a:pt x="63081" y="248"/>
                  </a:lnTo>
                  <a:lnTo>
                    <a:pt x="61729" y="359"/>
                  </a:lnTo>
                  <a:lnTo>
                    <a:pt x="60378" y="497"/>
                  </a:lnTo>
                  <a:lnTo>
                    <a:pt x="59026" y="635"/>
                  </a:lnTo>
                  <a:lnTo>
                    <a:pt x="57702" y="828"/>
                  </a:lnTo>
                  <a:lnTo>
                    <a:pt x="56378" y="993"/>
                  </a:lnTo>
                  <a:lnTo>
                    <a:pt x="55054" y="1214"/>
                  </a:lnTo>
                  <a:lnTo>
                    <a:pt x="53731" y="1434"/>
                  </a:lnTo>
                  <a:lnTo>
                    <a:pt x="52434" y="1683"/>
                  </a:lnTo>
                  <a:lnTo>
                    <a:pt x="51138" y="1959"/>
                  </a:lnTo>
                  <a:lnTo>
                    <a:pt x="49841" y="2234"/>
                  </a:lnTo>
                  <a:lnTo>
                    <a:pt x="48545" y="2538"/>
                  </a:lnTo>
                  <a:lnTo>
                    <a:pt x="47276" y="2869"/>
                  </a:lnTo>
                  <a:lnTo>
                    <a:pt x="46008" y="3200"/>
                  </a:lnTo>
                  <a:lnTo>
                    <a:pt x="44766" y="3558"/>
                  </a:lnTo>
                  <a:lnTo>
                    <a:pt x="43498" y="3944"/>
                  </a:lnTo>
                  <a:lnTo>
                    <a:pt x="42284" y="4331"/>
                  </a:lnTo>
                  <a:lnTo>
                    <a:pt x="41043" y="4744"/>
                  </a:lnTo>
                  <a:lnTo>
                    <a:pt x="39829" y="5158"/>
                  </a:lnTo>
                  <a:lnTo>
                    <a:pt x="38616" y="5627"/>
                  </a:lnTo>
                  <a:lnTo>
                    <a:pt x="37402" y="6068"/>
                  </a:lnTo>
                  <a:lnTo>
                    <a:pt x="36216" y="6565"/>
                  </a:lnTo>
                  <a:lnTo>
                    <a:pt x="35030" y="7034"/>
                  </a:lnTo>
                  <a:lnTo>
                    <a:pt x="33871" y="7558"/>
                  </a:lnTo>
                  <a:lnTo>
                    <a:pt x="32713" y="8082"/>
                  </a:lnTo>
                  <a:lnTo>
                    <a:pt x="31555" y="8633"/>
                  </a:lnTo>
                  <a:lnTo>
                    <a:pt x="30396" y="9185"/>
                  </a:lnTo>
                  <a:lnTo>
                    <a:pt x="29293" y="9764"/>
                  </a:lnTo>
                  <a:lnTo>
                    <a:pt x="28162" y="10343"/>
                  </a:lnTo>
                  <a:lnTo>
                    <a:pt x="27059" y="10950"/>
                  </a:lnTo>
                  <a:lnTo>
                    <a:pt x="25955" y="11585"/>
                  </a:lnTo>
                  <a:lnTo>
                    <a:pt x="24880" y="12219"/>
                  </a:lnTo>
                  <a:lnTo>
                    <a:pt x="23804" y="12881"/>
                  </a:lnTo>
                  <a:lnTo>
                    <a:pt x="22756" y="13543"/>
                  </a:lnTo>
                  <a:lnTo>
                    <a:pt x="21708" y="14205"/>
                  </a:lnTo>
                  <a:lnTo>
                    <a:pt x="20660" y="14922"/>
                  </a:lnTo>
                  <a:lnTo>
                    <a:pt x="19639" y="15612"/>
                  </a:lnTo>
                  <a:lnTo>
                    <a:pt x="18646" y="16356"/>
                  </a:lnTo>
                  <a:lnTo>
                    <a:pt x="17626" y="17073"/>
                  </a:lnTo>
                  <a:lnTo>
                    <a:pt x="16660" y="17846"/>
                  </a:lnTo>
                  <a:lnTo>
                    <a:pt x="15695" y="18590"/>
                  </a:lnTo>
                  <a:lnTo>
                    <a:pt x="14730" y="19390"/>
                  </a:lnTo>
                  <a:lnTo>
                    <a:pt x="13792" y="20163"/>
                  </a:lnTo>
                  <a:lnTo>
                    <a:pt x="12854" y="20963"/>
                  </a:lnTo>
                  <a:lnTo>
                    <a:pt x="11944" y="21790"/>
                  </a:lnTo>
                  <a:lnTo>
                    <a:pt x="11034" y="22617"/>
                  </a:lnTo>
                  <a:lnTo>
                    <a:pt x="10151" y="23473"/>
                  </a:lnTo>
                  <a:lnTo>
                    <a:pt x="9268" y="24328"/>
                  </a:lnTo>
                  <a:lnTo>
                    <a:pt x="8413" y="25183"/>
                  </a:lnTo>
                  <a:lnTo>
                    <a:pt x="7586" y="26065"/>
                  </a:lnTo>
                  <a:lnTo>
                    <a:pt x="6758" y="26975"/>
                  </a:lnTo>
                  <a:lnTo>
                    <a:pt x="5931" y="27858"/>
                  </a:lnTo>
                  <a:lnTo>
                    <a:pt x="5131" y="28796"/>
                  </a:lnTo>
                  <a:lnTo>
                    <a:pt x="4359" y="29706"/>
                  </a:lnTo>
                  <a:lnTo>
                    <a:pt x="3586" y="30644"/>
                  </a:lnTo>
                  <a:lnTo>
                    <a:pt x="2842" y="31609"/>
                  </a:lnTo>
                  <a:lnTo>
                    <a:pt x="2125" y="32575"/>
                  </a:lnTo>
                  <a:lnTo>
                    <a:pt x="1407" y="33540"/>
                  </a:lnTo>
                  <a:lnTo>
                    <a:pt x="690" y="34505"/>
                  </a:lnTo>
                  <a:lnTo>
                    <a:pt x="1" y="35498"/>
                  </a:lnTo>
                  <a:lnTo>
                    <a:pt x="139869" y="35498"/>
                  </a:lnTo>
                  <a:lnTo>
                    <a:pt x="139180" y="34505"/>
                  </a:lnTo>
                  <a:lnTo>
                    <a:pt x="138490" y="33540"/>
                  </a:lnTo>
                  <a:lnTo>
                    <a:pt x="137773" y="32575"/>
                  </a:lnTo>
                  <a:lnTo>
                    <a:pt x="137028" y="31609"/>
                  </a:lnTo>
                  <a:lnTo>
                    <a:pt x="136284" y="30644"/>
                  </a:lnTo>
                  <a:lnTo>
                    <a:pt x="135511" y="29706"/>
                  </a:lnTo>
                  <a:lnTo>
                    <a:pt x="134739" y="28796"/>
                  </a:lnTo>
                  <a:lnTo>
                    <a:pt x="133939" y="27858"/>
                  </a:lnTo>
                  <a:lnTo>
                    <a:pt x="133139" y="26975"/>
                  </a:lnTo>
                  <a:lnTo>
                    <a:pt x="132312" y="26065"/>
                  </a:lnTo>
                  <a:lnTo>
                    <a:pt x="131457" y="25183"/>
                  </a:lnTo>
                  <a:lnTo>
                    <a:pt x="130602" y="24328"/>
                  </a:lnTo>
                  <a:lnTo>
                    <a:pt x="129719" y="23473"/>
                  </a:lnTo>
                  <a:lnTo>
                    <a:pt x="128836" y="22617"/>
                  </a:lnTo>
                  <a:lnTo>
                    <a:pt x="127954" y="21790"/>
                  </a:lnTo>
                  <a:lnTo>
                    <a:pt x="127016" y="20963"/>
                  </a:lnTo>
                  <a:lnTo>
                    <a:pt x="126106" y="20163"/>
                  </a:lnTo>
                  <a:lnTo>
                    <a:pt x="125168" y="19390"/>
                  </a:lnTo>
                  <a:lnTo>
                    <a:pt x="124203" y="18590"/>
                  </a:lnTo>
                  <a:lnTo>
                    <a:pt x="123237" y="17846"/>
                  </a:lnTo>
                  <a:lnTo>
                    <a:pt x="122244" y="17073"/>
                  </a:lnTo>
                  <a:lnTo>
                    <a:pt x="121251" y="16356"/>
                  </a:lnTo>
                  <a:lnTo>
                    <a:pt x="120231" y="15612"/>
                  </a:lnTo>
                  <a:lnTo>
                    <a:pt x="119210" y="14922"/>
                  </a:lnTo>
                  <a:lnTo>
                    <a:pt x="118190" y="14205"/>
                  </a:lnTo>
                  <a:lnTo>
                    <a:pt x="117142" y="13543"/>
                  </a:lnTo>
                  <a:lnTo>
                    <a:pt x="116066" y="12881"/>
                  </a:lnTo>
                  <a:lnTo>
                    <a:pt x="114990" y="12219"/>
                  </a:lnTo>
                  <a:lnTo>
                    <a:pt x="113915" y="11585"/>
                  </a:lnTo>
                  <a:lnTo>
                    <a:pt x="112811" y="10950"/>
                  </a:lnTo>
                  <a:lnTo>
                    <a:pt x="111708" y="10343"/>
                  </a:lnTo>
                  <a:lnTo>
                    <a:pt x="110605" y="9764"/>
                  </a:lnTo>
                  <a:lnTo>
                    <a:pt x="109474" y="9185"/>
                  </a:lnTo>
                  <a:lnTo>
                    <a:pt x="108343" y="8633"/>
                  </a:lnTo>
                  <a:lnTo>
                    <a:pt x="107185" y="8082"/>
                  </a:lnTo>
                  <a:lnTo>
                    <a:pt x="106026" y="7558"/>
                  </a:lnTo>
                  <a:lnTo>
                    <a:pt x="104840" y="7034"/>
                  </a:lnTo>
                  <a:lnTo>
                    <a:pt x="103654" y="6565"/>
                  </a:lnTo>
                  <a:lnTo>
                    <a:pt x="102468" y="6068"/>
                  </a:lnTo>
                  <a:lnTo>
                    <a:pt x="101282" y="5627"/>
                  </a:lnTo>
                  <a:lnTo>
                    <a:pt x="100068" y="5158"/>
                  </a:lnTo>
                  <a:lnTo>
                    <a:pt x="98827" y="4744"/>
                  </a:lnTo>
                  <a:lnTo>
                    <a:pt x="97614" y="4331"/>
                  </a:lnTo>
                  <a:lnTo>
                    <a:pt x="96372" y="3944"/>
                  </a:lnTo>
                  <a:lnTo>
                    <a:pt x="95131" y="3558"/>
                  </a:lnTo>
                  <a:lnTo>
                    <a:pt x="93862" y="3200"/>
                  </a:lnTo>
                  <a:lnTo>
                    <a:pt x="92594" y="2869"/>
                  </a:lnTo>
                  <a:lnTo>
                    <a:pt x="91325" y="2538"/>
                  </a:lnTo>
                  <a:lnTo>
                    <a:pt x="90056" y="2234"/>
                  </a:lnTo>
                  <a:lnTo>
                    <a:pt x="88760" y="1959"/>
                  </a:lnTo>
                  <a:lnTo>
                    <a:pt x="87463" y="1683"/>
                  </a:lnTo>
                  <a:lnTo>
                    <a:pt x="86139" y="1434"/>
                  </a:lnTo>
                  <a:lnTo>
                    <a:pt x="84843" y="1214"/>
                  </a:lnTo>
                  <a:lnTo>
                    <a:pt x="83519" y="993"/>
                  </a:lnTo>
                  <a:lnTo>
                    <a:pt x="82195" y="828"/>
                  </a:lnTo>
                  <a:lnTo>
                    <a:pt x="80844" y="635"/>
                  </a:lnTo>
                  <a:lnTo>
                    <a:pt x="79520" y="497"/>
                  </a:lnTo>
                  <a:lnTo>
                    <a:pt x="78168" y="359"/>
                  </a:lnTo>
                  <a:lnTo>
                    <a:pt x="76817" y="248"/>
                  </a:lnTo>
                  <a:lnTo>
                    <a:pt x="75438" y="166"/>
                  </a:lnTo>
                  <a:lnTo>
                    <a:pt x="74086" y="83"/>
                  </a:lnTo>
                  <a:lnTo>
                    <a:pt x="72707" y="28"/>
                  </a:lnTo>
                  <a:lnTo>
                    <a:pt x="7132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52"/>
            <p:cNvSpPr/>
            <p:nvPr/>
          </p:nvSpPr>
          <p:spPr>
            <a:xfrm>
              <a:off x="6088370" y="2351873"/>
              <a:ext cx="180858" cy="1850435"/>
            </a:xfrm>
            <a:custGeom>
              <a:avLst/>
              <a:gdLst/>
              <a:ahLst/>
              <a:cxnLst/>
              <a:rect l="l" t="t" r="r" b="b"/>
              <a:pathLst>
                <a:path w="10592" h="108371" extrusionOk="0">
                  <a:moveTo>
                    <a:pt x="3807" y="1"/>
                  </a:moveTo>
                  <a:lnTo>
                    <a:pt x="0" y="108371"/>
                  </a:lnTo>
                  <a:lnTo>
                    <a:pt x="10592" y="108371"/>
                  </a:lnTo>
                  <a:lnTo>
                    <a:pt x="6758"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52"/>
            <p:cNvSpPr/>
            <p:nvPr/>
          </p:nvSpPr>
          <p:spPr>
            <a:xfrm>
              <a:off x="7469703" y="2574173"/>
              <a:ext cx="148365" cy="1616832"/>
            </a:xfrm>
            <a:custGeom>
              <a:avLst/>
              <a:gdLst/>
              <a:ahLst/>
              <a:cxnLst/>
              <a:rect l="l" t="t" r="r" b="b"/>
              <a:pathLst>
                <a:path w="8689" h="94690" extrusionOk="0">
                  <a:moveTo>
                    <a:pt x="3145" y="0"/>
                  </a:moveTo>
                  <a:lnTo>
                    <a:pt x="0" y="94690"/>
                  </a:lnTo>
                  <a:lnTo>
                    <a:pt x="8689" y="94690"/>
                  </a:lnTo>
                  <a:lnTo>
                    <a:pt x="557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52"/>
            <p:cNvSpPr/>
            <p:nvPr/>
          </p:nvSpPr>
          <p:spPr>
            <a:xfrm>
              <a:off x="4044851" y="4008251"/>
              <a:ext cx="2522507" cy="459215"/>
            </a:xfrm>
            <a:custGeom>
              <a:avLst/>
              <a:gdLst/>
              <a:ahLst/>
              <a:cxnLst/>
              <a:rect l="l" t="t" r="r" b="b"/>
              <a:pathLst>
                <a:path w="147731" h="26894" extrusionOk="0">
                  <a:moveTo>
                    <a:pt x="73866" y="1"/>
                  </a:moveTo>
                  <a:lnTo>
                    <a:pt x="70969" y="28"/>
                  </a:lnTo>
                  <a:lnTo>
                    <a:pt x="68073" y="111"/>
                  </a:lnTo>
                  <a:lnTo>
                    <a:pt x="65205" y="277"/>
                  </a:lnTo>
                  <a:lnTo>
                    <a:pt x="62364" y="497"/>
                  </a:lnTo>
                  <a:lnTo>
                    <a:pt x="59550" y="773"/>
                  </a:lnTo>
                  <a:lnTo>
                    <a:pt x="56765" y="1104"/>
                  </a:lnTo>
                  <a:lnTo>
                    <a:pt x="54006" y="1490"/>
                  </a:lnTo>
                  <a:lnTo>
                    <a:pt x="51303" y="1932"/>
                  </a:lnTo>
                  <a:lnTo>
                    <a:pt x="48600" y="2428"/>
                  </a:lnTo>
                  <a:lnTo>
                    <a:pt x="45952" y="2980"/>
                  </a:lnTo>
                  <a:lnTo>
                    <a:pt x="43360" y="3586"/>
                  </a:lnTo>
                  <a:lnTo>
                    <a:pt x="40795" y="4248"/>
                  </a:lnTo>
                  <a:lnTo>
                    <a:pt x="38257" y="4966"/>
                  </a:lnTo>
                  <a:lnTo>
                    <a:pt x="35775" y="5738"/>
                  </a:lnTo>
                  <a:lnTo>
                    <a:pt x="33320" y="6538"/>
                  </a:lnTo>
                  <a:lnTo>
                    <a:pt x="30920" y="7393"/>
                  </a:lnTo>
                  <a:lnTo>
                    <a:pt x="28576" y="8303"/>
                  </a:lnTo>
                  <a:lnTo>
                    <a:pt x="26286" y="9268"/>
                  </a:lnTo>
                  <a:lnTo>
                    <a:pt x="24025" y="10261"/>
                  </a:lnTo>
                  <a:lnTo>
                    <a:pt x="21818" y="11309"/>
                  </a:lnTo>
                  <a:lnTo>
                    <a:pt x="19694" y="12385"/>
                  </a:lnTo>
                  <a:lnTo>
                    <a:pt x="17598" y="13516"/>
                  </a:lnTo>
                  <a:lnTo>
                    <a:pt x="15557" y="14674"/>
                  </a:lnTo>
                  <a:lnTo>
                    <a:pt x="13571" y="15888"/>
                  </a:lnTo>
                  <a:lnTo>
                    <a:pt x="11668" y="17129"/>
                  </a:lnTo>
                  <a:lnTo>
                    <a:pt x="9792" y="18426"/>
                  </a:lnTo>
                  <a:lnTo>
                    <a:pt x="8910" y="19088"/>
                  </a:lnTo>
                  <a:lnTo>
                    <a:pt x="8000" y="19750"/>
                  </a:lnTo>
                  <a:lnTo>
                    <a:pt x="7145" y="20439"/>
                  </a:lnTo>
                  <a:lnTo>
                    <a:pt x="6262" y="21129"/>
                  </a:lnTo>
                  <a:lnTo>
                    <a:pt x="5434" y="21818"/>
                  </a:lnTo>
                  <a:lnTo>
                    <a:pt x="4607" y="22508"/>
                  </a:lnTo>
                  <a:lnTo>
                    <a:pt x="3807" y="23225"/>
                  </a:lnTo>
                  <a:lnTo>
                    <a:pt x="3007" y="23942"/>
                  </a:lnTo>
                  <a:lnTo>
                    <a:pt x="2235" y="24659"/>
                  </a:lnTo>
                  <a:lnTo>
                    <a:pt x="1463" y="25404"/>
                  </a:lnTo>
                  <a:lnTo>
                    <a:pt x="746" y="26149"/>
                  </a:lnTo>
                  <a:lnTo>
                    <a:pt x="1" y="26893"/>
                  </a:lnTo>
                  <a:lnTo>
                    <a:pt x="147730" y="26893"/>
                  </a:lnTo>
                  <a:lnTo>
                    <a:pt x="147013" y="26149"/>
                  </a:lnTo>
                  <a:lnTo>
                    <a:pt x="146268" y="25404"/>
                  </a:lnTo>
                  <a:lnTo>
                    <a:pt x="145524" y="24659"/>
                  </a:lnTo>
                  <a:lnTo>
                    <a:pt x="144751" y="23942"/>
                  </a:lnTo>
                  <a:lnTo>
                    <a:pt x="143951" y="23225"/>
                  </a:lnTo>
                  <a:lnTo>
                    <a:pt x="143152" y="22508"/>
                  </a:lnTo>
                  <a:lnTo>
                    <a:pt x="142324" y="21818"/>
                  </a:lnTo>
                  <a:lnTo>
                    <a:pt x="141469" y="21129"/>
                  </a:lnTo>
                  <a:lnTo>
                    <a:pt x="140614" y="20439"/>
                  </a:lnTo>
                  <a:lnTo>
                    <a:pt x="139759" y="19750"/>
                  </a:lnTo>
                  <a:lnTo>
                    <a:pt x="138849" y="19088"/>
                  </a:lnTo>
                  <a:lnTo>
                    <a:pt x="137966" y="18426"/>
                  </a:lnTo>
                  <a:lnTo>
                    <a:pt x="136091" y="17129"/>
                  </a:lnTo>
                  <a:lnTo>
                    <a:pt x="134187" y="15888"/>
                  </a:lnTo>
                  <a:lnTo>
                    <a:pt x="132202" y="14674"/>
                  </a:lnTo>
                  <a:lnTo>
                    <a:pt x="130160" y="13516"/>
                  </a:lnTo>
                  <a:lnTo>
                    <a:pt x="128064" y="12385"/>
                  </a:lnTo>
                  <a:lnTo>
                    <a:pt x="125913" y="11309"/>
                  </a:lnTo>
                  <a:lnTo>
                    <a:pt x="123734" y="10261"/>
                  </a:lnTo>
                  <a:lnTo>
                    <a:pt x="121472" y="9268"/>
                  </a:lnTo>
                  <a:lnTo>
                    <a:pt x="119183" y="8303"/>
                  </a:lnTo>
                  <a:lnTo>
                    <a:pt x="116838" y="7393"/>
                  </a:lnTo>
                  <a:lnTo>
                    <a:pt x="114439" y="6538"/>
                  </a:lnTo>
                  <a:lnTo>
                    <a:pt x="111984" y="5738"/>
                  </a:lnTo>
                  <a:lnTo>
                    <a:pt x="109502" y="4966"/>
                  </a:lnTo>
                  <a:lnTo>
                    <a:pt x="106964" y="4248"/>
                  </a:lnTo>
                  <a:lnTo>
                    <a:pt x="104399" y="3586"/>
                  </a:lnTo>
                  <a:lnTo>
                    <a:pt x="101806" y="2980"/>
                  </a:lnTo>
                  <a:lnTo>
                    <a:pt x="99158" y="2428"/>
                  </a:lnTo>
                  <a:lnTo>
                    <a:pt x="96455" y="1932"/>
                  </a:lnTo>
                  <a:lnTo>
                    <a:pt x="93752" y="1490"/>
                  </a:lnTo>
                  <a:lnTo>
                    <a:pt x="90994" y="1104"/>
                  </a:lnTo>
                  <a:lnTo>
                    <a:pt x="88208" y="773"/>
                  </a:lnTo>
                  <a:lnTo>
                    <a:pt x="85395" y="497"/>
                  </a:lnTo>
                  <a:lnTo>
                    <a:pt x="82554" y="277"/>
                  </a:lnTo>
                  <a:lnTo>
                    <a:pt x="79685" y="111"/>
                  </a:lnTo>
                  <a:lnTo>
                    <a:pt x="76789" y="28"/>
                  </a:lnTo>
                  <a:lnTo>
                    <a:pt x="7386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52"/>
            <p:cNvSpPr/>
            <p:nvPr/>
          </p:nvSpPr>
          <p:spPr>
            <a:xfrm>
              <a:off x="4417855" y="2359881"/>
              <a:ext cx="215726" cy="2107584"/>
            </a:xfrm>
            <a:custGeom>
              <a:avLst/>
              <a:gdLst/>
              <a:ahLst/>
              <a:cxnLst/>
              <a:rect l="l" t="t" r="r" b="b"/>
              <a:pathLst>
                <a:path w="12634" h="123431" extrusionOk="0">
                  <a:moveTo>
                    <a:pt x="4552" y="1"/>
                  </a:moveTo>
                  <a:lnTo>
                    <a:pt x="1" y="123430"/>
                  </a:lnTo>
                  <a:lnTo>
                    <a:pt x="12633" y="123430"/>
                  </a:lnTo>
                  <a:lnTo>
                    <a:pt x="808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52"/>
            <p:cNvSpPr/>
            <p:nvPr/>
          </p:nvSpPr>
          <p:spPr>
            <a:xfrm>
              <a:off x="5329643" y="3699774"/>
              <a:ext cx="712113" cy="834558"/>
            </a:xfrm>
            <a:custGeom>
              <a:avLst/>
              <a:gdLst/>
              <a:ahLst/>
              <a:cxnLst/>
              <a:rect l="l" t="t" r="r" b="b"/>
              <a:pathLst>
                <a:path w="41705" h="48876" extrusionOk="0">
                  <a:moveTo>
                    <a:pt x="1" y="1"/>
                  </a:moveTo>
                  <a:lnTo>
                    <a:pt x="1" y="13571"/>
                  </a:lnTo>
                  <a:lnTo>
                    <a:pt x="1" y="14316"/>
                  </a:lnTo>
                  <a:lnTo>
                    <a:pt x="56" y="15033"/>
                  </a:lnTo>
                  <a:lnTo>
                    <a:pt x="166" y="15750"/>
                  </a:lnTo>
                  <a:lnTo>
                    <a:pt x="276" y="16467"/>
                  </a:lnTo>
                  <a:lnTo>
                    <a:pt x="442" y="17157"/>
                  </a:lnTo>
                  <a:lnTo>
                    <a:pt x="635" y="17846"/>
                  </a:lnTo>
                  <a:lnTo>
                    <a:pt x="883" y="18508"/>
                  </a:lnTo>
                  <a:lnTo>
                    <a:pt x="1131" y="19170"/>
                  </a:lnTo>
                  <a:lnTo>
                    <a:pt x="1407" y="19804"/>
                  </a:lnTo>
                  <a:lnTo>
                    <a:pt x="1738" y="20439"/>
                  </a:lnTo>
                  <a:lnTo>
                    <a:pt x="2097" y="21046"/>
                  </a:lnTo>
                  <a:lnTo>
                    <a:pt x="2455" y="21625"/>
                  </a:lnTo>
                  <a:lnTo>
                    <a:pt x="2869" y="22204"/>
                  </a:lnTo>
                  <a:lnTo>
                    <a:pt x="3283" y="22728"/>
                  </a:lnTo>
                  <a:lnTo>
                    <a:pt x="3752" y="23252"/>
                  </a:lnTo>
                  <a:lnTo>
                    <a:pt x="4221" y="23749"/>
                  </a:lnTo>
                  <a:lnTo>
                    <a:pt x="4717" y="24245"/>
                  </a:lnTo>
                  <a:lnTo>
                    <a:pt x="5241" y="24686"/>
                  </a:lnTo>
                  <a:lnTo>
                    <a:pt x="5793" y="25128"/>
                  </a:lnTo>
                  <a:lnTo>
                    <a:pt x="6372" y="25514"/>
                  </a:lnTo>
                  <a:lnTo>
                    <a:pt x="6951" y="25900"/>
                  </a:lnTo>
                  <a:lnTo>
                    <a:pt x="7558" y="26259"/>
                  </a:lnTo>
                  <a:lnTo>
                    <a:pt x="8165" y="26562"/>
                  </a:lnTo>
                  <a:lnTo>
                    <a:pt x="8799" y="26865"/>
                  </a:lnTo>
                  <a:lnTo>
                    <a:pt x="9461" y="27114"/>
                  </a:lnTo>
                  <a:lnTo>
                    <a:pt x="10151" y="27334"/>
                  </a:lnTo>
                  <a:lnTo>
                    <a:pt x="10813" y="27527"/>
                  </a:lnTo>
                  <a:lnTo>
                    <a:pt x="11530" y="27693"/>
                  </a:lnTo>
                  <a:lnTo>
                    <a:pt x="12219" y="27831"/>
                  </a:lnTo>
                  <a:lnTo>
                    <a:pt x="12964" y="27914"/>
                  </a:lnTo>
                  <a:lnTo>
                    <a:pt x="13681" y="27969"/>
                  </a:lnTo>
                  <a:lnTo>
                    <a:pt x="14426" y="27996"/>
                  </a:lnTo>
                  <a:lnTo>
                    <a:pt x="27665" y="27996"/>
                  </a:lnTo>
                  <a:lnTo>
                    <a:pt x="28024" y="28024"/>
                  </a:lnTo>
                  <a:lnTo>
                    <a:pt x="28410" y="28079"/>
                  </a:lnTo>
                  <a:lnTo>
                    <a:pt x="28769" y="28134"/>
                  </a:lnTo>
                  <a:lnTo>
                    <a:pt x="29127" y="28217"/>
                  </a:lnTo>
                  <a:lnTo>
                    <a:pt x="29486" y="28327"/>
                  </a:lnTo>
                  <a:lnTo>
                    <a:pt x="29817" y="28438"/>
                  </a:lnTo>
                  <a:lnTo>
                    <a:pt x="30148" y="28576"/>
                  </a:lnTo>
                  <a:lnTo>
                    <a:pt x="30479" y="28713"/>
                  </a:lnTo>
                  <a:lnTo>
                    <a:pt x="30810" y="28879"/>
                  </a:lnTo>
                  <a:lnTo>
                    <a:pt x="31113" y="29072"/>
                  </a:lnTo>
                  <a:lnTo>
                    <a:pt x="31417" y="29265"/>
                  </a:lnTo>
                  <a:lnTo>
                    <a:pt x="31692" y="29458"/>
                  </a:lnTo>
                  <a:lnTo>
                    <a:pt x="31996" y="29679"/>
                  </a:lnTo>
                  <a:lnTo>
                    <a:pt x="32244" y="29927"/>
                  </a:lnTo>
                  <a:lnTo>
                    <a:pt x="32520" y="30175"/>
                  </a:lnTo>
                  <a:lnTo>
                    <a:pt x="32768" y="30424"/>
                  </a:lnTo>
                  <a:lnTo>
                    <a:pt x="32989" y="30699"/>
                  </a:lnTo>
                  <a:lnTo>
                    <a:pt x="33209" y="30975"/>
                  </a:lnTo>
                  <a:lnTo>
                    <a:pt x="33402" y="31251"/>
                  </a:lnTo>
                  <a:lnTo>
                    <a:pt x="33596" y="31554"/>
                  </a:lnTo>
                  <a:lnTo>
                    <a:pt x="33789" y="31885"/>
                  </a:lnTo>
                  <a:lnTo>
                    <a:pt x="33954" y="32189"/>
                  </a:lnTo>
                  <a:lnTo>
                    <a:pt x="34092" y="32520"/>
                  </a:lnTo>
                  <a:lnTo>
                    <a:pt x="34230" y="32851"/>
                  </a:lnTo>
                  <a:lnTo>
                    <a:pt x="34340" y="33209"/>
                  </a:lnTo>
                  <a:lnTo>
                    <a:pt x="34451" y="33540"/>
                  </a:lnTo>
                  <a:lnTo>
                    <a:pt x="34533" y="33899"/>
                  </a:lnTo>
                  <a:lnTo>
                    <a:pt x="34589" y="34285"/>
                  </a:lnTo>
                  <a:lnTo>
                    <a:pt x="34644" y="34644"/>
                  </a:lnTo>
                  <a:lnTo>
                    <a:pt x="34671" y="35030"/>
                  </a:lnTo>
                  <a:lnTo>
                    <a:pt x="34671" y="35416"/>
                  </a:lnTo>
                  <a:lnTo>
                    <a:pt x="34671" y="48876"/>
                  </a:lnTo>
                  <a:lnTo>
                    <a:pt x="41705" y="48876"/>
                  </a:lnTo>
                  <a:lnTo>
                    <a:pt x="41705" y="35416"/>
                  </a:lnTo>
                  <a:lnTo>
                    <a:pt x="41677" y="34671"/>
                  </a:lnTo>
                  <a:lnTo>
                    <a:pt x="41622" y="33926"/>
                  </a:lnTo>
                  <a:lnTo>
                    <a:pt x="41539" y="33209"/>
                  </a:lnTo>
                  <a:lnTo>
                    <a:pt x="41401" y="32492"/>
                  </a:lnTo>
                  <a:lnTo>
                    <a:pt x="41236" y="31803"/>
                  </a:lnTo>
                  <a:lnTo>
                    <a:pt x="41043" y="31113"/>
                  </a:lnTo>
                  <a:lnTo>
                    <a:pt x="40822" y="30451"/>
                  </a:lnTo>
                  <a:lnTo>
                    <a:pt x="40574" y="29789"/>
                  </a:lnTo>
                  <a:lnTo>
                    <a:pt x="40270" y="29155"/>
                  </a:lnTo>
                  <a:lnTo>
                    <a:pt x="39967" y="28520"/>
                  </a:lnTo>
                  <a:lnTo>
                    <a:pt x="39608" y="27914"/>
                  </a:lnTo>
                  <a:lnTo>
                    <a:pt x="39222" y="27334"/>
                  </a:lnTo>
                  <a:lnTo>
                    <a:pt x="38836" y="26783"/>
                  </a:lnTo>
                  <a:lnTo>
                    <a:pt x="38395" y="26231"/>
                  </a:lnTo>
                  <a:lnTo>
                    <a:pt x="37954" y="25707"/>
                  </a:lnTo>
                  <a:lnTo>
                    <a:pt x="37485" y="25211"/>
                  </a:lnTo>
                  <a:lnTo>
                    <a:pt x="36961" y="24714"/>
                  </a:lnTo>
                  <a:lnTo>
                    <a:pt x="36437" y="24273"/>
                  </a:lnTo>
                  <a:lnTo>
                    <a:pt x="35912" y="23831"/>
                  </a:lnTo>
                  <a:lnTo>
                    <a:pt x="35333" y="23445"/>
                  </a:lnTo>
                  <a:lnTo>
                    <a:pt x="34754" y="23059"/>
                  </a:lnTo>
                  <a:lnTo>
                    <a:pt x="34147" y="22728"/>
                  </a:lnTo>
                  <a:lnTo>
                    <a:pt x="33513" y="22397"/>
                  </a:lnTo>
                  <a:lnTo>
                    <a:pt x="32878" y="22121"/>
                  </a:lnTo>
                  <a:lnTo>
                    <a:pt x="32216" y="21846"/>
                  </a:lnTo>
                  <a:lnTo>
                    <a:pt x="31554" y="21625"/>
                  </a:lnTo>
                  <a:lnTo>
                    <a:pt x="30865" y="21432"/>
                  </a:lnTo>
                  <a:lnTo>
                    <a:pt x="30175" y="21266"/>
                  </a:lnTo>
                  <a:lnTo>
                    <a:pt x="29458" y="21128"/>
                  </a:lnTo>
                  <a:lnTo>
                    <a:pt x="28741" y="21046"/>
                  </a:lnTo>
                  <a:lnTo>
                    <a:pt x="28024" y="20990"/>
                  </a:lnTo>
                  <a:lnTo>
                    <a:pt x="27279" y="20963"/>
                  </a:lnTo>
                  <a:lnTo>
                    <a:pt x="14040" y="20963"/>
                  </a:lnTo>
                  <a:lnTo>
                    <a:pt x="13681" y="20935"/>
                  </a:lnTo>
                  <a:lnTo>
                    <a:pt x="13295" y="20880"/>
                  </a:lnTo>
                  <a:lnTo>
                    <a:pt x="12937" y="20825"/>
                  </a:lnTo>
                  <a:lnTo>
                    <a:pt x="12578" y="20742"/>
                  </a:lnTo>
                  <a:lnTo>
                    <a:pt x="12219" y="20632"/>
                  </a:lnTo>
                  <a:lnTo>
                    <a:pt x="11888" y="20522"/>
                  </a:lnTo>
                  <a:lnTo>
                    <a:pt x="11530" y="20384"/>
                  </a:lnTo>
                  <a:lnTo>
                    <a:pt x="11227" y="20246"/>
                  </a:lnTo>
                  <a:lnTo>
                    <a:pt x="10896" y="20080"/>
                  </a:lnTo>
                  <a:lnTo>
                    <a:pt x="10592" y="19887"/>
                  </a:lnTo>
                  <a:lnTo>
                    <a:pt x="10289" y="19694"/>
                  </a:lnTo>
                  <a:lnTo>
                    <a:pt x="9985" y="19501"/>
                  </a:lnTo>
                  <a:lnTo>
                    <a:pt x="9709" y="19280"/>
                  </a:lnTo>
                  <a:lnTo>
                    <a:pt x="9434" y="19032"/>
                  </a:lnTo>
                  <a:lnTo>
                    <a:pt x="9185" y="18812"/>
                  </a:lnTo>
                  <a:lnTo>
                    <a:pt x="8937" y="18536"/>
                  </a:lnTo>
                  <a:lnTo>
                    <a:pt x="8717" y="18287"/>
                  </a:lnTo>
                  <a:lnTo>
                    <a:pt x="8496" y="17984"/>
                  </a:lnTo>
                  <a:lnTo>
                    <a:pt x="8275" y="17708"/>
                  </a:lnTo>
                  <a:lnTo>
                    <a:pt x="8082" y="17405"/>
                  </a:lnTo>
                  <a:lnTo>
                    <a:pt x="7917" y="17101"/>
                  </a:lnTo>
                  <a:lnTo>
                    <a:pt x="7751" y="16770"/>
                  </a:lnTo>
                  <a:lnTo>
                    <a:pt x="7586" y="16439"/>
                  </a:lnTo>
                  <a:lnTo>
                    <a:pt x="7475" y="16108"/>
                  </a:lnTo>
                  <a:lnTo>
                    <a:pt x="7337" y="15777"/>
                  </a:lnTo>
                  <a:lnTo>
                    <a:pt x="7255" y="15419"/>
                  </a:lnTo>
                  <a:lnTo>
                    <a:pt x="7172" y="15060"/>
                  </a:lnTo>
                  <a:lnTo>
                    <a:pt x="7089" y="14702"/>
                  </a:lnTo>
                  <a:lnTo>
                    <a:pt x="7062" y="14316"/>
                  </a:lnTo>
                  <a:lnTo>
                    <a:pt x="7034" y="13957"/>
                  </a:lnTo>
                  <a:lnTo>
                    <a:pt x="7006" y="13571"/>
                  </a:lnTo>
                  <a:lnTo>
                    <a:pt x="700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52"/>
            <p:cNvSpPr/>
            <p:nvPr/>
          </p:nvSpPr>
          <p:spPr>
            <a:xfrm>
              <a:off x="4850211" y="4129295"/>
              <a:ext cx="250098" cy="159207"/>
            </a:xfrm>
            <a:custGeom>
              <a:avLst/>
              <a:gdLst/>
              <a:ahLst/>
              <a:cxnLst/>
              <a:rect l="l" t="t" r="r" b="b"/>
              <a:pathLst>
                <a:path w="14647" h="9324" extrusionOk="0">
                  <a:moveTo>
                    <a:pt x="6758" y="0"/>
                  </a:moveTo>
                  <a:lnTo>
                    <a:pt x="0" y="9323"/>
                  </a:lnTo>
                  <a:lnTo>
                    <a:pt x="3007" y="9323"/>
                  </a:lnTo>
                  <a:lnTo>
                    <a:pt x="7254" y="3476"/>
                  </a:lnTo>
                  <a:lnTo>
                    <a:pt x="11529" y="9323"/>
                  </a:lnTo>
                  <a:lnTo>
                    <a:pt x="14646" y="9323"/>
                  </a:lnTo>
                  <a:lnTo>
                    <a:pt x="7778" y="0"/>
                  </a:lnTo>
                  <a:lnTo>
                    <a:pt x="7254" y="359"/>
                  </a:lnTo>
                  <a:lnTo>
                    <a:pt x="675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52"/>
            <p:cNvSpPr/>
            <p:nvPr/>
          </p:nvSpPr>
          <p:spPr>
            <a:xfrm>
              <a:off x="4722575" y="3991295"/>
              <a:ext cx="503473" cy="210535"/>
            </a:xfrm>
            <a:custGeom>
              <a:avLst/>
              <a:gdLst/>
              <a:ahLst/>
              <a:cxnLst/>
              <a:rect l="l" t="t" r="r" b="b"/>
              <a:pathLst>
                <a:path w="29486" h="12330" extrusionOk="0">
                  <a:moveTo>
                    <a:pt x="3614" y="1"/>
                  </a:moveTo>
                  <a:lnTo>
                    <a:pt x="0" y="12330"/>
                  </a:lnTo>
                  <a:lnTo>
                    <a:pt x="29486" y="12330"/>
                  </a:lnTo>
                  <a:lnTo>
                    <a:pt x="25872" y="1"/>
                  </a:lnTo>
                  <a:close/>
                </a:path>
              </a:pathLst>
            </a:custGeom>
            <a:solidFill>
              <a:srgbClr val="8FF2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52"/>
            <p:cNvSpPr/>
            <p:nvPr/>
          </p:nvSpPr>
          <p:spPr>
            <a:xfrm>
              <a:off x="4713150" y="3985182"/>
              <a:ext cx="521846" cy="223256"/>
            </a:xfrm>
            <a:custGeom>
              <a:avLst/>
              <a:gdLst/>
              <a:ahLst/>
              <a:cxnLst/>
              <a:rect l="l" t="t" r="r" b="b"/>
              <a:pathLst>
                <a:path w="30562" h="13075" extrusionOk="0">
                  <a:moveTo>
                    <a:pt x="25983" y="717"/>
                  </a:moveTo>
                  <a:lnTo>
                    <a:pt x="26176" y="1407"/>
                  </a:lnTo>
                  <a:lnTo>
                    <a:pt x="29348" y="12329"/>
                  </a:lnTo>
                  <a:lnTo>
                    <a:pt x="1242" y="12329"/>
                  </a:lnTo>
                  <a:lnTo>
                    <a:pt x="4193" y="2124"/>
                  </a:lnTo>
                  <a:lnTo>
                    <a:pt x="4607" y="717"/>
                  </a:lnTo>
                  <a:close/>
                  <a:moveTo>
                    <a:pt x="4166" y="0"/>
                  </a:moveTo>
                  <a:lnTo>
                    <a:pt x="3973" y="28"/>
                  </a:lnTo>
                  <a:lnTo>
                    <a:pt x="3807" y="83"/>
                  </a:lnTo>
                  <a:lnTo>
                    <a:pt x="3697" y="166"/>
                  </a:lnTo>
                  <a:lnTo>
                    <a:pt x="3642" y="221"/>
                  </a:lnTo>
                  <a:lnTo>
                    <a:pt x="3614" y="276"/>
                  </a:lnTo>
                  <a:lnTo>
                    <a:pt x="28" y="12605"/>
                  </a:lnTo>
                  <a:lnTo>
                    <a:pt x="1" y="12688"/>
                  </a:lnTo>
                  <a:lnTo>
                    <a:pt x="28" y="12771"/>
                  </a:lnTo>
                  <a:lnTo>
                    <a:pt x="56" y="12854"/>
                  </a:lnTo>
                  <a:lnTo>
                    <a:pt x="111" y="12909"/>
                  </a:lnTo>
                  <a:lnTo>
                    <a:pt x="194" y="12964"/>
                  </a:lnTo>
                  <a:lnTo>
                    <a:pt x="304" y="13019"/>
                  </a:lnTo>
                  <a:lnTo>
                    <a:pt x="414" y="13047"/>
                  </a:lnTo>
                  <a:lnTo>
                    <a:pt x="552" y="13074"/>
                  </a:lnTo>
                  <a:lnTo>
                    <a:pt x="30038" y="13074"/>
                  </a:lnTo>
                  <a:lnTo>
                    <a:pt x="30231" y="13047"/>
                  </a:lnTo>
                  <a:lnTo>
                    <a:pt x="30396" y="12991"/>
                  </a:lnTo>
                  <a:lnTo>
                    <a:pt x="30479" y="12881"/>
                  </a:lnTo>
                  <a:lnTo>
                    <a:pt x="30562" y="12771"/>
                  </a:lnTo>
                  <a:lnTo>
                    <a:pt x="30562" y="12688"/>
                  </a:lnTo>
                  <a:lnTo>
                    <a:pt x="30562" y="12605"/>
                  </a:lnTo>
                  <a:lnTo>
                    <a:pt x="26976" y="276"/>
                  </a:lnTo>
                  <a:lnTo>
                    <a:pt x="26948" y="221"/>
                  </a:lnTo>
                  <a:lnTo>
                    <a:pt x="26893" y="166"/>
                  </a:lnTo>
                  <a:lnTo>
                    <a:pt x="26783" y="83"/>
                  </a:lnTo>
                  <a:lnTo>
                    <a:pt x="26617" y="28"/>
                  </a:lnTo>
                  <a:lnTo>
                    <a:pt x="2642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52"/>
            <p:cNvSpPr/>
            <p:nvPr/>
          </p:nvSpPr>
          <p:spPr>
            <a:xfrm>
              <a:off x="4738113" y="3984704"/>
              <a:ext cx="476171" cy="224195"/>
            </a:xfrm>
            <a:custGeom>
              <a:avLst/>
              <a:gdLst/>
              <a:ahLst/>
              <a:cxnLst/>
              <a:rect l="l" t="t" r="r" b="b"/>
              <a:pathLst>
                <a:path w="27887" h="13130" extrusionOk="0">
                  <a:moveTo>
                    <a:pt x="13268" y="4000"/>
                  </a:moveTo>
                  <a:lnTo>
                    <a:pt x="13268" y="6207"/>
                  </a:lnTo>
                  <a:lnTo>
                    <a:pt x="7337" y="6207"/>
                  </a:lnTo>
                  <a:lnTo>
                    <a:pt x="7834" y="4000"/>
                  </a:lnTo>
                  <a:close/>
                  <a:moveTo>
                    <a:pt x="19777" y="4000"/>
                  </a:moveTo>
                  <a:lnTo>
                    <a:pt x="20301" y="6207"/>
                  </a:lnTo>
                  <a:lnTo>
                    <a:pt x="14398" y="6207"/>
                  </a:lnTo>
                  <a:lnTo>
                    <a:pt x="14398" y="4000"/>
                  </a:lnTo>
                  <a:close/>
                  <a:moveTo>
                    <a:pt x="13268" y="6951"/>
                  </a:moveTo>
                  <a:lnTo>
                    <a:pt x="13268" y="9130"/>
                  </a:lnTo>
                  <a:lnTo>
                    <a:pt x="6648" y="9130"/>
                  </a:lnTo>
                  <a:lnTo>
                    <a:pt x="7172" y="6951"/>
                  </a:lnTo>
                  <a:close/>
                  <a:moveTo>
                    <a:pt x="20466" y="6951"/>
                  </a:moveTo>
                  <a:lnTo>
                    <a:pt x="20991" y="9130"/>
                  </a:lnTo>
                  <a:lnTo>
                    <a:pt x="14398" y="9130"/>
                  </a:lnTo>
                  <a:lnTo>
                    <a:pt x="14398" y="6951"/>
                  </a:lnTo>
                  <a:close/>
                  <a:moveTo>
                    <a:pt x="19391" y="1"/>
                  </a:moveTo>
                  <a:lnTo>
                    <a:pt x="19198" y="28"/>
                  </a:lnTo>
                  <a:lnTo>
                    <a:pt x="19032" y="56"/>
                  </a:lnTo>
                  <a:lnTo>
                    <a:pt x="18977" y="111"/>
                  </a:lnTo>
                  <a:lnTo>
                    <a:pt x="18922" y="166"/>
                  </a:lnTo>
                  <a:lnTo>
                    <a:pt x="18922" y="221"/>
                  </a:lnTo>
                  <a:lnTo>
                    <a:pt x="18922" y="304"/>
                  </a:lnTo>
                  <a:lnTo>
                    <a:pt x="19611" y="3283"/>
                  </a:lnTo>
                  <a:lnTo>
                    <a:pt x="14398" y="3283"/>
                  </a:lnTo>
                  <a:lnTo>
                    <a:pt x="14398" y="580"/>
                  </a:lnTo>
                  <a:lnTo>
                    <a:pt x="14371" y="497"/>
                  </a:lnTo>
                  <a:lnTo>
                    <a:pt x="14343" y="442"/>
                  </a:lnTo>
                  <a:lnTo>
                    <a:pt x="14288" y="387"/>
                  </a:lnTo>
                  <a:lnTo>
                    <a:pt x="14205" y="332"/>
                  </a:lnTo>
                  <a:lnTo>
                    <a:pt x="14040" y="277"/>
                  </a:lnTo>
                  <a:lnTo>
                    <a:pt x="13819" y="249"/>
                  </a:lnTo>
                  <a:lnTo>
                    <a:pt x="13626" y="277"/>
                  </a:lnTo>
                  <a:lnTo>
                    <a:pt x="13461" y="332"/>
                  </a:lnTo>
                  <a:lnTo>
                    <a:pt x="13378" y="387"/>
                  </a:lnTo>
                  <a:lnTo>
                    <a:pt x="13323" y="442"/>
                  </a:lnTo>
                  <a:lnTo>
                    <a:pt x="13295" y="497"/>
                  </a:lnTo>
                  <a:lnTo>
                    <a:pt x="13268" y="580"/>
                  </a:lnTo>
                  <a:lnTo>
                    <a:pt x="13268" y="3283"/>
                  </a:lnTo>
                  <a:lnTo>
                    <a:pt x="7999" y="3283"/>
                  </a:lnTo>
                  <a:lnTo>
                    <a:pt x="8634" y="607"/>
                  </a:lnTo>
                  <a:lnTo>
                    <a:pt x="8634" y="525"/>
                  </a:lnTo>
                  <a:lnTo>
                    <a:pt x="8606" y="442"/>
                  </a:lnTo>
                  <a:lnTo>
                    <a:pt x="8579" y="387"/>
                  </a:lnTo>
                  <a:lnTo>
                    <a:pt x="8523" y="332"/>
                  </a:lnTo>
                  <a:lnTo>
                    <a:pt x="8358" y="221"/>
                  </a:lnTo>
                  <a:lnTo>
                    <a:pt x="8165" y="166"/>
                  </a:lnTo>
                  <a:lnTo>
                    <a:pt x="7972" y="139"/>
                  </a:lnTo>
                  <a:lnTo>
                    <a:pt x="7806" y="194"/>
                  </a:lnTo>
                  <a:lnTo>
                    <a:pt x="7724" y="221"/>
                  </a:lnTo>
                  <a:lnTo>
                    <a:pt x="7641" y="277"/>
                  </a:lnTo>
                  <a:lnTo>
                    <a:pt x="7613" y="332"/>
                  </a:lnTo>
                  <a:lnTo>
                    <a:pt x="7586" y="414"/>
                  </a:lnTo>
                  <a:lnTo>
                    <a:pt x="6924" y="3283"/>
                  </a:lnTo>
                  <a:lnTo>
                    <a:pt x="1655" y="3283"/>
                  </a:lnTo>
                  <a:lnTo>
                    <a:pt x="1518" y="3311"/>
                  </a:lnTo>
                  <a:lnTo>
                    <a:pt x="1380" y="3338"/>
                  </a:lnTo>
                  <a:lnTo>
                    <a:pt x="1297" y="3393"/>
                  </a:lnTo>
                  <a:lnTo>
                    <a:pt x="1214" y="3448"/>
                  </a:lnTo>
                  <a:lnTo>
                    <a:pt x="1159" y="3504"/>
                  </a:lnTo>
                  <a:lnTo>
                    <a:pt x="1131" y="3586"/>
                  </a:lnTo>
                  <a:lnTo>
                    <a:pt x="1131" y="3642"/>
                  </a:lnTo>
                  <a:lnTo>
                    <a:pt x="1131" y="3697"/>
                  </a:lnTo>
                  <a:lnTo>
                    <a:pt x="1159" y="3779"/>
                  </a:lnTo>
                  <a:lnTo>
                    <a:pt x="1214" y="3835"/>
                  </a:lnTo>
                  <a:lnTo>
                    <a:pt x="1297" y="3890"/>
                  </a:lnTo>
                  <a:lnTo>
                    <a:pt x="1380" y="3945"/>
                  </a:lnTo>
                  <a:lnTo>
                    <a:pt x="1518" y="3973"/>
                  </a:lnTo>
                  <a:lnTo>
                    <a:pt x="1655" y="4000"/>
                  </a:lnTo>
                  <a:lnTo>
                    <a:pt x="6731" y="4000"/>
                  </a:lnTo>
                  <a:lnTo>
                    <a:pt x="6234" y="6207"/>
                  </a:lnTo>
                  <a:lnTo>
                    <a:pt x="883" y="6207"/>
                  </a:lnTo>
                  <a:lnTo>
                    <a:pt x="718" y="6234"/>
                  </a:lnTo>
                  <a:lnTo>
                    <a:pt x="607" y="6262"/>
                  </a:lnTo>
                  <a:lnTo>
                    <a:pt x="497" y="6317"/>
                  </a:lnTo>
                  <a:lnTo>
                    <a:pt x="414" y="6372"/>
                  </a:lnTo>
                  <a:lnTo>
                    <a:pt x="359" y="6427"/>
                  </a:lnTo>
                  <a:lnTo>
                    <a:pt x="332" y="6510"/>
                  </a:lnTo>
                  <a:lnTo>
                    <a:pt x="332" y="6565"/>
                  </a:lnTo>
                  <a:lnTo>
                    <a:pt x="332" y="6648"/>
                  </a:lnTo>
                  <a:lnTo>
                    <a:pt x="359" y="6703"/>
                  </a:lnTo>
                  <a:lnTo>
                    <a:pt x="414" y="6758"/>
                  </a:lnTo>
                  <a:lnTo>
                    <a:pt x="497" y="6813"/>
                  </a:lnTo>
                  <a:lnTo>
                    <a:pt x="607" y="6869"/>
                  </a:lnTo>
                  <a:lnTo>
                    <a:pt x="718" y="6896"/>
                  </a:lnTo>
                  <a:lnTo>
                    <a:pt x="883" y="6924"/>
                  </a:lnTo>
                  <a:lnTo>
                    <a:pt x="1049" y="6951"/>
                  </a:lnTo>
                  <a:lnTo>
                    <a:pt x="6069" y="6951"/>
                  </a:lnTo>
                  <a:lnTo>
                    <a:pt x="5545" y="9130"/>
                  </a:lnTo>
                  <a:lnTo>
                    <a:pt x="773" y="9130"/>
                  </a:lnTo>
                  <a:lnTo>
                    <a:pt x="580" y="9158"/>
                  </a:lnTo>
                  <a:lnTo>
                    <a:pt x="442" y="9158"/>
                  </a:lnTo>
                  <a:lnTo>
                    <a:pt x="304" y="9213"/>
                  </a:lnTo>
                  <a:lnTo>
                    <a:pt x="194" y="9241"/>
                  </a:lnTo>
                  <a:lnTo>
                    <a:pt x="111" y="9296"/>
                  </a:lnTo>
                  <a:lnTo>
                    <a:pt x="56" y="9379"/>
                  </a:lnTo>
                  <a:lnTo>
                    <a:pt x="28" y="9434"/>
                  </a:lnTo>
                  <a:lnTo>
                    <a:pt x="1" y="9516"/>
                  </a:lnTo>
                  <a:lnTo>
                    <a:pt x="28" y="9572"/>
                  </a:lnTo>
                  <a:lnTo>
                    <a:pt x="56" y="9627"/>
                  </a:lnTo>
                  <a:lnTo>
                    <a:pt x="111" y="9710"/>
                  </a:lnTo>
                  <a:lnTo>
                    <a:pt x="194" y="9765"/>
                  </a:lnTo>
                  <a:lnTo>
                    <a:pt x="304" y="9792"/>
                  </a:lnTo>
                  <a:lnTo>
                    <a:pt x="442" y="9847"/>
                  </a:lnTo>
                  <a:lnTo>
                    <a:pt x="580" y="9875"/>
                  </a:lnTo>
                  <a:lnTo>
                    <a:pt x="5379" y="9875"/>
                  </a:lnTo>
                  <a:lnTo>
                    <a:pt x="4745" y="12661"/>
                  </a:lnTo>
                  <a:lnTo>
                    <a:pt x="4745" y="12744"/>
                  </a:lnTo>
                  <a:lnTo>
                    <a:pt x="4745" y="12826"/>
                  </a:lnTo>
                  <a:lnTo>
                    <a:pt x="4800" y="12882"/>
                  </a:lnTo>
                  <a:lnTo>
                    <a:pt x="4855" y="12964"/>
                  </a:lnTo>
                  <a:lnTo>
                    <a:pt x="4993" y="13047"/>
                  </a:lnTo>
                  <a:lnTo>
                    <a:pt x="5186" y="13102"/>
                  </a:lnTo>
                  <a:lnTo>
                    <a:pt x="5379" y="13130"/>
                  </a:lnTo>
                  <a:lnTo>
                    <a:pt x="5572" y="13075"/>
                  </a:lnTo>
                  <a:lnTo>
                    <a:pt x="5655" y="13047"/>
                  </a:lnTo>
                  <a:lnTo>
                    <a:pt x="5710" y="12992"/>
                  </a:lnTo>
                  <a:lnTo>
                    <a:pt x="5765" y="12937"/>
                  </a:lnTo>
                  <a:lnTo>
                    <a:pt x="5793" y="12854"/>
                  </a:lnTo>
                  <a:lnTo>
                    <a:pt x="6482" y="9875"/>
                  </a:lnTo>
                  <a:lnTo>
                    <a:pt x="13268" y="9875"/>
                  </a:lnTo>
                  <a:lnTo>
                    <a:pt x="13268" y="12495"/>
                  </a:lnTo>
                  <a:lnTo>
                    <a:pt x="13295" y="12578"/>
                  </a:lnTo>
                  <a:lnTo>
                    <a:pt x="13323" y="12661"/>
                  </a:lnTo>
                  <a:lnTo>
                    <a:pt x="13378" y="12716"/>
                  </a:lnTo>
                  <a:lnTo>
                    <a:pt x="13461" y="12771"/>
                  </a:lnTo>
                  <a:lnTo>
                    <a:pt x="13626" y="12826"/>
                  </a:lnTo>
                  <a:lnTo>
                    <a:pt x="13819" y="12854"/>
                  </a:lnTo>
                  <a:lnTo>
                    <a:pt x="14040" y="12826"/>
                  </a:lnTo>
                  <a:lnTo>
                    <a:pt x="14205" y="12771"/>
                  </a:lnTo>
                  <a:lnTo>
                    <a:pt x="14288" y="12716"/>
                  </a:lnTo>
                  <a:lnTo>
                    <a:pt x="14343" y="12661"/>
                  </a:lnTo>
                  <a:lnTo>
                    <a:pt x="14371" y="12578"/>
                  </a:lnTo>
                  <a:lnTo>
                    <a:pt x="14398" y="12495"/>
                  </a:lnTo>
                  <a:lnTo>
                    <a:pt x="14398" y="9875"/>
                  </a:lnTo>
                  <a:lnTo>
                    <a:pt x="21156" y="9875"/>
                  </a:lnTo>
                  <a:lnTo>
                    <a:pt x="21790" y="12551"/>
                  </a:lnTo>
                  <a:lnTo>
                    <a:pt x="21846" y="12633"/>
                  </a:lnTo>
                  <a:lnTo>
                    <a:pt x="21873" y="12716"/>
                  </a:lnTo>
                  <a:lnTo>
                    <a:pt x="21956" y="12744"/>
                  </a:lnTo>
                  <a:lnTo>
                    <a:pt x="22039" y="12799"/>
                  </a:lnTo>
                  <a:lnTo>
                    <a:pt x="22232" y="12826"/>
                  </a:lnTo>
                  <a:lnTo>
                    <a:pt x="22425" y="12799"/>
                  </a:lnTo>
                  <a:lnTo>
                    <a:pt x="22618" y="12744"/>
                  </a:lnTo>
                  <a:lnTo>
                    <a:pt x="22756" y="12661"/>
                  </a:lnTo>
                  <a:lnTo>
                    <a:pt x="22839" y="12606"/>
                  </a:lnTo>
                  <a:lnTo>
                    <a:pt x="22866" y="12523"/>
                  </a:lnTo>
                  <a:lnTo>
                    <a:pt x="22894" y="12440"/>
                  </a:lnTo>
                  <a:lnTo>
                    <a:pt x="22866" y="12385"/>
                  </a:lnTo>
                  <a:lnTo>
                    <a:pt x="22287" y="9875"/>
                  </a:lnTo>
                  <a:lnTo>
                    <a:pt x="27307" y="9875"/>
                  </a:lnTo>
                  <a:lnTo>
                    <a:pt x="27445" y="9847"/>
                  </a:lnTo>
                  <a:lnTo>
                    <a:pt x="27583" y="9792"/>
                  </a:lnTo>
                  <a:lnTo>
                    <a:pt x="27693" y="9765"/>
                  </a:lnTo>
                  <a:lnTo>
                    <a:pt x="27776" y="9710"/>
                  </a:lnTo>
                  <a:lnTo>
                    <a:pt x="27831" y="9627"/>
                  </a:lnTo>
                  <a:lnTo>
                    <a:pt x="27858" y="9572"/>
                  </a:lnTo>
                  <a:lnTo>
                    <a:pt x="27886" y="9516"/>
                  </a:lnTo>
                  <a:lnTo>
                    <a:pt x="27858" y="9434"/>
                  </a:lnTo>
                  <a:lnTo>
                    <a:pt x="27831" y="9379"/>
                  </a:lnTo>
                  <a:lnTo>
                    <a:pt x="27776" y="9296"/>
                  </a:lnTo>
                  <a:lnTo>
                    <a:pt x="27693" y="9241"/>
                  </a:lnTo>
                  <a:lnTo>
                    <a:pt x="27583" y="9213"/>
                  </a:lnTo>
                  <a:lnTo>
                    <a:pt x="27445" y="9158"/>
                  </a:lnTo>
                  <a:lnTo>
                    <a:pt x="27307" y="9158"/>
                  </a:lnTo>
                  <a:lnTo>
                    <a:pt x="27114" y="9130"/>
                  </a:lnTo>
                  <a:lnTo>
                    <a:pt x="22121" y="9130"/>
                  </a:lnTo>
                  <a:lnTo>
                    <a:pt x="21597" y="6951"/>
                  </a:lnTo>
                  <a:lnTo>
                    <a:pt x="26617" y="6951"/>
                  </a:lnTo>
                  <a:lnTo>
                    <a:pt x="26783" y="6924"/>
                  </a:lnTo>
                  <a:lnTo>
                    <a:pt x="26948" y="6896"/>
                  </a:lnTo>
                  <a:lnTo>
                    <a:pt x="27059" y="6869"/>
                  </a:lnTo>
                  <a:lnTo>
                    <a:pt x="27169" y="6813"/>
                  </a:lnTo>
                  <a:lnTo>
                    <a:pt x="27252" y="6758"/>
                  </a:lnTo>
                  <a:lnTo>
                    <a:pt x="27307" y="6703"/>
                  </a:lnTo>
                  <a:lnTo>
                    <a:pt x="27334" y="6648"/>
                  </a:lnTo>
                  <a:lnTo>
                    <a:pt x="27362" y="6565"/>
                  </a:lnTo>
                  <a:lnTo>
                    <a:pt x="27334" y="6510"/>
                  </a:lnTo>
                  <a:lnTo>
                    <a:pt x="27307" y="6427"/>
                  </a:lnTo>
                  <a:lnTo>
                    <a:pt x="27252" y="6372"/>
                  </a:lnTo>
                  <a:lnTo>
                    <a:pt x="27169" y="6317"/>
                  </a:lnTo>
                  <a:lnTo>
                    <a:pt x="27059" y="6262"/>
                  </a:lnTo>
                  <a:lnTo>
                    <a:pt x="26948" y="6234"/>
                  </a:lnTo>
                  <a:lnTo>
                    <a:pt x="26783" y="6207"/>
                  </a:lnTo>
                  <a:lnTo>
                    <a:pt x="21432" y="6207"/>
                  </a:lnTo>
                  <a:lnTo>
                    <a:pt x="20908" y="4000"/>
                  </a:lnTo>
                  <a:lnTo>
                    <a:pt x="25679" y="4000"/>
                  </a:lnTo>
                  <a:lnTo>
                    <a:pt x="25817" y="3973"/>
                  </a:lnTo>
                  <a:lnTo>
                    <a:pt x="25928" y="3945"/>
                  </a:lnTo>
                  <a:lnTo>
                    <a:pt x="26038" y="3890"/>
                  </a:lnTo>
                  <a:lnTo>
                    <a:pt x="26093" y="3835"/>
                  </a:lnTo>
                  <a:lnTo>
                    <a:pt x="26148" y="3779"/>
                  </a:lnTo>
                  <a:lnTo>
                    <a:pt x="26204" y="3697"/>
                  </a:lnTo>
                  <a:lnTo>
                    <a:pt x="26204" y="3642"/>
                  </a:lnTo>
                  <a:lnTo>
                    <a:pt x="26204" y="3586"/>
                  </a:lnTo>
                  <a:lnTo>
                    <a:pt x="26148" y="3504"/>
                  </a:lnTo>
                  <a:lnTo>
                    <a:pt x="26093" y="3448"/>
                  </a:lnTo>
                  <a:lnTo>
                    <a:pt x="26038" y="3393"/>
                  </a:lnTo>
                  <a:lnTo>
                    <a:pt x="25928" y="3338"/>
                  </a:lnTo>
                  <a:lnTo>
                    <a:pt x="25817" y="3311"/>
                  </a:lnTo>
                  <a:lnTo>
                    <a:pt x="25679" y="3283"/>
                  </a:lnTo>
                  <a:lnTo>
                    <a:pt x="20742" y="3283"/>
                  </a:lnTo>
                  <a:lnTo>
                    <a:pt x="20053" y="387"/>
                  </a:lnTo>
                  <a:lnTo>
                    <a:pt x="20025" y="304"/>
                  </a:lnTo>
                  <a:lnTo>
                    <a:pt x="19970" y="249"/>
                  </a:lnTo>
                  <a:lnTo>
                    <a:pt x="19887" y="166"/>
                  </a:lnTo>
                  <a:lnTo>
                    <a:pt x="19804" y="111"/>
                  </a:lnTo>
                  <a:lnTo>
                    <a:pt x="19611" y="56"/>
                  </a:lnTo>
                  <a:lnTo>
                    <a:pt x="1939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52"/>
            <p:cNvSpPr/>
            <p:nvPr/>
          </p:nvSpPr>
          <p:spPr>
            <a:xfrm>
              <a:off x="6922911" y="3982826"/>
              <a:ext cx="293434" cy="186510"/>
            </a:xfrm>
            <a:custGeom>
              <a:avLst/>
              <a:gdLst/>
              <a:ahLst/>
              <a:cxnLst/>
              <a:rect l="l" t="t" r="r" b="b"/>
              <a:pathLst>
                <a:path w="17185" h="10923" extrusionOk="0">
                  <a:moveTo>
                    <a:pt x="7944" y="0"/>
                  </a:moveTo>
                  <a:lnTo>
                    <a:pt x="1" y="10923"/>
                  </a:lnTo>
                  <a:lnTo>
                    <a:pt x="3531" y="10923"/>
                  </a:lnTo>
                  <a:lnTo>
                    <a:pt x="8524" y="4083"/>
                  </a:lnTo>
                  <a:lnTo>
                    <a:pt x="13543" y="10923"/>
                  </a:lnTo>
                  <a:lnTo>
                    <a:pt x="17184" y="10923"/>
                  </a:lnTo>
                  <a:lnTo>
                    <a:pt x="9130" y="0"/>
                  </a:lnTo>
                  <a:lnTo>
                    <a:pt x="8524" y="414"/>
                  </a:lnTo>
                  <a:lnTo>
                    <a:pt x="794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52"/>
            <p:cNvSpPr/>
            <p:nvPr/>
          </p:nvSpPr>
          <p:spPr>
            <a:xfrm>
              <a:off x="6773624" y="3821280"/>
              <a:ext cx="590129" cy="246802"/>
            </a:xfrm>
            <a:custGeom>
              <a:avLst/>
              <a:gdLst/>
              <a:ahLst/>
              <a:cxnLst/>
              <a:rect l="l" t="t" r="r" b="b"/>
              <a:pathLst>
                <a:path w="34561" h="14454" extrusionOk="0">
                  <a:moveTo>
                    <a:pt x="4220" y="1"/>
                  </a:moveTo>
                  <a:lnTo>
                    <a:pt x="0" y="14454"/>
                  </a:lnTo>
                  <a:lnTo>
                    <a:pt x="34560" y="14454"/>
                  </a:lnTo>
                  <a:lnTo>
                    <a:pt x="30340" y="1"/>
                  </a:lnTo>
                  <a:close/>
                </a:path>
              </a:pathLst>
            </a:custGeom>
            <a:solidFill>
              <a:srgbClr val="8FF2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52"/>
            <p:cNvSpPr/>
            <p:nvPr/>
          </p:nvSpPr>
          <p:spPr>
            <a:xfrm>
              <a:off x="6762320" y="3813737"/>
              <a:ext cx="612258" cy="261879"/>
            </a:xfrm>
            <a:custGeom>
              <a:avLst/>
              <a:gdLst/>
              <a:ahLst/>
              <a:cxnLst/>
              <a:rect l="l" t="t" r="r" b="b"/>
              <a:pathLst>
                <a:path w="35857" h="15337" extrusionOk="0">
                  <a:moveTo>
                    <a:pt x="30451" y="855"/>
                  </a:moveTo>
                  <a:lnTo>
                    <a:pt x="30699" y="1655"/>
                  </a:lnTo>
                  <a:lnTo>
                    <a:pt x="34423" y="14453"/>
                  </a:lnTo>
                  <a:lnTo>
                    <a:pt x="1434" y="14453"/>
                  </a:lnTo>
                  <a:lnTo>
                    <a:pt x="4937" y="2510"/>
                  </a:lnTo>
                  <a:lnTo>
                    <a:pt x="5406" y="855"/>
                  </a:lnTo>
                  <a:close/>
                  <a:moveTo>
                    <a:pt x="4882" y="0"/>
                  </a:moveTo>
                  <a:lnTo>
                    <a:pt x="4662" y="28"/>
                  </a:lnTo>
                  <a:lnTo>
                    <a:pt x="4468" y="83"/>
                  </a:lnTo>
                  <a:lnTo>
                    <a:pt x="4331" y="193"/>
                  </a:lnTo>
                  <a:lnTo>
                    <a:pt x="4275" y="249"/>
                  </a:lnTo>
                  <a:lnTo>
                    <a:pt x="4248" y="304"/>
                  </a:lnTo>
                  <a:lnTo>
                    <a:pt x="28" y="14784"/>
                  </a:lnTo>
                  <a:lnTo>
                    <a:pt x="0" y="14867"/>
                  </a:lnTo>
                  <a:lnTo>
                    <a:pt x="28" y="14977"/>
                  </a:lnTo>
                  <a:lnTo>
                    <a:pt x="83" y="15060"/>
                  </a:lnTo>
                  <a:lnTo>
                    <a:pt x="138" y="15143"/>
                  </a:lnTo>
                  <a:lnTo>
                    <a:pt x="248" y="15226"/>
                  </a:lnTo>
                  <a:lnTo>
                    <a:pt x="359" y="15281"/>
                  </a:lnTo>
                  <a:lnTo>
                    <a:pt x="497" y="15308"/>
                  </a:lnTo>
                  <a:lnTo>
                    <a:pt x="662" y="15336"/>
                  </a:lnTo>
                  <a:lnTo>
                    <a:pt x="35222" y="15336"/>
                  </a:lnTo>
                  <a:lnTo>
                    <a:pt x="35443" y="15308"/>
                  </a:lnTo>
                  <a:lnTo>
                    <a:pt x="35636" y="15226"/>
                  </a:lnTo>
                  <a:lnTo>
                    <a:pt x="35747" y="15115"/>
                  </a:lnTo>
                  <a:lnTo>
                    <a:pt x="35829" y="14977"/>
                  </a:lnTo>
                  <a:lnTo>
                    <a:pt x="35857" y="14895"/>
                  </a:lnTo>
                  <a:lnTo>
                    <a:pt x="35829" y="14784"/>
                  </a:lnTo>
                  <a:lnTo>
                    <a:pt x="31637" y="304"/>
                  </a:lnTo>
                  <a:lnTo>
                    <a:pt x="31609" y="249"/>
                  </a:lnTo>
                  <a:lnTo>
                    <a:pt x="31554" y="193"/>
                  </a:lnTo>
                  <a:lnTo>
                    <a:pt x="31389" y="83"/>
                  </a:lnTo>
                  <a:lnTo>
                    <a:pt x="31195" y="28"/>
                  </a:lnTo>
                  <a:lnTo>
                    <a:pt x="3100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52"/>
            <p:cNvSpPr/>
            <p:nvPr/>
          </p:nvSpPr>
          <p:spPr>
            <a:xfrm>
              <a:off x="6791980" y="3813259"/>
              <a:ext cx="557652" cy="262818"/>
            </a:xfrm>
            <a:custGeom>
              <a:avLst/>
              <a:gdLst/>
              <a:ahLst/>
              <a:cxnLst/>
              <a:rect l="l" t="t" r="r" b="b"/>
              <a:pathLst>
                <a:path w="32659" h="15392" extrusionOk="0">
                  <a:moveTo>
                    <a:pt x="15557" y="4690"/>
                  </a:moveTo>
                  <a:lnTo>
                    <a:pt x="15557" y="7282"/>
                  </a:lnTo>
                  <a:lnTo>
                    <a:pt x="8579" y="7282"/>
                  </a:lnTo>
                  <a:lnTo>
                    <a:pt x="9158" y="4690"/>
                  </a:lnTo>
                  <a:close/>
                  <a:moveTo>
                    <a:pt x="23197" y="4690"/>
                  </a:moveTo>
                  <a:lnTo>
                    <a:pt x="23804" y="7282"/>
                  </a:lnTo>
                  <a:lnTo>
                    <a:pt x="16854" y="7282"/>
                  </a:lnTo>
                  <a:lnTo>
                    <a:pt x="16854" y="4690"/>
                  </a:lnTo>
                  <a:close/>
                  <a:moveTo>
                    <a:pt x="15557" y="8138"/>
                  </a:moveTo>
                  <a:lnTo>
                    <a:pt x="15557" y="10730"/>
                  </a:lnTo>
                  <a:lnTo>
                    <a:pt x="7779" y="10730"/>
                  </a:lnTo>
                  <a:lnTo>
                    <a:pt x="8386" y="8138"/>
                  </a:lnTo>
                  <a:close/>
                  <a:moveTo>
                    <a:pt x="23997" y="8138"/>
                  </a:moveTo>
                  <a:lnTo>
                    <a:pt x="24604" y="10730"/>
                  </a:lnTo>
                  <a:lnTo>
                    <a:pt x="16854" y="10730"/>
                  </a:lnTo>
                  <a:lnTo>
                    <a:pt x="16854" y="8138"/>
                  </a:lnTo>
                  <a:close/>
                  <a:moveTo>
                    <a:pt x="22728" y="1"/>
                  </a:moveTo>
                  <a:lnTo>
                    <a:pt x="22508" y="28"/>
                  </a:lnTo>
                  <a:lnTo>
                    <a:pt x="22397" y="28"/>
                  </a:lnTo>
                  <a:lnTo>
                    <a:pt x="22287" y="84"/>
                  </a:lnTo>
                  <a:lnTo>
                    <a:pt x="22232" y="139"/>
                  </a:lnTo>
                  <a:lnTo>
                    <a:pt x="22177" y="194"/>
                  </a:lnTo>
                  <a:lnTo>
                    <a:pt x="22149" y="277"/>
                  </a:lnTo>
                  <a:lnTo>
                    <a:pt x="22177" y="359"/>
                  </a:lnTo>
                  <a:lnTo>
                    <a:pt x="22977" y="3835"/>
                  </a:lnTo>
                  <a:lnTo>
                    <a:pt x="16854" y="3835"/>
                  </a:lnTo>
                  <a:lnTo>
                    <a:pt x="16854" y="690"/>
                  </a:lnTo>
                  <a:lnTo>
                    <a:pt x="16826" y="608"/>
                  </a:lnTo>
                  <a:lnTo>
                    <a:pt x="16798" y="525"/>
                  </a:lnTo>
                  <a:lnTo>
                    <a:pt x="16716" y="442"/>
                  </a:lnTo>
                  <a:lnTo>
                    <a:pt x="16633" y="387"/>
                  </a:lnTo>
                  <a:lnTo>
                    <a:pt x="16440" y="304"/>
                  </a:lnTo>
                  <a:lnTo>
                    <a:pt x="15971" y="304"/>
                  </a:lnTo>
                  <a:lnTo>
                    <a:pt x="15750" y="387"/>
                  </a:lnTo>
                  <a:lnTo>
                    <a:pt x="15667" y="442"/>
                  </a:lnTo>
                  <a:lnTo>
                    <a:pt x="15612" y="525"/>
                  </a:lnTo>
                  <a:lnTo>
                    <a:pt x="15557" y="608"/>
                  </a:lnTo>
                  <a:lnTo>
                    <a:pt x="15557" y="690"/>
                  </a:lnTo>
                  <a:lnTo>
                    <a:pt x="15557" y="3835"/>
                  </a:lnTo>
                  <a:lnTo>
                    <a:pt x="9379" y="3835"/>
                  </a:lnTo>
                  <a:lnTo>
                    <a:pt x="10096" y="718"/>
                  </a:lnTo>
                  <a:lnTo>
                    <a:pt x="10096" y="608"/>
                  </a:lnTo>
                  <a:lnTo>
                    <a:pt x="10068" y="525"/>
                  </a:lnTo>
                  <a:lnTo>
                    <a:pt x="10041" y="442"/>
                  </a:lnTo>
                  <a:lnTo>
                    <a:pt x="9958" y="387"/>
                  </a:lnTo>
                  <a:lnTo>
                    <a:pt x="9875" y="304"/>
                  </a:lnTo>
                  <a:lnTo>
                    <a:pt x="9793" y="249"/>
                  </a:lnTo>
                  <a:lnTo>
                    <a:pt x="9572" y="194"/>
                  </a:lnTo>
                  <a:lnTo>
                    <a:pt x="9324" y="166"/>
                  </a:lnTo>
                  <a:lnTo>
                    <a:pt x="9131" y="221"/>
                  </a:lnTo>
                  <a:lnTo>
                    <a:pt x="9020" y="249"/>
                  </a:lnTo>
                  <a:lnTo>
                    <a:pt x="8965" y="304"/>
                  </a:lnTo>
                  <a:lnTo>
                    <a:pt x="8882" y="387"/>
                  </a:lnTo>
                  <a:lnTo>
                    <a:pt x="8855" y="497"/>
                  </a:lnTo>
                  <a:lnTo>
                    <a:pt x="8082" y="3835"/>
                  </a:lnTo>
                  <a:lnTo>
                    <a:pt x="2097" y="3835"/>
                  </a:lnTo>
                  <a:lnTo>
                    <a:pt x="1904" y="3862"/>
                  </a:lnTo>
                  <a:lnTo>
                    <a:pt x="1739" y="3890"/>
                  </a:lnTo>
                  <a:lnTo>
                    <a:pt x="1601" y="3917"/>
                  </a:lnTo>
                  <a:lnTo>
                    <a:pt x="1490" y="3973"/>
                  </a:lnTo>
                  <a:lnTo>
                    <a:pt x="1408" y="4028"/>
                  </a:lnTo>
                  <a:lnTo>
                    <a:pt x="1352" y="4111"/>
                  </a:lnTo>
                  <a:lnTo>
                    <a:pt x="1297" y="4193"/>
                  </a:lnTo>
                  <a:lnTo>
                    <a:pt x="1297" y="4276"/>
                  </a:lnTo>
                  <a:lnTo>
                    <a:pt x="1297" y="4359"/>
                  </a:lnTo>
                  <a:lnTo>
                    <a:pt x="1352" y="4442"/>
                  </a:lnTo>
                  <a:lnTo>
                    <a:pt x="1408" y="4497"/>
                  </a:lnTo>
                  <a:lnTo>
                    <a:pt x="1490" y="4579"/>
                  </a:lnTo>
                  <a:lnTo>
                    <a:pt x="1601" y="4607"/>
                  </a:lnTo>
                  <a:lnTo>
                    <a:pt x="1739" y="4662"/>
                  </a:lnTo>
                  <a:lnTo>
                    <a:pt x="1904" y="4690"/>
                  </a:lnTo>
                  <a:lnTo>
                    <a:pt x="7889" y="4690"/>
                  </a:lnTo>
                  <a:lnTo>
                    <a:pt x="7283" y="7282"/>
                  </a:lnTo>
                  <a:lnTo>
                    <a:pt x="1021" y="7282"/>
                  </a:lnTo>
                  <a:lnTo>
                    <a:pt x="828" y="7310"/>
                  </a:lnTo>
                  <a:lnTo>
                    <a:pt x="690" y="7365"/>
                  </a:lnTo>
                  <a:lnTo>
                    <a:pt x="553" y="7420"/>
                  </a:lnTo>
                  <a:lnTo>
                    <a:pt x="470" y="7476"/>
                  </a:lnTo>
                  <a:lnTo>
                    <a:pt x="415" y="7558"/>
                  </a:lnTo>
                  <a:lnTo>
                    <a:pt x="359" y="7641"/>
                  </a:lnTo>
                  <a:lnTo>
                    <a:pt x="359" y="7696"/>
                  </a:lnTo>
                  <a:lnTo>
                    <a:pt x="359" y="7779"/>
                  </a:lnTo>
                  <a:lnTo>
                    <a:pt x="415" y="7862"/>
                  </a:lnTo>
                  <a:lnTo>
                    <a:pt x="470" y="7944"/>
                  </a:lnTo>
                  <a:lnTo>
                    <a:pt x="553" y="8000"/>
                  </a:lnTo>
                  <a:lnTo>
                    <a:pt x="690" y="8055"/>
                  </a:lnTo>
                  <a:lnTo>
                    <a:pt x="828" y="8110"/>
                  </a:lnTo>
                  <a:lnTo>
                    <a:pt x="1021" y="8138"/>
                  </a:lnTo>
                  <a:lnTo>
                    <a:pt x="7089" y="8138"/>
                  </a:lnTo>
                  <a:lnTo>
                    <a:pt x="6483" y="10730"/>
                  </a:lnTo>
                  <a:lnTo>
                    <a:pt x="663" y="10730"/>
                  </a:lnTo>
                  <a:lnTo>
                    <a:pt x="497" y="10758"/>
                  </a:lnTo>
                  <a:lnTo>
                    <a:pt x="332" y="10785"/>
                  </a:lnTo>
                  <a:lnTo>
                    <a:pt x="222" y="10841"/>
                  </a:lnTo>
                  <a:lnTo>
                    <a:pt x="111" y="10923"/>
                  </a:lnTo>
                  <a:lnTo>
                    <a:pt x="56" y="10978"/>
                  </a:lnTo>
                  <a:lnTo>
                    <a:pt x="1" y="11061"/>
                  </a:lnTo>
                  <a:lnTo>
                    <a:pt x="1" y="11144"/>
                  </a:lnTo>
                  <a:lnTo>
                    <a:pt x="1" y="11227"/>
                  </a:lnTo>
                  <a:lnTo>
                    <a:pt x="56" y="11309"/>
                  </a:lnTo>
                  <a:lnTo>
                    <a:pt x="111" y="11365"/>
                  </a:lnTo>
                  <a:lnTo>
                    <a:pt x="222" y="11447"/>
                  </a:lnTo>
                  <a:lnTo>
                    <a:pt x="332" y="11503"/>
                  </a:lnTo>
                  <a:lnTo>
                    <a:pt x="497" y="11530"/>
                  </a:lnTo>
                  <a:lnTo>
                    <a:pt x="663" y="11558"/>
                  </a:lnTo>
                  <a:lnTo>
                    <a:pt x="883" y="11585"/>
                  </a:lnTo>
                  <a:lnTo>
                    <a:pt x="6290" y="11585"/>
                  </a:lnTo>
                  <a:lnTo>
                    <a:pt x="5545" y="14840"/>
                  </a:lnTo>
                  <a:lnTo>
                    <a:pt x="5545" y="14950"/>
                  </a:lnTo>
                  <a:lnTo>
                    <a:pt x="5545" y="15033"/>
                  </a:lnTo>
                  <a:lnTo>
                    <a:pt x="5600" y="15116"/>
                  </a:lnTo>
                  <a:lnTo>
                    <a:pt x="5655" y="15199"/>
                  </a:lnTo>
                  <a:lnTo>
                    <a:pt x="5738" y="15254"/>
                  </a:lnTo>
                  <a:lnTo>
                    <a:pt x="5848" y="15309"/>
                  </a:lnTo>
                  <a:lnTo>
                    <a:pt x="6069" y="15364"/>
                  </a:lnTo>
                  <a:lnTo>
                    <a:pt x="6290" y="15392"/>
                  </a:lnTo>
                  <a:lnTo>
                    <a:pt x="6510" y="15336"/>
                  </a:lnTo>
                  <a:lnTo>
                    <a:pt x="6593" y="15309"/>
                  </a:lnTo>
                  <a:lnTo>
                    <a:pt x="6676" y="15254"/>
                  </a:lnTo>
                  <a:lnTo>
                    <a:pt x="6731" y="15171"/>
                  </a:lnTo>
                  <a:lnTo>
                    <a:pt x="6758" y="15088"/>
                  </a:lnTo>
                  <a:lnTo>
                    <a:pt x="7586" y="11585"/>
                  </a:lnTo>
                  <a:lnTo>
                    <a:pt x="15557" y="11585"/>
                  </a:lnTo>
                  <a:lnTo>
                    <a:pt x="15557" y="14674"/>
                  </a:lnTo>
                  <a:lnTo>
                    <a:pt x="15557" y="14757"/>
                  </a:lnTo>
                  <a:lnTo>
                    <a:pt x="15612" y="14840"/>
                  </a:lnTo>
                  <a:lnTo>
                    <a:pt x="15667" y="14923"/>
                  </a:lnTo>
                  <a:lnTo>
                    <a:pt x="15750" y="14978"/>
                  </a:lnTo>
                  <a:lnTo>
                    <a:pt x="15971" y="15033"/>
                  </a:lnTo>
                  <a:lnTo>
                    <a:pt x="16192" y="15061"/>
                  </a:lnTo>
                  <a:lnTo>
                    <a:pt x="16440" y="15033"/>
                  </a:lnTo>
                  <a:lnTo>
                    <a:pt x="16633" y="14978"/>
                  </a:lnTo>
                  <a:lnTo>
                    <a:pt x="16716" y="14923"/>
                  </a:lnTo>
                  <a:lnTo>
                    <a:pt x="16798" y="14840"/>
                  </a:lnTo>
                  <a:lnTo>
                    <a:pt x="16826" y="14757"/>
                  </a:lnTo>
                  <a:lnTo>
                    <a:pt x="16854" y="14674"/>
                  </a:lnTo>
                  <a:lnTo>
                    <a:pt x="16854" y="11585"/>
                  </a:lnTo>
                  <a:lnTo>
                    <a:pt x="24797" y="11585"/>
                  </a:lnTo>
                  <a:lnTo>
                    <a:pt x="25542" y="14730"/>
                  </a:lnTo>
                  <a:lnTo>
                    <a:pt x="25597" y="14840"/>
                  </a:lnTo>
                  <a:lnTo>
                    <a:pt x="25652" y="14895"/>
                  </a:lnTo>
                  <a:lnTo>
                    <a:pt x="25735" y="14950"/>
                  </a:lnTo>
                  <a:lnTo>
                    <a:pt x="25818" y="15005"/>
                  </a:lnTo>
                  <a:lnTo>
                    <a:pt x="26038" y="15033"/>
                  </a:lnTo>
                  <a:lnTo>
                    <a:pt x="26259" y="15033"/>
                  </a:lnTo>
                  <a:lnTo>
                    <a:pt x="26507" y="14950"/>
                  </a:lnTo>
                  <a:lnTo>
                    <a:pt x="26590" y="14895"/>
                  </a:lnTo>
                  <a:lnTo>
                    <a:pt x="26673" y="14840"/>
                  </a:lnTo>
                  <a:lnTo>
                    <a:pt x="26755" y="14785"/>
                  </a:lnTo>
                  <a:lnTo>
                    <a:pt x="26783" y="14702"/>
                  </a:lnTo>
                  <a:lnTo>
                    <a:pt x="26811" y="14592"/>
                  </a:lnTo>
                  <a:lnTo>
                    <a:pt x="26811" y="14509"/>
                  </a:lnTo>
                  <a:lnTo>
                    <a:pt x="26121" y="11585"/>
                  </a:lnTo>
                  <a:lnTo>
                    <a:pt x="31775" y="11585"/>
                  </a:lnTo>
                  <a:lnTo>
                    <a:pt x="31996" y="11558"/>
                  </a:lnTo>
                  <a:lnTo>
                    <a:pt x="32162" y="11530"/>
                  </a:lnTo>
                  <a:lnTo>
                    <a:pt x="32327" y="11503"/>
                  </a:lnTo>
                  <a:lnTo>
                    <a:pt x="32437" y="11447"/>
                  </a:lnTo>
                  <a:lnTo>
                    <a:pt x="32548" y="11365"/>
                  </a:lnTo>
                  <a:lnTo>
                    <a:pt x="32603" y="11309"/>
                  </a:lnTo>
                  <a:lnTo>
                    <a:pt x="32658" y="11227"/>
                  </a:lnTo>
                  <a:lnTo>
                    <a:pt x="32658" y="11144"/>
                  </a:lnTo>
                  <a:lnTo>
                    <a:pt x="32658" y="11061"/>
                  </a:lnTo>
                  <a:lnTo>
                    <a:pt x="32603" y="10978"/>
                  </a:lnTo>
                  <a:lnTo>
                    <a:pt x="32548" y="10923"/>
                  </a:lnTo>
                  <a:lnTo>
                    <a:pt x="32437" y="10841"/>
                  </a:lnTo>
                  <a:lnTo>
                    <a:pt x="32327" y="10785"/>
                  </a:lnTo>
                  <a:lnTo>
                    <a:pt x="32162" y="10758"/>
                  </a:lnTo>
                  <a:lnTo>
                    <a:pt x="31996" y="10730"/>
                  </a:lnTo>
                  <a:lnTo>
                    <a:pt x="25900" y="10730"/>
                  </a:lnTo>
                  <a:lnTo>
                    <a:pt x="25294" y="8138"/>
                  </a:lnTo>
                  <a:lnTo>
                    <a:pt x="31389" y="8138"/>
                  </a:lnTo>
                  <a:lnTo>
                    <a:pt x="31582" y="8110"/>
                  </a:lnTo>
                  <a:lnTo>
                    <a:pt x="31720" y="8055"/>
                  </a:lnTo>
                  <a:lnTo>
                    <a:pt x="31831" y="8000"/>
                  </a:lnTo>
                  <a:lnTo>
                    <a:pt x="31941" y="7944"/>
                  </a:lnTo>
                  <a:lnTo>
                    <a:pt x="31996" y="7862"/>
                  </a:lnTo>
                  <a:lnTo>
                    <a:pt x="32051" y="7779"/>
                  </a:lnTo>
                  <a:lnTo>
                    <a:pt x="32051" y="7696"/>
                  </a:lnTo>
                  <a:lnTo>
                    <a:pt x="32051" y="7641"/>
                  </a:lnTo>
                  <a:lnTo>
                    <a:pt x="31996" y="7558"/>
                  </a:lnTo>
                  <a:lnTo>
                    <a:pt x="31941" y="7476"/>
                  </a:lnTo>
                  <a:lnTo>
                    <a:pt x="31831" y="7420"/>
                  </a:lnTo>
                  <a:lnTo>
                    <a:pt x="31720" y="7365"/>
                  </a:lnTo>
                  <a:lnTo>
                    <a:pt x="31582" y="7310"/>
                  </a:lnTo>
                  <a:lnTo>
                    <a:pt x="31389" y="7282"/>
                  </a:lnTo>
                  <a:lnTo>
                    <a:pt x="25101" y="7282"/>
                  </a:lnTo>
                  <a:lnTo>
                    <a:pt x="24494" y="4690"/>
                  </a:lnTo>
                  <a:lnTo>
                    <a:pt x="30093" y="4690"/>
                  </a:lnTo>
                  <a:lnTo>
                    <a:pt x="30258" y="4662"/>
                  </a:lnTo>
                  <a:lnTo>
                    <a:pt x="30396" y="4607"/>
                  </a:lnTo>
                  <a:lnTo>
                    <a:pt x="30507" y="4579"/>
                  </a:lnTo>
                  <a:lnTo>
                    <a:pt x="30589" y="4497"/>
                  </a:lnTo>
                  <a:lnTo>
                    <a:pt x="30645" y="4442"/>
                  </a:lnTo>
                  <a:lnTo>
                    <a:pt x="30700" y="4359"/>
                  </a:lnTo>
                  <a:lnTo>
                    <a:pt x="30700" y="4276"/>
                  </a:lnTo>
                  <a:lnTo>
                    <a:pt x="30700" y="4193"/>
                  </a:lnTo>
                  <a:lnTo>
                    <a:pt x="30645" y="4111"/>
                  </a:lnTo>
                  <a:lnTo>
                    <a:pt x="30589" y="4028"/>
                  </a:lnTo>
                  <a:lnTo>
                    <a:pt x="30507" y="3973"/>
                  </a:lnTo>
                  <a:lnTo>
                    <a:pt x="30396" y="3917"/>
                  </a:lnTo>
                  <a:lnTo>
                    <a:pt x="30258" y="3890"/>
                  </a:lnTo>
                  <a:lnTo>
                    <a:pt x="30093" y="3862"/>
                  </a:lnTo>
                  <a:lnTo>
                    <a:pt x="29900" y="3835"/>
                  </a:lnTo>
                  <a:lnTo>
                    <a:pt x="24301" y="3835"/>
                  </a:lnTo>
                  <a:lnTo>
                    <a:pt x="23501" y="470"/>
                  </a:lnTo>
                  <a:lnTo>
                    <a:pt x="23446" y="359"/>
                  </a:lnTo>
                  <a:lnTo>
                    <a:pt x="23390" y="277"/>
                  </a:lnTo>
                  <a:lnTo>
                    <a:pt x="23308" y="194"/>
                  </a:lnTo>
                  <a:lnTo>
                    <a:pt x="23225" y="139"/>
                  </a:lnTo>
                  <a:lnTo>
                    <a:pt x="22977" y="56"/>
                  </a:lnTo>
                  <a:lnTo>
                    <a:pt x="2272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52"/>
            <p:cNvSpPr/>
            <p:nvPr/>
          </p:nvSpPr>
          <p:spPr>
            <a:xfrm>
              <a:off x="7438149" y="3699774"/>
              <a:ext cx="504413" cy="767692"/>
            </a:xfrm>
            <a:custGeom>
              <a:avLst/>
              <a:gdLst/>
              <a:ahLst/>
              <a:cxnLst/>
              <a:rect l="l" t="t" r="r" b="b"/>
              <a:pathLst>
                <a:path w="29541" h="44960" extrusionOk="0">
                  <a:moveTo>
                    <a:pt x="28327" y="1"/>
                  </a:moveTo>
                  <a:lnTo>
                    <a:pt x="28107" y="56"/>
                  </a:lnTo>
                  <a:lnTo>
                    <a:pt x="27472" y="194"/>
                  </a:lnTo>
                  <a:lnTo>
                    <a:pt x="26534" y="442"/>
                  </a:lnTo>
                  <a:lnTo>
                    <a:pt x="25928" y="607"/>
                  </a:lnTo>
                  <a:lnTo>
                    <a:pt x="25293" y="800"/>
                  </a:lnTo>
                  <a:lnTo>
                    <a:pt x="24576" y="1049"/>
                  </a:lnTo>
                  <a:lnTo>
                    <a:pt x="23831" y="1324"/>
                  </a:lnTo>
                  <a:lnTo>
                    <a:pt x="23031" y="1628"/>
                  </a:lnTo>
                  <a:lnTo>
                    <a:pt x="22204" y="1986"/>
                  </a:lnTo>
                  <a:lnTo>
                    <a:pt x="21349" y="2373"/>
                  </a:lnTo>
                  <a:lnTo>
                    <a:pt x="20466" y="2786"/>
                  </a:lnTo>
                  <a:lnTo>
                    <a:pt x="19584" y="3255"/>
                  </a:lnTo>
                  <a:lnTo>
                    <a:pt x="18673" y="3752"/>
                  </a:lnTo>
                  <a:lnTo>
                    <a:pt x="17763" y="4303"/>
                  </a:lnTo>
                  <a:lnTo>
                    <a:pt x="16825" y="4883"/>
                  </a:lnTo>
                  <a:lnTo>
                    <a:pt x="15915" y="5517"/>
                  </a:lnTo>
                  <a:lnTo>
                    <a:pt x="15005" y="6179"/>
                  </a:lnTo>
                  <a:lnTo>
                    <a:pt x="14095" y="6896"/>
                  </a:lnTo>
                  <a:lnTo>
                    <a:pt x="13185" y="7641"/>
                  </a:lnTo>
                  <a:lnTo>
                    <a:pt x="12302" y="8413"/>
                  </a:lnTo>
                  <a:lnTo>
                    <a:pt x="11447" y="9213"/>
                  </a:lnTo>
                  <a:lnTo>
                    <a:pt x="10592" y="10068"/>
                  </a:lnTo>
                  <a:lnTo>
                    <a:pt x="9764" y="10951"/>
                  </a:lnTo>
                  <a:lnTo>
                    <a:pt x="8965" y="11861"/>
                  </a:lnTo>
                  <a:lnTo>
                    <a:pt x="8192" y="12799"/>
                  </a:lnTo>
                  <a:lnTo>
                    <a:pt x="7475" y="13792"/>
                  </a:lnTo>
                  <a:lnTo>
                    <a:pt x="6758" y="14785"/>
                  </a:lnTo>
                  <a:lnTo>
                    <a:pt x="6068" y="15805"/>
                  </a:lnTo>
                  <a:lnTo>
                    <a:pt x="5407" y="16853"/>
                  </a:lnTo>
                  <a:lnTo>
                    <a:pt x="4800" y="17929"/>
                  </a:lnTo>
                  <a:lnTo>
                    <a:pt x="4220" y="19005"/>
                  </a:lnTo>
                  <a:lnTo>
                    <a:pt x="3669" y="20108"/>
                  </a:lnTo>
                  <a:lnTo>
                    <a:pt x="3145" y="21211"/>
                  </a:lnTo>
                  <a:lnTo>
                    <a:pt x="2676" y="22342"/>
                  </a:lnTo>
                  <a:lnTo>
                    <a:pt x="2235" y="23473"/>
                  </a:lnTo>
                  <a:lnTo>
                    <a:pt x="1848" y="24604"/>
                  </a:lnTo>
                  <a:lnTo>
                    <a:pt x="1490" y="25735"/>
                  </a:lnTo>
                  <a:lnTo>
                    <a:pt x="1186" y="26893"/>
                  </a:lnTo>
                  <a:lnTo>
                    <a:pt x="911" y="28024"/>
                  </a:lnTo>
                  <a:lnTo>
                    <a:pt x="662" y="29182"/>
                  </a:lnTo>
                  <a:lnTo>
                    <a:pt x="469" y="30313"/>
                  </a:lnTo>
                  <a:lnTo>
                    <a:pt x="304" y="31417"/>
                  </a:lnTo>
                  <a:lnTo>
                    <a:pt x="194" y="32547"/>
                  </a:lnTo>
                  <a:lnTo>
                    <a:pt x="83" y="33623"/>
                  </a:lnTo>
                  <a:lnTo>
                    <a:pt x="28" y="34699"/>
                  </a:lnTo>
                  <a:lnTo>
                    <a:pt x="0" y="35719"/>
                  </a:lnTo>
                  <a:lnTo>
                    <a:pt x="28" y="36740"/>
                  </a:lnTo>
                  <a:lnTo>
                    <a:pt x="56" y="37705"/>
                  </a:lnTo>
                  <a:lnTo>
                    <a:pt x="111" y="38643"/>
                  </a:lnTo>
                  <a:lnTo>
                    <a:pt x="166" y="39553"/>
                  </a:lnTo>
                  <a:lnTo>
                    <a:pt x="276" y="40381"/>
                  </a:lnTo>
                  <a:lnTo>
                    <a:pt x="387" y="41181"/>
                  </a:lnTo>
                  <a:lnTo>
                    <a:pt x="497" y="41925"/>
                  </a:lnTo>
                  <a:lnTo>
                    <a:pt x="607" y="42587"/>
                  </a:lnTo>
                  <a:lnTo>
                    <a:pt x="718" y="43166"/>
                  </a:lnTo>
                  <a:lnTo>
                    <a:pt x="966" y="44132"/>
                  </a:lnTo>
                  <a:lnTo>
                    <a:pt x="1131" y="44766"/>
                  </a:lnTo>
                  <a:lnTo>
                    <a:pt x="1186" y="44959"/>
                  </a:lnTo>
                  <a:lnTo>
                    <a:pt x="1407" y="44932"/>
                  </a:lnTo>
                  <a:lnTo>
                    <a:pt x="2042" y="44794"/>
                  </a:lnTo>
                  <a:lnTo>
                    <a:pt x="3007" y="44546"/>
                  </a:lnTo>
                  <a:lnTo>
                    <a:pt x="3586" y="44380"/>
                  </a:lnTo>
                  <a:lnTo>
                    <a:pt x="4220" y="44159"/>
                  </a:lnTo>
                  <a:lnTo>
                    <a:pt x="4938" y="43939"/>
                  </a:lnTo>
                  <a:lnTo>
                    <a:pt x="5682" y="43663"/>
                  </a:lnTo>
                  <a:lnTo>
                    <a:pt x="6455" y="43332"/>
                  </a:lnTo>
                  <a:lnTo>
                    <a:pt x="7282" y="43001"/>
                  </a:lnTo>
                  <a:lnTo>
                    <a:pt x="8137" y="42615"/>
                  </a:lnTo>
                  <a:lnTo>
                    <a:pt x="9020" y="42174"/>
                  </a:lnTo>
                  <a:lnTo>
                    <a:pt x="9930" y="41705"/>
                  </a:lnTo>
                  <a:lnTo>
                    <a:pt x="10840" y="41208"/>
                  </a:lnTo>
                  <a:lnTo>
                    <a:pt x="11750" y="40656"/>
                  </a:lnTo>
                  <a:lnTo>
                    <a:pt x="12661" y="40077"/>
                  </a:lnTo>
                  <a:lnTo>
                    <a:pt x="13598" y="39443"/>
                  </a:lnTo>
                  <a:lnTo>
                    <a:pt x="14509" y="38781"/>
                  </a:lnTo>
                  <a:lnTo>
                    <a:pt x="15419" y="38064"/>
                  </a:lnTo>
                  <a:lnTo>
                    <a:pt x="16301" y="37347"/>
                  </a:lnTo>
                  <a:lnTo>
                    <a:pt x="17184" y="36547"/>
                  </a:lnTo>
                  <a:lnTo>
                    <a:pt x="18067" y="35747"/>
                  </a:lnTo>
                  <a:lnTo>
                    <a:pt x="18922" y="34892"/>
                  </a:lnTo>
                  <a:lnTo>
                    <a:pt x="19722" y="34009"/>
                  </a:lnTo>
                  <a:lnTo>
                    <a:pt x="20521" y="33099"/>
                  </a:lnTo>
                  <a:lnTo>
                    <a:pt x="21294" y="32161"/>
                  </a:lnTo>
                  <a:lnTo>
                    <a:pt x="22038" y="31196"/>
                  </a:lnTo>
                  <a:lnTo>
                    <a:pt x="22756" y="30203"/>
                  </a:lnTo>
                  <a:lnTo>
                    <a:pt x="23445" y="29182"/>
                  </a:lnTo>
                  <a:lnTo>
                    <a:pt x="24107" y="28134"/>
                  </a:lnTo>
                  <a:lnTo>
                    <a:pt x="24742" y="27059"/>
                  </a:lnTo>
                  <a:lnTo>
                    <a:pt x="25321" y="25983"/>
                  </a:lnTo>
                  <a:lnTo>
                    <a:pt x="25872" y="24907"/>
                  </a:lnTo>
                  <a:lnTo>
                    <a:pt x="26369" y="23776"/>
                  </a:lnTo>
                  <a:lnTo>
                    <a:pt x="26865" y="22673"/>
                  </a:lnTo>
                  <a:lnTo>
                    <a:pt x="27307" y="21542"/>
                  </a:lnTo>
                  <a:lnTo>
                    <a:pt x="27693" y="20384"/>
                  </a:lnTo>
                  <a:lnTo>
                    <a:pt x="28051" y="19253"/>
                  </a:lnTo>
                  <a:lnTo>
                    <a:pt x="28382" y="18094"/>
                  </a:lnTo>
                  <a:lnTo>
                    <a:pt x="28658" y="16964"/>
                  </a:lnTo>
                  <a:lnTo>
                    <a:pt x="28879" y="15833"/>
                  </a:lnTo>
                  <a:lnTo>
                    <a:pt x="29072" y="14702"/>
                  </a:lnTo>
                  <a:lnTo>
                    <a:pt x="29237" y="13571"/>
                  </a:lnTo>
                  <a:lnTo>
                    <a:pt x="29375" y="12468"/>
                  </a:lnTo>
                  <a:lnTo>
                    <a:pt x="29458" y="11364"/>
                  </a:lnTo>
                  <a:lnTo>
                    <a:pt x="29513" y="10316"/>
                  </a:lnTo>
                  <a:lnTo>
                    <a:pt x="29541" y="9268"/>
                  </a:lnTo>
                  <a:lnTo>
                    <a:pt x="29541" y="8248"/>
                  </a:lnTo>
                  <a:lnTo>
                    <a:pt x="29486" y="7282"/>
                  </a:lnTo>
                  <a:lnTo>
                    <a:pt x="29430" y="6344"/>
                  </a:lnTo>
                  <a:lnTo>
                    <a:pt x="29375" y="5434"/>
                  </a:lnTo>
                  <a:lnTo>
                    <a:pt x="29265" y="4607"/>
                  </a:lnTo>
                  <a:lnTo>
                    <a:pt x="29155" y="3807"/>
                  </a:lnTo>
                  <a:lnTo>
                    <a:pt x="29044" y="3062"/>
                  </a:lnTo>
                  <a:lnTo>
                    <a:pt x="28934" y="2400"/>
                  </a:lnTo>
                  <a:lnTo>
                    <a:pt x="28796" y="1821"/>
                  </a:lnTo>
                  <a:lnTo>
                    <a:pt x="28575" y="856"/>
                  </a:lnTo>
                  <a:lnTo>
                    <a:pt x="28410" y="221"/>
                  </a:lnTo>
                  <a:lnTo>
                    <a:pt x="283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52"/>
            <p:cNvSpPr/>
            <p:nvPr/>
          </p:nvSpPr>
          <p:spPr>
            <a:xfrm>
              <a:off x="7473938" y="3734163"/>
              <a:ext cx="423887" cy="700809"/>
            </a:xfrm>
            <a:custGeom>
              <a:avLst/>
              <a:gdLst/>
              <a:ahLst/>
              <a:cxnLst/>
              <a:rect l="l" t="t" r="r" b="b"/>
              <a:pathLst>
                <a:path w="24825" h="41043" extrusionOk="0">
                  <a:moveTo>
                    <a:pt x="24245" y="0"/>
                  </a:moveTo>
                  <a:lnTo>
                    <a:pt x="24135" y="28"/>
                  </a:lnTo>
                  <a:lnTo>
                    <a:pt x="24052" y="55"/>
                  </a:lnTo>
                  <a:lnTo>
                    <a:pt x="23997" y="138"/>
                  </a:lnTo>
                  <a:lnTo>
                    <a:pt x="23914" y="221"/>
                  </a:lnTo>
                  <a:lnTo>
                    <a:pt x="11833" y="20521"/>
                  </a:lnTo>
                  <a:lnTo>
                    <a:pt x="11833" y="20521"/>
                  </a:lnTo>
                  <a:lnTo>
                    <a:pt x="14012" y="7089"/>
                  </a:lnTo>
                  <a:lnTo>
                    <a:pt x="14012" y="6978"/>
                  </a:lnTo>
                  <a:lnTo>
                    <a:pt x="13985" y="6896"/>
                  </a:lnTo>
                  <a:lnTo>
                    <a:pt x="13957" y="6785"/>
                  </a:lnTo>
                  <a:lnTo>
                    <a:pt x="13902" y="6702"/>
                  </a:lnTo>
                  <a:lnTo>
                    <a:pt x="13764" y="6592"/>
                  </a:lnTo>
                  <a:lnTo>
                    <a:pt x="13599" y="6509"/>
                  </a:lnTo>
                  <a:lnTo>
                    <a:pt x="13433" y="6482"/>
                  </a:lnTo>
                  <a:lnTo>
                    <a:pt x="13350" y="6509"/>
                  </a:lnTo>
                  <a:lnTo>
                    <a:pt x="13268" y="6537"/>
                  </a:lnTo>
                  <a:lnTo>
                    <a:pt x="13185" y="6592"/>
                  </a:lnTo>
                  <a:lnTo>
                    <a:pt x="13130" y="6647"/>
                  </a:lnTo>
                  <a:lnTo>
                    <a:pt x="13102" y="6730"/>
                  </a:lnTo>
                  <a:lnTo>
                    <a:pt x="13047" y="6840"/>
                  </a:lnTo>
                  <a:lnTo>
                    <a:pt x="10482" y="22783"/>
                  </a:lnTo>
                  <a:lnTo>
                    <a:pt x="3283" y="34919"/>
                  </a:lnTo>
                  <a:lnTo>
                    <a:pt x="3862" y="20521"/>
                  </a:lnTo>
                  <a:lnTo>
                    <a:pt x="3862" y="20411"/>
                  </a:lnTo>
                  <a:lnTo>
                    <a:pt x="3835" y="20300"/>
                  </a:lnTo>
                  <a:lnTo>
                    <a:pt x="3779" y="20218"/>
                  </a:lnTo>
                  <a:lnTo>
                    <a:pt x="3724" y="20163"/>
                  </a:lnTo>
                  <a:lnTo>
                    <a:pt x="3669" y="20107"/>
                  </a:lnTo>
                  <a:lnTo>
                    <a:pt x="3586" y="20080"/>
                  </a:lnTo>
                  <a:lnTo>
                    <a:pt x="3393" y="20052"/>
                  </a:lnTo>
                  <a:lnTo>
                    <a:pt x="3228" y="20080"/>
                  </a:lnTo>
                  <a:lnTo>
                    <a:pt x="3145" y="20107"/>
                  </a:lnTo>
                  <a:lnTo>
                    <a:pt x="3062" y="20163"/>
                  </a:lnTo>
                  <a:lnTo>
                    <a:pt x="3007" y="20218"/>
                  </a:lnTo>
                  <a:lnTo>
                    <a:pt x="2952" y="20300"/>
                  </a:lnTo>
                  <a:lnTo>
                    <a:pt x="2924" y="20411"/>
                  </a:lnTo>
                  <a:lnTo>
                    <a:pt x="2897" y="20521"/>
                  </a:lnTo>
                  <a:lnTo>
                    <a:pt x="2235" y="36684"/>
                  </a:lnTo>
                  <a:lnTo>
                    <a:pt x="56" y="40297"/>
                  </a:lnTo>
                  <a:lnTo>
                    <a:pt x="28" y="40408"/>
                  </a:lnTo>
                  <a:lnTo>
                    <a:pt x="1" y="40518"/>
                  </a:lnTo>
                  <a:lnTo>
                    <a:pt x="1" y="40601"/>
                  </a:lnTo>
                  <a:lnTo>
                    <a:pt x="1" y="40684"/>
                  </a:lnTo>
                  <a:lnTo>
                    <a:pt x="56" y="40766"/>
                  </a:lnTo>
                  <a:lnTo>
                    <a:pt x="111" y="40849"/>
                  </a:lnTo>
                  <a:lnTo>
                    <a:pt x="249" y="40959"/>
                  </a:lnTo>
                  <a:lnTo>
                    <a:pt x="414" y="41015"/>
                  </a:lnTo>
                  <a:lnTo>
                    <a:pt x="497" y="41042"/>
                  </a:lnTo>
                  <a:lnTo>
                    <a:pt x="580" y="41042"/>
                  </a:lnTo>
                  <a:lnTo>
                    <a:pt x="690" y="41015"/>
                  </a:lnTo>
                  <a:lnTo>
                    <a:pt x="773" y="40959"/>
                  </a:lnTo>
                  <a:lnTo>
                    <a:pt x="828" y="40904"/>
                  </a:lnTo>
                  <a:lnTo>
                    <a:pt x="911" y="40794"/>
                  </a:lnTo>
                  <a:lnTo>
                    <a:pt x="3062" y="37181"/>
                  </a:lnTo>
                  <a:lnTo>
                    <a:pt x="17267" y="29099"/>
                  </a:lnTo>
                  <a:lnTo>
                    <a:pt x="17350" y="29016"/>
                  </a:lnTo>
                  <a:lnTo>
                    <a:pt x="17433" y="28961"/>
                  </a:lnTo>
                  <a:lnTo>
                    <a:pt x="17488" y="28878"/>
                  </a:lnTo>
                  <a:lnTo>
                    <a:pt x="17488" y="28768"/>
                  </a:lnTo>
                  <a:lnTo>
                    <a:pt x="17515" y="28685"/>
                  </a:lnTo>
                  <a:lnTo>
                    <a:pt x="17488" y="28603"/>
                  </a:lnTo>
                  <a:lnTo>
                    <a:pt x="17433" y="28437"/>
                  </a:lnTo>
                  <a:lnTo>
                    <a:pt x="17322" y="28299"/>
                  </a:lnTo>
                  <a:lnTo>
                    <a:pt x="17239" y="28244"/>
                  </a:lnTo>
                  <a:lnTo>
                    <a:pt x="17157" y="28189"/>
                  </a:lnTo>
                  <a:lnTo>
                    <a:pt x="16881" y="28189"/>
                  </a:lnTo>
                  <a:lnTo>
                    <a:pt x="16771" y="28244"/>
                  </a:lnTo>
                  <a:lnTo>
                    <a:pt x="4083" y="35471"/>
                  </a:lnTo>
                  <a:lnTo>
                    <a:pt x="11309" y="23307"/>
                  </a:lnTo>
                  <a:lnTo>
                    <a:pt x="24576" y="14205"/>
                  </a:lnTo>
                  <a:lnTo>
                    <a:pt x="24687" y="14122"/>
                  </a:lnTo>
                  <a:lnTo>
                    <a:pt x="24742" y="14039"/>
                  </a:lnTo>
                  <a:lnTo>
                    <a:pt x="24769" y="13957"/>
                  </a:lnTo>
                  <a:lnTo>
                    <a:pt x="24797" y="13874"/>
                  </a:lnTo>
                  <a:lnTo>
                    <a:pt x="24797" y="13763"/>
                  </a:lnTo>
                  <a:lnTo>
                    <a:pt x="24797" y="13681"/>
                  </a:lnTo>
                  <a:lnTo>
                    <a:pt x="24742" y="13515"/>
                  </a:lnTo>
                  <a:lnTo>
                    <a:pt x="24604" y="13377"/>
                  </a:lnTo>
                  <a:lnTo>
                    <a:pt x="24549" y="13322"/>
                  </a:lnTo>
                  <a:lnTo>
                    <a:pt x="24466" y="13295"/>
                  </a:lnTo>
                  <a:lnTo>
                    <a:pt x="24383" y="13267"/>
                  </a:lnTo>
                  <a:lnTo>
                    <a:pt x="24300" y="13267"/>
                  </a:lnTo>
                  <a:lnTo>
                    <a:pt x="24190" y="13295"/>
                  </a:lnTo>
                  <a:lnTo>
                    <a:pt x="24107" y="13350"/>
                  </a:lnTo>
                  <a:lnTo>
                    <a:pt x="12495" y="21321"/>
                  </a:lnTo>
                  <a:lnTo>
                    <a:pt x="24769" y="717"/>
                  </a:lnTo>
                  <a:lnTo>
                    <a:pt x="24825" y="607"/>
                  </a:lnTo>
                  <a:lnTo>
                    <a:pt x="24825" y="524"/>
                  </a:lnTo>
                  <a:lnTo>
                    <a:pt x="24825" y="414"/>
                  </a:lnTo>
                  <a:lnTo>
                    <a:pt x="24825" y="331"/>
                  </a:lnTo>
                  <a:lnTo>
                    <a:pt x="24769" y="248"/>
                  </a:lnTo>
                  <a:lnTo>
                    <a:pt x="24714" y="166"/>
                  </a:lnTo>
                  <a:lnTo>
                    <a:pt x="24576" y="55"/>
                  </a:lnTo>
                  <a:lnTo>
                    <a:pt x="244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52"/>
            <p:cNvSpPr/>
            <p:nvPr/>
          </p:nvSpPr>
          <p:spPr>
            <a:xfrm>
              <a:off x="7615234" y="3923012"/>
              <a:ext cx="804881" cy="557635"/>
            </a:xfrm>
            <a:custGeom>
              <a:avLst/>
              <a:gdLst/>
              <a:ahLst/>
              <a:cxnLst/>
              <a:rect l="l" t="t" r="r" b="b"/>
              <a:pathLst>
                <a:path w="47138" h="32658" extrusionOk="0">
                  <a:moveTo>
                    <a:pt x="38670" y="0"/>
                  </a:moveTo>
                  <a:lnTo>
                    <a:pt x="37539" y="28"/>
                  </a:lnTo>
                  <a:lnTo>
                    <a:pt x="36381" y="56"/>
                  </a:lnTo>
                  <a:lnTo>
                    <a:pt x="35195" y="138"/>
                  </a:lnTo>
                  <a:lnTo>
                    <a:pt x="33981" y="249"/>
                  </a:lnTo>
                  <a:lnTo>
                    <a:pt x="32768" y="414"/>
                  </a:lnTo>
                  <a:lnTo>
                    <a:pt x="31527" y="607"/>
                  </a:lnTo>
                  <a:lnTo>
                    <a:pt x="30258" y="828"/>
                  </a:lnTo>
                  <a:lnTo>
                    <a:pt x="28989" y="1104"/>
                  </a:lnTo>
                  <a:lnTo>
                    <a:pt x="27748" y="1407"/>
                  </a:lnTo>
                  <a:lnTo>
                    <a:pt x="26479" y="1766"/>
                  </a:lnTo>
                  <a:lnTo>
                    <a:pt x="25210" y="2152"/>
                  </a:lnTo>
                  <a:lnTo>
                    <a:pt x="23969" y="2593"/>
                  </a:lnTo>
                  <a:lnTo>
                    <a:pt x="22728" y="3062"/>
                  </a:lnTo>
                  <a:lnTo>
                    <a:pt x="21514" y="3586"/>
                  </a:lnTo>
                  <a:lnTo>
                    <a:pt x="20301" y="4138"/>
                  </a:lnTo>
                  <a:lnTo>
                    <a:pt x="19115" y="4745"/>
                  </a:lnTo>
                  <a:lnTo>
                    <a:pt x="17929" y="5379"/>
                  </a:lnTo>
                  <a:lnTo>
                    <a:pt x="16798" y="6068"/>
                  </a:lnTo>
                  <a:lnTo>
                    <a:pt x="15667" y="6758"/>
                  </a:lnTo>
                  <a:lnTo>
                    <a:pt x="14591" y="7503"/>
                  </a:lnTo>
                  <a:lnTo>
                    <a:pt x="13543" y="8303"/>
                  </a:lnTo>
                  <a:lnTo>
                    <a:pt x="12495" y="9103"/>
                  </a:lnTo>
                  <a:lnTo>
                    <a:pt x="11502" y="9930"/>
                  </a:lnTo>
                  <a:lnTo>
                    <a:pt x="10564" y="10813"/>
                  </a:lnTo>
                  <a:lnTo>
                    <a:pt x="9626" y="11695"/>
                  </a:lnTo>
                  <a:lnTo>
                    <a:pt x="8744" y="12605"/>
                  </a:lnTo>
                  <a:lnTo>
                    <a:pt x="7916" y="13543"/>
                  </a:lnTo>
                  <a:lnTo>
                    <a:pt x="7116" y="14509"/>
                  </a:lnTo>
                  <a:lnTo>
                    <a:pt x="6372" y="15474"/>
                  </a:lnTo>
                  <a:lnTo>
                    <a:pt x="5682" y="16467"/>
                  </a:lnTo>
                  <a:lnTo>
                    <a:pt x="5020" y="17460"/>
                  </a:lnTo>
                  <a:lnTo>
                    <a:pt x="4386" y="18453"/>
                  </a:lnTo>
                  <a:lnTo>
                    <a:pt x="3807" y="19473"/>
                  </a:lnTo>
                  <a:lnTo>
                    <a:pt x="3283" y="20466"/>
                  </a:lnTo>
                  <a:lnTo>
                    <a:pt x="2814" y="21459"/>
                  </a:lnTo>
                  <a:lnTo>
                    <a:pt x="2372" y="22452"/>
                  </a:lnTo>
                  <a:lnTo>
                    <a:pt x="1986" y="23418"/>
                  </a:lnTo>
                  <a:lnTo>
                    <a:pt x="1628" y="24383"/>
                  </a:lnTo>
                  <a:lnTo>
                    <a:pt x="1324" y="25293"/>
                  </a:lnTo>
                  <a:lnTo>
                    <a:pt x="1048" y="26176"/>
                  </a:lnTo>
                  <a:lnTo>
                    <a:pt x="800" y="27031"/>
                  </a:lnTo>
                  <a:lnTo>
                    <a:pt x="607" y="27831"/>
                  </a:lnTo>
                  <a:lnTo>
                    <a:pt x="442" y="28575"/>
                  </a:lnTo>
                  <a:lnTo>
                    <a:pt x="304" y="29265"/>
                  </a:lnTo>
                  <a:lnTo>
                    <a:pt x="193" y="29899"/>
                  </a:lnTo>
                  <a:lnTo>
                    <a:pt x="83" y="30920"/>
                  </a:lnTo>
                  <a:lnTo>
                    <a:pt x="0" y="31609"/>
                  </a:lnTo>
                  <a:lnTo>
                    <a:pt x="0" y="31830"/>
                  </a:lnTo>
                  <a:lnTo>
                    <a:pt x="249" y="31885"/>
                  </a:lnTo>
                  <a:lnTo>
                    <a:pt x="993" y="32051"/>
                  </a:lnTo>
                  <a:lnTo>
                    <a:pt x="2124" y="32216"/>
                  </a:lnTo>
                  <a:lnTo>
                    <a:pt x="2814" y="32327"/>
                  </a:lnTo>
                  <a:lnTo>
                    <a:pt x="3614" y="32409"/>
                  </a:lnTo>
                  <a:lnTo>
                    <a:pt x="4469" y="32492"/>
                  </a:lnTo>
                  <a:lnTo>
                    <a:pt x="5379" y="32575"/>
                  </a:lnTo>
                  <a:lnTo>
                    <a:pt x="6344" y="32630"/>
                  </a:lnTo>
                  <a:lnTo>
                    <a:pt x="7392" y="32658"/>
                  </a:lnTo>
                  <a:lnTo>
                    <a:pt x="9571" y="32658"/>
                  </a:lnTo>
                  <a:lnTo>
                    <a:pt x="10730" y="32602"/>
                  </a:lnTo>
                  <a:lnTo>
                    <a:pt x="11916" y="32520"/>
                  </a:lnTo>
                  <a:lnTo>
                    <a:pt x="13129" y="32409"/>
                  </a:lnTo>
                  <a:lnTo>
                    <a:pt x="14371" y="32271"/>
                  </a:lnTo>
                  <a:lnTo>
                    <a:pt x="15612" y="32078"/>
                  </a:lnTo>
                  <a:lnTo>
                    <a:pt x="16853" y="31830"/>
                  </a:lnTo>
                  <a:lnTo>
                    <a:pt x="18122" y="31582"/>
                  </a:lnTo>
                  <a:lnTo>
                    <a:pt x="19390" y="31278"/>
                  </a:lnTo>
                  <a:lnTo>
                    <a:pt x="20659" y="30920"/>
                  </a:lnTo>
                  <a:lnTo>
                    <a:pt x="21900" y="30534"/>
                  </a:lnTo>
                  <a:lnTo>
                    <a:pt x="23169" y="30092"/>
                  </a:lnTo>
                  <a:lnTo>
                    <a:pt x="24410" y="29624"/>
                  </a:lnTo>
                  <a:lnTo>
                    <a:pt x="25624" y="29100"/>
                  </a:lnTo>
                  <a:lnTo>
                    <a:pt x="26838" y="28548"/>
                  </a:lnTo>
                  <a:lnTo>
                    <a:pt x="28024" y="27941"/>
                  </a:lnTo>
                  <a:lnTo>
                    <a:pt x="29210" y="27307"/>
                  </a:lnTo>
                  <a:lnTo>
                    <a:pt x="30341" y="26645"/>
                  </a:lnTo>
                  <a:lnTo>
                    <a:pt x="31471" y="25928"/>
                  </a:lnTo>
                  <a:lnTo>
                    <a:pt x="32547" y="25183"/>
                  </a:lnTo>
                  <a:lnTo>
                    <a:pt x="33623" y="24411"/>
                  </a:lnTo>
                  <a:lnTo>
                    <a:pt x="34643" y="23611"/>
                  </a:lnTo>
                  <a:lnTo>
                    <a:pt x="35636" y="22783"/>
                  </a:lnTo>
                  <a:lnTo>
                    <a:pt x="36602" y="21901"/>
                  </a:lnTo>
                  <a:lnTo>
                    <a:pt x="37539" y="21018"/>
                  </a:lnTo>
                  <a:lnTo>
                    <a:pt x="38422" y="20108"/>
                  </a:lnTo>
                  <a:lnTo>
                    <a:pt x="39250" y="19170"/>
                  </a:lnTo>
                  <a:lnTo>
                    <a:pt x="40049" y="18232"/>
                  </a:lnTo>
                  <a:lnTo>
                    <a:pt x="40794" y="17239"/>
                  </a:lnTo>
                  <a:lnTo>
                    <a:pt x="41511" y="16274"/>
                  </a:lnTo>
                  <a:lnTo>
                    <a:pt x="42173" y="15253"/>
                  </a:lnTo>
                  <a:lnTo>
                    <a:pt x="42780" y="14260"/>
                  </a:lnTo>
                  <a:lnTo>
                    <a:pt x="43359" y="13267"/>
                  </a:lnTo>
                  <a:lnTo>
                    <a:pt x="43883" y="12247"/>
                  </a:lnTo>
                  <a:lnTo>
                    <a:pt x="44352" y="11254"/>
                  </a:lnTo>
                  <a:lnTo>
                    <a:pt x="44794" y="10261"/>
                  </a:lnTo>
                  <a:lnTo>
                    <a:pt x="45180" y="9296"/>
                  </a:lnTo>
                  <a:lnTo>
                    <a:pt x="45538" y="8358"/>
                  </a:lnTo>
                  <a:lnTo>
                    <a:pt x="45842" y="7420"/>
                  </a:lnTo>
                  <a:lnTo>
                    <a:pt x="46117" y="6537"/>
                  </a:lnTo>
                  <a:lnTo>
                    <a:pt x="46366" y="5682"/>
                  </a:lnTo>
                  <a:lnTo>
                    <a:pt x="46559" y="4882"/>
                  </a:lnTo>
                  <a:lnTo>
                    <a:pt x="46724" y="4110"/>
                  </a:lnTo>
                  <a:lnTo>
                    <a:pt x="46835" y="3421"/>
                  </a:lnTo>
                  <a:lnTo>
                    <a:pt x="46945" y="2786"/>
                  </a:lnTo>
                  <a:lnTo>
                    <a:pt x="47083" y="1766"/>
                  </a:lnTo>
                  <a:lnTo>
                    <a:pt x="47138" y="1104"/>
                  </a:lnTo>
                  <a:lnTo>
                    <a:pt x="47138" y="855"/>
                  </a:lnTo>
                  <a:lnTo>
                    <a:pt x="46890" y="800"/>
                  </a:lnTo>
                  <a:lnTo>
                    <a:pt x="46173" y="662"/>
                  </a:lnTo>
                  <a:lnTo>
                    <a:pt x="45014" y="469"/>
                  </a:lnTo>
                  <a:lnTo>
                    <a:pt x="44325" y="359"/>
                  </a:lnTo>
                  <a:lnTo>
                    <a:pt x="43525" y="276"/>
                  </a:lnTo>
                  <a:lnTo>
                    <a:pt x="42670" y="194"/>
                  </a:lnTo>
                  <a:lnTo>
                    <a:pt x="41760" y="111"/>
                  </a:lnTo>
                  <a:lnTo>
                    <a:pt x="40794" y="56"/>
                  </a:lnTo>
                  <a:lnTo>
                    <a:pt x="39746" y="28"/>
                  </a:lnTo>
                  <a:lnTo>
                    <a:pt x="3867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52"/>
            <p:cNvSpPr/>
            <p:nvPr/>
          </p:nvSpPr>
          <p:spPr>
            <a:xfrm>
              <a:off x="7647249" y="3955045"/>
              <a:ext cx="730964" cy="491692"/>
            </a:xfrm>
            <a:custGeom>
              <a:avLst/>
              <a:gdLst/>
              <a:ahLst/>
              <a:cxnLst/>
              <a:rect l="l" t="t" r="r" b="b"/>
              <a:pathLst>
                <a:path w="42809" h="28796" extrusionOk="0">
                  <a:moveTo>
                    <a:pt x="42119" y="0"/>
                  </a:moveTo>
                  <a:lnTo>
                    <a:pt x="42008" y="28"/>
                  </a:lnTo>
                  <a:lnTo>
                    <a:pt x="41898" y="83"/>
                  </a:lnTo>
                  <a:lnTo>
                    <a:pt x="20770" y="14150"/>
                  </a:lnTo>
                  <a:lnTo>
                    <a:pt x="28438" y="2234"/>
                  </a:lnTo>
                  <a:lnTo>
                    <a:pt x="28466" y="2151"/>
                  </a:lnTo>
                  <a:lnTo>
                    <a:pt x="28493" y="2041"/>
                  </a:lnTo>
                  <a:lnTo>
                    <a:pt x="28493" y="1931"/>
                  </a:lnTo>
                  <a:lnTo>
                    <a:pt x="28493" y="1848"/>
                  </a:lnTo>
                  <a:lnTo>
                    <a:pt x="28438" y="1738"/>
                  </a:lnTo>
                  <a:lnTo>
                    <a:pt x="28383" y="1655"/>
                  </a:lnTo>
                  <a:lnTo>
                    <a:pt x="28245" y="1517"/>
                  </a:lnTo>
                  <a:lnTo>
                    <a:pt x="28052" y="1407"/>
                  </a:lnTo>
                  <a:lnTo>
                    <a:pt x="27941" y="1379"/>
                  </a:lnTo>
                  <a:lnTo>
                    <a:pt x="27748" y="1379"/>
                  </a:lnTo>
                  <a:lnTo>
                    <a:pt x="27666" y="1434"/>
                  </a:lnTo>
                  <a:lnTo>
                    <a:pt x="27583" y="1489"/>
                  </a:lnTo>
                  <a:lnTo>
                    <a:pt x="27500" y="1572"/>
                  </a:lnTo>
                  <a:lnTo>
                    <a:pt x="18426" y="15722"/>
                  </a:lnTo>
                  <a:lnTo>
                    <a:pt x="5821" y="24107"/>
                  </a:lnTo>
                  <a:lnTo>
                    <a:pt x="12165" y="10564"/>
                  </a:lnTo>
                  <a:lnTo>
                    <a:pt x="12192" y="10481"/>
                  </a:lnTo>
                  <a:lnTo>
                    <a:pt x="12192" y="10371"/>
                  </a:lnTo>
                  <a:lnTo>
                    <a:pt x="12192" y="10261"/>
                  </a:lnTo>
                  <a:lnTo>
                    <a:pt x="12137" y="10178"/>
                  </a:lnTo>
                  <a:lnTo>
                    <a:pt x="12082" y="10095"/>
                  </a:lnTo>
                  <a:lnTo>
                    <a:pt x="12027" y="10012"/>
                  </a:lnTo>
                  <a:lnTo>
                    <a:pt x="11834" y="9930"/>
                  </a:lnTo>
                  <a:lnTo>
                    <a:pt x="11640" y="9874"/>
                  </a:lnTo>
                  <a:lnTo>
                    <a:pt x="11420" y="9874"/>
                  </a:lnTo>
                  <a:lnTo>
                    <a:pt x="11337" y="9902"/>
                  </a:lnTo>
                  <a:lnTo>
                    <a:pt x="11227" y="9957"/>
                  </a:lnTo>
                  <a:lnTo>
                    <a:pt x="11172" y="10040"/>
                  </a:lnTo>
                  <a:lnTo>
                    <a:pt x="11116" y="10150"/>
                  </a:lnTo>
                  <a:lnTo>
                    <a:pt x="4000" y="25348"/>
                  </a:lnTo>
                  <a:lnTo>
                    <a:pt x="222" y="27858"/>
                  </a:lnTo>
                  <a:lnTo>
                    <a:pt x="111" y="27941"/>
                  </a:lnTo>
                  <a:lnTo>
                    <a:pt x="56" y="28023"/>
                  </a:lnTo>
                  <a:lnTo>
                    <a:pt x="28" y="28106"/>
                  </a:lnTo>
                  <a:lnTo>
                    <a:pt x="1" y="28189"/>
                  </a:lnTo>
                  <a:lnTo>
                    <a:pt x="28" y="28299"/>
                  </a:lnTo>
                  <a:lnTo>
                    <a:pt x="56" y="28382"/>
                  </a:lnTo>
                  <a:lnTo>
                    <a:pt x="139" y="28547"/>
                  </a:lnTo>
                  <a:lnTo>
                    <a:pt x="304" y="28685"/>
                  </a:lnTo>
                  <a:lnTo>
                    <a:pt x="415" y="28741"/>
                  </a:lnTo>
                  <a:lnTo>
                    <a:pt x="497" y="28768"/>
                  </a:lnTo>
                  <a:lnTo>
                    <a:pt x="608" y="28796"/>
                  </a:lnTo>
                  <a:lnTo>
                    <a:pt x="718" y="28796"/>
                  </a:lnTo>
                  <a:lnTo>
                    <a:pt x="828" y="28768"/>
                  </a:lnTo>
                  <a:lnTo>
                    <a:pt x="939" y="28685"/>
                  </a:lnTo>
                  <a:lnTo>
                    <a:pt x="4690" y="26203"/>
                  </a:lnTo>
                  <a:lnTo>
                    <a:pt x="23280" y="24769"/>
                  </a:lnTo>
                  <a:lnTo>
                    <a:pt x="23418" y="24769"/>
                  </a:lnTo>
                  <a:lnTo>
                    <a:pt x="23501" y="24714"/>
                  </a:lnTo>
                  <a:lnTo>
                    <a:pt x="23584" y="24658"/>
                  </a:lnTo>
                  <a:lnTo>
                    <a:pt x="23666" y="24576"/>
                  </a:lnTo>
                  <a:lnTo>
                    <a:pt x="23694" y="24493"/>
                  </a:lnTo>
                  <a:lnTo>
                    <a:pt x="23721" y="24410"/>
                  </a:lnTo>
                  <a:lnTo>
                    <a:pt x="23721" y="24327"/>
                  </a:lnTo>
                  <a:lnTo>
                    <a:pt x="23721" y="24217"/>
                  </a:lnTo>
                  <a:lnTo>
                    <a:pt x="23694" y="24134"/>
                  </a:lnTo>
                  <a:lnTo>
                    <a:pt x="23639" y="24052"/>
                  </a:lnTo>
                  <a:lnTo>
                    <a:pt x="23584" y="23941"/>
                  </a:lnTo>
                  <a:lnTo>
                    <a:pt x="23528" y="23886"/>
                  </a:lnTo>
                  <a:lnTo>
                    <a:pt x="23418" y="23831"/>
                  </a:lnTo>
                  <a:lnTo>
                    <a:pt x="23335" y="23776"/>
                  </a:lnTo>
                  <a:lnTo>
                    <a:pt x="23225" y="23748"/>
                  </a:lnTo>
                  <a:lnTo>
                    <a:pt x="23087" y="23748"/>
                  </a:lnTo>
                  <a:lnTo>
                    <a:pt x="6455" y="25017"/>
                  </a:lnTo>
                  <a:lnTo>
                    <a:pt x="19115" y="16577"/>
                  </a:lnTo>
                  <a:lnTo>
                    <a:pt x="37099" y="13763"/>
                  </a:lnTo>
                  <a:lnTo>
                    <a:pt x="37209" y="13736"/>
                  </a:lnTo>
                  <a:lnTo>
                    <a:pt x="37319" y="13708"/>
                  </a:lnTo>
                  <a:lnTo>
                    <a:pt x="37402" y="13626"/>
                  </a:lnTo>
                  <a:lnTo>
                    <a:pt x="37457" y="13543"/>
                  </a:lnTo>
                  <a:lnTo>
                    <a:pt x="37485" y="13460"/>
                  </a:lnTo>
                  <a:lnTo>
                    <a:pt x="37512" y="13377"/>
                  </a:lnTo>
                  <a:lnTo>
                    <a:pt x="37540" y="13267"/>
                  </a:lnTo>
                  <a:lnTo>
                    <a:pt x="37512" y="13184"/>
                  </a:lnTo>
                  <a:lnTo>
                    <a:pt x="37485" y="13074"/>
                  </a:lnTo>
                  <a:lnTo>
                    <a:pt x="37457" y="12991"/>
                  </a:lnTo>
                  <a:lnTo>
                    <a:pt x="37402" y="12908"/>
                  </a:lnTo>
                  <a:lnTo>
                    <a:pt x="37319" y="12853"/>
                  </a:lnTo>
                  <a:lnTo>
                    <a:pt x="37237" y="12798"/>
                  </a:lnTo>
                  <a:lnTo>
                    <a:pt x="37126" y="12743"/>
                  </a:lnTo>
                  <a:lnTo>
                    <a:pt x="36906" y="12743"/>
                  </a:lnTo>
                  <a:lnTo>
                    <a:pt x="21184" y="15198"/>
                  </a:lnTo>
                  <a:lnTo>
                    <a:pt x="42615" y="938"/>
                  </a:lnTo>
                  <a:lnTo>
                    <a:pt x="42698" y="855"/>
                  </a:lnTo>
                  <a:lnTo>
                    <a:pt x="42753" y="772"/>
                  </a:lnTo>
                  <a:lnTo>
                    <a:pt x="42808" y="690"/>
                  </a:lnTo>
                  <a:lnTo>
                    <a:pt x="42808" y="579"/>
                  </a:lnTo>
                  <a:lnTo>
                    <a:pt x="42808" y="497"/>
                  </a:lnTo>
                  <a:lnTo>
                    <a:pt x="42781" y="414"/>
                  </a:lnTo>
                  <a:lnTo>
                    <a:pt x="42670" y="221"/>
                  </a:lnTo>
                  <a:lnTo>
                    <a:pt x="42505" y="83"/>
                  </a:lnTo>
                  <a:lnTo>
                    <a:pt x="42422" y="28"/>
                  </a:lnTo>
                  <a:lnTo>
                    <a:pt x="423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52"/>
            <p:cNvSpPr/>
            <p:nvPr/>
          </p:nvSpPr>
          <p:spPr>
            <a:xfrm>
              <a:off x="4018487" y="3699774"/>
              <a:ext cx="504413" cy="767692"/>
            </a:xfrm>
            <a:custGeom>
              <a:avLst/>
              <a:gdLst/>
              <a:ahLst/>
              <a:cxnLst/>
              <a:rect l="l" t="t" r="r" b="b"/>
              <a:pathLst>
                <a:path w="29541" h="44960" extrusionOk="0">
                  <a:moveTo>
                    <a:pt x="1214" y="1"/>
                  </a:moveTo>
                  <a:lnTo>
                    <a:pt x="1131" y="221"/>
                  </a:lnTo>
                  <a:lnTo>
                    <a:pt x="966" y="856"/>
                  </a:lnTo>
                  <a:lnTo>
                    <a:pt x="745" y="1821"/>
                  </a:lnTo>
                  <a:lnTo>
                    <a:pt x="607" y="2400"/>
                  </a:lnTo>
                  <a:lnTo>
                    <a:pt x="497" y="3062"/>
                  </a:lnTo>
                  <a:lnTo>
                    <a:pt x="386" y="3807"/>
                  </a:lnTo>
                  <a:lnTo>
                    <a:pt x="276" y="4607"/>
                  </a:lnTo>
                  <a:lnTo>
                    <a:pt x="193" y="5434"/>
                  </a:lnTo>
                  <a:lnTo>
                    <a:pt x="111" y="6344"/>
                  </a:lnTo>
                  <a:lnTo>
                    <a:pt x="55" y="7282"/>
                  </a:lnTo>
                  <a:lnTo>
                    <a:pt x="0" y="8248"/>
                  </a:lnTo>
                  <a:lnTo>
                    <a:pt x="0" y="9268"/>
                  </a:lnTo>
                  <a:lnTo>
                    <a:pt x="28" y="10316"/>
                  </a:lnTo>
                  <a:lnTo>
                    <a:pt x="83" y="11364"/>
                  </a:lnTo>
                  <a:lnTo>
                    <a:pt x="166" y="12468"/>
                  </a:lnTo>
                  <a:lnTo>
                    <a:pt x="304" y="13571"/>
                  </a:lnTo>
                  <a:lnTo>
                    <a:pt x="469" y="14702"/>
                  </a:lnTo>
                  <a:lnTo>
                    <a:pt x="662" y="15833"/>
                  </a:lnTo>
                  <a:lnTo>
                    <a:pt x="910" y="16964"/>
                  </a:lnTo>
                  <a:lnTo>
                    <a:pt x="1186" y="18094"/>
                  </a:lnTo>
                  <a:lnTo>
                    <a:pt x="1490" y="19253"/>
                  </a:lnTo>
                  <a:lnTo>
                    <a:pt x="1848" y="20384"/>
                  </a:lnTo>
                  <a:lnTo>
                    <a:pt x="2234" y="21542"/>
                  </a:lnTo>
                  <a:lnTo>
                    <a:pt x="2676" y="22673"/>
                  </a:lnTo>
                  <a:lnTo>
                    <a:pt x="3172" y="23776"/>
                  </a:lnTo>
                  <a:lnTo>
                    <a:pt x="3669" y="24907"/>
                  </a:lnTo>
                  <a:lnTo>
                    <a:pt x="4220" y="25983"/>
                  </a:lnTo>
                  <a:lnTo>
                    <a:pt x="4827" y="27059"/>
                  </a:lnTo>
                  <a:lnTo>
                    <a:pt x="5434" y="28134"/>
                  </a:lnTo>
                  <a:lnTo>
                    <a:pt x="6096" y="29182"/>
                  </a:lnTo>
                  <a:lnTo>
                    <a:pt x="6785" y="30203"/>
                  </a:lnTo>
                  <a:lnTo>
                    <a:pt x="7503" y="31196"/>
                  </a:lnTo>
                  <a:lnTo>
                    <a:pt x="8247" y="32161"/>
                  </a:lnTo>
                  <a:lnTo>
                    <a:pt x="9020" y="33099"/>
                  </a:lnTo>
                  <a:lnTo>
                    <a:pt x="9819" y="34009"/>
                  </a:lnTo>
                  <a:lnTo>
                    <a:pt x="10619" y="34892"/>
                  </a:lnTo>
                  <a:lnTo>
                    <a:pt x="11474" y="35747"/>
                  </a:lnTo>
                  <a:lnTo>
                    <a:pt x="12357" y="36547"/>
                  </a:lnTo>
                  <a:lnTo>
                    <a:pt x="13240" y="37347"/>
                  </a:lnTo>
                  <a:lnTo>
                    <a:pt x="14122" y="38064"/>
                  </a:lnTo>
                  <a:lnTo>
                    <a:pt x="15032" y="38781"/>
                  </a:lnTo>
                  <a:lnTo>
                    <a:pt x="15943" y="39443"/>
                  </a:lnTo>
                  <a:lnTo>
                    <a:pt x="16880" y="40077"/>
                  </a:lnTo>
                  <a:lnTo>
                    <a:pt x="17791" y="40656"/>
                  </a:lnTo>
                  <a:lnTo>
                    <a:pt x="18701" y="41208"/>
                  </a:lnTo>
                  <a:lnTo>
                    <a:pt x="19611" y="41705"/>
                  </a:lnTo>
                  <a:lnTo>
                    <a:pt x="20521" y="42174"/>
                  </a:lnTo>
                  <a:lnTo>
                    <a:pt x="21404" y="42615"/>
                  </a:lnTo>
                  <a:lnTo>
                    <a:pt x="22259" y="43001"/>
                  </a:lnTo>
                  <a:lnTo>
                    <a:pt x="23086" y="43332"/>
                  </a:lnTo>
                  <a:lnTo>
                    <a:pt x="23859" y="43663"/>
                  </a:lnTo>
                  <a:lnTo>
                    <a:pt x="24603" y="43939"/>
                  </a:lnTo>
                  <a:lnTo>
                    <a:pt x="25321" y="44159"/>
                  </a:lnTo>
                  <a:lnTo>
                    <a:pt x="25955" y="44380"/>
                  </a:lnTo>
                  <a:lnTo>
                    <a:pt x="26534" y="44546"/>
                  </a:lnTo>
                  <a:lnTo>
                    <a:pt x="27499" y="44794"/>
                  </a:lnTo>
                  <a:lnTo>
                    <a:pt x="28134" y="44932"/>
                  </a:lnTo>
                  <a:lnTo>
                    <a:pt x="28355" y="44959"/>
                  </a:lnTo>
                  <a:lnTo>
                    <a:pt x="28410" y="44766"/>
                  </a:lnTo>
                  <a:lnTo>
                    <a:pt x="28575" y="44132"/>
                  </a:lnTo>
                  <a:lnTo>
                    <a:pt x="28823" y="43166"/>
                  </a:lnTo>
                  <a:lnTo>
                    <a:pt x="28934" y="42587"/>
                  </a:lnTo>
                  <a:lnTo>
                    <a:pt x="29044" y="41925"/>
                  </a:lnTo>
                  <a:lnTo>
                    <a:pt x="29182" y="41181"/>
                  </a:lnTo>
                  <a:lnTo>
                    <a:pt x="29265" y="40381"/>
                  </a:lnTo>
                  <a:lnTo>
                    <a:pt x="29375" y="39553"/>
                  </a:lnTo>
                  <a:lnTo>
                    <a:pt x="29430" y="38643"/>
                  </a:lnTo>
                  <a:lnTo>
                    <a:pt x="29485" y="37705"/>
                  </a:lnTo>
                  <a:lnTo>
                    <a:pt x="29513" y="36740"/>
                  </a:lnTo>
                  <a:lnTo>
                    <a:pt x="29541" y="35719"/>
                  </a:lnTo>
                  <a:lnTo>
                    <a:pt x="29513" y="34699"/>
                  </a:lnTo>
                  <a:lnTo>
                    <a:pt x="29458" y="33623"/>
                  </a:lnTo>
                  <a:lnTo>
                    <a:pt x="29375" y="32547"/>
                  </a:lnTo>
                  <a:lnTo>
                    <a:pt x="29237" y="31417"/>
                  </a:lnTo>
                  <a:lnTo>
                    <a:pt x="29072" y="30313"/>
                  </a:lnTo>
                  <a:lnTo>
                    <a:pt x="28879" y="29182"/>
                  </a:lnTo>
                  <a:lnTo>
                    <a:pt x="28630" y="28024"/>
                  </a:lnTo>
                  <a:lnTo>
                    <a:pt x="28355" y="26893"/>
                  </a:lnTo>
                  <a:lnTo>
                    <a:pt x="28051" y="25735"/>
                  </a:lnTo>
                  <a:lnTo>
                    <a:pt x="27693" y="24604"/>
                  </a:lnTo>
                  <a:lnTo>
                    <a:pt x="27306" y="23473"/>
                  </a:lnTo>
                  <a:lnTo>
                    <a:pt x="26865" y="22342"/>
                  </a:lnTo>
                  <a:lnTo>
                    <a:pt x="26396" y="21211"/>
                  </a:lnTo>
                  <a:lnTo>
                    <a:pt x="25872" y="20108"/>
                  </a:lnTo>
                  <a:lnTo>
                    <a:pt x="25321" y="19005"/>
                  </a:lnTo>
                  <a:lnTo>
                    <a:pt x="24741" y="17929"/>
                  </a:lnTo>
                  <a:lnTo>
                    <a:pt x="24134" y="16853"/>
                  </a:lnTo>
                  <a:lnTo>
                    <a:pt x="23473" y="15805"/>
                  </a:lnTo>
                  <a:lnTo>
                    <a:pt x="22783" y="14785"/>
                  </a:lnTo>
                  <a:lnTo>
                    <a:pt x="22093" y="13792"/>
                  </a:lnTo>
                  <a:lnTo>
                    <a:pt x="21349" y="12799"/>
                  </a:lnTo>
                  <a:lnTo>
                    <a:pt x="20576" y="11861"/>
                  </a:lnTo>
                  <a:lnTo>
                    <a:pt x="19777" y="10951"/>
                  </a:lnTo>
                  <a:lnTo>
                    <a:pt x="18949" y="10068"/>
                  </a:lnTo>
                  <a:lnTo>
                    <a:pt x="18094" y="9213"/>
                  </a:lnTo>
                  <a:lnTo>
                    <a:pt x="17239" y="8413"/>
                  </a:lnTo>
                  <a:lnTo>
                    <a:pt x="16356" y="7641"/>
                  </a:lnTo>
                  <a:lnTo>
                    <a:pt x="15446" y="6896"/>
                  </a:lnTo>
                  <a:lnTo>
                    <a:pt x="14564" y="6179"/>
                  </a:lnTo>
                  <a:lnTo>
                    <a:pt x="13626" y="5517"/>
                  </a:lnTo>
                  <a:lnTo>
                    <a:pt x="12716" y="4883"/>
                  </a:lnTo>
                  <a:lnTo>
                    <a:pt x="11805" y="4303"/>
                  </a:lnTo>
                  <a:lnTo>
                    <a:pt x="10868" y="3752"/>
                  </a:lnTo>
                  <a:lnTo>
                    <a:pt x="9957" y="3255"/>
                  </a:lnTo>
                  <a:lnTo>
                    <a:pt x="9075" y="2786"/>
                  </a:lnTo>
                  <a:lnTo>
                    <a:pt x="8192" y="2373"/>
                  </a:lnTo>
                  <a:lnTo>
                    <a:pt x="7337" y="1986"/>
                  </a:lnTo>
                  <a:lnTo>
                    <a:pt x="6510" y="1628"/>
                  </a:lnTo>
                  <a:lnTo>
                    <a:pt x="5710" y="1324"/>
                  </a:lnTo>
                  <a:lnTo>
                    <a:pt x="4965" y="1049"/>
                  </a:lnTo>
                  <a:lnTo>
                    <a:pt x="4248" y="800"/>
                  </a:lnTo>
                  <a:lnTo>
                    <a:pt x="3613" y="607"/>
                  </a:lnTo>
                  <a:lnTo>
                    <a:pt x="3034" y="442"/>
                  </a:lnTo>
                  <a:lnTo>
                    <a:pt x="2069" y="194"/>
                  </a:lnTo>
                  <a:lnTo>
                    <a:pt x="1434" y="56"/>
                  </a:lnTo>
                  <a:lnTo>
                    <a:pt x="12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52"/>
            <p:cNvSpPr/>
            <p:nvPr/>
          </p:nvSpPr>
          <p:spPr>
            <a:xfrm>
              <a:off x="4063224" y="3734163"/>
              <a:ext cx="423887" cy="700809"/>
            </a:xfrm>
            <a:custGeom>
              <a:avLst/>
              <a:gdLst/>
              <a:ahLst/>
              <a:cxnLst/>
              <a:rect l="l" t="t" r="r" b="b"/>
              <a:pathLst>
                <a:path w="24825" h="41043" extrusionOk="0">
                  <a:moveTo>
                    <a:pt x="414" y="0"/>
                  </a:moveTo>
                  <a:lnTo>
                    <a:pt x="249" y="55"/>
                  </a:lnTo>
                  <a:lnTo>
                    <a:pt x="111" y="166"/>
                  </a:lnTo>
                  <a:lnTo>
                    <a:pt x="56" y="248"/>
                  </a:lnTo>
                  <a:lnTo>
                    <a:pt x="0" y="331"/>
                  </a:lnTo>
                  <a:lnTo>
                    <a:pt x="0" y="414"/>
                  </a:lnTo>
                  <a:lnTo>
                    <a:pt x="0" y="524"/>
                  </a:lnTo>
                  <a:lnTo>
                    <a:pt x="28" y="607"/>
                  </a:lnTo>
                  <a:lnTo>
                    <a:pt x="56" y="717"/>
                  </a:lnTo>
                  <a:lnTo>
                    <a:pt x="12330" y="21321"/>
                  </a:lnTo>
                  <a:lnTo>
                    <a:pt x="12330" y="21321"/>
                  </a:lnTo>
                  <a:lnTo>
                    <a:pt x="718" y="13350"/>
                  </a:lnTo>
                  <a:lnTo>
                    <a:pt x="635" y="13295"/>
                  </a:lnTo>
                  <a:lnTo>
                    <a:pt x="552" y="13267"/>
                  </a:lnTo>
                  <a:lnTo>
                    <a:pt x="442" y="13267"/>
                  </a:lnTo>
                  <a:lnTo>
                    <a:pt x="359" y="13295"/>
                  </a:lnTo>
                  <a:lnTo>
                    <a:pt x="276" y="13322"/>
                  </a:lnTo>
                  <a:lnTo>
                    <a:pt x="221" y="13377"/>
                  </a:lnTo>
                  <a:lnTo>
                    <a:pt x="83" y="13515"/>
                  </a:lnTo>
                  <a:lnTo>
                    <a:pt x="28" y="13681"/>
                  </a:lnTo>
                  <a:lnTo>
                    <a:pt x="28" y="13763"/>
                  </a:lnTo>
                  <a:lnTo>
                    <a:pt x="28" y="13874"/>
                  </a:lnTo>
                  <a:lnTo>
                    <a:pt x="56" y="13957"/>
                  </a:lnTo>
                  <a:lnTo>
                    <a:pt x="83" y="14039"/>
                  </a:lnTo>
                  <a:lnTo>
                    <a:pt x="166" y="14122"/>
                  </a:lnTo>
                  <a:lnTo>
                    <a:pt x="249" y="14205"/>
                  </a:lnTo>
                  <a:lnTo>
                    <a:pt x="13516" y="23307"/>
                  </a:lnTo>
                  <a:lnTo>
                    <a:pt x="20770" y="35471"/>
                  </a:lnTo>
                  <a:lnTo>
                    <a:pt x="8054" y="28244"/>
                  </a:lnTo>
                  <a:lnTo>
                    <a:pt x="7944" y="28189"/>
                  </a:lnTo>
                  <a:lnTo>
                    <a:pt x="7668" y="28189"/>
                  </a:lnTo>
                  <a:lnTo>
                    <a:pt x="7586" y="28244"/>
                  </a:lnTo>
                  <a:lnTo>
                    <a:pt x="7503" y="28299"/>
                  </a:lnTo>
                  <a:lnTo>
                    <a:pt x="7392" y="28437"/>
                  </a:lnTo>
                  <a:lnTo>
                    <a:pt x="7337" y="28603"/>
                  </a:lnTo>
                  <a:lnTo>
                    <a:pt x="7310" y="28685"/>
                  </a:lnTo>
                  <a:lnTo>
                    <a:pt x="7337" y="28768"/>
                  </a:lnTo>
                  <a:lnTo>
                    <a:pt x="7365" y="28878"/>
                  </a:lnTo>
                  <a:lnTo>
                    <a:pt x="7392" y="28961"/>
                  </a:lnTo>
                  <a:lnTo>
                    <a:pt x="7475" y="29016"/>
                  </a:lnTo>
                  <a:lnTo>
                    <a:pt x="7558" y="29099"/>
                  </a:lnTo>
                  <a:lnTo>
                    <a:pt x="21763" y="37181"/>
                  </a:lnTo>
                  <a:lnTo>
                    <a:pt x="23914" y="40794"/>
                  </a:lnTo>
                  <a:lnTo>
                    <a:pt x="23997" y="40904"/>
                  </a:lnTo>
                  <a:lnTo>
                    <a:pt x="24052" y="40959"/>
                  </a:lnTo>
                  <a:lnTo>
                    <a:pt x="24135" y="41015"/>
                  </a:lnTo>
                  <a:lnTo>
                    <a:pt x="24245" y="41042"/>
                  </a:lnTo>
                  <a:lnTo>
                    <a:pt x="24328" y="41042"/>
                  </a:lnTo>
                  <a:lnTo>
                    <a:pt x="24411" y="41015"/>
                  </a:lnTo>
                  <a:lnTo>
                    <a:pt x="24576" y="40959"/>
                  </a:lnTo>
                  <a:lnTo>
                    <a:pt x="24714" y="40849"/>
                  </a:lnTo>
                  <a:lnTo>
                    <a:pt x="24769" y="40766"/>
                  </a:lnTo>
                  <a:lnTo>
                    <a:pt x="24824" y="40684"/>
                  </a:lnTo>
                  <a:lnTo>
                    <a:pt x="24824" y="40601"/>
                  </a:lnTo>
                  <a:lnTo>
                    <a:pt x="24824" y="40518"/>
                  </a:lnTo>
                  <a:lnTo>
                    <a:pt x="24824" y="40408"/>
                  </a:lnTo>
                  <a:lnTo>
                    <a:pt x="24769" y="40297"/>
                  </a:lnTo>
                  <a:lnTo>
                    <a:pt x="22590" y="36684"/>
                  </a:lnTo>
                  <a:lnTo>
                    <a:pt x="21928" y="20521"/>
                  </a:lnTo>
                  <a:lnTo>
                    <a:pt x="21928" y="20411"/>
                  </a:lnTo>
                  <a:lnTo>
                    <a:pt x="21873" y="20300"/>
                  </a:lnTo>
                  <a:lnTo>
                    <a:pt x="21818" y="20218"/>
                  </a:lnTo>
                  <a:lnTo>
                    <a:pt x="21763" y="20163"/>
                  </a:lnTo>
                  <a:lnTo>
                    <a:pt x="21680" y="20107"/>
                  </a:lnTo>
                  <a:lnTo>
                    <a:pt x="21597" y="20080"/>
                  </a:lnTo>
                  <a:lnTo>
                    <a:pt x="21432" y="20052"/>
                  </a:lnTo>
                  <a:lnTo>
                    <a:pt x="21239" y="20080"/>
                  </a:lnTo>
                  <a:lnTo>
                    <a:pt x="21156" y="20107"/>
                  </a:lnTo>
                  <a:lnTo>
                    <a:pt x="21101" y="20163"/>
                  </a:lnTo>
                  <a:lnTo>
                    <a:pt x="21046" y="20218"/>
                  </a:lnTo>
                  <a:lnTo>
                    <a:pt x="20990" y="20300"/>
                  </a:lnTo>
                  <a:lnTo>
                    <a:pt x="20963" y="20411"/>
                  </a:lnTo>
                  <a:lnTo>
                    <a:pt x="20963" y="20521"/>
                  </a:lnTo>
                  <a:lnTo>
                    <a:pt x="21542" y="34919"/>
                  </a:lnTo>
                  <a:lnTo>
                    <a:pt x="14343" y="22783"/>
                  </a:lnTo>
                  <a:lnTo>
                    <a:pt x="11778" y="6840"/>
                  </a:lnTo>
                  <a:lnTo>
                    <a:pt x="11750" y="6730"/>
                  </a:lnTo>
                  <a:lnTo>
                    <a:pt x="11695" y="6647"/>
                  </a:lnTo>
                  <a:lnTo>
                    <a:pt x="11640" y="6592"/>
                  </a:lnTo>
                  <a:lnTo>
                    <a:pt x="11557" y="6537"/>
                  </a:lnTo>
                  <a:lnTo>
                    <a:pt x="11475" y="6509"/>
                  </a:lnTo>
                  <a:lnTo>
                    <a:pt x="11392" y="6482"/>
                  </a:lnTo>
                  <a:lnTo>
                    <a:pt x="11226" y="6509"/>
                  </a:lnTo>
                  <a:lnTo>
                    <a:pt x="11061" y="6592"/>
                  </a:lnTo>
                  <a:lnTo>
                    <a:pt x="10923" y="6702"/>
                  </a:lnTo>
                  <a:lnTo>
                    <a:pt x="10868" y="6785"/>
                  </a:lnTo>
                  <a:lnTo>
                    <a:pt x="10840" y="6896"/>
                  </a:lnTo>
                  <a:lnTo>
                    <a:pt x="10813" y="6978"/>
                  </a:lnTo>
                  <a:lnTo>
                    <a:pt x="10840" y="7089"/>
                  </a:lnTo>
                  <a:lnTo>
                    <a:pt x="12992" y="20521"/>
                  </a:lnTo>
                  <a:lnTo>
                    <a:pt x="12992" y="20521"/>
                  </a:lnTo>
                  <a:lnTo>
                    <a:pt x="911" y="221"/>
                  </a:lnTo>
                  <a:lnTo>
                    <a:pt x="828" y="138"/>
                  </a:lnTo>
                  <a:lnTo>
                    <a:pt x="773" y="55"/>
                  </a:lnTo>
                  <a:lnTo>
                    <a:pt x="690" y="28"/>
                  </a:lnTo>
                  <a:lnTo>
                    <a:pt x="58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52"/>
            <p:cNvSpPr/>
            <p:nvPr/>
          </p:nvSpPr>
          <p:spPr>
            <a:xfrm>
              <a:off x="3540934" y="3923012"/>
              <a:ext cx="804881" cy="557635"/>
            </a:xfrm>
            <a:custGeom>
              <a:avLst/>
              <a:gdLst/>
              <a:ahLst/>
              <a:cxnLst/>
              <a:rect l="l" t="t" r="r" b="b"/>
              <a:pathLst>
                <a:path w="47138" h="32658" extrusionOk="0">
                  <a:moveTo>
                    <a:pt x="8468" y="0"/>
                  </a:moveTo>
                  <a:lnTo>
                    <a:pt x="7392" y="28"/>
                  </a:lnTo>
                  <a:lnTo>
                    <a:pt x="6371" y="56"/>
                  </a:lnTo>
                  <a:lnTo>
                    <a:pt x="5378" y="111"/>
                  </a:lnTo>
                  <a:lnTo>
                    <a:pt x="4468" y="194"/>
                  </a:lnTo>
                  <a:lnTo>
                    <a:pt x="3613" y="276"/>
                  </a:lnTo>
                  <a:lnTo>
                    <a:pt x="2813" y="359"/>
                  </a:lnTo>
                  <a:lnTo>
                    <a:pt x="2124" y="469"/>
                  </a:lnTo>
                  <a:lnTo>
                    <a:pt x="965" y="662"/>
                  </a:lnTo>
                  <a:lnTo>
                    <a:pt x="248" y="800"/>
                  </a:lnTo>
                  <a:lnTo>
                    <a:pt x="0" y="855"/>
                  </a:lnTo>
                  <a:lnTo>
                    <a:pt x="0" y="1104"/>
                  </a:lnTo>
                  <a:lnTo>
                    <a:pt x="55" y="1766"/>
                  </a:lnTo>
                  <a:lnTo>
                    <a:pt x="193" y="2786"/>
                  </a:lnTo>
                  <a:lnTo>
                    <a:pt x="303" y="3421"/>
                  </a:lnTo>
                  <a:lnTo>
                    <a:pt x="441" y="4110"/>
                  </a:lnTo>
                  <a:lnTo>
                    <a:pt x="579" y="4882"/>
                  </a:lnTo>
                  <a:lnTo>
                    <a:pt x="800" y="5682"/>
                  </a:lnTo>
                  <a:lnTo>
                    <a:pt x="1021" y="6537"/>
                  </a:lnTo>
                  <a:lnTo>
                    <a:pt x="1296" y="7420"/>
                  </a:lnTo>
                  <a:lnTo>
                    <a:pt x="1600" y="8358"/>
                  </a:lnTo>
                  <a:lnTo>
                    <a:pt x="1958" y="9296"/>
                  </a:lnTo>
                  <a:lnTo>
                    <a:pt x="2344" y="10261"/>
                  </a:lnTo>
                  <a:lnTo>
                    <a:pt x="2786" y="11254"/>
                  </a:lnTo>
                  <a:lnTo>
                    <a:pt x="3255" y="12247"/>
                  </a:lnTo>
                  <a:lnTo>
                    <a:pt x="3779" y="13267"/>
                  </a:lnTo>
                  <a:lnTo>
                    <a:pt x="4358" y="14260"/>
                  </a:lnTo>
                  <a:lnTo>
                    <a:pt x="4965" y="15253"/>
                  </a:lnTo>
                  <a:lnTo>
                    <a:pt x="5627" y="16274"/>
                  </a:lnTo>
                  <a:lnTo>
                    <a:pt x="6344" y="17239"/>
                  </a:lnTo>
                  <a:lnTo>
                    <a:pt x="7089" y="18232"/>
                  </a:lnTo>
                  <a:lnTo>
                    <a:pt x="7888" y="19170"/>
                  </a:lnTo>
                  <a:lnTo>
                    <a:pt x="8744" y="20108"/>
                  </a:lnTo>
                  <a:lnTo>
                    <a:pt x="9599" y="21018"/>
                  </a:lnTo>
                  <a:lnTo>
                    <a:pt x="10536" y="21901"/>
                  </a:lnTo>
                  <a:lnTo>
                    <a:pt x="11502" y="22783"/>
                  </a:lnTo>
                  <a:lnTo>
                    <a:pt x="12495" y="23611"/>
                  </a:lnTo>
                  <a:lnTo>
                    <a:pt x="13515" y="24411"/>
                  </a:lnTo>
                  <a:lnTo>
                    <a:pt x="14591" y="25183"/>
                  </a:lnTo>
                  <a:lnTo>
                    <a:pt x="15667" y="25928"/>
                  </a:lnTo>
                  <a:lnTo>
                    <a:pt x="16797" y="26645"/>
                  </a:lnTo>
                  <a:lnTo>
                    <a:pt x="17928" y="27307"/>
                  </a:lnTo>
                  <a:lnTo>
                    <a:pt x="19114" y="27941"/>
                  </a:lnTo>
                  <a:lnTo>
                    <a:pt x="20300" y="28548"/>
                  </a:lnTo>
                  <a:lnTo>
                    <a:pt x="21514" y="29100"/>
                  </a:lnTo>
                  <a:lnTo>
                    <a:pt x="22728" y="29624"/>
                  </a:lnTo>
                  <a:lnTo>
                    <a:pt x="23969" y="30092"/>
                  </a:lnTo>
                  <a:lnTo>
                    <a:pt x="25238" y="30534"/>
                  </a:lnTo>
                  <a:lnTo>
                    <a:pt x="26479" y="30920"/>
                  </a:lnTo>
                  <a:lnTo>
                    <a:pt x="27748" y="31278"/>
                  </a:lnTo>
                  <a:lnTo>
                    <a:pt x="29016" y="31582"/>
                  </a:lnTo>
                  <a:lnTo>
                    <a:pt x="30285" y="31830"/>
                  </a:lnTo>
                  <a:lnTo>
                    <a:pt x="31526" y="32078"/>
                  </a:lnTo>
                  <a:lnTo>
                    <a:pt x="32767" y="32271"/>
                  </a:lnTo>
                  <a:lnTo>
                    <a:pt x="34009" y="32409"/>
                  </a:lnTo>
                  <a:lnTo>
                    <a:pt x="35222" y="32520"/>
                  </a:lnTo>
                  <a:lnTo>
                    <a:pt x="36408" y="32602"/>
                  </a:lnTo>
                  <a:lnTo>
                    <a:pt x="37567" y="32658"/>
                  </a:lnTo>
                  <a:lnTo>
                    <a:pt x="39746" y="32658"/>
                  </a:lnTo>
                  <a:lnTo>
                    <a:pt x="40794" y="32630"/>
                  </a:lnTo>
                  <a:lnTo>
                    <a:pt x="41759" y="32575"/>
                  </a:lnTo>
                  <a:lnTo>
                    <a:pt x="42697" y="32492"/>
                  </a:lnTo>
                  <a:lnTo>
                    <a:pt x="43552" y="32409"/>
                  </a:lnTo>
                  <a:lnTo>
                    <a:pt x="44324" y="32327"/>
                  </a:lnTo>
                  <a:lnTo>
                    <a:pt x="45014" y="32216"/>
                  </a:lnTo>
                  <a:lnTo>
                    <a:pt x="46145" y="32051"/>
                  </a:lnTo>
                  <a:lnTo>
                    <a:pt x="46889" y="31885"/>
                  </a:lnTo>
                  <a:lnTo>
                    <a:pt x="47138" y="31830"/>
                  </a:lnTo>
                  <a:lnTo>
                    <a:pt x="47138" y="31609"/>
                  </a:lnTo>
                  <a:lnTo>
                    <a:pt x="47083" y="30920"/>
                  </a:lnTo>
                  <a:lnTo>
                    <a:pt x="46945" y="29899"/>
                  </a:lnTo>
                  <a:lnTo>
                    <a:pt x="46834" y="29265"/>
                  </a:lnTo>
                  <a:lnTo>
                    <a:pt x="46696" y="28575"/>
                  </a:lnTo>
                  <a:lnTo>
                    <a:pt x="46531" y="27831"/>
                  </a:lnTo>
                  <a:lnTo>
                    <a:pt x="46338" y="27031"/>
                  </a:lnTo>
                  <a:lnTo>
                    <a:pt x="46090" y="26176"/>
                  </a:lnTo>
                  <a:lnTo>
                    <a:pt x="45814" y="25293"/>
                  </a:lnTo>
                  <a:lnTo>
                    <a:pt x="45510" y="24383"/>
                  </a:lnTo>
                  <a:lnTo>
                    <a:pt x="45152" y="23418"/>
                  </a:lnTo>
                  <a:lnTo>
                    <a:pt x="44766" y="22452"/>
                  </a:lnTo>
                  <a:lnTo>
                    <a:pt x="44324" y="21459"/>
                  </a:lnTo>
                  <a:lnTo>
                    <a:pt x="43855" y="20466"/>
                  </a:lnTo>
                  <a:lnTo>
                    <a:pt x="43331" y="19473"/>
                  </a:lnTo>
                  <a:lnTo>
                    <a:pt x="42752" y="18453"/>
                  </a:lnTo>
                  <a:lnTo>
                    <a:pt x="42145" y="17460"/>
                  </a:lnTo>
                  <a:lnTo>
                    <a:pt x="41483" y="16467"/>
                  </a:lnTo>
                  <a:lnTo>
                    <a:pt x="40766" y="15474"/>
                  </a:lnTo>
                  <a:lnTo>
                    <a:pt x="40022" y="14509"/>
                  </a:lnTo>
                  <a:lnTo>
                    <a:pt x="39222" y="13543"/>
                  </a:lnTo>
                  <a:lnTo>
                    <a:pt x="38394" y="12605"/>
                  </a:lnTo>
                  <a:lnTo>
                    <a:pt x="37512" y="11695"/>
                  </a:lnTo>
                  <a:lnTo>
                    <a:pt x="36574" y="10813"/>
                  </a:lnTo>
                  <a:lnTo>
                    <a:pt x="35636" y="9930"/>
                  </a:lnTo>
                  <a:lnTo>
                    <a:pt x="34643" y="9103"/>
                  </a:lnTo>
                  <a:lnTo>
                    <a:pt x="33595" y="8303"/>
                  </a:lnTo>
                  <a:lnTo>
                    <a:pt x="32547" y="7503"/>
                  </a:lnTo>
                  <a:lnTo>
                    <a:pt x="31471" y="6758"/>
                  </a:lnTo>
                  <a:lnTo>
                    <a:pt x="30340" y="6068"/>
                  </a:lnTo>
                  <a:lnTo>
                    <a:pt x="29209" y="5379"/>
                  </a:lnTo>
                  <a:lnTo>
                    <a:pt x="28023" y="4745"/>
                  </a:lnTo>
                  <a:lnTo>
                    <a:pt x="26837" y="4138"/>
                  </a:lnTo>
                  <a:lnTo>
                    <a:pt x="25651" y="3586"/>
                  </a:lnTo>
                  <a:lnTo>
                    <a:pt x="24410" y="3062"/>
                  </a:lnTo>
                  <a:lnTo>
                    <a:pt x="23169" y="2593"/>
                  </a:lnTo>
                  <a:lnTo>
                    <a:pt x="21928" y="2152"/>
                  </a:lnTo>
                  <a:lnTo>
                    <a:pt x="20659" y="1766"/>
                  </a:lnTo>
                  <a:lnTo>
                    <a:pt x="19390" y="1407"/>
                  </a:lnTo>
                  <a:lnTo>
                    <a:pt x="18149" y="1104"/>
                  </a:lnTo>
                  <a:lnTo>
                    <a:pt x="16880" y="828"/>
                  </a:lnTo>
                  <a:lnTo>
                    <a:pt x="15611" y="607"/>
                  </a:lnTo>
                  <a:lnTo>
                    <a:pt x="14370" y="414"/>
                  </a:lnTo>
                  <a:lnTo>
                    <a:pt x="13157" y="249"/>
                  </a:lnTo>
                  <a:lnTo>
                    <a:pt x="11943" y="138"/>
                  </a:lnTo>
                  <a:lnTo>
                    <a:pt x="10757" y="56"/>
                  </a:lnTo>
                  <a:lnTo>
                    <a:pt x="9599" y="28"/>
                  </a:lnTo>
                  <a:lnTo>
                    <a:pt x="846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52"/>
            <p:cNvSpPr/>
            <p:nvPr/>
          </p:nvSpPr>
          <p:spPr>
            <a:xfrm>
              <a:off x="3582836" y="3955045"/>
              <a:ext cx="730964" cy="491692"/>
            </a:xfrm>
            <a:custGeom>
              <a:avLst/>
              <a:gdLst/>
              <a:ahLst/>
              <a:cxnLst/>
              <a:rect l="l" t="t" r="r" b="b"/>
              <a:pathLst>
                <a:path w="42809" h="28796" extrusionOk="0">
                  <a:moveTo>
                    <a:pt x="497" y="0"/>
                  </a:moveTo>
                  <a:lnTo>
                    <a:pt x="387" y="28"/>
                  </a:lnTo>
                  <a:lnTo>
                    <a:pt x="304" y="83"/>
                  </a:lnTo>
                  <a:lnTo>
                    <a:pt x="139" y="221"/>
                  </a:lnTo>
                  <a:lnTo>
                    <a:pt x="28" y="414"/>
                  </a:lnTo>
                  <a:lnTo>
                    <a:pt x="1" y="497"/>
                  </a:lnTo>
                  <a:lnTo>
                    <a:pt x="1" y="579"/>
                  </a:lnTo>
                  <a:lnTo>
                    <a:pt x="1" y="690"/>
                  </a:lnTo>
                  <a:lnTo>
                    <a:pt x="56" y="772"/>
                  </a:lnTo>
                  <a:lnTo>
                    <a:pt x="111" y="855"/>
                  </a:lnTo>
                  <a:lnTo>
                    <a:pt x="194" y="938"/>
                  </a:lnTo>
                  <a:lnTo>
                    <a:pt x="21625" y="15198"/>
                  </a:lnTo>
                  <a:lnTo>
                    <a:pt x="5931" y="12743"/>
                  </a:lnTo>
                  <a:lnTo>
                    <a:pt x="5683" y="12743"/>
                  </a:lnTo>
                  <a:lnTo>
                    <a:pt x="5572" y="12798"/>
                  </a:lnTo>
                  <a:lnTo>
                    <a:pt x="5490" y="12853"/>
                  </a:lnTo>
                  <a:lnTo>
                    <a:pt x="5407" y="12908"/>
                  </a:lnTo>
                  <a:lnTo>
                    <a:pt x="5352" y="12991"/>
                  </a:lnTo>
                  <a:lnTo>
                    <a:pt x="5324" y="13074"/>
                  </a:lnTo>
                  <a:lnTo>
                    <a:pt x="5297" y="13184"/>
                  </a:lnTo>
                  <a:lnTo>
                    <a:pt x="5269" y="13267"/>
                  </a:lnTo>
                  <a:lnTo>
                    <a:pt x="5297" y="13377"/>
                  </a:lnTo>
                  <a:lnTo>
                    <a:pt x="5324" y="13460"/>
                  </a:lnTo>
                  <a:lnTo>
                    <a:pt x="5352" y="13543"/>
                  </a:lnTo>
                  <a:lnTo>
                    <a:pt x="5407" y="13626"/>
                  </a:lnTo>
                  <a:lnTo>
                    <a:pt x="5490" y="13708"/>
                  </a:lnTo>
                  <a:lnTo>
                    <a:pt x="5600" y="13736"/>
                  </a:lnTo>
                  <a:lnTo>
                    <a:pt x="5710" y="13763"/>
                  </a:lnTo>
                  <a:lnTo>
                    <a:pt x="23694" y="16577"/>
                  </a:lnTo>
                  <a:lnTo>
                    <a:pt x="36354" y="25017"/>
                  </a:lnTo>
                  <a:lnTo>
                    <a:pt x="19722" y="23748"/>
                  </a:lnTo>
                  <a:lnTo>
                    <a:pt x="19612" y="23748"/>
                  </a:lnTo>
                  <a:lnTo>
                    <a:pt x="19474" y="23776"/>
                  </a:lnTo>
                  <a:lnTo>
                    <a:pt x="19391" y="23831"/>
                  </a:lnTo>
                  <a:lnTo>
                    <a:pt x="19308" y="23886"/>
                  </a:lnTo>
                  <a:lnTo>
                    <a:pt x="19225" y="23941"/>
                  </a:lnTo>
                  <a:lnTo>
                    <a:pt x="19170" y="24052"/>
                  </a:lnTo>
                  <a:lnTo>
                    <a:pt x="19115" y="24134"/>
                  </a:lnTo>
                  <a:lnTo>
                    <a:pt x="19088" y="24217"/>
                  </a:lnTo>
                  <a:lnTo>
                    <a:pt x="19088" y="24327"/>
                  </a:lnTo>
                  <a:lnTo>
                    <a:pt x="19088" y="24410"/>
                  </a:lnTo>
                  <a:lnTo>
                    <a:pt x="19115" y="24493"/>
                  </a:lnTo>
                  <a:lnTo>
                    <a:pt x="19143" y="24576"/>
                  </a:lnTo>
                  <a:lnTo>
                    <a:pt x="19225" y="24658"/>
                  </a:lnTo>
                  <a:lnTo>
                    <a:pt x="19308" y="24714"/>
                  </a:lnTo>
                  <a:lnTo>
                    <a:pt x="19391" y="24769"/>
                  </a:lnTo>
                  <a:lnTo>
                    <a:pt x="19529" y="24769"/>
                  </a:lnTo>
                  <a:lnTo>
                    <a:pt x="38119" y="26203"/>
                  </a:lnTo>
                  <a:lnTo>
                    <a:pt x="41870" y="28685"/>
                  </a:lnTo>
                  <a:lnTo>
                    <a:pt x="41981" y="28768"/>
                  </a:lnTo>
                  <a:lnTo>
                    <a:pt x="42091" y="28796"/>
                  </a:lnTo>
                  <a:lnTo>
                    <a:pt x="42201" y="28796"/>
                  </a:lnTo>
                  <a:lnTo>
                    <a:pt x="42312" y="28768"/>
                  </a:lnTo>
                  <a:lnTo>
                    <a:pt x="42394" y="28741"/>
                  </a:lnTo>
                  <a:lnTo>
                    <a:pt x="42505" y="28685"/>
                  </a:lnTo>
                  <a:lnTo>
                    <a:pt x="42670" y="28547"/>
                  </a:lnTo>
                  <a:lnTo>
                    <a:pt x="42753" y="28382"/>
                  </a:lnTo>
                  <a:lnTo>
                    <a:pt x="42781" y="28299"/>
                  </a:lnTo>
                  <a:lnTo>
                    <a:pt x="42808" y="28189"/>
                  </a:lnTo>
                  <a:lnTo>
                    <a:pt x="42781" y="28106"/>
                  </a:lnTo>
                  <a:lnTo>
                    <a:pt x="42753" y="28023"/>
                  </a:lnTo>
                  <a:lnTo>
                    <a:pt x="42698" y="27941"/>
                  </a:lnTo>
                  <a:lnTo>
                    <a:pt x="42587" y="27858"/>
                  </a:lnTo>
                  <a:lnTo>
                    <a:pt x="38809" y="25348"/>
                  </a:lnTo>
                  <a:lnTo>
                    <a:pt x="31720" y="10150"/>
                  </a:lnTo>
                  <a:lnTo>
                    <a:pt x="31637" y="10040"/>
                  </a:lnTo>
                  <a:lnTo>
                    <a:pt x="31582" y="9957"/>
                  </a:lnTo>
                  <a:lnTo>
                    <a:pt x="31472" y="9902"/>
                  </a:lnTo>
                  <a:lnTo>
                    <a:pt x="31389" y="9874"/>
                  </a:lnTo>
                  <a:lnTo>
                    <a:pt x="31169" y="9874"/>
                  </a:lnTo>
                  <a:lnTo>
                    <a:pt x="30975" y="9930"/>
                  </a:lnTo>
                  <a:lnTo>
                    <a:pt x="30782" y="10012"/>
                  </a:lnTo>
                  <a:lnTo>
                    <a:pt x="30727" y="10095"/>
                  </a:lnTo>
                  <a:lnTo>
                    <a:pt x="30672" y="10178"/>
                  </a:lnTo>
                  <a:lnTo>
                    <a:pt x="30617" y="10261"/>
                  </a:lnTo>
                  <a:lnTo>
                    <a:pt x="30617" y="10371"/>
                  </a:lnTo>
                  <a:lnTo>
                    <a:pt x="30617" y="10481"/>
                  </a:lnTo>
                  <a:lnTo>
                    <a:pt x="30644" y="10564"/>
                  </a:lnTo>
                  <a:lnTo>
                    <a:pt x="36988" y="24107"/>
                  </a:lnTo>
                  <a:lnTo>
                    <a:pt x="24383" y="15722"/>
                  </a:lnTo>
                  <a:lnTo>
                    <a:pt x="15309" y="1572"/>
                  </a:lnTo>
                  <a:lnTo>
                    <a:pt x="15226" y="1489"/>
                  </a:lnTo>
                  <a:lnTo>
                    <a:pt x="15143" y="1434"/>
                  </a:lnTo>
                  <a:lnTo>
                    <a:pt x="15061" y="1379"/>
                  </a:lnTo>
                  <a:lnTo>
                    <a:pt x="14868" y="1379"/>
                  </a:lnTo>
                  <a:lnTo>
                    <a:pt x="14757" y="1407"/>
                  </a:lnTo>
                  <a:lnTo>
                    <a:pt x="14564" y="1517"/>
                  </a:lnTo>
                  <a:lnTo>
                    <a:pt x="14426" y="1655"/>
                  </a:lnTo>
                  <a:lnTo>
                    <a:pt x="14371" y="1738"/>
                  </a:lnTo>
                  <a:lnTo>
                    <a:pt x="14316" y="1848"/>
                  </a:lnTo>
                  <a:lnTo>
                    <a:pt x="14316" y="1931"/>
                  </a:lnTo>
                  <a:lnTo>
                    <a:pt x="14316" y="2041"/>
                  </a:lnTo>
                  <a:lnTo>
                    <a:pt x="14343" y="2151"/>
                  </a:lnTo>
                  <a:lnTo>
                    <a:pt x="14371" y="2234"/>
                  </a:lnTo>
                  <a:lnTo>
                    <a:pt x="22039" y="14150"/>
                  </a:lnTo>
                  <a:lnTo>
                    <a:pt x="911" y="83"/>
                  </a:lnTo>
                  <a:lnTo>
                    <a:pt x="801" y="28"/>
                  </a:lnTo>
                  <a:lnTo>
                    <a:pt x="71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4" name="Google Shape;394;p52"/>
          <p:cNvGrpSpPr/>
          <p:nvPr/>
        </p:nvGrpSpPr>
        <p:grpSpPr>
          <a:xfrm>
            <a:off x="5512379" y="1545592"/>
            <a:ext cx="1332840" cy="1140678"/>
            <a:chOff x="5512379" y="1545592"/>
            <a:chExt cx="1332840" cy="1140678"/>
          </a:xfrm>
        </p:grpSpPr>
        <p:sp>
          <p:nvSpPr>
            <p:cNvPr id="395" name="Google Shape;395;p52"/>
            <p:cNvSpPr/>
            <p:nvPr/>
          </p:nvSpPr>
          <p:spPr>
            <a:xfrm>
              <a:off x="6253673" y="2021267"/>
              <a:ext cx="308033" cy="357465"/>
            </a:xfrm>
            <a:custGeom>
              <a:avLst/>
              <a:gdLst/>
              <a:ahLst/>
              <a:cxnLst/>
              <a:rect l="l" t="t" r="r" b="b"/>
              <a:pathLst>
                <a:path w="18040" h="20935" extrusionOk="0">
                  <a:moveTo>
                    <a:pt x="1545" y="0"/>
                  </a:moveTo>
                  <a:lnTo>
                    <a:pt x="1269" y="28"/>
                  </a:lnTo>
                  <a:lnTo>
                    <a:pt x="1021" y="110"/>
                  </a:lnTo>
                  <a:lnTo>
                    <a:pt x="773" y="221"/>
                  </a:lnTo>
                  <a:lnTo>
                    <a:pt x="552" y="386"/>
                  </a:lnTo>
                  <a:lnTo>
                    <a:pt x="359" y="579"/>
                  </a:lnTo>
                  <a:lnTo>
                    <a:pt x="194" y="800"/>
                  </a:lnTo>
                  <a:lnTo>
                    <a:pt x="83" y="1048"/>
                  </a:lnTo>
                  <a:lnTo>
                    <a:pt x="1" y="1296"/>
                  </a:lnTo>
                  <a:lnTo>
                    <a:pt x="1" y="1572"/>
                  </a:lnTo>
                  <a:lnTo>
                    <a:pt x="28" y="1848"/>
                  </a:lnTo>
                  <a:lnTo>
                    <a:pt x="83" y="1986"/>
                  </a:lnTo>
                  <a:lnTo>
                    <a:pt x="139" y="2124"/>
                  </a:lnTo>
                  <a:lnTo>
                    <a:pt x="221" y="2262"/>
                  </a:lnTo>
                  <a:lnTo>
                    <a:pt x="332" y="2400"/>
                  </a:lnTo>
                  <a:lnTo>
                    <a:pt x="15447" y="20411"/>
                  </a:lnTo>
                  <a:lnTo>
                    <a:pt x="15557" y="20549"/>
                  </a:lnTo>
                  <a:lnTo>
                    <a:pt x="15667" y="20632"/>
                  </a:lnTo>
                  <a:lnTo>
                    <a:pt x="15805" y="20742"/>
                  </a:lnTo>
                  <a:lnTo>
                    <a:pt x="15943" y="20797"/>
                  </a:lnTo>
                  <a:lnTo>
                    <a:pt x="16191" y="20907"/>
                  </a:lnTo>
                  <a:lnTo>
                    <a:pt x="16467" y="20935"/>
                  </a:lnTo>
                  <a:lnTo>
                    <a:pt x="16743" y="20907"/>
                  </a:lnTo>
                  <a:lnTo>
                    <a:pt x="16991" y="20825"/>
                  </a:lnTo>
                  <a:lnTo>
                    <a:pt x="17239" y="20714"/>
                  </a:lnTo>
                  <a:lnTo>
                    <a:pt x="17460" y="20549"/>
                  </a:lnTo>
                  <a:lnTo>
                    <a:pt x="17653" y="20356"/>
                  </a:lnTo>
                  <a:lnTo>
                    <a:pt x="17819" y="20135"/>
                  </a:lnTo>
                  <a:lnTo>
                    <a:pt x="17957" y="19887"/>
                  </a:lnTo>
                  <a:lnTo>
                    <a:pt x="18012" y="19639"/>
                  </a:lnTo>
                  <a:lnTo>
                    <a:pt x="18039" y="19363"/>
                  </a:lnTo>
                  <a:lnTo>
                    <a:pt x="17984" y="19087"/>
                  </a:lnTo>
                  <a:lnTo>
                    <a:pt x="17929" y="18949"/>
                  </a:lnTo>
                  <a:lnTo>
                    <a:pt x="17874" y="18811"/>
                  </a:lnTo>
                  <a:lnTo>
                    <a:pt x="17791" y="18673"/>
                  </a:lnTo>
                  <a:lnTo>
                    <a:pt x="17681" y="18535"/>
                  </a:lnTo>
                  <a:lnTo>
                    <a:pt x="2566" y="524"/>
                  </a:lnTo>
                  <a:lnTo>
                    <a:pt x="2455" y="386"/>
                  </a:lnTo>
                  <a:lnTo>
                    <a:pt x="2345" y="304"/>
                  </a:lnTo>
                  <a:lnTo>
                    <a:pt x="2207" y="193"/>
                  </a:lnTo>
                  <a:lnTo>
                    <a:pt x="2097" y="138"/>
                  </a:lnTo>
                  <a:lnTo>
                    <a:pt x="1821" y="28"/>
                  </a:lnTo>
                  <a:lnTo>
                    <a:pt x="154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52"/>
            <p:cNvSpPr/>
            <p:nvPr/>
          </p:nvSpPr>
          <p:spPr>
            <a:xfrm>
              <a:off x="6091891" y="1545592"/>
              <a:ext cx="173806" cy="765797"/>
            </a:xfrm>
            <a:custGeom>
              <a:avLst/>
              <a:gdLst/>
              <a:ahLst/>
              <a:cxnLst/>
              <a:rect l="l" t="t" r="r" b="b"/>
              <a:pathLst>
                <a:path w="10179" h="44849" extrusionOk="0">
                  <a:moveTo>
                    <a:pt x="5103" y="0"/>
                  </a:moveTo>
                  <a:lnTo>
                    <a:pt x="4579" y="1021"/>
                  </a:lnTo>
                  <a:lnTo>
                    <a:pt x="4083" y="2014"/>
                  </a:lnTo>
                  <a:lnTo>
                    <a:pt x="3641" y="3034"/>
                  </a:lnTo>
                  <a:lnTo>
                    <a:pt x="3200" y="4055"/>
                  </a:lnTo>
                  <a:lnTo>
                    <a:pt x="2814" y="5075"/>
                  </a:lnTo>
                  <a:lnTo>
                    <a:pt x="2455" y="6068"/>
                  </a:lnTo>
                  <a:lnTo>
                    <a:pt x="2124" y="7089"/>
                  </a:lnTo>
                  <a:lnTo>
                    <a:pt x="1793" y="8109"/>
                  </a:lnTo>
                  <a:lnTo>
                    <a:pt x="1517" y="9102"/>
                  </a:lnTo>
                  <a:lnTo>
                    <a:pt x="1269" y="10123"/>
                  </a:lnTo>
                  <a:lnTo>
                    <a:pt x="1048" y="11116"/>
                  </a:lnTo>
                  <a:lnTo>
                    <a:pt x="828" y="12136"/>
                  </a:lnTo>
                  <a:lnTo>
                    <a:pt x="662" y="13129"/>
                  </a:lnTo>
                  <a:lnTo>
                    <a:pt x="497" y="14122"/>
                  </a:lnTo>
                  <a:lnTo>
                    <a:pt x="387" y="15088"/>
                  </a:lnTo>
                  <a:lnTo>
                    <a:pt x="249" y="16081"/>
                  </a:lnTo>
                  <a:lnTo>
                    <a:pt x="166" y="17046"/>
                  </a:lnTo>
                  <a:lnTo>
                    <a:pt x="111" y="18011"/>
                  </a:lnTo>
                  <a:lnTo>
                    <a:pt x="56" y="18977"/>
                  </a:lnTo>
                  <a:lnTo>
                    <a:pt x="28" y="19942"/>
                  </a:lnTo>
                  <a:lnTo>
                    <a:pt x="0" y="20880"/>
                  </a:lnTo>
                  <a:lnTo>
                    <a:pt x="0" y="21818"/>
                  </a:lnTo>
                  <a:lnTo>
                    <a:pt x="56" y="23638"/>
                  </a:lnTo>
                  <a:lnTo>
                    <a:pt x="166" y="25431"/>
                  </a:lnTo>
                  <a:lnTo>
                    <a:pt x="331" y="27169"/>
                  </a:lnTo>
                  <a:lnTo>
                    <a:pt x="552" y="28851"/>
                  </a:lnTo>
                  <a:lnTo>
                    <a:pt x="800" y="30478"/>
                  </a:lnTo>
                  <a:lnTo>
                    <a:pt x="1076" y="32051"/>
                  </a:lnTo>
                  <a:lnTo>
                    <a:pt x="1407" y="33568"/>
                  </a:lnTo>
                  <a:lnTo>
                    <a:pt x="1738" y="34974"/>
                  </a:lnTo>
                  <a:lnTo>
                    <a:pt x="2069" y="36326"/>
                  </a:lnTo>
                  <a:lnTo>
                    <a:pt x="2428" y="37595"/>
                  </a:lnTo>
                  <a:lnTo>
                    <a:pt x="2786" y="38781"/>
                  </a:lnTo>
                  <a:lnTo>
                    <a:pt x="3145" y="39884"/>
                  </a:lnTo>
                  <a:lnTo>
                    <a:pt x="3476" y="40877"/>
                  </a:lnTo>
                  <a:lnTo>
                    <a:pt x="4110" y="42559"/>
                  </a:lnTo>
                  <a:lnTo>
                    <a:pt x="4634" y="43828"/>
                  </a:lnTo>
                  <a:lnTo>
                    <a:pt x="4965" y="44600"/>
                  </a:lnTo>
                  <a:lnTo>
                    <a:pt x="5103" y="44849"/>
                  </a:lnTo>
                  <a:lnTo>
                    <a:pt x="5213" y="44600"/>
                  </a:lnTo>
                  <a:lnTo>
                    <a:pt x="5572" y="43828"/>
                  </a:lnTo>
                  <a:lnTo>
                    <a:pt x="6068" y="42559"/>
                  </a:lnTo>
                  <a:lnTo>
                    <a:pt x="6703" y="40877"/>
                  </a:lnTo>
                  <a:lnTo>
                    <a:pt x="7061" y="39884"/>
                  </a:lnTo>
                  <a:lnTo>
                    <a:pt x="7392" y="38781"/>
                  </a:lnTo>
                  <a:lnTo>
                    <a:pt x="7751" y="37595"/>
                  </a:lnTo>
                  <a:lnTo>
                    <a:pt x="8109" y="36326"/>
                  </a:lnTo>
                  <a:lnTo>
                    <a:pt x="8468" y="34974"/>
                  </a:lnTo>
                  <a:lnTo>
                    <a:pt x="8799" y="33568"/>
                  </a:lnTo>
                  <a:lnTo>
                    <a:pt x="9102" y="32051"/>
                  </a:lnTo>
                  <a:lnTo>
                    <a:pt x="9378" y="30478"/>
                  </a:lnTo>
                  <a:lnTo>
                    <a:pt x="9654" y="28851"/>
                  </a:lnTo>
                  <a:lnTo>
                    <a:pt x="9847" y="27169"/>
                  </a:lnTo>
                  <a:lnTo>
                    <a:pt x="10013" y="25431"/>
                  </a:lnTo>
                  <a:lnTo>
                    <a:pt x="10123" y="23638"/>
                  </a:lnTo>
                  <a:lnTo>
                    <a:pt x="10178" y="21818"/>
                  </a:lnTo>
                  <a:lnTo>
                    <a:pt x="10178" y="20880"/>
                  </a:lnTo>
                  <a:lnTo>
                    <a:pt x="10178" y="19942"/>
                  </a:lnTo>
                  <a:lnTo>
                    <a:pt x="10151" y="18977"/>
                  </a:lnTo>
                  <a:lnTo>
                    <a:pt x="10095" y="18011"/>
                  </a:lnTo>
                  <a:lnTo>
                    <a:pt x="10013" y="17046"/>
                  </a:lnTo>
                  <a:lnTo>
                    <a:pt x="9930" y="16081"/>
                  </a:lnTo>
                  <a:lnTo>
                    <a:pt x="9820" y="15088"/>
                  </a:lnTo>
                  <a:lnTo>
                    <a:pt x="9682" y="14122"/>
                  </a:lnTo>
                  <a:lnTo>
                    <a:pt x="9516" y="13129"/>
                  </a:lnTo>
                  <a:lnTo>
                    <a:pt x="9351" y="12136"/>
                  </a:lnTo>
                  <a:lnTo>
                    <a:pt x="9158" y="11116"/>
                  </a:lnTo>
                  <a:lnTo>
                    <a:pt x="8909" y="10123"/>
                  </a:lnTo>
                  <a:lnTo>
                    <a:pt x="8661" y="9102"/>
                  </a:lnTo>
                  <a:lnTo>
                    <a:pt x="8385" y="8109"/>
                  </a:lnTo>
                  <a:lnTo>
                    <a:pt x="8082" y="7089"/>
                  </a:lnTo>
                  <a:lnTo>
                    <a:pt x="7751" y="6068"/>
                  </a:lnTo>
                  <a:lnTo>
                    <a:pt x="7365" y="5075"/>
                  </a:lnTo>
                  <a:lnTo>
                    <a:pt x="6979" y="4055"/>
                  </a:lnTo>
                  <a:lnTo>
                    <a:pt x="6565" y="3034"/>
                  </a:lnTo>
                  <a:lnTo>
                    <a:pt x="6096" y="2014"/>
                  </a:lnTo>
                  <a:lnTo>
                    <a:pt x="5627" y="1021"/>
                  </a:lnTo>
                  <a:lnTo>
                    <a:pt x="510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52"/>
            <p:cNvSpPr/>
            <p:nvPr/>
          </p:nvSpPr>
          <p:spPr>
            <a:xfrm>
              <a:off x="5512379" y="2311371"/>
              <a:ext cx="666437" cy="374899"/>
            </a:xfrm>
            <a:custGeom>
              <a:avLst/>
              <a:gdLst/>
              <a:ahLst/>
              <a:cxnLst/>
              <a:rect l="l" t="t" r="r" b="b"/>
              <a:pathLst>
                <a:path w="39030" h="21956" extrusionOk="0">
                  <a:moveTo>
                    <a:pt x="39029" y="1"/>
                  </a:moveTo>
                  <a:lnTo>
                    <a:pt x="38726" y="28"/>
                  </a:lnTo>
                  <a:lnTo>
                    <a:pt x="37871" y="111"/>
                  </a:lnTo>
                  <a:lnTo>
                    <a:pt x="36547" y="277"/>
                  </a:lnTo>
                  <a:lnTo>
                    <a:pt x="34754" y="552"/>
                  </a:lnTo>
                  <a:lnTo>
                    <a:pt x="33733" y="745"/>
                  </a:lnTo>
                  <a:lnTo>
                    <a:pt x="32602" y="966"/>
                  </a:lnTo>
                  <a:lnTo>
                    <a:pt x="31389" y="1242"/>
                  </a:lnTo>
                  <a:lnTo>
                    <a:pt x="30120" y="1545"/>
                  </a:lnTo>
                  <a:lnTo>
                    <a:pt x="28769" y="1904"/>
                  </a:lnTo>
                  <a:lnTo>
                    <a:pt x="27362" y="2318"/>
                  </a:lnTo>
                  <a:lnTo>
                    <a:pt x="25928" y="2759"/>
                  </a:lnTo>
                  <a:lnTo>
                    <a:pt x="24411" y="3283"/>
                  </a:lnTo>
                  <a:lnTo>
                    <a:pt x="22866" y="3862"/>
                  </a:lnTo>
                  <a:lnTo>
                    <a:pt x="21294" y="4497"/>
                  </a:lnTo>
                  <a:lnTo>
                    <a:pt x="19694" y="5214"/>
                  </a:lnTo>
                  <a:lnTo>
                    <a:pt x="18094" y="5986"/>
                  </a:lnTo>
                  <a:lnTo>
                    <a:pt x="16467" y="6841"/>
                  </a:lnTo>
                  <a:lnTo>
                    <a:pt x="15667" y="7282"/>
                  </a:lnTo>
                  <a:lnTo>
                    <a:pt x="14840" y="7779"/>
                  </a:lnTo>
                  <a:lnTo>
                    <a:pt x="14040" y="8248"/>
                  </a:lnTo>
                  <a:lnTo>
                    <a:pt x="13212" y="8772"/>
                  </a:lnTo>
                  <a:lnTo>
                    <a:pt x="12412" y="9296"/>
                  </a:lnTo>
                  <a:lnTo>
                    <a:pt x="11612" y="9875"/>
                  </a:lnTo>
                  <a:lnTo>
                    <a:pt x="10813" y="10454"/>
                  </a:lnTo>
                  <a:lnTo>
                    <a:pt x="10013" y="11034"/>
                  </a:lnTo>
                  <a:lnTo>
                    <a:pt x="9240" y="11668"/>
                  </a:lnTo>
                  <a:lnTo>
                    <a:pt x="8441" y="12302"/>
                  </a:lnTo>
                  <a:lnTo>
                    <a:pt x="7696" y="12964"/>
                  </a:lnTo>
                  <a:lnTo>
                    <a:pt x="6924" y="13654"/>
                  </a:lnTo>
                  <a:lnTo>
                    <a:pt x="6179" y="14371"/>
                  </a:lnTo>
                  <a:lnTo>
                    <a:pt x="5434" y="15116"/>
                  </a:lnTo>
                  <a:lnTo>
                    <a:pt x="4689" y="15888"/>
                  </a:lnTo>
                  <a:lnTo>
                    <a:pt x="3972" y="16660"/>
                  </a:lnTo>
                  <a:lnTo>
                    <a:pt x="3283" y="17488"/>
                  </a:lnTo>
                  <a:lnTo>
                    <a:pt x="2593" y="18315"/>
                  </a:lnTo>
                  <a:lnTo>
                    <a:pt x="1904" y="19198"/>
                  </a:lnTo>
                  <a:lnTo>
                    <a:pt x="1242" y="20080"/>
                  </a:lnTo>
                  <a:lnTo>
                    <a:pt x="607" y="20991"/>
                  </a:lnTo>
                  <a:lnTo>
                    <a:pt x="0" y="21956"/>
                  </a:lnTo>
                  <a:lnTo>
                    <a:pt x="1131" y="21901"/>
                  </a:lnTo>
                  <a:lnTo>
                    <a:pt x="2235" y="21846"/>
                  </a:lnTo>
                  <a:lnTo>
                    <a:pt x="3338" y="21735"/>
                  </a:lnTo>
                  <a:lnTo>
                    <a:pt x="4441" y="21625"/>
                  </a:lnTo>
                  <a:lnTo>
                    <a:pt x="5517" y="21460"/>
                  </a:lnTo>
                  <a:lnTo>
                    <a:pt x="6565" y="21294"/>
                  </a:lnTo>
                  <a:lnTo>
                    <a:pt x="7613" y="21101"/>
                  </a:lnTo>
                  <a:lnTo>
                    <a:pt x="8634" y="20880"/>
                  </a:lnTo>
                  <a:lnTo>
                    <a:pt x="9654" y="20604"/>
                  </a:lnTo>
                  <a:lnTo>
                    <a:pt x="10647" y="20356"/>
                  </a:lnTo>
                  <a:lnTo>
                    <a:pt x="11640" y="20053"/>
                  </a:lnTo>
                  <a:lnTo>
                    <a:pt x="12605" y="19749"/>
                  </a:lnTo>
                  <a:lnTo>
                    <a:pt x="13571" y="19418"/>
                  </a:lnTo>
                  <a:lnTo>
                    <a:pt x="14509" y="19060"/>
                  </a:lnTo>
                  <a:lnTo>
                    <a:pt x="15419" y="18701"/>
                  </a:lnTo>
                  <a:lnTo>
                    <a:pt x="16329" y="18315"/>
                  </a:lnTo>
                  <a:lnTo>
                    <a:pt x="17239" y="17929"/>
                  </a:lnTo>
                  <a:lnTo>
                    <a:pt x="18094" y="17515"/>
                  </a:lnTo>
                  <a:lnTo>
                    <a:pt x="18977" y="17074"/>
                  </a:lnTo>
                  <a:lnTo>
                    <a:pt x="19804" y="16633"/>
                  </a:lnTo>
                  <a:lnTo>
                    <a:pt x="20632" y="16191"/>
                  </a:lnTo>
                  <a:lnTo>
                    <a:pt x="21459" y="15750"/>
                  </a:lnTo>
                  <a:lnTo>
                    <a:pt x="23004" y="14785"/>
                  </a:lnTo>
                  <a:lnTo>
                    <a:pt x="24521" y="13819"/>
                  </a:lnTo>
                  <a:lnTo>
                    <a:pt x="25955" y="12826"/>
                  </a:lnTo>
                  <a:lnTo>
                    <a:pt x="27334" y="11806"/>
                  </a:lnTo>
                  <a:lnTo>
                    <a:pt x="28603" y="10785"/>
                  </a:lnTo>
                  <a:lnTo>
                    <a:pt x="29844" y="9792"/>
                  </a:lnTo>
                  <a:lnTo>
                    <a:pt x="31003" y="8772"/>
                  </a:lnTo>
                  <a:lnTo>
                    <a:pt x="32078" y="7779"/>
                  </a:lnTo>
                  <a:lnTo>
                    <a:pt x="33071" y="6813"/>
                  </a:lnTo>
                  <a:lnTo>
                    <a:pt x="34009" y="5903"/>
                  </a:lnTo>
                  <a:lnTo>
                    <a:pt x="34864" y="4993"/>
                  </a:lnTo>
                  <a:lnTo>
                    <a:pt x="35636" y="4166"/>
                  </a:lnTo>
                  <a:lnTo>
                    <a:pt x="36326" y="3366"/>
                  </a:lnTo>
                  <a:lnTo>
                    <a:pt x="37512" y="1987"/>
                  </a:lnTo>
                  <a:lnTo>
                    <a:pt x="38339" y="938"/>
                  </a:lnTo>
                  <a:lnTo>
                    <a:pt x="38836" y="249"/>
                  </a:lnTo>
                  <a:lnTo>
                    <a:pt x="3902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52"/>
            <p:cNvSpPr/>
            <p:nvPr/>
          </p:nvSpPr>
          <p:spPr>
            <a:xfrm>
              <a:off x="6178799" y="2311371"/>
              <a:ext cx="666420" cy="374899"/>
            </a:xfrm>
            <a:custGeom>
              <a:avLst/>
              <a:gdLst/>
              <a:ahLst/>
              <a:cxnLst/>
              <a:rect l="l" t="t" r="r" b="b"/>
              <a:pathLst>
                <a:path w="39029" h="21956" extrusionOk="0">
                  <a:moveTo>
                    <a:pt x="0" y="1"/>
                  </a:moveTo>
                  <a:lnTo>
                    <a:pt x="166" y="249"/>
                  </a:lnTo>
                  <a:lnTo>
                    <a:pt x="662" y="938"/>
                  </a:lnTo>
                  <a:lnTo>
                    <a:pt x="1517" y="1987"/>
                  </a:lnTo>
                  <a:lnTo>
                    <a:pt x="2676" y="3366"/>
                  </a:lnTo>
                  <a:lnTo>
                    <a:pt x="3365" y="4166"/>
                  </a:lnTo>
                  <a:lnTo>
                    <a:pt x="4165" y="4993"/>
                  </a:lnTo>
                  <a:lnTo>
                    <a:pt x="4992" y="5903"/>
                  </a:lnTo>
                  <a:lnTo>
                    <a:pt x="5930" y="6813"/>
                  </a:lnTo>
                  <a:lnTo>
                    <a:pt x="6951" y="7779"/>
                  </a:lnTo>
                  <a:lnTo>
                    <a:pt x="8026" y="8772"/>
                  </a:lnTo>
                  <a:lnTo>
                    <a:pt x="9185" y="9792"/>
                  </a:lnTo>
                  <a:lnTo>
                    <a:pt x="10398" y="10785"/>
                  </a:lnTo>
                  <a:lnTo>
                    <a:pt x="11695" y="11806"/>
                  </a:lnTo>
                  <a:lnTo>
                    <a:pt x="13046" y="12826"/>
                  </a:lnTo>
                  <a:lnTo>
                    <a:pt x="14481" y="13819"/>
                  </a:lnTo>
                  <a:lnTo>
                    <a:pt x="15998" y="14785"/>
                  </a:lnTo>
                  <a:lnTo>
                    <a:pt x="17570" y="15750"/>
                  </a:lnTo>
                  <a:lnTo>
                    <a:pt x="18370" y="16191"/>
                  </a:lnTo>
                  <a:lnTo>
                    <a:pt x="19197" y="16633"/>
                  </a:lnTo>
                  <a:lnTo>
                    <a:pt x="20052" y="17074"/>
                  </a:lnTo>
                  <a:lnTo>
                    <a:pt x="20907" y="17515"/>
                  </a:lnTo>
                  <a:lnTo>
                    <a:pt x="21790" y="17929"/>
                  </a:lnTo>
                  <a:lnTo>
                    <a:pt x="22672" y="18315"/>
                  </a:lnTo>
                  <a:lnTo>
                    <a:pt x="23583" y="18701"/>
                  </a:lnTo>
                  <a:lnTo>
                    <a:pt x="24493" y="19060"/>
                  </a:lnTo>
                  <a:lnTo>
                    <a:pt x="25431" y="19418"/>
                  </a:lnTo>
                  <a:lnTo>
                    <a:pt x="26396" y="19749"/>
                  </a:lnTo>
                  <a:lnTo>
                    <a:pt x="27361" y="20053"/>
                  </a:lnTo>
                  <a:lnTo>
                    <a:pt x="28354" y="20356"/>
                  </a:lnTo>
                  <a:lnTo>
                    <a:pt x="29347" y="20604"/>
                  </a:lnTo>
                  <a:lnTo>
                    <a:pt x="30368" y="20880"/>
                  </a:lnTo>
                  <a:lnTo>
                    <a:pt x="31388" y="21101"/>
                  </a:lnTo>
                  <a:lnTo>
                    <a:pt x="32437" y="21294"/>
                  </a:lnTo>
                  <a:lnTo>
                    <a:pt x="33512" y="21460"/>
                  </a:lnTo>
                  <a:lnTo>
                    <a:pt x="34588" y="21625"/>
                  </a:lnTo>
                  <a:lnTo>
                    <a:pt x="35664" y="21735"/>
                  </a:lnTo>
                  <a:lnTo>
                    <a:pt x="36767" y="21846"/>
                  </a:lnTo>
                  <a:lnTo>
                    <a:pt x="37898" y="21901"/>
                  </a:lnTo>
                  <a:lnTo>
                    <a:pt x="39029" y="21956"/>
                  </a:lnTo>
                  <a:lnTo>
                    <a:pt x="38394" y="20991"/>
                  </a:lnTo>
                  <a:lnTo>
                    <a:pt x="37760" y="20080"/>
                  </a:lnTo>
                  <a:lnTo>
                    <a:pt x="37098" y="19198"/>
                  </a:lnTo>
                  <a:lnTo>
                    <a:pt x="36436" y="18315"/>
                  </a:lnTo>
                  <a:lnTo>
                    <a:pt x="35746" y="17488"/>
                  </a:lnTo>
                  <a:lnTo>
                    <a:pt x="35029" y="16660"/>
                  </a:lnTo>
                  <a:lnTo>
                    <a:pt x="34312" y="15888"/>
                  </a:lnTo>
                  <a:lnTo>
                    <a:pt x="33595" y="15116"/>
                  </a:lnTo>
                  <a:lnTo>
                    <a:pt x="32850" y="14371"/>
                  </a:lnTo>
                  <a:lnTo>
                    <a:pt x="32106" y="13654"/>
                  </a:lnTo>
                  <a:lnTo>
                    <a:pt x="31333" y="12964"/>
                  </a:lnTo>
                  <a:lnTo>
                    <a:pt x="30561" y="12302"/>
                  </a:lnTo>
                  <a:lnTo>
                    <a:pt x="29789" y="11668"/>
                  </a:lnTo>
                  <a:lnTo>
                    <a:pt x="28989" y="11034"/>
                  </a:lnTo>
                  <a:lnTo>
                    <a:pt x="28189" y="10454"/>
                  </a:lnTo>
                  <a:lnTo>
                    <a:pt x="27389" y="9875"/>
                  </a:lnTo>
                  <a:lnTo>
                    <a:pt x="26589" y="9296"/>
                  </a:lnTo>
                  <a:lnTo>
                    <a:pt x="25789" y="8772"/>
                  </a:lnTo>
                  <a:lnTo>
                    <a:pt x="24989" y="8248"/>
                  </a:lnTo>
                  <a:lnTo>
                    <a:pt x="24162" y="7779"/>
                  </a:lnTo>
                  <a:lnTo>
                    <a:pt x="23362" y="7282"/>
                  </a:lnTo>
                  <a:lnTo>
                    <a:pt x="22535" y="6841"/>
                  </a:lnTo>
                  <a:lnTo>
                    <a:pt x="20907" y="5986"/>
                  </a:lnTo>
                  <a:lnTo>
                    <a:pt x="19307" y="5214"/>
                  </a:lnTo>
                  <a:lnTo>
                    <a:pt x="17708" y="4497"/>
                  </a:lnTo>
                  <a:lnTo>
                    <a:pt x="16136" y="3862"/>
                  </a:lnTo>
                  <a:lnTo>
                    <a:pt x="14591" y="3283"/>
                  </a:lnTo>
                  <a:lnTo>
                    <a:pt x="13102" y="2759"/>
                  </a:lnTo>
                  <a:lnTo>
                    <a:pt x="11640" y="2318"/>
                  </a:lnTo>
                  <a:lnTo>
                    <a:pt x="10233" y="1904"/>
                  </a:lnTo>
                  <a:lnTo>
                    <a:pt x="8881" y="1545"/>
                  </a:lnTo>
                  <a:lnTo>
                    <a:pt x="7613" y="1242"/>
                  </a:lnTo>
                  <a:lnTo>
                    <a:pt x="6399" y="966"/>
                  </a:lnTo>
                  <a:lnTo>
                    <a:pt x="5296" y="745"/>
                  </a:lnTo>
                  <a:lnTo>
                    <a:pt x="4248" y="552"/>
                  </a:lnTo>
                  <a:lnTo>
                    <a:pt x="2482" y="277"/>
                  </a:lnTo>
                  <a:lnTo>
                    <a:pt x="1131" y="111"/>
                  </a:lnTo>
                  <a:lnTo>
                    <a:pt x="276" y="28"/>
                  </a:lnTo>
                  <a:lnTo>
                    <a:pt x="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52"/>
            <p:cNvSpPr/>
            <p:nvPr/>
          </p:nvSpPr>
          <p:spPr>
            <a:xfrm>
              <a:off x="6069536" y="2202108"/>
              <a:ext cx="218065" cy="219021"/>
            </a:xfrm>
            <a:custGeom>
              <a:avLst/>
              <a:gdLst/>
              <a:ahLst/>
              <a:cxnLst/>
              <a:rect l="l" t="t" r="r" b="b"/>
              <a:pathLst>
                <a:path w="12771" h="12827" extrusionOk="0">
                  <a:moveTo>
                    <a:pt x="6068" y="1"/>
                  </a:moveTo>
                  <a:lnTo>
                    <a:pt x="5737" y="28"/>
                  </a:lnTo>
                  <a:lnTo>
                    <a:pt x="5103" y="139"/>
                  </a:lnTo>
                  <a:lnTo>
                    <a:pt x="4496" y="304"/>
                  </a:lnTo>
                  <a:lnTo>
                    <a:pt x="3889" y="497"/>
                  </a:lnTo>
                  <a:lnTo>
                    <a:pt x="3337" y="773"/>
                  </a:lnTo>
                  <a:lnTo>
                    <a:pt x="2813" y="1104"/>
                  </a:lnTo>
                  <a:lnTo>
                    <a:pt x="2317" y="1462"/>
                  </a:lnTo>
                  <a:lnTo>
                    <a:pt x="1876" y="1876"/>
                  </a:lnTo>
                  <a:lnTo>
                    <a:pt x="1462" y="2345"/>
                  </a:lnTo>
                  <a:lnTo>
                    <a:pt x="1103" y="2842"/>
                  </a:lnTo>
                  <a:lnTo>
                    <a:pt x="772" y="3366"/>
                  </a:lnTo>
                  <a:lnTo>
                    <a:pt x="496" y="3917"/>
                  </a:lnTo>
                  <a:lnTo>
                    <a:pt x="276" y="4497"/>
                  </a:lnTo>
                  <a:lnTo>
                    <a:pt x="138" y="5131"/>
                  </a:lnTo>
                  <a:lnTo>
                    <a:pt x="28" y="5765"/>
                  </a:lnTo>
                  <a:lnTo>
                    <a:pt x="0" y="6096"/>
                  </a:lnTo>
                  <a:lnTo>
                    <a:pt x="0" y="6400"/>
                  </a:lnTo>
                  <a:lnTo>
                    <a:pt x="0" y="6731"/>
                  </a:lnTo>
                  <a:lnTo>
                    <a:pt x="28" y="7062"/>
                  </a:lnTo>
                  <a:lnTo>
                    <a:pt x="138" y="7696"/>
                  </a:lnTo>
                  <a:lnTo>
                    <a:pt x="276" y="8330"/>
                  </a:lnTo>
                  <a:lnTo>
                    <a:pt x="496" y="8910"/>
                  </a:lnTo>
                  <a:lnTo>
                    <a:pt x="772" y="9461"/>
                  </a:lnTo>
                  <a:lnTo>
                    <a:pt x="1103" y="9985"/>
                  </a:lnTo>
                  <a:lnTo>
                    <a:pt x="1462" y="10482"/>
                  </a:lnTo>
                  <a:lnTo>
                    <a:pt x="1876" y="10951"/>
                  </a:lnTo>
                  <a:lnTo>
                    <a:pt x="2317" y="11364"/>
                  </a:lnTo>
                  <a:lnTo>
                    <a:pt x="2813" y="11723"/>
                  </a:lnTo>
                  <a:lnTo>
                    <a:pt x="3337" y="12054"/>
                  </a:lnTo>
                  <a:lnTo>
                    <a:pt x="3889" y="12330"/>
                  </a:lnTo>
                  <a:lnTo>
                    <a:pt x="4496" y="12523"/>
                  </a:lnTo>
                  <a:lnTo>
                    <a:pt x="5103" y="12688"/>
                  </a:lnTo>
                  <a:lnTo>
                    <a:pt x="5737" y="12799"/>
                  </a:lnTo>
                  <a:lnTo>
                    <a:pt x="6068" y="12799"/>
                  </a:lnTo>
                  <a:lnTo>
                    <a:pt x="6399" y="12826"/>
                  </a:lnTo>
                  <a:lnTo>
                    <a:pt x="6730" y="12799"/>
                  </a:lnTo>
                  <a:lnTo>
                    <a:pt x="7033" y="12799"/>
                  </a:lnTo>
                  <a:lnTo>
                    <a:pt x="7668" y="12688"/>
                  </a:lnTo>
                  <a:lnTo>
                    <a:pt x="8302" y="12523"/>
                  </a:lnTo>
                  <a:lnTo>
                    <a:pt x="8881" y="12330"/>
                  </a:lnTo>
                  <a:lnTo>
                    <a:pt x="9433" y="12054"/>
                  </a:lnTo>
                  <a:lnTo>
                    <a:pt x="9957" y="11723"/>
                  </a:lnTo>
                  <a:lnTo>
                    <a:pt x="10454" y="11364"/>
                  </a:lnTo>
                  <a:lnTo>
                    <a:pt x="10923" y="10951"/>
                  </a:lnTo>
                  <a:lnTo>
                    <a:pt x="11336" y="10482"/>
                  </a:lnTo>
                  <a:lnTo>
                    <a:pt x="11695" y="9985"/>
                  </a:lnTo>
                  <a:lnTo>
                    <a:pt x="11998" y="9461"/>
                  </a:lnTo>
                  <a:lnTo>
                    <a:pt x="12274" y="8910"/>
                  </a:lnTo>
                  <a:lnTo>
                    <a:pt x="12495" y="8330"/>
                  </a:lnTo>
                  <a:lnTo>
                    <a:pt x="12660" y="7696"/>
                  </a:lnTo>
                  <a:lnTo>
                    <a:pt x="12743" y="7062"/>
                  </a:lnTo>
                  <a:lnTo>
                    <a:pt x="12771" y="6731"/>
                  </a:lnTo>
                  <a:lnTo>
                    <a:pt x="12771" y="6400"/>
                  </a:lnTo>
                  <a:lnTo>
                    <a:pt x="12771" y="6096"/>
                  </a:lnTo>
                  <a:lnTo>
                    <a:pt x="12743" y="5765"/>
                  </a:lnTo>
                  <a:lnTo>
                    <a:pt x="12660" y="5131"/>
                  </a:lnTo>
                  <a:lnTo>
                    <a:pt x="12495" y="4497"/>
                  </a:lnTo>
                  <a:lnTo>
                    <a:pt x="12274" y="3917"/>
                  </a:lnTo>
                  <a:lnTo>
                    <a:pt x="11998" y="3366"/>
                  </a:lnTo>
                  <a:lnTo>
                    <a:pt x="11695" y="2842"/>
                  </a:lnTo>
                  <a:lnTo>
                    <a:pt x="11336" y="2345"/>
                  </a:lnTo>
                  <a:lnTo>
                    <a:pt x="10923" y="1876"/>
                  </a:lnTo>
                  <a:lnTo>
                    <a:pt x="10454" y="1462"/>
                  </a:lnTo>
                  <a:lnTo>
                    <a:pt x="9957" y="1104"/>
                  </a:lnTo>
                  <a:lnTo>
                    <a:pt x="9433" y="773"/>
                  </a:lnTo>
                  <a:lnTo>
                    <a:pt x="8881" y="497"/>
                  </a:lnTo>
                  <a:lnTo>
                    <a:pt x="8302" y="304"/>
                  </a:lnTo>
                  <a:lnTo>
                    <a:pt x="7668" y="139"/>
                  </a:lnTo>
                  <a:lnTo>
                    <a:pt x="7033" y="28"/>
                  </a:lnTo>
                  <a:lnTo>
                    <a:pt x="673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52"/>
            <p:cNvSpPr/>
            <p:nvPr/>
          </p:nvSpPr>
          <p:spPr>
            <a:xfrm>
              <a:off x="6117090" y="2250158"/>
              <a:ext cx="122940" cy="122923"/>
            </a:xfrm>
            <a:custGeom>
              <a:avLst/>
              <a:gdLst/>
              <a:ahLst/>
              <a:cxnLst/>
              <a:rect l="l" t="t" r="r" b="b"/>
              <a:pathLst>
                <a:path w="7200" h="7199" extrusionOk="0">
                  <a:moveTo>
                    <a:pt x="3228" y="0"/>
                  </a:moveTo>
                  <a:lnTo>
                    <a:pt x="2869" y="55"/>
                  </a:lnTo>
                  <a:lnTo>
                    <a:pt x="2538" y="138"/>
                  </a:lnTo>
                  <a:lnTo>
                    <a:pt x="2207" y="276"/>
                  </a:lnTo>
                  <a:lnTo>
                    <a:pt x="1876" y="414"/>
                  </a:lnTo>
                  <a:lnTo>
                    <a:pt x="1601" y="607"/>
                  </a:lnTo>
                  <a:lnTo>
                    <a:pt x="1325" y="800"/>
                  </a:lnTo>
                  <a:lnTo>
                    <a:pt x="1049" y="1048"/>
                  </a:lnTo>
                  <a:lnTo>
                    <a:pt x="828" y="1296"/>
                  </a:lnTo>
                  <a:lnTo>
                    <a:pt x="608" y="1572"/>
                  </a:lnTo>
                  <a:lnTo>
                    <a:pt x="442" y="1876"/>
                  </a:lnTo>
                  <a:lnTo>
                    <a:pt x="277" y="2179"/>
                  </a:lnTo>
                  <a:lnTo>
                    <a:pt x="166" y="2538"/>
                  </a:lnTo>
                  <a:lnTo>
                    <a:pt x="84" y="2869"/>
                  </a:lnTo>
                  <a:lnTo>
                    <a:pt x="28" y="3227"/>
                  </a:lnTo>
                  <a:lnTo>
                    <a:pt x="1" y="3586"/>
                  </a:lnTo>
                  <a:lnTo>
                    <a:pt x="28" y="3972"/>
                  </a:lnTo>
                  <a:lnTo>
                    <a:pt x="84" y="4330"/>
                  </a:lnTo>
                  <a:lnTo>
                    <a:pt x="166" y="4661"/>
                  </a:lnTo>
                  <a:lnTo>
                    <a:pt x="277" y="4992"/>
                  </a:lnTo>
                  <a:lnTo>
                    <a:pt x="442" y="5323"/>
                  </a:lnTo>
                  <a:lnTo>
                    <a:pt x="608" y="5627"/>
                  </a:lnTo>
                  <a:lnTo>
                    <a:pt x="828" y="5903"/>
                  </a:lnTo>
                  <a:lnTo>
                    <a:pt x="1049" y="6151"/>
                  </a:lnTo>
                  <a:lnTo>
                    <a:pt x="1325" y="6399"/>
                  </a:lnTo>
                  <a:lnTo>
                    <a:pt x="1601" y="6592"/>
                  </a:lnTo>
                  <a:lnTo>
                    <a:pt x="1876" y="6785"/>
                  </a:lnTo>
                  <a:lnTo>
                    <a:pt x="2207" y="6923"/>
                  </a:lnTo>
                  <a:lnTo>
                    <a:pt x="2538" y="7061"/>
                  </a:lnTo>
                  <a:lnTo>
                    <a:pt x="2869" y="7144"/>
                  </a:lnTo>
                  <a:lnTo>
                    <a:pt x="3228" y="7199"/>
                  </a:lnTo>
                  <a:lnTo>
                    <a:pt x="3973" y="7199"/>
                  </a:lnTo>
                  <a:lnTo>
                    <a:pt x="4331" y="7144"/>
                  </a:lnTo>
                  <a:lnTo>
                    <a:pt x="4690" y="7061"/>
                  </a:lnTo>
                  <a:lnTo>
                    <a:pt x="5021" y="6923"/>
                  </a:lnTo>
                  <a:lnTo>
                    <a:pt x="5324" y="6785"/>
                  </a:lnTo>
                  <a:lnTo>
                    <a:pt x="5628" y="6592"/>
                  </a:lnTo>
                  <a:lnTo>
                    <a:pt x="5903" y="6399"/>
                  </a:lnTo>
                  <a:lnTo>
                    <a:pt x="6152" y="6151"/>
                  </a:lnTo>
                  <a:lnTo>
                    <a:pt x="6372" y="5903"/>
                  </a:lnTo>
                  <a:lnTo>
                    <a:pt x="6593" y="5627"/>
                  </a:lnTo>
                  <a:lnTo>
                    <a:pt x="6786" y="5323"/>
                  </a:lnTo>
                  <a:lnTo>
                    <a:pt x="6924" y="4992"/>
                  </a:lnTo>
                  <a:lnTo>
                    <a:pt x="7034" y="4661"/>
                  </a:lnTo>
                  <a:lnTo>
                    <a:pt x="7145" y="4330"/>
                  </a:lnTo>
                  <a:lnTo>
                    <a:pt x="7200" y="3972"/>
                  </a:lnTo>
                  <a:lnTo>
                    <a:pt x="7200" y="3586"/>
                  </a:lnTo>
                  <a:lnTo>
                    <a:pt x="7200" y="3227"/>
                  </a:lnTo>
                  <a:lnTo>
                    <a:pt x="7145" y="2869"/>
                  </a:lnTo>
                  <a:lnTo>
                    <a:pt x="7034" y="2538"/>
                  </a:lnTo>
                  <a:lnTo>
                    <a:pt x="6924" y="2179"/>
                  </a:lnTo>
                  <a:lnTo>
                    <a:pt x="6786" y="1876"/>
                  </a:lnTo>
                  <a:lnTo>
                    <a:pt x="6593" y="1572"/>
                  </a:lnTo>
                  <a:lnTo>
                    <a:pt x="6372" y="1296"/>
                  </a:lnTo>
                  <a:lnTo>
                    <a:pt x="6152" y="1048"/>
                  </a:lnTo>
                  <a:lnTo>
                    <a:pt x="5903" y="800"/>
                  </a:lnTo>
                  <a:lnTo>
                    <a:pt x="5628" y="607"/>
                  </a:lnTo>
                  <a:lnTo>
                    <a:pt x="5324" y="414"/>
                  </a:lnTo>
                  <a:lnTo>
                    <a:pt x="5021" y="276"/>
                  </a:lnTo>
                  <a:lnTo>
                    <a:pt x="4690" y="138"/>
                  </a:lnTo>
                  <a:lnTo>
                    <a:pt x="4331" y="55"/>
                  </a:lnTo>
                  <a:lnTo>
                    <a:pt x="397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52"/>
            <p:cNvSpPr/>
            <p:nvPr/>
          </p:nvSpPr>
          <p:spPr>
            <a:xfrm>
              <a:off x="6293714" y="2381550"/>
              <a:ext cx="461076" cy="259523"/>
            </a:xfrm>
            <a:custGeom>
              <a:avLst/>
              <a:gdLst/>
              <a:ahLst/>
              <a:cxnLst/>
              <a:rect l="l" t="t" r="r" b="b"/>
              <a:pathLst>
                <a:path w="27003" h="15199" extrusionOk="0">
                  <a:moveTo>
                    <a:pt x="303" y="0"/>
                  </a:moveTo>
                  <a:lnTo>
                    <a:pt x="166" y="111"/>
                  </a:lnTo>
                  <a:lnTo>
                    <a:pt x="55" y="221"/>
                  </a:lnTo>
                  <a:lnTo>
                    <a:pt x="0" y="387"/>
                  </a:lnTo>
                  <a:lnTo>
                    <a:pt x="0" y="552"/>
                  </a:lnTo>
                  <a:lnTo>
                    <a:pt x="28" y="635"/>
                  </a:lnTo>
                  <a:lnTo>
                    <a:pt x="55" y="718"/>
                  </a:lnTo>
                  <a:lnTo>
                    <a:pt x="138" y="773"/>
                  </a:lnTo>
                  <a:lnTo>
                    <a:pt x="221" y="828"/>
                  </a:lnTo>
                  <a:lnTo>
                    <a:pt x="26341" y="15143"/>
                  </a:lnTo>
                  <a:lnTo>
                    <a:pt x="26451" y="15171"/>
                  </a:lnTo>
                  <a:lnTo>
                    <a:pt x="26534" y="15198"/>
                  </a:lnTo>
                  <a:lnTo>
                    <a:pt x="26617" y="15198"/>
                  </a:lnTo>
                  <a:lnTo>
                    <a:pt x="26699" y="15171"/>
                  </a:lnTo>
                  <a:lnTo>
                    <a:pt x="26837" y="15088"/>
                  </a:lnTo>
                  <a:lnTo>
                    <a:pt x="26948" y="14950"/>
                  </a:lnTo>
                  <a:lnTo>
                    <a:pt x="27003" y="14784"/>
                  </a:lnTo>
                  <a:lnTo>
                    <a:pt x="27003" y="14619"/>
                  </a:lnTo>
                  <a:lnTo>
                    <a:pt x="26975" y="14564"/>
                  </a:lnTo>
                  <a:lnTo>
                    <a:pt x="26920" y="14481"/>
                  </a:lnTo>
                  <a:lnTo>
                    <a:pt x="26865" y="14398"/>
                  </a:lnTo>
                  <a:lnTo>
                    <a:pt x="26782" y="14343"/>
                  </a:lnTo>
                  <a:lnTo>
                    <a:pt x="662" y="56"/>
                  </a:lnTo>
                  <a:lnTo>
                    <a:pt x="55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52"/>
            <p:cNvSpPr/>
            <p:nvPr/>
          </p:nvSpPr>
          <p:spPr>
            <a:xfrm>
              <a:off x="5589148" y="2381550"/>
              <a:ext cx="461093" cy="259523"/>
            </a:xfrm>
            <a:custGeom>
              <a:avLst/>
              <a:gdLst/>
              <a:ahLst/>
              <a:cxnLst/>
              <a:rect l="l" t="t" r="r" b="b"/>
              <a:pathLst>
                <a:path w="27004" h="15199" extrusionOk="0">
                  <a:moveTo>
                    <a:pt x="26452" y="0"/>
                  </a:moveTo>
                  <a:lnTo>
                    <a:pt x="26341" y="56"/>
                  </a:lnTo>
                  <a:lnTo>
                    <a:pt x="221" y="14343"/>
                  </a:lnTo>
                  <a:lnTo>
                    <a:pt x="138" y="14398"/>
                  </a:lnTo>
                  <a:lnTo>
                    <a:pt x="55" y="14481"/>
                  </a:lnTo>
                  <a:lnTo>
                    <a:pt x="28" y="14564"/>
                  </a:lnTo>
                  <a:lnTo>
                    <a:pt x="0" y="14619"/>
                  </a:lnTo>
                  <a:lnTo>
                    <a:pt x="0" y="14784"/>
                  </a:lnTo>
                  <a:lnTo>
                    <a:pt x="55" y="14950"/>
                  </a:lnTo>
                  <a:lnTo>
                    <a:pt x="138" y="15088"/>
                  </a:lnTo>
                  <a:lnTo>
                    <a:pt x="304" y="15171"/>
                  </a:lnTo>
                  <a:lnTo>
                    <a:pt x="386" y="15198"/>
                  </a:lnTo>
                  <a:lnTo>
                    <a:pt x="469" y="15198"/>
                  </a:lnTo>
                  <a:lnTo>
                    <a:pt x="552" y="15171"/>
                  </a:lnTo>
                  <a:lnTo>
                    <a:pt x="635" y="15143"/>
                  </a:lnTo>
                  <a:lnTo>
                    <a:pt x="26782" y="828"/>
                  </a:lnTo>
                  <a:lnTo>
                    <a:pt x="26865" y="773"/>
                  </a:lnTo>
                  <a:lnTo>
                    <a:pt x="26920" y="718"/>
                  </a:lnTo>
                  <a:lnTo>
                    <a:pt x="26976" y="635"/>
                  </a:lnTo>
                  <a:lnTo>
                    <a:pt x="27003" y="552"/>
                  </a:lnTo>
                  <a:lnTo>
                    <a:pt x="27003" y="387"/>
                  </a:lnTo>
                  <a:lnTo>
                    <a:pt x="26948" y="221"/>
                  </a:lnTo>
                  <a:lnTo>
                    <a:pt x="26838" y="111"/>
                  </a:lnTo>
                  <a:lnTo>
                    <a:pt x="2670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52"/>
            <p:cNvSpPr/>
            <p:nvPr/>
          </p:nvSpPr>
          <p:spPr>
            <a:xfrm>
              <a:off x="6170791" y="1639316"/>
              <a:ext cx="15555" cy="523246"/>
            </a:xfrm>
            <a:custGeom>
              <a:avLst/>
              <a:gdLst/>
              <a:ahLst/>
              <a:cxnLst/>
              <a:rect l="l" t="t" r="r" b="b"/>
              <a:pathLst>
                <a:path w="911" h="30644" extrusionOk="0">
                  <a:moveTo>
                    <a:pt x="469" y="0"/>
                  </a:moveTo>
                  <a:lnTo>
                    <a:pt x="304" y="28"/>
                  </a:lnTo>
                  <a:lnTo>
                    <a:pt x="138" y="110"/>
                  </a:lnTo>
                  <a:lnTo>
                    <a:pt x="83" y="166"/>
                  </a:lnTo>
                  <a:lnTo>
                    <a:pt x="55" y="248"/>
                  </a:lnTo>
                  <a:lnTo>
                    <a:pt x="28" y="331"/>
                  </a:lnTo>
                  <a:lnTo>
                    <a:pt x="0" y="414"/>
                  </a:lnTo>
                  <a:lnTo>
                    <a:pt x="0" y="30230"/>
                  </a:lnTo>
                  <a:lnTo>
                    <a:pt x="28" y="30313"/>
                  </a:lnTo>
                  <a:lnTo>
                    <a:pt x="55" y="30396"/>
                  </a:lnTo>
                  <a:lnTo>
                    <a:pt x="83" y="30478"/>
                  </a:lnTo>
                  <a:lnTo>
                    <a:pt x="138" y="30533"/>
                  </a:lnTo>
                  <a:lnTo>
                    <a:pt x="304" y="30616"/>
                  </a:lnTo>
                  <a:lnTo>
                    <a:pt x="469" y="30644"/>
                  </a:lnTo>
                  <a:lnTo>
                    <a:pt x="635" y="30616"/>
                  </a:lnTo>
                  <a:lnTo>
                    <a:pt x="772" y="30533"/>
                  </a:lnTo>
                  <a:lnTo>
                    <a:pt x="828" y="30478"/>
                  </a:lnTo>
                  <a:lnTo>
                    <a:pt x="883" y="30396"/>
                  </a:lnTo>
                  <a:lnTo>
                    <a:pt x="910" y="30313"/>
                  </a:lnTo>
                  <a:lnTo>
                    <a:pt x="910" y="30230"/>
                  </a:lnTo>
                  <a:lnTo>
                    <a:pt x="910" y="414"/>
                  </a:lnTo>
                  <a:lnTo>
                    <a:pt x="910" y="331"/>
                  </a:lnTo>
                  <a:lnTo>
                    <a:pt x="883" y="248"/>
                  </a:lnTo>
                  <a:lnTo>
                    <a:pt x="828" y="166"/>
                  </a:lnTo>
                  <a:lnTo>
                    <a:pt x="772" y="110"/>
                  </a:lnTo>
                  <a:lnTo>
                    <a:pt x="635" y="28"/>
                  </a:lnTo>
                  <a:lnTo>
                    <a:pt x="46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4" name="Google Shape;404;p52"/>
          <p:cNvGrpSpPr/>
          <p:nvPr/>
        </p:nvGrpSpPr>
        <p:grpSpPr>
          <a:xfrm>
            <a:off x="3729305" y="1396766"/>
            <a:ext cx="1592824" cy="1362978"/>
            <a:chOff x="3729305" y="1396766"/>
            <a:chExt cx="1592824" cy="1362978"/>
          </a:xfrm>
        </p:grpSpPr>
        <p:sp>
          <p:nvSpPr>
            <p:cNvPr id="405" name="Google Shape;405;p52"/>
            <p:cNvSpPr/>
            <p:nvPr/>
          </p:nvSpPr>
          <p:spPr>
            <a:xfrm>
              <a:off x="4421628" y="1396766"/>
              <a:ext cx="207717" cy="915100"/>
            </a:xfrm>
            <a:custGeom>
              <a:avLst/>
              <a:gdLst/>
              <a:ahLst/>
              <a:cxnLst/>
              <a:rect l="l" t="t" r="r" b="b"/>
              <a:pathLst>
                <a:path w="12165" h="53593" extrusionOk="0">
                  <a:moveTo>
                    <a:pt x="6096" y="0"/>
                  </a:moveTo>
                  <a:lnTo>
                    <a:pt x="5462" y="1186"/>
                  </a:lnTo>
                  <a:lnTo>
                    <a:pt x="4882" y="2400"/>
                  </a:lnTo>
                  <a:lnTo>
                    <a:pt x="4331" y="3614"/>
                  </a:lnTo>
                  <a:lnTo>
                    <a:pt x="3834" y="4827"/>
                  </a:lnTo>
                  <a:lnTo>
                    <a:pt x="3365" y="6041"/>
                  </a:lnTo>
                  <a:lnTo>
                    <a:pt x="2924" y="7254"/>
                  </a:lnTo>
                  <a:lnTo>
                    <a:pt x="2538" y="8468"/>
                  </a:lnTo>
                  <a:lnTo>
                    <a:pt x="2152" y="9654"/>
                  </a:lnTo>
                  <a:lnTo>
                    <a:pt x="1821" y="10868"/>
                  </a:lnTo>
                  <a:lnTo>
                    <a:pt x="1517" y="12081"/>
                  </a:lnTo>
                  <a:lnTo>
                    <a:pt x="1242" y="13267"/>
                  </a:lnTo>
                  <a:lnTo>
                    <a:pt x="1021" y="14481"/>
                  </a:lnTo>
                  <a:lnTo>
                    <a:pt x="800" y="15667"/>
                  </a:lnTo>
                  <a:lnTo>
                    <a:pt x="607" y="16853"/>
                  </a:lnTo>
                  <a:lnTo>
                    <a:pt x="442" y="18039"/>
                  </a:lnTo>
                  <a:lnTo>
                    <a:pt x="331" y="19197"/>
                  </a:lnTo>
                  <a:lnTo>
                    <a:pt x="221" y="20356"/>
                  </a:lnTo>
                  <a:lnTo>
                    <a:pt x="138" y="21514"/>
                  </a:lnTo>
                  <a:lnTo>
                    <a:pt x="56" y="22673"/>
                  </a:lnTo>
                  <a:lnTo>
                    <a:pt x="28" y="23804"/>
                  </a:lnTo>
                  <a:lnTo>
                    <a:pt x="0" y="24935"/>
                  </a:lnTo>
                  <a:lnTo>
                    <a:pt x="0" y="26038"/>
                  </a:lnTo>
                  <a:lnTo>
                    <a:pt x="28" y="27141"/>
                  </a:lnTo>
                  <a:lnTo>
                    <a:pt x="83" y="28244"/>
                  </a:lnTo>
                  <a:lnTo>
                    <a:pt x="138" y="29320"/>
                  </a:lnTo>
                  <a:lnTo>
                    <a:pt x="221" y="30368"/>
                  </a:lnTo>
                  <a:lnTo>
                    <a:pt x="414" y="32464"/>
                  </a:lnTo>
                  <a:lnTo>
                    <a:pt x="662" y="34478"/>
                  </a:lnTo>
                  <a:lnTo>
                    <a:pt x="966" y="36409"/>
                  </a:lnTo>
                  <a:lnTo>
                    <a:pt x="1297" y="38284"/>
                  </a:lnTo>
                  <a:lnTo>
                    <a:pt x="1683" y="40077"/>
                  </a:lnTo>
                  <a:lnTo>
                    <a:pt x="2069" y="41787"/>
                  </a:lnTo>
                  <a:lnTo>
                    <a:pt x="2483" y="43414"/>
                  </a:lnTo>
                  <a:lnTo>
                    <a:pt x="2897" y="44932"/>
                  </a:lnTo>
                  <a:lnTo>
                    <a:pt x="3338" y="46338"/>
                  </a:lnTo>
                  <a:lnTo>
                    <a:pt x="3752" y="47635"/>
                  </a:lnTo>
                  <a:lnTo>
                    <a:pt x="4165" y="48821"/>
                  </a:lnTo>
                  <a:lnTo>
                    <a:pt x="4551" y="49896"/>
                  </a:lnTo>
                  <a:lnTo>
                    <a:pt x="4910" y="50862"/>
                  </a:lnTo>
                  <a:lnTo>
                    <a:pt x="5544" y="52351"/>
                  </a:lnTo>
                  <a:lnTo>
                    <a:pt x="5931" y="53289"/>
                  </a:lnTo>
                  <a:lnTo>
                    <a:pt x="6096" y="53592"/>
                  </a:lnTo>
                  <a:lnTo>
                    <a:pt x="6234" y="53289"/>
                  </a:lnTo>
                  <a:lnTo>
                    <a:pt x="6648" y="52351"/>
                  </a:lnTo>
                  <a:lnTo>
                    <a:pt x="7255" y="50862"/>
                  </a:lnTo>
                  <a:lnTo>
                    <a:pt x="7641" y="49896"/>
                  </a:lnTo>
                  <a:lnTo>
                    <a:pt x="8027" y="48821"/>
                  </a:lnTo>
                  <a:lnTo>
                    <a:pt x="8441" y="47635"/>
                  </a:lnTo>
                  <a:lnTo>
                    <a:pt x="8854" y="46338"/>
                  </a:lnTo>
                  <a:lnTo>
                    <a:pt x="9268" y="44932"/>
                  </a:lnTo>
                  <a:lnTo>
                    <a:pt x="9709" y="43414"/>
                  </a:lnTo>
                  <a:lnTo>
                    <a:pt x="10123" y="41787"/>
                  </a:lnTo>
                  <a:lnTo>
                    <a:pt x="10509" y="40077"/>
                  </a:lnTo>
                  <a:lnTo>
                    <a:pt x="10895" y="38284"/>
                  </a:lnTo>
                  <a:lnTo>
                    <a:pt x="11226" y="36409"/>
                  </a:lnTo>
                  <a:lnTo>
                    <a:pt x="11530" y="34478"/>
                  </a:lnTo>
                  <a:lnTo>
                    <a:pt x="11778" y="32464"/>
                  </a:lnTo>
                  <a:lnTo>
                    <a:pt x="11971" y="30368"/>
                  </a:lnTo>
                  <a:lnTo>
                    <a:pt x="12054" y="29320"/>
                  </a:lnTo>
                  <a:lnTo>
                    <a:pt x="12109" y="28244"/>
                  </a:lnTo>
                  <a:lnTo>
                    <a:pt x="12164" y="27141"/>
                  </a:lnTo>
                  <a:lnTo>
                    <a:pt x="12164" y="26038"/>
                  </a:lnTo>
                  <a:lnTo>
                    <a:pt x="12164" y="24935"/>
                  </a:lnTo>
                  <a:lnTo>
                    <a:pt x="12164" y="23804"/>
                  </a:lnTo>
                  <a:lnTo>
                    <a:pt x="12109" y="22673"/>
                  </a:lnTo>
                  <a:lnTo>
                    <a:pt x="12054" y="21514"/>
                  </a:lnTo>
                  <a:lnTo>
                    <a:pt x="11971" y="20356"/>
                  </a:lnTo>
                  <a:lnTo>
                    <a:pt x="11861" y="19197"/>
                  </a:lnTo>
                  <a:lnTo>
                    <a:pt x="11723" y="18039"/>
                  </a:lnTo>
                  <a:lnTo>
                    <a:pt x="11585" y="16853"/>
                  </a:lnTo>
                  <a:lnTo>
                    <a:pt x="11392" y="15667"/>
                  </a:lnTo>
                  <a:lnTo>
                    <a:pt x="11171" y="14481"/>
                  </a:lnTo>
                  <a:lnTo>
                    <a:pt x="10923" y="13267"/>
                  </a:lnTo>
                  <a:lnTo>
                    <a:pt x="10675" y="12081"/>
                  </a:lnTo>
                  <a:lnTo>
                    <a:pt x="10371" y="10868"/>
                  </a:lnTo>
                  <a:lnTo>
                    <a:pt x="10013" y="9654"/>
                  </a:lnTo>
                  <a:lnTo>
                    <a:pt x="9654" y="8468"/>
                  </a:lnTo>
                  <a:lnTo>
                    <a:pt x="9268" y="7254"/>
                  </a:lnTo>
                  <a:lnTo>
                    <a:pt x="8827" y="6041"/>
                  </a:lnTo>
                  <a:lnTo>
                    <a:pt x="8358" y="4827"/>
                  </a:lnTo>
                  <a:lnTo>
                    <a:pt x="7834" y="3614"/>
                  </a:lnTo>
                  <a:lnTo>
                    <a:pt x="7310" y="2400"/>
                  </a:lnTo>
                  <a:lnTo>
                    <a:pt x="6703" y="1186"/>
                  </a:lnTo>
                  <a:lnTo>
                    <a:pt x="60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52"/>
            <p:cNvSpPr/>
            <p:nvPr/>
          </p:nvSpPr>
          <p:spPr>
            <a:xfrm>
              <a:off x="3729305" y="2311850"/>
              <a:ext cx="796429" cy="447894"/>
            </a:xfrm>
            <a:custGeom>
              <a:avLst/>
              <a:gdLst/>
              <a:ahLst/>
              <a:cxnLst/>
              <a:rect l="l" t="t" r="r" b="b"/>
              <a:pathLst>
                <a:path w="46643" h="26231" extrusionOk="0">
                  <a:moveTo>
                    <a:pt x="46642" y="0"/>
                  </a:moveTo>
                  <a:lnTo>
                    <a:pt x="46283" y="28"/>
                  </a:lnTo>
                  <a:lnTo>
                    <a:pt x="45263" y="138"/>
                  </a:lnTo>
                  <a:lnTo>
                    <a:pt x="43663" y="331"/>
                  </a:lnTo>
                  <a:lnTo>
                    <a:pt x="42670" y="469"/>
                  </a:lnTo>
                  <a:lnTo>
                    <a:pt x="41539" y="662"/>
                  </a:lnTo>
                  <a:lnTo>
                    <a:pt x="40326" y="883"/>
                  </a:lnTo>
                  <a:lnTo>
                    <a:pt x="38974" y="1131"/>
                  </a:lnTo>
                  <a:lnTo>
                    <a:pt x="37540" y="1462"/>
                  </a:lnTo>
                  <a:lnTo>
                    <a:pt x="35995" y="1821"/>
                  </a:lnTo>
                  <a:lnTo>
                    <a:pt x="34396" y="2262"/>
                  </a:lnTo>
                  <a:lnTo>
                    <a:pt x="32713" y="2758"/>
                  </a:lnTo>
                  <a:lnTo>
                    <a:pt x="30975" y="3283"/>
                  </a:lnTo>
                  <a:lnTo>
                    <a:pt x="29183" y="3917"/>
                  </a:lnTo>
                  <a:lnTo>
                    <a:pt x="27335" y="4606"/>
                  </a:lnTo>
                  <a:lnTo>
                    <a:pt x="25459" y="5379"/>
                  </a:lnTo>
                  <a:lnTo>
                    <a:pt x="23556" y="6206"/>
                  </a:lnTo>
                  <a:lnTo>
                    <a:pt x="22591" y="6675"/>
                  </a:lnTo>
                  <a:lnTo>
                    <a:pt x="21625" y="7144"/>
                  </a:lnTo>
                  <a:lnTo>
                    <a:pt x="20660" y="7640"/>
                  </a:lnTo>
                  <a:lnTo>
                    <a:pt x="19694" y="8165"/>
                  </a:lnTo>
                  <a:lnTo>
                    <a:pt x="18729" y="8716"/>
                  </a:lnTo>
                  <a:lnTo>
                    <a:pt x="17736" y="9268"/>
                  </a:lnTo>
                  <a:lnTo>
                    <a:pt x="16771" y="9875"/>
                  </a:lnTo>
                  <a:lnTo>
                    <a:pt x="15805" y="10481"/>
                  </a:lnTo>
                  <a:lnTo>
                    <a:pt x="14840" y="11116"/>
                  </a:lnTo>
                  <a:lnTo>
                    <a:pt x="13875" y="11778"/>
                  </a:lnTo>
                  <a:lnTo>
                    <a:pt x="12937" y="12467"/>
                  </a:lnTo>
                  <a:lnTo>
                    <a:pt x="11971" y="13184"/>
                  </a:lnTo>
                  <a:lnTo>
                    <a:pt x="11034" y="13929"/>
                  </a:lnTo>
                  <a:lnTo>
                    <a:pt x="10096" y="14701"/>
                  </a:lnTo>
                  <a:lnTo>
                    <a:pt x="9186" y="15501"/>
                  </a:lnTo>
                  <a:lnTo>
                    <a:pt x="8275" y="16329"/>
                  </a:lnTo>
                  <a:lnTo>
                    <a:pt x="7365" y="17156"/>
                  </a:lnTo>
                  <a:lnTo>
                    <a:pt x="6483" y="18039"/>
                  </a:lnTo>
                  <a:lnTo>
                    <a:pt x="5628" y="18977"/>
                  </a:lnTo>
                  <a:lnTo>
                    <a:pt x="4773" y="19915"/>
                  </a:lnTo>
                  <a:lnTo>
                    <a:pt x="3917" y="20880"/>
                  </a:lnTo>
                  <a:lnTo>
                    <a:pt x="3090" y="21873"/>
                  </a:lnTo>
                  <a:lnTo>
                    <a:pt x="2290" y="22921"/>
                  </a:lnTo>
                  <a:lnTo>
                    <a:pt x="1518" y="23997"/>
                  </a:lnTo>
                  <a:lnTo>
                    <a:pt x="746" y="25100"/>
                  </a:lnTo>
                  <a:lnTo>
                    <a:pt x="1" y="26231"/>
                  </a:lnTo>
                  <a:lnTo>
                    <a:pt x="1352" y="26176"/>
                  </a:lnTo>
                  <a:lnTo>
                    <a:pt x="2676" y="26093"/>
                  </a:lnTo>
                  <a:lnTo>
                    <a:pt x="4000" y="25983"/>
                  </a:lnTo>
                  <a:lnTo>
                    <a:pt x="5297" y="25817"/>
                  </a:lnTo>
                  <a:lnTo>
                    <a:pt x="6593" y="25652"/>
                  </a:lnTo>
                  <a:lnTo>
                    <a:pt x="7862" y="25431"/>
                  </a:lnTo>
                  <a:lnTo>
                    <a:pt x="9103" y="25183"/>
                  </a:lnTo>
                  <a:lnTo>
                    <a:pt x="10344" y="24934"/>
                  </a:lnTo>
                  <a:lnTo>
                    <a:pt x="11558" y="24631"/>
                  </a:lnTo>
                  <a:lnTo>
                    <a:pt x="12744" y="24300"/>
                  </a:lnTo>
                  <a:lnTo>
                    <a:pt x="13930" y="23969"/>
                  </a:lnTo>
                  <a:lnTo>
                    <a:pt x="15088" y="23583"/>
                  </a:lnTo>
                  <a:lnTo>
                    <a:pt x="16219" y="23197"/>
                  </a:lnTo>
                  <a:lnTo>
                    <a:pt x="17350" y="22783"/>
                  </a:lnTo>
                  <a:lnTo>
                    <a:pt x="18453" y="22342"/>
                  </a:lnTo>
                  <a:lnTo>
                    <a:pt x="19529" y="21873"/>
                  </a:lnTo>
                  <a:lnTo>
                    <a:pt x="20605" y="21404"/>
                  </a:lnTo>
                  <a:lnTo>
                    <a:pt x="21653" y="20907"/>
                  </a:lnTo>
                  <a:lnTo>
                    <a:pt x="22673" y="20411"/>
                  </a:lnTo>
                  <a:lnTo>
                    <a:pt x="23666" y="19887"/>
                  </a:lnTo>
                  <a:lnTo>
                    <a:pt x="24659" y="19335"/>
                  </a:lnTo>
                  <a:lnTo>
                    <a:pt x="25625" y="18784"/>
                  </a:lnTo>
                  <a:lnTo>
                    <a:pt x="26590" y="18232"/>
                  </a:lnTo>
                  <a:lnTo>
                    <a:pt x="27500" y="17680"/>
                  </a:lnTo>
                  <a:lnTo>
                    <a:pt x="28410" y="17101"/>
                  </a:lnTo>
                  <a:lnTo>
                    <a:pt x="29321" y="16494"/>
                  </a:lnTo>
                  <a:lnTo>
                    <a:pt x="31031" y="15308"/>
                  </a:lnTo>
                  <a:lnTo>
                    <a:pt x="32658" y="14095"/>
                  </a:lnTo>
                  <a:lnTo>
                    <a:pt x="34203" y="12881"/>
                  </a:lnTo>
                  <a:lnTo>
                    <a:pt x="35664" y="11667"/>
                  </a:lnTo>
                  <a:lnTo>
                    <a:pt x="37044" y="10481"/>
                  </a:lnTo>
                  <a:lnTo>
                    <a:pt x="38340" y="9295"/>
                  </a:lnTo>
                  <a:lnTo>
                    <a:pt x="39526" y="8137"/>
                  </a:lnTo>
                  <a:lnTo>
                    <a:pt x="40657" y="7034"/>
                  </a:lnTo>
                  <a:lnTo>
                    <a:pt x="41677" y="5958"/>
                  </a:lnTo>
                  <a:lnTo>
                    <a:pt x="42588" y="4965"/>
                  </a:lnTo>
                  <a:lnTo>
                    <a:pt x="43443" y="4027"/>
                  </a:lnTo>
                  <a:lnTo>
                    <a:pt x="44187" y="3145"/>
                  </a:lnTo>
                  <a:lnTo>
                    <a:pt x="44822" y="2372"/>
                  </a:lnTo>
                  <a:lnTo>
                    <a:pt x="45815" y="1104"/>
                  </a:lnTo>
                  <a:lnTo>
                    <a:pt x="46421" y="304"/>
                  </a:lnTo>
                  <a:lnTo>
                    <a:pt x="4664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52"/>
            <p:cNvSpPr/>
            <p:nvPr/>
          </p:nvSpPr>
          <p:spPr>
            <a:xfrm>
              <a:off x="4525717" y="2311850"/>
              <a:ext cx="796412" cy="447894"/>
            </a:xfrm>
            <a:custGeom>
              <a:avLst/>
              <a:gdLst/>
              <a:ahLst/>
              <a:cxnLst/>
              <a:rect l="l" t="t" r="r" b="b"/>
              <a:pathLst>
                <a:path w="46642" h="26231" extrusionOk="0">
                  <a:moveTo>
                    <a:pt x="0" y="0"/>
                  </a:moveTo>
                  <a:lnTo>
                    <a:pt x="193" y="304"/>
                  </a:lnTo>
                  <a:lnTo>
                    <a:pt x="800" y="1104"/>
                  </a:lnTo>
                  <a:lnTo>
                    <a:pt x="1820" y="2372"/>
                  </a:lnTo>
                  <a:lnTo>
                    <a:pt x="2455" y="3145"/>
                  </a:lnTo>
                  <a:lnTo>
                    <a:pt x="3200" y="4027"/>
                  </a:lnTo>
                  <a:lnTo>
                    <a:pt x="4027" y="4965"/>
                  </a:lnTo>
                  <a:lnTo>
                    <a:pt x="4965" y="5958"/>
                  </a:lnTo>
                  <a:lnTo>
                    <a:pt x="5985" y="7034"/>
                  </a:lnTo>
                  <a:lnTo>
                    <a:pt x="7089" y="8137"/>
                  </a:lnTo>
                  <a:lnTo>
                    <a:pt x="8302" y="9295"/>
                  </a:lnTo>
                  <a:lnTo>
                    <a:pt x="9599" y="10481"/>
                  </a:lnTo>
                  <a:lnTo>
                    <a:pt x="10978" y="11667"/>
                  </a:lnTo>
                  <a:lnTo>
                    <a:pt x="12440" y="12881"/>
                  </a:lnTo>
                  <a:lnTo>
                    <a:pt x="13984" y="14095"/>
                  </a:lnTo>
                  <a:lnTo>
                    <a:pt x="15612" y="15308"/>
                  </a:lnTo>
                  <a:lnTo>
                    <a:pt x="17322" y="16494"/>
                  </a:lnTo>
                  <a:lnTo>
                    <a:pt x="18204" y="17101"/>
                  </a:lnTo>
                  <a:lnTo>
                    <a:pt x="19114" y="17680"/>
                  </a:lnTo>
                  <a:lnTo>
                    <a:pt x="20052" y="18232"/>
                  </a:lnTo>
                  <a:lnTo>
                    <a:pt x="20990" y="18784"/>
                  </a:lnTo>
                  <a:lnTo>
                    <a:pt x="21983" y="19335"/>
                  </a:lnTo>
                  <a:lnTo>
                    <a:pt x="22948" y="19887"/>
                  </a:lnTo>
                  <a:lnTo>
                    <a:pt x="23969" y="20411"/>
                  </a:lnTo>
                  <a:lnTo>
                    <a:pt x="24989" y="20907"/>
                  </a:lnTo>
                  <a:lnTo>
                    <a:pt x="26038" y="21404"/>
                  </a:lnTo>
                  <a:lnTo>
                    <a:pt x="27113" y="21873"/>
                  </a:lnTo>
                  <a:lnTo>
                    <a:pt x="28189" y="22342"/>
                  </a:lnTo>
                  <a:lnTo>
                    <a:pt x="29292" y="22783"/>
                  </a:lnTo>
                  <a:lnTo>
                    <a:pt x="30423" y="23197"/>
                  </a:lnTo>
                  <a:lnTo>
                    <a:pt x="31554" y="23583"/>
                  </a:lnTo>
                  <a:lnTo>
                    <a:pt x="32712" y="23969"/>
                  </a:lnTo>
                  <a:lnTo>
                    <a:pt x="33898" y="24300"/>
                  </a:lnTo>
                  <a:lnTo>
                    <a:pt x="35084" y="24631"/>
                  </a:lnTo>
                  <a:lnTo>
                    <a:pt x="36298" y="24934"/>
                  </a:lnTo>
                  <a:lnTo>
                    <a:pt x="37539" y="25183"/>
                  </a:lnTo>
                  <a:lnTo>
                    <a:pt x="38780" y="25431"/>
                  </a:lnTo>
                  <a:lnTo>
                    <a:pt x="40049" y="25652"/>
                  </a:lnTo>
                  <a:lnTo>
                    <a:pt x="41346" y="25817"/>
                  </a:lnTo>
                  <a:lnTo>
                    <a:pt x="42642" y="25983"/>
                  </a:lnTo>
                  <a:lnTo>
                    <a:pt x="43966" y="26093"/>
                  </a:lnTo>
                  <a:lnTo>
                    <a:pt x="45290" y="26176"/>
                  </a:lnTo>
                  <a:lnTo>
                    <a:pt x="46641" y="26231"/>
                  </a:lnTo>
                  <a:lnTo>
                    <a:pt x="45897" y="25100"/>
                  </a:lnTo>
                  <a:lnTo>
                    <a:pt x="45124" y="23997"/>
                  </a:lnTo>
                  <a:lnTo>
                    <a:pt x="44352" y="22921"/>
                  </a:lnTo>
                  <a:lnTo>
                    <a:pt x="43552" y="21873"/>
                  </a:lnTo>
                  <a:lnTo>
                    <a:pt x="42725" y="20880"/>
                  </a:lnTo>
                  <a:lnTo>
                    <a:pt x="41870" y="19915"/>
                  </a:lnTo>
                  <a:lnTo>
                    <a:pt x="41015" y="18977"/>
                  </a:lnTo>
                  <a:lnTo>
                    <a:pt x="40160" y="18039"/>
                  </a:lnTo>
                  <a:lnTo>
                    <a:pt x="39249" y="17156"/>
                  </a:lnTo>
                  <a:lnTo>
                    <a:pt x="38367" y="16329"/>
                  </a:lnTo>
                  <a:lnTo>
                    <a:pt x="37456" y="15501"/>
                  </a:lnTo>
                  <a:lnTo>
                    <a:pt x="36519" y="14701"/>
                  </a:lnTo>
                  <a:lnTo>
                    <a:pt x="35608" y="13929"/>
                  </a:lnTo>
                  <a:lnTo>
                    <a:pt x="34643" y="13184"/>
                  </a:lnTo>
                  <a:lnTo>
                    <a:pt x="33705" y="12467"/>
                  </a:lnTo>
                  <a:lnTo>
                    <a:pt x="32768" y="11778"/>
                  </a:lnTo>
                  <a:lnTo>
                    <a:pt x="31802" y="11116"/>
                  </a:lnTo>
                  <a:lnTo>
                    <a:pt x="30837" y="10481"/>
                  </a:lnTo>
                  <a:lnTo>
                    <a:pt x="29871" y="9875"/>
                  </a:lnTo>
                  <a:lnTo>
                    <a:pt x="28878" y="9268"/>
                  </a:lnTo>
                  <a:lnTo>
                    <a:pt x="27913" y="8716"/>
                  </a:lnTo>
                  <a:lnTo>
                    <a:pt x="26948" y="8165"/>
                  </a:lnTo>
                  <a:lnTo>
                    <a:pt x="25982" y="7640"/>
                  </a:lnTo>
                  <a:lnTo>
                    <a:pt x="25017" y="7144"/>
                  </a:lnTo>
                  <a:lnTo>
                    <a:pt x="24052" y="6675"/>
                  </a:lnTo>
                  <a:lnTo>
                    <a:pt x="23086" y="6206"/>
                  </a:lnTo>
                  <a:lnTo>
                    <a:pt x="21183" y="5379"/>
                  </a:lnTo>
                  <a:lnTo>
                    <a:pt x="19307" y="4606"/>
                  </a:lnTo>
                  <a:lnTo>
                    <a:pt x="17459" y="3917"/>
                  </a:lnTo>
                  <a:lnTo>
                    <a:pt x="15667" y="3283"/>
                  </a:lnTo>
                  <a:lnTo>
                    <a:pt x="13929" y="2758"/>
                  </a:lnTo>
                  <a:lnTo>
                    <a:pt x="12246" y="2262"/>
                  </a:lnTo>
                  <a:lnTo>
                    <a:pt x="10619" y="1821"/>
                  </a:lnTo>
                  <a:lnTo>
                    <a:pt x="9102" y="1462"/>
                  </a:lnTo>
                  <a:lnTo>
                    <a:pt x="7668" y="1131"/>
                  </a:lnTo>
                  <a:lnTo>
                    <a:pt x="6316" y="883"/>
                  </a:lnTo>
                  <a:lnTo>
                    <a:pt x="5075" y="662"/>
                  </a:lnTo>
                  <a:lnTo>
                    <a:pt x="3972" y="469"/>
                  </a:lnTo>
                  <a:lnTo>
                    <a:pt x="2951" y="331"/>
                  </a:lnTo>
                  <a:lnTo>
                    <a:pt x="1352" y="138"/>
                  </a:lnTo>
                  <a:lnTo>
                    <a:pt x="359" y="28"/>
                  </a:ln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52"/>
            <p:cNvSpPr/>
            <p:nvPr/>
          </p:nvSpPr>
          <p:spPr>
            <a:xfrm>
              <a:off x="4395247" y="2180918"/>
              <a:ext cx="260940" cy="261879"/>
            </a:xfrm>
            <a:custGeom>
              <a:avLst/>
              <a:gdLst/>
              <a:ahLst/>
              <a:cxnLst/>
              <a:rect l="l" t="t" r="r" b="b"/>
              <a:pathLst>
                <a:path w="15282" h="15337" extrusionOk="0">
                  <a:moveTo>
                    <a:pt x="7641" y="0"/>
                  </a:moveTo>
                  <a:lnTo>
                    <a:pt x="7255" y="28"/>
                  </a:lnTo>
                  <a:lnTo>
                    <a:pt x="6869" y="56"/>
                  </a:lnTo>
                  <a:lnTo>
                    <a:pt x="6483" y="111"/>
                  </a:lnTo>
                  <a:lnTo>
                    <a:pt x="6096" y="166"/>
                  </a:lnTo>
                  <a:lnTo>
                    <a:pt x="5738" y="249"/>
                  </a:lnTo>
                  <a:lnTo>
                    <a:pt x="5379" y="359"/>
                  </a:lnTo>
                  <a:lnTo>
                    <a:pt x="5021" y="469"/>
                  </a:lnTo>
                  <a:lnTo>
                    <a:pt x="4662" y="607"/>
                  </a:lnTo>
                  <a:lnTo>
                    <a:pt x="4331" y="773"/>
                  </a:lnTo>
                  <a:lnTo>
                    <a:pt x="4000" y="938"/>
                  </a:lnTo>
                  <a:lnTo>
                    <a:pt x="3669" y="1131"/>
                  </a:lnTo>
                  <a:lnTo>
                    <a:pt x="3366" y="1324"/>
                  </a:lnTo>
                  <a:lnTo>
                    <a:pt x="3062" y="1545"/>
                  </a:lnTo>
                  <a:lnTo>
                    <a:pt x="2787" y="1766"/>
                  </a:lnTo>
                  <a:lnTo>
                    <a:pt x="2511" y="2014"/>
                  </a:lnTo>
                  <a:lnTo>
                    <a:pt x="2235" y="2262"/>
                  </a:lnTo>
                  <a:lnTo>
                    <a:pt x="1987" y="2510"/>
                  </a:lnTo>
                  <a:lnTo>
                    <a:pt x="1739" y="2814"/>
                  </a:lnTo>
                  <a:lnTo>
                    <a:pt x="1518" y="3090"/>
                  </a:lnTo>
                  <a:lnTo>
                    <a:pt x="1297" y="3393"/>
                  </a:lnTo>
                  <a:lnTo>
                    <a:pt x="1104" y="3696"/>
                  </a:lnTo>
                  <a:lnTo>
                    <a:pt x="911" y="4027"/>
                  </a:lnTo>
                  <a:lnTo>
                    <a:pt x="746" y="4358"/>
                  </a:lnTo>
                  <a:lnTo>
                    <a:pt x="608" y="4689"/>
                  </a:lnTo>
                  <a:lnTo>
                    <a:pt x="470" y="5048"/>
                  </a:lnTo>
                  <a:lnTo>
                    <a:pt x="332" y="5407"/>
                  </a:lnTo>
                  <a:lnTo>
                    <a:pt x="249" y="5765"/>
                  </a:lnTo>
                  <a:lnTo>
                    <a:pt x="166" y="6124"/>
                  </a:lnTo>
                  <a:lnTo>
                    <a:pt x="84" y="6510"/>
                  </a:lnTo>
                  <a:lnTo>
                    <a:pt x="28" y="6896"/>
                  </a:lnTo>
                  <a:lnTo>
                    <a:pt x="1" y="7282"/>
                  </a:lnTo>
                  <a:lnTo>
                    <a:pt x="1" y="7668"/>
                  </a:lnTo>
                  <a:lnTo>
                    <a:pt x="1" y="8054"/>
                  </a:lnTo>
                  <a:lnTo>
                    <a:pt x="28" y="8468"/>
                  </a:lnTo>
                  <a:lnTo>
                    <a:pt x="84" y="8827"/>
                  </a:lnTo>
                  <a:lnTo>
                    <a:pt x="166" y="9213"/>
                  </a:lnTo>
                  <a:lnTo>
                    <a:pt x="249" y="9599"/>
                  </a:lnTo>
                  <a:lnTo>
                    <a:pt x="332" y="9958"/>
                  </a:lnTo>
                  <a:lnTo>
                    <a:pt x="470" y="10316"/>
                  </a:lnTo>
                  <a:lnTo>
                    <a:pt x="608" y="10647"/>
                  </a:lnTo>
                  <a:lnTo>
                    <a:pt x="746" y="11006"/>
                  </a:lnTo>
                  <a:lnTo>
                    <a:pt x="911" y="11309"/>
                  </a:lnTo>
                  <a:lnTo>
                    <a:pt x="1104" y="11640"/>
                  </a:lnTo>
                  <a:lnTo>
                    <a:pt x="1297" y="11943"/>
                  </a:lnTo>
                  <a:lnTo>
                    <a:pt x="1518" y="12247"/>
                  </a:lnTo>
                  <a:lnTo>
                    <a:pt x="1739" y="12550"/>
                  </a:lnTo>
                  <a:lnTo>
                    <a:pt x="1987" y="12826"/>
                  </a:lnTo>
                  <a:lnTo>
                    <a:pt x="2235" y="13074"/>
                  </a:lnTo>
                  <a:lnTo>
                    <a:pt x="2511" y="13350"/>
                  </a:lnTo>
                  <a:lnTo>
                    <a:pt x="2787" y="13571"/>
                  </a:lnTo>
                  <a:lnTo>
                    <a:pt x="3062" y="13819"/>
                  </a:lnTo>
                  <a:lnTo>
                    <a:pt x="3366" y="14012"/>
                  </a:lnTo>
                  <a:lnTo>
                    <a:pt x="3669" y="14233"/>
                  </a:lnTo>
                  <a:lnTo>
                    <a:pt x="4000" y="14398"/>
                  </a:lnTo>
                  <a:lnTo>
                    <a:pt x="4331" y="14564"/>
                  </a:lnTo>
                  <a:lnTo>
                    <a:pt x="4662" y="14729"/>
                  </a:lnTo>
                  <a:lnTo>
                    <a:pt x="5021" y="14867"/>
                  </a:lnTo>
                  <a:lnTo>
                    <a:pt x="5379" y="14978"/>
                  </a:lnTo>
                  <a:lnTo>
                    <a:pt x="5738" y="15088"/>
                  </a:lnTo>
                  <a:lnTo>
                    <a:pt x="6096" y="15171"/>
                  </a:lnTo>
                  <a:lnTo>
                    <a:pt x="6483" y="15253"/>
                  </a:lnTo>
                  <a:lnTo>
                    <a:pt x="6869" y="15281"/>
                  </a:lnTo>
                  <a:lnTo>
                    <a:pt x="7255" y="15308"/>
                  </a:lnTo>
                  <a:lnTo>
                    <a:pt x="7641" y="15336"/>
                  </a:lnTo>
                  <a:lnTo>
                    <a:pt x="8027" y="15308"/>
                  </a:lnTo>
                  <a:lnTo>
                    <a:pt x="8413" y="15281"/>
                  </a:lnTo>
                  <a:lnTo>
                    <a:pt x="8800" y="15253"/>
                  </a:lnTo>
                  <a:lnTo>
                    <a:pt x="9186" y="15171"/>
                  </a:lnTo>
                  <a:lnTo>
                    <a:pt x="9544" y="15088"/>
                  </a:lnTo>
                  <a:lnTo>
                    <a:pt x="9903" y="14978"/>
                  </a:lnTo>
                  <a:lnTo>
                    <a:pt x="10261" y="14867"/>
                  </a:lnTo>
                  <a:lnTo>
                    <a:pt x="10620" y="14729"/>
                  </a:lnTo>
                  <a:lnTo>
                    <a:pt x="10951" y="14564"/>
                  </a:lnTo>
                  <a:lnTo>
                    <a:pt x="11282" y="14398"/>
                  </a:lnTo>
                  <a:lnTo>
                    <a:pt x="11613" y="14233"/>
                  </a:lnTo>
                  <a:lnTo>
                    <a:pt x="11916" y="14012"/>
                  </a:lnTo>
                  <a:lnTo>
                    <a:pt x="12220" y="13819"/>
                  </a:lnTo>
                  <a:lnTo>
                    <a:pt x="12496" y="13571"/>
                  </a:lnTo>
                  <a:lnTo>
                    <a:pt x="12771" y="13350"/>
                  </a:lnTo>
                  <a:lnTo>
                    <a:pt x="13047" y="13074"/>
                  </a:lnTo>
                  <a:lnTo>
                    <a:pt x="13295" y="12826"/>
                  </a:lnTo>
                  <a:lnTo>
                    <a:pt x="13544" y="12550"/>
                  </a:lnTo>
                  <a:lnTo>
                    <a:pt x="13764" y="12247"/>
                  </a:lnTo>
                  <a:lnTo>
                    <a:pt x="13985" y="11943"/>
                  </a:lnTo>
                  <a:lnTo>
                    <a:pt x="14178" y="11640"/>
                  </a:lnTo>
                  <a:lnTo>
                    <a:pt x="14344" y="11309"/>
                  </a:lnTo>
                  <a:lnTo>
                    <a:pt x="14537" y="11006"/>
                  </a:lnTo>
                  <a:lnTo>
                    <a:pt x="14674" y="10647"/>
                  </a:lnTo>
                  <a:lnTo>
                    <a:pt x="14812" y="10316"/>
                  </a:lnTo>
                  <a:lnTo>
                    <a:pt x="14923" y="9958"/>
                  </a:lnTo>
                  <a:lnTo>
                    <a:pt x="15033" y="9599"/>
                  </a:lnTo>
                  <a:lnTo>
                    <a:pt x="15116" y="9213"/>
                  </a:lnTo>
                  <a:lnTo>
                    <a:pt x="15199" y="8827"/>
                  </a:lnTo>
                  <a:lnTo>
                    <a:pt x="15226" y="8468"/>
                  </a:lnTo>
                  <a:lnTo>
                    <a:pt x="15281" y="8054"/>
                  </a:lnTo>
                  <a:lnTo>
                    <a:pt x="15281" y="7668"/>
                  </a:lnTo>
                  <a:lnTo>
                    <a:pt x="15281" y="7282"/>
                  </a:lnTo>
                  <a:lnTo>
                    <a:pt x="15226" y="6896"/>
                  </a:lnTo>
                  <a:lnTo>
                    <a:pt x="15199" y="6510"/>
                  </a:lnTo>
                  <a:lnTo>
                    <a:pt x="15116" y="6124"/>
                  </a:lnTo>
                  <a:lnTo>
                    <a:pt x="15033" y="5765"/>
                  </a:lnTo>
                  <a:lnTo>
                    <a:pt x="14923" y="5407"/>
                  </a:lnTo>
                  <a:lnTo>
                    <a:pt x="14812" y="5048"/>
                  </a:lnTo>
                  <a:lnTo>
                    <a:pt x="14674" y="4689"/>
                  </a:lnTo>
                  <a:lnTo>
                    <a:pt x="14537" y="4358"/>
                  </a:lnTo>
                  <a:lnTo>
                    <a:pt x="14344" y="4027"/>
                  </a:lnTo>
                  <a:lnTo>
                    <a:pt x="14178" y="3696"/>
                  </a:lnTo>
                  <a:lnTo>
                    <a:pt x="13985" y="3393"/>
                  </a:lnTo>
                  <a:lnTo>
                    <a:pt x="13764" y="3090"/>
                  </a:lnTo>
                  <a:lnTo>
                    <a:pt x="13544" y="2814"/>
                  </a:lnTo>
                  <a:lnTo>
                    <a:pt x="13295" y="2510"/>
                  </a:lnTo>
                  <a:lnTo>
                    <a:pt x="13047" y="2262"/>
                  </a:lnTo>
                  <a:lnTo>
                    <a:pt x="12771" y="2014"/>
                  </a:lnTo>
                  <a:lnTo>
                    <a:pt x="12496" y="1766"/>
                  </a:lnTo>
                  <a:lnTo>
                    <a:pt x="12220" y="1545"/>
                  </a:lnTo>
                  <a:lnTo>
                    <a:pt x="11916" y="1324"/>
                  </a:lnTo>
                  <a:lnTo>
                    <a:pt x="11613" y="1131"/>
                  </a:lnTo>
                  <a:lnTo>
                    <a:pt x="11282" y="938"/>
                  </a:lnTo>
                  <a:lnTo>
                    <a:pt x="10951" y="773"/>
                  </a:lnTo>
                  <a:lnTo>
                    <a:pt x="10620" y="607"/>
                  </a:lnTo>
                  <a:lnTo>
                    <a:pt x="10261" y="469"/>
                  </a:lnTo>
                  <a:lnTo>
                    <a:pt x="9903" y="359"/>
                  </a:lnTo>
                  <a:lnTo>
                    <a:pt x="9544" y="249"/>
                  </a:lnTo>
                  <a:lnTo>
                    <a:pt x="9186" y="166"/>
                  </a:lnTo>
                  <a:lnTo>
                    <a:pt x="8800" y="111"/>
                  </a:lnTo>
                  <a:lnTo>
                    <a:pt x="8413" y="56"/>
                  </a:lnTo>
                  <a:lnTo>
                    <a:pt x="8027" y="28"/>
                  </a:lnTo>
                  <a:lnTo>
                    <a:pt x="764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52"/>
            <p:cNvSpPr/>
            <p:nvPr/>
          </p:nvSpPr>
          <p:spPr>
            <a:xfrm>
              <a:off x="4452244" y="2238376"/>
              <a:ext cx="146947" cy="147426"/>
            </a:xfrm>
            <a:custGeom>
              <a:avLst/>
              <a:gdLst/>
              <a:ahLst/>
              <a:cxnLst/>
              <a:rect l="l" t="t" r="r" b="b"/>
              <a:pathLst>
                <a:path w="8606" h="8634" extrusionOk="0">
                  <a:moveTo>
                    <a:pt x="3862" y="0"/>
                  </a:moveTo>
                  <a:lnTo>
                    <a:pt x="3420" y="83"/>
                  </a:lnTo>
                  <a:lnTo>
                    <a:pt x="3007" y="194"/>
                  </a:lnTo>
                  <a:lnTo>
                    <a:pt x="2621" y="331"/>
                  </a:lnTo>
                  <a:lnTo>
                    <a:pt x="2234" y="525"/>
                  </a:lnTo>
                  <a:lnTo>
                    <a:pt x="1903" y="718"/>
                  </a:lnTo>
                  <a:lnTo>
                    <a:pt x="1572" y="966"/>
                  </a:lnTo>
                  <a:lnTo>
                    <a:pt x="1269" y="1242"/>
                  </a:lnTo>
                  <a:lnTo>
                    <a:pt x="966" y="1573"/>
                  </a:lnTo>
                  <a:lnTo>
                    <a:pt x="717" y="1904"/>
                  </a:lnTo>
                  <a:lnTo>
                    <a:pt x="524" y="2262"/>
                  </a:lnTo>
                  <a:lnTo>
                    <a:pt x="331" y="2621"/>
                  </a:lnTo>
                  <a:lnTo>
                    <a:pt x="193" y="3034"/>
                  </a:lnTo>
                  <a:lnTo>
                    <a:pt x="83" y="3448"/>
                  </a:lnTo>
                  <a:lnTo>
                    <a:pt x="28" y="3862"/>
                  </a:lnTo>
                  <a:lnTo>
                    <a:pt x="0" y="4303"/>
                  </a:lnTo>
                  <a:lnTo>
                    <a:pt x="28" y="4745"/>
                  </a:lnTo>
                  <a:lnTo>
                    <a:pt x="83" y="5186"/>
                  </a:lnTo>
                  <a:lnTo>
                    <a:pt x="193" y="5600"/>
                  </a:lnTo>
                  <a:lnTo>
                    <a:pt x="331" y="5986"/>
                  </a:lnTo>
                  <a:lnTo>
                    <a:pt x="524" y="6372"/>
                  </a:lnTo>
                  <a:lnTo>
                    <a:pt x="717" y="6730"/>
                  </a:lnTo>
                  <a:lnTo>
                    <a:pt x="966" y="7061"/>
                  </a:lnTo>
                  <a:lnTo>
                    <a:pt x="1269" y="7365"/>
                  </a:lnTo>
                  <a:lnTo>
                    <a:pt x="1572" y="7641"/>
                  </a:lnTo>
                  <a:lnTo>
                    <a:pt x="1903" y="7889"/>
                  </a:lnTo>
                  <a:lnTo>
                    <a:pt x="2234" y="8110"/>
                  </a:lnTo>
                  <a:lnTo>
                    <a:pt x="2621" y="8275"/>
                  </a:lnTo>
                  <a:lnTo>
                    <a:pt x="3007" y="8441"/>
                  </a:lnTo>
                  <a:lnTo>
                    <a:pt x="3420" y="8523"/>
                  </a:lnTo>
                  <a:lnTo>
                    <a:pt x="3862" y="8606"/>
                  </a:lnTo>
                  <a:lnTo>
                    <a:pt x="4303" y="8634"/>
                  </a:lnTo>
                  <a:lnTo>
                    <a:pt x="4744" y="8606"/>
                  </a:lnTo>
                  <a:lnTo>
                    <a:pt x="5158" y="8523"/>
                  </a:lnTo>
                  <a:lnTo>
                    <a:pt x="5572" y="8441"/>
                  </a:lnTo>
                  <a:lnTo>
                    <a:pt x="5986" y="8275"/>
                  </a:lnTo>
                  <a:lnTo>
                    <a:pt x="6344" y="8110"/>
                  </a:lnTo>
                  <a:lnTo>
                    <a:pt x="6703" y="7889"/>
                  </a:lnTo>
                  <a:lnTo>
                    <a:pt x="7034" y="7641"/>
                  </a:lnTo>
                  <a:lnTo>
                    <a:pt x="7337" y="7365"/>
                  </a:lnTo>
                  <a:lnTo>
                    <a:pt x="7613" y="7061"/>
                  </a:lnTo>
                  <a:lnTo>
                    <a:pt x="7861" y="6730"/>
                  </a:lnTo>
                  <a:lnTo>
                    <a:pt x="8082" y="6372"/>
                  </a:lnTo>
                  <a:lnTo>
                    <a:pt x="8275" y="5986"/>
                  </a:lnTo>
                  <a:lnTo>
                    <a:pt x="8413" y="5600"/>
                  </a:lnTo>
                  <a:lnTo>
                    <a:pt x="8523" y="5186"/>
                  </a:lnTo>
                  <a:lnTo>
                    <a:pt x="8578" y="4745"/>
                  </a:lnTo>
                  <a:lnTo>
                    <a:pt x="8606" y="4303"/>
                  </a:lnTo>
                  <a:lnTo>
                    <a:pt x="8578" y="3862"/>
                  </a:lnTo>
                  <a:lnTo>
                    <a:pt x="8523" y="3448"/>
                  </a:lnTo>
                  <a:lnTo>
                    <a:pt x="8413" y="3034"/>
                  </a:lnTo>
                  <a:lnTo>
                    <a:pt x="8275" y="2621"/>
                  </a:lnTo>
                  <a:lnTo>
                    <a:pt x="8082" y="2262"/>
                  </a:lnTo>
                  <a:lnTo>
                    <a:pt x="7861" y="1904"/>
                  </a:lnTo>
                  <a:lnTo>
                    <a:pt x="7613" y="1573"/>
                  </a:lnTo>
                  <a:lnTo>
                    <a:pt x="7337" y="1242"/>
                  </a:lnTo>
                  <a:lnTo>
                    <a:pt x="7034" y="966"/>
                  </a:lnTo>
                  <a:lnTo>
                    <a:pt x="6703" y="718"/>
                  </a:lnTo>
                  <a:lnTo>
                    <a:pt x="6344" y="525"/>
                  </a:lnTo>
                  <a:lnTo>
                    <a:pt x="5986" y="331"/>
                  </a:lnTo>
                  <a:lnTo>
                    <a:pt x="5572" y="194"/>
                  </a:lnTo>
                  <a:lnTo>
                    <a:pt x="5158" y="83"/>
                  </a:lnTo>
                  <a:lnTo>
                    <a:pt x="474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52"/>
            <p:cNvSpPr/>
            <p:nvPr/>
          </p:nvSpPr>
          <p:spPr>
            <a:xfrm>
              <a:off x="4662761" y="2395210"/>
              <a:ext cx="551522" cy="310372"/>
            </a:xfrm>
            <a:custGeom>
              <a:avLst/>
              <a:gdLst/>
              <a:ahLst/>
              <a:cxnLst/>
              <a:rect l="l" t="t" r="r" b="b"/>
              <a:pathLst>
                <a:path w="32300" h="18177" extrusionOk="0">
                  <a:moveTo>
                    <a:pt x="469" y="0"/>
                  </a:moveTo>
                  <a:lnTo>
                    <a:pt x="387" y="28"/>
                  </a:lnTo>
                  <a:lnTo>
                    <a:pt x="276" y="83"/>
                  </a:lnTo>
                  <a:lnTo>
                    <a:pt x="221" y="138"/>
                  </a:lnTo>
                  <a:lnTo>
                    <a:pt x="138" y="221"/>
                  </a:lnTo>
                  <a:lnTo>
                    <a:pt x="83" y="304"/>
                  </a:lnTo>
                  <a:lnTo>
                    <a:pt x="56" y="386"/>
                  </a:lnTo>
                  <a:lnTo>
                    <a:pt x="28" y="497"/>
                  </a:lnTo>
                  <a:lnTo>
                    <a:pt x="0" y="580"/>
                  </a:lnTo>
                  <a:lnTo>
                    <a:pt x="28" y="690"/>
                  </a:lnTo>
                  <a:lnTo>
                    <a:pt x="56" y="773"/>
                  </a:lnTo>
                  <a:lnTo>
                    <a:pt x="111" y="855"/>
                  </a:lnTo>
                  <a:lnTo>
                    <a:pt x="194" y="938"/>
                  </a:lnTo>
                  <a:lnTo>
                    <a:pt x="276" y="1021"/>
                  </a:lnTo>
                  <a:lnTo>
                    <a:pt x="31527" y="18122"/>
                  </a:lnTo>
                  <a:lnTo>
                    <a:pt x="31637" y="18149"/>
                  </a:lnTo>
                  <a:lnTo>
                    <a:pt x="31747" y="18177"/>
                  </a:lnTo>
                  <a:lnTo>
                    <a:pt x="31830" y="18177"/>
                  </a:lnTo>
                  <a:lnTo>
                    <a:pt x="31940" y="18149"/>
                  </a:lnTo>
                  <a:lnTo>
                    <a:pt x="32023" y="18122"/>
                  </a:lnTo>
                  <a:lnTo>
                    <a:pt x="32106" y="18039"/>
                  </a:lnTo>
                  <a:lnTo>
                    <a:pt x="32161" y="17984"/>
                  </a:lnTo>
                  <a:lnTo>
                    <a:pt x="32216" y="17901"/>
                  </a:lnTo>
                  <a:lnTo>
                    <a:pt x="32271" y="17791"/>
                  </a:lnTo>
                  <a:lnTo>
                    <a:pt x="32299" y="17708"/>
                  </a:lnTo>
                  <a:lnTo>
                    <a:pt x="32299" y="17598"/>
                  </a:lnTo>
                  <a:lnTo>
                    <a:pt x="32299" y="17515"/>
                  </a:lnTo>
                  <a:lnTo>
                    <a:pt x="32271" y="17405"/>
                  </a:lnTo>
                  <a:lnTo>
                    <a:pt x="32216" y="17322"/>
                  </a:lnTo>
                  <a:lnTo>
                    <a:pt x="32134" y="17239"/>
                  </a:lnTo>
                  <a:lnTo>
                    <a:pt x="32023" y="17156"/>
                  </a:lnTo>
                  <a:lnTo>
                    <a:pt x="800" y="83"/>
                  </a:lnTo>
                  <a:lnTo>
                    <a:pt x="690" y="28"/>
                  </a:lnTo>
                  <a:lnTo>
                    <a:pt x="58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52"/>
            <p:cNvSpPr/>
            <p:nvPr/>
          </p:nvSpPr>
          <p:spPr>
            <a:xfrm>
              <a:off x="3820674" y="2395210"/>
              <a:ext cx="551522" cy="310372"/>
            </a:xfrm>
            <a:custGeom>
              <a:avLst/>
              <a:gdLst/>
              <a:ahLst/>
              <a:cxnLst/>
              <a:rect l="l" t="t" r="r" b="b"/>
              <a:pathLst>
                <a:path w="32300" h="18177" extrusionOk="0">
                  <a:moveTo>
                    <a:pt x="31748" y="0"/>
                  </a:moveTo>
                  <a:lnTo>
                    <a:pt x="31637" y="28"/>
                  </a:lnTo>
                  <a:lnTo>
                    <a:pt x="31527" y="83"/>
                  </a:lnTo>
                  <a:lnTo>
                    <a:pt x="277" y="17156"/>
                  </a:lnTo>
                  <a:lnTo>
                    <a:pt x="194" y="17239"/>
                  </a:lnTo>
                  <a:lnTo>
                    <a:pt x="111" y="17322"/>
                  </a:lnTo>
                  <a:lnTo>
                    <a:pt x="56" y="17405"/>
                  </a:lnTo>
                  <a:lnTo>
                    <a:pt x="28" y="17515"/>
                  </a:lnTo>
                  <a:lnTo>
                    <a:pt x="1" y="17598"/>
                  </a:lnTo>
                  <a:lnTo>
                    <a:pt x="28" y="17708"/>
                  </a:lnTo>
                  <a:lnTo>
                    <a:pt x="56" y="17791"/>
                  </a:lnTo>
                  <a:lnTo>
                    <a:pt x="83" y="17901"/>
                  </a:lnTo>
                  <a:lnTo>
                    <a:pt x="139" y="17984"/>
                  </a:lnTo>
                  <a:lnTo>
                    <a:pt x="221" y="18039"/>
                  </a:lnTo>
                  <a:lnTo>
                    <a:pt x="277" y="18122"/>
                  </a:lnTo>
                  <a:lnTo>
                    <a:pt x="387" y="18149"/>
                  </a:lnTo>
                  <a:lnTo>
                    <a:pt x="470" y="18177"/>
                  </a:lnTo>
                  <a:lnTo>
                    <a:pt x="580" y="18177"/>
                  </a:lnTo>
                  <a:lnTo>
                    <a:pt x="690" y="18149"/>
                  </a:lnTo>
                  <a:lnTo>
                    <a:pt x="801" y="18122"/>
                  </a:lnTo>
                  <a:lnTo>
                    <a:pt x="32023" y="1021"/>
                  </a:lnTo>
                  <a:lnTo>
                    <a:pt x="32134" y="938"/>
                  </a:lnTo>
                  <a:lnTo>
                    <a:pt x="32217" y="855"/>
                  </a:lnTo>
                  <a:lnTo>
                    <a:pt x="32272" y="773"/>
                  </a:lnTo>
                  <a:lnTo>
                    <a:pt x="32299" y="690"/>
                  </a:lnTo>
                  <a:lnTo>
                    <a:pt x="32299" y="580"/>
                  </a:lnTo>
                  <a:lnTo>
                    <a:pt x="32299" y="497"/>
                  </a:lnTo>
                  <a:lnTo>
                    <a:pt x="32272" y="386"/>
                  </a:lnTo>
                  <a:lnTo>
                    <a:pt x="32217" y="304"/>
                  </a:lnTo>
                  <a:lnTo>
                    <a:pt x="32161" y="221"/>
                  </a:lnTo>
                  <a:lnTo>
                    <a:pt x="32106" y="138"/>
                  </a:lnTo>
                  <a:lnTo>
                    <a:pt x="32023" y="83"/>
                  </a:lnTo>
                  <a:lnTo>
                    <a:pt x="31941" y="28"/>
                  </a:lnTo>
                  <a:lnTo>
                    <a:pt x="3183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52"/>
            <p:cNvSpPr/>
            <p:nvPr/>
          </p:nvSpPr>
          <p:spPr>
            <a:xfrm>
              <a:off x="4516292" y="1508385"/>
              <a:ext cx="18390" cy="625457"/>
            </a:xfrm>
            <a:custGeom>
              <a:avLst/>
              <a:gdLst/>
              <a:ahLst/>
              <a:cxnLst/>
              <a:rect l="l" t="t" r="r" b="b"/>
              <a:pathLst>
                <a:path w="1077" h="36630" extrusionOk="0">
                  <a:moveTo>
                    <a:pt x="442" y="0"/>
                  </a:moveTo>
                  <a:lnTo>
                    <a:pt x="359" y="28"/>
                  </a:lnTo>
                  <a:lnTo>
                    <a:pt x="249" y="55"/>
                  </a:lnTo>
                  <a:lnTo>
                    <a:pt x="193" y="138"/>
                  </a:lnTo>
                  <a:lnTo>
                    <a:pt x="111" y="193"/>
                  </a:lnTo>
                  <a:lnTo>
                    <a:pt x="56" y="276"/>
                  </a:lnTo>
                  <a:lnTo>
                    <a:pt x="28" y="386"/>
                  </a:lnTo>
                  <a:lnTo>
                    <a:pt x="0" y="524"/>
                  </a:lnTo>
                  <a:lnTo>
                    <a:pt x="0" y="36105"/>
                  </a:lnTo>
                  <a:lnTo>
                    <a:pt x="28" y="36243"/>
                  </a:lnTo>
                  <a:lnTo>
                    <a:pt x="56" y="36353"/>
                  </a:lnTo>
                  <a:lnTo>
                    <a:pt x="111" y="36436"/>
                  </a:lnTo>
                  <a:lnTo>
                    <a:pt x="193" y="36519"/>
                  </a:lnTo>
                  <a:lnTo>
                    <a:pt x="249" y="36574"/>
                  </a:lnTo>
                  <a:lnTo>
                    <a:pt x="359" y="36602"/>
                  </a:lnTo>
                  <a:lnTo>
                    <a:pt x="442" y="36629"/>
                  </a:lnTo>
                  <a:lnTo>
                    <a:pt x="662" y="36629"/>
                  </a:lnTo>
                  <a:lnTo>
                    <a:pt x="745" y="36602"/>
                  </a:lnTo>
                  <a:lnTo>
                    <a:pt x="828" y="36574"/>
                  </a:lnTo>
                  <a:lnTo>
                    <a:pt x="911" y="36519"/>
                  </a:lnTo>
                  <a:lnTo>
                    <a:pt x="993" y="36436"/>
                  </a:lnTo>
                  <a:lnTo>
                    <a:pt x="1049" y="36353"/>
                  </a:lnTo>
                  <a:lnTo>
                    <a:pt x="1076" y="36243"/>
                  </a:lnTo>
                  <a:lnTo>
                    <a:pt x="1076" y="36105"/>
                  </a:lnTo>
                  <a:lnTo>
                    <a:pt x="1076" y="524"/>
                  </a:lnTo>
                  <a:lnTo>
                    <a:pt x="1076" y="386"/>
                  </a:lnTo>
                  <a:lnTo>
                    <a:pt x="1049" y="276"/>
                  </a:lnTo>
                  <a:lnTo>
                    <a:pt x="993" y="193"/>
                  </a:lnTo>
                  <a:lnTo>
                    <a:pt x="911" y="138"/>
                  </a:lnTo>
                  <a:lnTo>
                    <a:pt x="828" y="55"/>
                  </a:lnTo>
                  <a:lnTo>
                    <a:pt x="745" y="28"/>
                  </a:lnTo>
                  <a:lnTo>
                    <a:pt x="66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1"/>
                                        </p:tgtEl>
                                        <p:attrNameLst>
                                          <p:attrName>style.visibility</p:attrName>
                                        </p:attrNameLst>
                                      </p:cBhvr>
                                      <p:to>
                                        <p:strVal val="visible"/>
                                      </p:to>
                                    </p:set>
                                    <p:animEffect transition="in" filter="fade">
                                      <p:cBhvr>
                                        <p:cTn id="7" dur="1000"/>
                                        <p:tgtEl>
                                          <p:spTgt spid="351"/>
                                        </p:tgtEl>
                                      </p:cBhvr>
                                    </p:animEffect>
                                  </p:childTnLst>
                                </p:cTn>
                              </p:par>
                              <p:par>
                                <p:cTn id="8" presetID="10" presetClass="entr" presetSubtype="0" fill="hold" nodeType="withEffect">
                                  <p:stCondLst>
                                    <p:cond delay="0"/>
                                  </p:stCondLst>
                                  <p:childTnLst>
                                    <p:set>
                                      <p:cBhvr>
                                        <p:cTn id="9" dur="1" fill="hold">
                                          <p:stCondLst>
                                            <p:cond delay="0"/>
                                          </p:stCondLst>
                                        </p:cTn>
                                        <p:tgtEl>
                                          <p:spTgt spid="350"/>
                                        </p:tgtEl>
                                        <p:attrNameLst>
                                          <p:attrName>style.visibility</p:attrName>
                                        </p:attrNameLst>
                                      </p:cBhvr>
                                      <p:to>
                                        <p:strVal val="visible"/>
                                      </p:to>
                                    </p:set>
                                    <p:animEffect transition="in" filter="fade">
                                      <p:cBhvr>
                                        <p:cTn id="10" dur="1000"/>
                                        <p:tgtEl>
                                          <p:spTgt spid="3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95">
          <a:extLst>
            <a:ext uri="{FF2B5EF4-FFF2-40B4-BE49-F238E27FC236}">
              <a16:creationId xmlns:a16="http://schemas.microsoft.com/office/drawing/2014/main" id="{941EA038-4139-6D0B-52B2-CD12DA251263}"/>
            </a:ext>
          </a:extLst>
        </p:cNvPr>
        <p:cNvGrpSpPr/>
        <p:nvPr/>
      </p:nvGrpSpPr>
      <p:grpSpPr>
        <a:xfrm>
          <a:off x="0" y="0"/>
          <a:ext cx="0" cy="0"/>
          <a:chOff x="0" y="0"/>
          <a:chExt cx="0" cy="0"/>
        </a:xfrm>
      </p:grpSpPr>
      <p:sp>
        <p:nvSpPr>
          <p:cNvPr id="496" name="Google Shape;496;p57">
            <a:extLst>
              <a:ext uri="{FF2B5EF4-FFF2-40B4-BE49-F238E27FC236}">
                <a16:creationId xmlns:a16="http://schemas.microsoft.com/office/drawing/2014/main" id="{AA5820C8-963A-E3F5-5837-110E1304D60D}"/>
              </a:ext>
            </a:extLst>
          </p:cNvPr>
          <p:cNvSpPr txBox="1">
            <a:spLocks noGrp="1"/>
          </p:cNvSpPr>
          <p:nvPr>
            <p:ph type="title" idx="2"/>
          </p:nvPr>
        </p:nvSpPr>
        <p:spPr>
          <a:xfrm>
            <a:off x="672186" y="2603476"/>
            <a:ext cx="4457700" cy="539100"/>
          </a:xfrm>
          <a:prstGeom prst="rect">
            <a:avLst/>
          </a:prstGeom>
        </p:spPr>
        <p:txBody>
          <a:bodyPr spcFirstLastPara="1" wrap="square" lIns="91425" tIns="91425" rIns="83775" bIns="91425" anchor="ctr" anchorCtr="0">
            <a:noAutofit/>
          </a:bodyPr>
          <a:lstStyle/>
          <a:p>
            <a:pPr marL="0" lvl="0" indent="0" algn="just" rtl="0">
              <a:spcBef>
                <a:spcPts val="0"/>
              </a:spcBef>
              <a:spcAft>
                <a:spcPts val="0"/>
              </a:spcAft>
              <a:buNone/>
            </a:pPr>
            <a:r>
              <a:rPr lang="es-MX" sz="2000" dirty="0">
                <a:solidFill>
                  <a:srgbClr val="000000"/>
                </a:solidFill>
                <a:latin typeface="Century Gothic" panose="020B0502020202020204" pitchFamily="34" charset="0"/>
              </a:rPr>
              <a:t>Evaluación: </a:t>
            </a:r>
            <a:r>
              <a:rPr lang="es-MX" sz="2000" b="0" dirty="0">
                <a:solidFill>
                  <a:srgbClr val="000000"/>
                </a:solidFill>
                <a:latin typeface="Century Gothic" panose="020B0502020202020204" pitchFamily="34" charset="0"/>
              </a:rPr>
              <a:t>Desarrollo del instructivo de energía renovable, participación en la actividad integrada en la estación </a:t>
            </a:r>
            <a:r>
              <a:rPr lang="es-MX" sz="2000" b="0" dirty="0" err="1">
                <a:solidFill>
                  <a:srgbClr val="000000"/>
                </a:solidFill>
                <a:latin typeface="Century Gothic" panose="020B0502020202020204" pitchFamily="34" charset="0"/>
              </a:rPr>
              <a:t>environment</a:t>
            </a:r>
            <a:r>
              <a:rPr lang="es-MX" sz="2000" b="0" dirty="0">
                <a:solidFill>
                  <a:srgbClr val="000000"/>
                </a:solidFill>
                <a:latin typeface="Century Gothic" panose="020B0502020202020204" pitchFamily="34" charset="0"/>
              </a:rPr>
              <a:t> and </a:t>
            </a:r>
            <a:r>
              <a:rPr lang="es-MX" sz="2000" b="0" dirty="0" err="1">
                <a:solidFill>
                  <a:srgbClr val="000000"/>
                </a:solidFill>
                <a:latin typeface="Century Gothic" panose="020B0502020202020204" pitchFamily="34" charset="0"/>
              </a:rPr>
              <a:t>society</a:t>
            </a:r>
            <a:r>
              <a:rPr lang="es-MX" sz="2000" b="0" dirty="0">
                <a:solidFill>
                  <a:srgbClr val="000000"/>
                </a:solidFill>
                <a:latin typeface="Century Gothic" panose="020B0502020202020204" pitchFamily="34" charset="0"/>
              </a:rPr>
              <a:t> y al cierre se evalúa con la rúbrica </a:t>
            </a:r>
            <a:r>
              <a:rPr lang="es-MX" sz="2000" b="0" dirty="0" err="1">
                <a:solidFill>
                  <a:srgbClr val="000000"/>
                </a:solidFill>
                <a:latin typeface="Century Gothic" panose="020B0502020202020204" pitchFamily="34" charset="0"/>
              </a:rPr>
              <a:t>exit</a:t>
            </a:r>
            <a:r>
              <a:rPr lang="es-MX" sz="2000" b="0" dirty="0">
                <a:solidFill>
                  <a:srgbClr val="000000"/>
                </a:solidFill>
                <a:latin typeface="Century Gothic" panose="020B0502020202020204" pitchFamily="34" charset="0"/>
              </a:rPr>
              <a:t> ticket. </a:t>
            </a:r>
            <a:br>
              <a:rPr lang="es-MX" sz="2000" b="0" dirty="0">
                <a:solidFill>
                  <a:srgbClr val="000000"/>
                </a:solidFill>
                <a:latin typeface="Century Gothic" panose="020B0502020202020204" pitchFamily="34" charset="0"/>
              </a:rPr>
            </a:br>
            <a:r>
              <a:rPr lang="es-MX" sz="2000" dirty="0">
                <a:solidFill>
                  <a:srgbClr val="000000"/>
                </a:solidFill>
                <a:latin typeface="Century Gothic" panose="020B0502020202020204" pitchFamily="34" charset="0"/>
              </a:rPr>
              <a:t>Sentido, significado, metacognición y transferencia: </a:t>
            </a:r>
            <a:r>
              <a:rPr lang="es-MX" sz="2000" b="0" dirty="0">
                <a:solidFill>
                  <a:srgbClr val="000000"/>
                </a:solidFill>
                <a:latin typeface="Century Gothic" panose="020B0502020202020204" pitchFamily="34" charset="0"/>
              </a:rPr>
              <a:t>Compartir y reflexión en cómo ellos pueden cuidar los natural </a:t>
            </a:r>
            <a:r>
              <a:rPr lang="es-MX" sz="2000" b="0" dirty="0" err="1">
                <a:solidFill>
                  <a:srgbClr val="000000"/>
                </a:solidFill>
                <a:latin typeface="Century Gothic" panose="020B0502020202020204" pitchFamily="34" charset="0"/>
              </a:rPr>
              <a:t>resources</a:t>
            </a:r>
            <a:r>
              <a:rPr lang="es-MX" sz="2000" b="0" dirty="0">
                <a:solidFill>
                  <a:srgbClr val="000000"/>
                </a:solidFill>
                <a:latin typeface="Century Gothic" panose="020B0502020202020204" pitchFamily="34" charset="0"/>
              </a:rPr>
              <a:t>.</a:t>
            </a:r>
          </a:p>
        </p:txBody>
      </p:sp>
      <p:sp>
        <p:nvSpPr>
          <p:cNvPr id="497" name="Google Shape;497;p57">
            <a:extLst>
              <a:ext uri="{FF2B5EF4-FFF2-40B4-BE49-F238E27FC236}">
                <a16:creationId xmlns:a16="http://schemas.microsoft.com/office/drawing/2014/main" id="{0E13C2EE-B98B-6318-0A7C-42C878951DC5}"/>
              </a:ext>
            </a:extLst>
          </p:cNvPr>
          <p:cNvSpPr txBox="1">
            <a:spLocks noGrp="1"/>
          </p:cNvSpPr>
          <p:nvPr>
            <p:ph type="title"/>
          </p:nvPr>
        </p:nvSpPr>
        <p:spPr>
          <a:xfrm>
            <a:off x="723900" y="237427"/>
            <a:ext cx="2228620" cy="539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Cierre</a:t>
            </a:r>
            <a:endParaRPr dirty="0"/>
          </a:p>
        </p:txBody>
      </p:sp>
      <p:grpSp>
        <p:nvGrpSpPr>
          <p:cNvPr id="499" name="Google Shape;499;p57">
            <a:extLst>
              <a:ext uri="{FF2B5EF4-FFF2-40B4-BE49-F238E27FC236}">
                <a16:creationId xmlns:a16="http://schemas.microsoft.com/office/drawing/2014/main" id="{6FB93CDC-FB52-26CC-77E4-3A5090449C90}"/>
              </a:ext>
            </a:extLst>
          </p:cNvPr>
          <p:cNvGrpSpPr/>
          <p:nvPr/>
        </p:nvGrpSpPr>
        <p:grpSpPr>
          <a:xfrm>
            <a:off x="5181612" y="2524901"/>
            <a:ext cx="1731015" cy="1675636"/>
            <a:chOff x="5181612" y="2524901"/>
            <a:chExt cx="1731015" cy="1675636"/>
          </a:xfrm>
        </p:grpSpPr>
        <p:sp>
          <p:nvSpPr>
            <p:cNvPr id="500" name="Google Shape;500;p57">
              <a:extLst>
                <a:ext uri="{FF2B5EF4-FFF2-40B4-BE49-F238E27FC236}">
                  <a16:creationId xmlns:a16="http://schemas.microsoft.com/office/drawing/2014/main" id="{DFFDE496-A3A9-706C-6A10-FB6254D4BD07}"/>
                </a:ext>
              </a:extLst>
            </p:cNvPr>
            <p:cNvSpPr/>
            <p:nvPr/>
          </p:nvSpPr>
          <p:spPr>
            <a:xfrm>
              <a:off x="5181612" y="2527164"/>
              <a:ext cx="1364979" cy="1673373"/>
            </a:xfrm>
            <a:custGeom>
              <a:avLst/>
              <a:gdLst/>
              <a:ahLst/>
              <a:cxnLst/>
              <a:rect l="l" t="t" r="r" b="b"/>
              <a:pathLst>
                <a:path w="29553" h="36230" extrusionOk="0">
                  <a:moveTo>
                    <a:pt x="5117" y="1"/>
                  </a:moveTo>
                  <a:lnTo>
                    <a:pt x="4731" y="425"/>
                  </a:lnTo>
                  <a:lnTo>
                    <a:pt x="4369" y="875"/>
                  </a:lnTo>
                  <a:lnTo>
                    <a:pt x="4019" y="1324"/>
                  </a:lnTo>
                  <a:lnTo>
                    <a:pt x="3682" y="1786"/>
                  </a:lnTo>
                  <a:lnTo>
                    <a:pt x="3370" y="2260"/>
                  </a:lnTo>
                  <a:lnTo>
                    <a:pt x="3071" y="2747"/>
                  </a:lnTo>
                  <a:lnTo>
                    <a:pt x="2784" y="3246"/>
                  </a:lnTo>
                  <a:lnTo>
                    <a:pt x="2522" y="3745"/>
                  </a:lnTo>
                  <a:lnTo>
                    <a:pt x="2260" y="4257"/>
                  </a:lnTo>
                  <a:lnTo>
                    <a:pt x="2022" y="4781"/>
                  </a:lnTo>
                  <a:lnTo>
                    <a:pt x="1798" y="5305"/>
                  </a:lnTo>
                  <a:lnTo>
                    <a:pt x="1598" y="5841"/>
                  </a:lnTo>
                  <a:lnTo>
                    <a:pt x="1398" y="6378"/>
                  </a:lnTo>
                  <a:lnTo>
                    <a:pt x="1224" y="6927"/>
                  </a:lnTo>
                  <a:lnTo>
                    <a:pt x="1049" y="7476"/>
                  </a:lnTo>
                  <a:lnTo>
                    <a:pt x="899" y="8025"/>
                  </a:lnTo>
                  <a:lnTo>
                    <a:pt x="762" y="8587"/>
                  </a:lnTo>
                  <a:lnTo>
                    <a:pt x="625" y="9161"/>
                  </a:lnTo>
                  <a:lnTo>
                    <a:pt x="512" y="9735"/>
                  </a:lnTo>
                  <a:lnTo>
                    <a:pt x="413" y="10297"/>
                  </a:lnTo>
                  <a:lnTo>
                    <a:pt x="325" y="10883"/>
                  </a:lnTo>
                  <a:lnTo>
                    <a:pt x="238" y="11457"/>
                  </a:lnTo>
                  <a:lnTo>
                    <a:pt x="175" y="12044"/>
                  </a:lnTo>
                  <a:lnTo>
                    <a:pt x="125" y="12618"/>
                  </a:lnTo>
                  <a:lnTo>
                    <a:pt x="76" y="13205"/>
                  </a:lnTo>
                  <a:lnTo>
                    <a:pt x="38" y="13791"/>
                  </a:lnTo>
                  <a:lnTo>
                    <a:pt x="13" y="14378"/>
                  </a:lnTo>
                  <a:lnTo>
                    <a:pt x="1" y="14952"/>
                  </a:lnTo>
                  <a:lnTo>
                    <a:pt x="1" y="15538"/>
                  </a:lnTo>
                  <a:lnTo>
                    <a:pt x="1" y="16125"/>
                  </a:lnTo>
                  <a:lnTo>
                    <a:pt x="26" y="16699"/>
                  </a:lnTo>
                  <a:lnTo>
                    <a:pt x="51" y="17285"/>
                  </a:lnTo>
                  <a:lnTo>
                    <a:pt x="88" y="18034"/>
                  </a:lnTo>
                  <a:lnTo>
                    <a:pt x="150" y="18795"/>
                  </a:lnTo>
                  <a:lnTo>
                    <a:pt x="238" y="19544"/>
                  </a:lnTo>
                  <a:lnTo>
                    <a:pt x="338" y="20293"/>
                  </a:lnTo>
                  <a:lnTo>
                    <a:pt x="462" y="21042"/>
                  </a:lnTo>
                  <a:lnTo>
                    <a:pt x="537" y="21404"/>
                  </a:lnTo>
                  <a:lnTo>
                    <a:pt x="612" y="21778"/>
                  </a:lnTo>
                  <a:lnTo>
                    <a:pt x="700" y="22140"/>
                  </a:lnTo>
                  <a:lnTo>
                    <a:pt x="799" y="22502"/>
                  </a:lnTo>
                  <a:lnTo>
                    <a:pt x="912" y="22876"/>
                  </a:lnTo>
                  <a:lnTo>
                    <a:pt x="1024" y="23226"/>
                  </a:lnTo>
                  <a:lnTo>
                    <a:pt x="1149" y="23600"/>
                  </a:lnTo>
                  <a:lnTo>
                    <a:pt x="1286" y="23962"/>
                  </a:lnTo>
                  <a:lnTo>
                    <a:pt x="1423" y="24311"/>
                  </a:lnTo>
                  <a:lnTo>
                    <a:pt x="1573" y="24673"/>
                  </a:lnTo>
                  <a:lnTo>
                    <a:pt x="1735" y="25023"/>
                  </a:lnTo>
                  <a:lnTo>
                    <a:pt x="1910" y="25360"/>
                  </a:lnTo>
                  <a:lnTo>
                    <a:pt x="2085" y="25709"/>
                  </a:lnTo>
                  <a:lnTo>
                    <a:pt x="2272" y="26046"/>
                  </a:lnTo>
                  <a:lnTo>
                    <a:pt x="2472" y="26371"/>
                  </a:lnTo>
                  <a:lnTo>
                    <a:pt x="2671" y="26708"/>
                  </a:lnTo>
                  <a:lnTo>
                    <a:pt x="2884" y="27020"/>
                  </a:lnTo>
                  <a:lnTo>
                    <a:pt x="3096" y="27344"/>
                  </a:lnTo>
                  <a:lnTo>
                    <a:pt x="3320" y="27656"/>
                  </a:lnTo>
                  <a:lnTo>
                    <a:pt x="3557" y="27968"/>
                  </a:lnTo>
                  <a:lnTo>
                    <a:pt x="3795" y="28268"/>
                  </a:lnTo>
                  <a:lnTo>
                    <a:pt x="4044" y="28567"/>
                  </a:lnTo>
                  <a:lnTo>
                    <a:pt x="4294" y="28854"/>
                  </a:lnTo>
                  <a:lnTo>
                    <a:pt x="4556" y="29141"/>
                  </a:lnTo>
                  <a:lnTo>
                    <a:pt x="4818" y="29428"/>
                  </a:lnTo>
                  <a:lnTo>
                    <a:pt x="5092" y="29703"/>
                  </a:lnTo>
                  <a:lnTo>
                    <a:pt x="5367" y="29977"/>
                  </a:lnTo>
                  <a:lnTo>
                    <a:pt x="5642" y="30239"/>
                  </a:lnTo>
                  <a:lnTo>
                    <a:pt x="5941" y="30501"/>
                  </a:lnTo>
                  <a:lnTo>
                    <a:pt x="6228" y="30751"/>
                  </a:lnTo>
                  <a:lnTo>
                    <a:pt x="6528" y="31001"/>
                  </a:lnTo>
                  <a:lnTo>
                    <a:pt x="6827" y="31238"/>
                  </a:lnTo>
                  <a:lnTo>
                    <a:pt x="7139" y="31475"/>
                  </a:lnTo>
                  <a:lnTo>
                    <a:pt x="7451" y="31699"/>
                  </a:lnTo>
                  <a:lnTo>
                    <a:pt x="7776" y="31924"/>
                  </a:lnTo>
                  <a:lnTo>
                    <a:pt x="8088" y="32136"/>
                  </a:lnTo>
                  <a:lnTo>
                    <a:pt x="8425" y="32348"/>
                  </a:lnTo>
                  <a:lnTo>
                    <a:pt x="8749" y="32548"/>
                  </a:lnTo>
                  <a:lnTo>
                    <a:pt x="9236" y="32835"/>
                  </a:lnTo>
                  <a:lnTo>
                    <a:pt x="9785" y="33135"/>
                  </a:lnTo>
                  <a:lnTo>
                    <a:pt x="10396" y="33459"/>
                  </a:lnTo>
                  <a:lnTo>
                    <a:pt x="11045" y="33784"/>
                  </a:lnTo>
                  <a:lnTo>
                    <a:pt x="11757" y="34121"/>
                  </a:lnTo>
                  <a:lnTo>
                    <a:pt x="12493" y="34445"/>
                  </a:lnTo>
                  <a:lnTo>
                    <a:pt x="13279" y="34757"/>
                  </a:lnTo>
                  <a:lnTo>
                    <a:pt x="14103" y="35057"/>
                  </a:lnTo>
                  <a:lnTo>
                    <a:pt x="14527" y="35206"/>
                  </a:lnTo>
                  <a:lnTo>
                    <a:pt x="14951" y="35344"/>
                  </a:lnTo>
                  <a:lnTo>
                    <a:pt x="15388" y="35468"/>
                  </a:lnTo>
                  <a:lnTo>
                    <a:pt x="15825" y="35593"/>
                  </a:lnTo>
                  <a:lnTo>
                    <a:pt x="16274" y="35705"/>
                  </a:lnTo>
                  <a:lnTo>
                    <a:pt x="16724" y="35805"/>
                  </a:lnTo>
                  <a:lnTo>
                    <a:pt x="17185" y="35905"/>
                  </a:lnTo>
                  <a:lnTo>
                    <a:pt x="17647" y="35992"/>
                  </a:lnTo>
                  <a:lnTo>
                    <a:pt x="18109" y="36055"/>
                  </a:lnTo>
                  <a:lnTo>
                    <a:pt x="18571" y="36117"/>
                  </a:lnTo>
                  <a:lnTo>
                    <a:pt x="19045" y="36167"/>
                  </a:lnTo>
                  <a:lnTo>
                    <a:pt x="19519" y="36205"/>
                  </a:lnTo>
                  <a:lnTo>
                    <a:pt x="19993" y="36230"/>
                  </a:lnTo>
                  <a:lnTo>
                    <a:pt x="20468" y="36230"/>
                  </a:lnTo>
                  <a:lnTo>
                    <a:pt x="20942" y="36217"/>
                  </a:lnTo>
                  <a:lnTo>
                    <a:pt x="21416" y="36192"/>
                  </a:lnTo>
                  <a:lnTo>
                    <a:pt x="21828" y="36155"/>
                  </a:lnTo>
                  <a:lnTo>
                    <a:pt x="22240" y="36092"/>
                  </a:lnTo>
                  <a:lnTo>
                    <a:pt x="22639" y="36017"/>
                  </a:lnTo>
                  <a:lnTo>
                    <a:pt x="23038" y="35918"/>
                  </a:lnTo>
                  <a:lnTo>
                    <a:pt x="23425" y="35793"/>
                  </a:lnTo>
                  <a:lnTo>
                    <a:pt x="23800" y="35668"/>
                  </a:lnTo>
                  <a:lnTo>
                    <a:pt x="24174" y="35518"/>
                  </a:lnTo>
                  <a:lnTo>
                    <a:pt x="24536" y="35344"/>
                  </a:lnTo>
                  <a:lnTo>
                    <a:pt x="24885" y="35169"/>
                  </a:lnTo>
                  <a:lnTo>
                    <a:pt x="25222" y="34969"/>
                  </a:lnTo>
                  <a:lnTo>
                    <a:pt x="25559" y="34757"/>
                  </a:lnTo>
                  <a:lnTo>
                    <a:pt x="25884" y="34532"/>
                  </a:lnTo>
                  <a:lnTo>
                    <a:pt x="26183" y="34283"/>
                  </a:lnTo>
                  <a:lnTo>
                    <a:pt x="26483" y="34033"/>
                  </a:lnTo>
                  <a:lnTo>
                    <a:pt x="26770" y="33759"/>
                  </a:lnTo>
                  <a:lnTo>
                    <a:pt x="27044" y="33484"/>
                  </a:lnTo>
                  <a:lnTo>
                    <a:pt x="27319" y="33185"/>
                  </a:lnTo>
                  <a:lnTo>
                    <a:pt x="27569" y="32885"/>
                  </a:lnTo>
                  <a:lnTo>
                    <a:pt x="27806" y="32573"/>
                  </a:lnTo>
                  <a:lnTo>
                    <a:pt x="28018" y="32249"/>
                  </a:lnTo>
                  <a:lnTo>
                    <a:pt x="28230" y="31912"/>
                  </a:lnTo>
                  <a:lnTo>
                    <a:pt x="28430" y="31562"/>
                  </a:lnTo>
                  <a:lnTo>
                    <a:pt x="28604" y="31213"/>
                  </a:lnTo>
                  <a:lnTo>
                    <a:pt x="28767" y="30838"/>
                  </a:lnTo>
                  <a:lnTo>
                    <a:pt x="28916" y="30476"/>
                  </a:lnTo>
                  <a:lnTo>
                    <a:pt x="29054" y="30090"/>
                  </a:lnTo>
                  <a:lnTo>
                    <a:pt x="29166" y="29703"/>
                  </a:lnTo>
                  <a:lnTo>
                    <a:pt x="29266" y="29316"/>
                  </a:lnTo>
                  <a:lnTo>
                    <a:pt x="29353" y="28916"/>
                  </a:lnTo>
                  <a:lnTo>
                    <a:pt x="29416" y="28505"/>
                  </a:lnTo>
                  <a:lnTo>
                    <a:pt x="29465" y="28093"/>
                  </a:lnTo>
                  <a:lnTo>
                    <a:pt x="29490" y="27681"/>
                  </a:lnTo>
                  <a:lnTo>
                    <a:pt x="29515" y="27219"/>
                  </a:lnTo>
                  <a:lnTo>
                    <a:pt x="29540" y="26720"/>
                  </a:lnTo>
                  <a:lnTo>
                    <a:pt x="29553" y="26208"/>
                  </a:lnTo>
                  <a:lnTo>
                    <a:pt x="29553" y="25709"/>
                  </a:lnTo>
                  <a:lnTo>
                    <a:pt x="29528" y="25210"/>
                  </a:lnTo>
                  <a:lnTo>
                    <a:pt x="29490" y="24698"/>
                  </a:lnTo>
                  <a:lnTo>
                    <a:pt x="29441" y="24199"/>
                  </a:lnTo>
                  <a:lnTo>
                    <a:pt x="29366" y="23700"/>
                  </a:lnTo>
                  <a:lnTo>
                    <a:pt x="29278" y="23201"/>
                  </a:lnTo>
                  <a:lnTo>
                    <a:pt x="29166" y="22714"/>
                  </a:lnTo>
                  <a:lnTo>
                    <a:pt x="29041" y="22227"/>
                  </a:lnTo>
                  <a:lnTo>
                    <a:pt x="28904" y="21753"/>
                  </a:lnTo>
                  <a:lnTo>
                    <a:pt x="28729" y="21279"/>
                  </a:lnTo>
                  <a:lnTo>
                    <a:pt x="28554" y="20817"/>
                  </a:lnTo>
                  <a:lnTo>
                    <a:pt x="28342" y="20355"/>
                  </a:lnTo>
                  <a:lnTo>
                    <a:pt x="28118" y="19906"/>
                  </a:lnTo>
                  <a:lnTo>
                    <a:pt x="27868" y="19469"/>
                  </a:lnTo>
                  <a:lnTo>
                    <a:pt x="27693" y="19195"/>
                  </a:lnTo>
                  <a:lnTo>
                    <a:pt x="27506" y="18908"/>
                  </a:lnTo>
                  <a:lnTo>
                    <a:pt x="27319" y="18646"/>
                  </a:lnTo>
                  <a:lnTo>
                    <a:pt x="27107" y="18371"/>
                  </a:lnTo>
                  <a:lnTo>
                    <a:pt x="26907" y="18122"/>
                  </a:lnTo>
                  <a:lnTo>
                    <a:pt x="26695" y="17859"/>
                  </a:lnTo>
                  <a:lnTo>
                    <a:pt x="26470" y="17622"/>
                  </a:lnTo>
                  <a:lnTo>
                    <a:pt x="26233" y="17373"/>
                  </a:lnTo>
                  <a:lnTo>
                    <a:pt x="26009" y="17148"/>
                  </a:lnTo>
                  <a:lnTo>
                    <a:pt x="25759" y="16911"/>
                  </a:lnTo>
                  <a:lnTo>
                    <a:pt x="25522" y="16686"/>
                  </a:lnTo>
                  <a:lnTo>
                    <a:pt x="25260" y="16474"/>
                  </a:lnTo>
                  <a:lnTo>
                    <a:pt x="24748" y="16050"/>
                  </a:lnTo>
                  <a:lnTo>
                    <a:pt x="24211" y="15651"/>
                  </a:lnTo>
                  <a:lnTo>
                    <a:pt x="23650" y="15264"/>
                  </a:lnTo>
                  <a:lnTo>
                    <a:pt x="23088" y="14902"/>
                  </a:lnTo>
                  <a:lnTo>
                    <a:pt x="22502" y="14552"/>
                  </a:lnTo>
                  <a:lnTo>
                    <a:pt x="21915" y="14215"/>
                  </a:lnTo>
                  <a:lnTo>
                    <a:pt x="21316" y="13891"/>
                  </a:lnTo>
                  <a:lnTo>
                    <a:pt x="20717" y="13579"/>
                  </a:lnTo>
                  <a:lnTo>
                    <a:pt x="20106" y="13292"/>
                  </a:lnTo>
                  <a:lnTo>
                    <a:pt x="19494" y="13005"/>
                  </a:lnTo>
                  <a:lnTo>
                    <a:pt x="18271" y="12443"/>
                  </a:lnTo>
                  <a:lnTo>
                    <a:pt x="17036" y="11894"/>
                  </a:lnTo>
                  <a:lnTo>
                    <a:pt x="15800" y="11345"/>
                  </a:lnTo>
                  <a:lnTo>
                    <a:pt x="15189" y="11058"/>
                  </a:lnTo>
                  <a:lnTo>
                    <a:pt x="14590" y="10758"/>
                  </a:lnTo>
                  <a:lnTo>
                    <a:pt x="13978" y="10459"/>
                  </a:lnTo>
                  <a:lnTo>
                    <a:pt x="13391" y="10147"/>
                  </a:lnTo>
                  <a:lnTo>
                    <a:pt x="12805" y="9823"/>
                  </a:lnTo>
                  <a:lnTo>
                    <a:pt x="12231" y="9473"/>
                  </a:lnTo>
                  <a:lnTo>
                    <a:pt x="11669" y="9124"/>
                  </a:lnTo>
                  <a:lnTo>
                    <a:pt x="11120" y="8737"/>
                  </a:lnTo>
                  <a:lnTo>
                    <a:pt x="10584" y="8337"/>
                  </a:lnTo>
                  <a:lnTo>
                    <a:pt x="10059" y="7913"/>
                  </a:lnTo>
                  <a:lnTo>
                    <a:pt x="9623" y="7526"/>
                  </a:lnTo>
                  <a:lnTo>
                    <a:pt x="9186" y="7114"/>
                  </a:lnTo>
                  <a:lnTo>
                    <a:pt x="8774" y="6690"/>
                  </a:lnTo>
                  <a:lnTo>
                    <a:pt x="8375" y="6253"/>
                  </a:lnTo>
                  <a:lnTo>
                    <a:pt x="8000" y="5792"/>
                  </a:lnTo>
                  <a:lnTo>
                    <a:pt x="7638" y="5317"/>
                  </a:lnTo>
                  <a:lnTo>
                    <a:pt x="7301" y="4843"/>
                  </a:lnTo>
                  <a:lnTo>
                    <a:pt x="6977" y="4344"/>
                  </a:lnTo>
                  <a:lnTo>
                    <a:pt x="6665" y="3832"/>
                  </a:lnTo>
                  <a:lnTo>
                    <a:pt x="6390" y="3308"/>
                  </a:lnTo>
                  <a:lnTo>
                    <a:pt x="6116" y="2784"/>
                  </a:lnTo>
                  <a:lnTo>
                    <a:pt x="5879" y="2247"/>
                  </a:lnTo>
                  <a:lnTo>
                    <a:pt x="5654" y="1698"/>
                  </a:lnTo>
                  <a:lnTo>
                    <a:pt x="5454" y="1137"/>
                  </a:lnTo>
                  <a:lnTo>
                    <a:pt x="5267" y="575"/>
                  </a:lnTo>
                  <a:lnTo>
                    <a:pt x="511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57">
              <a:extLst>
                <a:ext uri="{FF2B5EF4-FFF2-40B4-BE49-F238E27FC236}">
                  <a16:creationId xmlns:a16="http://schemas.microsoft.com/office/drawing/2014/main" id="{63934233-55CF-94C9-E6AE-8D7678EB05AF}"/>
                </a:ext>
              </a:extLst>
            </p:cNvPr>
            <p:cNvSpPr/>
            <p:nvPr/>
          </p:nvSpPr>
          <p:spPr>
            <a:xfrm>
              <a:off x="5188540" y="2524901"/>
              <a:ext cx="1724087" cy="1588619"/>
            </a:xfrm>
            <a:custGeom>
              <a:avLst/>
              <a:gdLst/>
              <a:ahLst/>
              <a:cxnLst/>
              <a:rect l="l" t="t" r="r" b="b"/>
              <a:pathLst>
                <a:path w="37328" h="34395" extrusionOk="0">
                  <a:moveTo>
                    <a:pt x="4917" y="0"/>
                  </a:moveTo>
                  <a:lnTo>
                    <a:pt x="4868" y="587"/>
                  </a:lnTo>
                  <a:lnTo>
                    <a:pt x="4793" y="1273"/>
                  </a:lnTo>
                  <a:lnTo>
                    <a:pt x="4768" y="1722"/>
                  </a:lnTo>
                  <a:lnTo>
                    <a:pt x="4755" y="2221"/>
                  </a:lnTo>
                  <a:lnTo>
                    <a:pt x="4743" y="2783"/>
                  </a:lnTo>
                  <a:lnTo>
                    <a:pt x="4755" y="3395"/>
                  </a:lnTo>
                  <a:lnTo>
                    <a:pt x="4755" y="3731"/>
                  </a:lnTo>
                  <a:lnTo>
                    <a:pt x="4768" y="4068"/>
                  </a:lnTo>
                  <a:lnTo>
                    <a:pt x="4830" y="4792"/>
                  </a:lnTo>
                  <a:lnTo>
                    <a:pt x="4855" y="5167"/>
                  </a:lnTo>
                  <a:lnTo>
                    <a:pt x="4893" y="5554"/>
                  </a:lnTo>
                  <a:lnTo>
                    <a:pt x="4992" y="6365"/>
                  </a:lnTo>
                  <a:lnTo>
                    <a:pt x="5117" y="7213"/>
                  </a:lnTo>
                  <a:lnTo>
                    <a:pt x="5279" y="8099"/>
                  </a:lnTo>
                  <a:lnTo>
                    <a:pt x="5492" y="9010"/>
                  </a:lnTo>
                  <a:lnTo>
                    <a:pt x="5604" y="9485"/>
                  </a:lnTo>
                  <a:lnTo>
                    <a:pt x="5729" y="9959"/>
                  </a:lnTo>
                  <a:lnTo>
                    <a:pt x="5866" y="10446"/>
                  </a:lnTo>
                  <a:lnTo>
                    <a:pt x="6016" y="10932"/>
                  </a:lnTo>
                  <a:lnTo>
                    <a:pt x="6178" y="11431"/>
                  </a:lnTo>
                  <a:lnTo>
                    <a:pt x="6353" y="11918"/>
                  </a:lnTo>
                  <a:lnTo>
                    <a:pt x="6540" y="12417"/>
                  </a:lnTo>
                  <a:lnTo>
                    <a:pt x="6740" y="12929"/>
                  </a:lnTo>
                  <a:lnTo>
                    <a:pt x="6952" y="13441"/>
                  </a:lnTo>
                  <a:lnTo>
                    <a:pt x="7164" y="13940"/>
                  </a:lnTo>
                  <a:lnTo>
                    <a:pt x="7401" y="14452"/>
                  </a:lnTo>
                  <a:lnTo>
                    <a:pt x="7651" y="14963"/>
                  </a:lnTo>
                  <a:lnTo>
                    <a:pt x="7913" y="15475"/>
                  </a:lnTo>
                  <a:lnTo>
                    <a:pt x="8187" y="15987"/>
                  </a:lnTo>
                  <a:lnTo>
                    <a:pt x="8412" y="16386"/>
                  </a:lnTo>
                  <a:lnTo>
                    <a:pt x="8412" y="16398"/>
                  </a:lnTo>
                  <a:lnTo>
                    <a:pt x="8399" y="16411"/>
                  </a:lnTo>
                  <a:lnTo>
                    <a:pt x="8349" y="16411"/>
                  </a:lnTo>
                  <a:lnTo>
                    <a:pt x="8100" y="16386"/>
                  </a:lnTo>
                  <a:lnTo>
                    <a:pt x="7700" y="16311"/>
                  </a:lnTo>
                  <a:lnTo>
                    <a:pt x="7189" y="16199"/>
                  </a:lnTo>
                  <a:lnTo>
                    <a:pt x="6565" y="16036"/>
                  </a:lnTo>
                  <a:lnTo>
                    <a:pt x="5866" y="15849"/>
                  </a:lnTo>
                  <a:lnTo>
                    <a:pt x="5105" y="15612"/>
                  </a:lnTo>
                  <a:lnTo>
                    <a:pt x="4331" y="15350"/>
                  </a:lnTo>
                  <a:lnTo>
                    <a:pt x="3932" y="15213"/>
                  </a:lnTo>
                  <a:lnTo>
                    <a:pt x="3545" y="15063"/>
                  </a:lnTo>
                  <a:lnTo>
                    <a:pt x="3158" y="14913"/>
                  </a:lnTo>
                  <a:lnTo>
                    <a:pt x="2783" y="14751"/>
                  </a:lnTo>
                  <a:lnTo>
                    <a:pt x="2409" y="14576"/>
                  </a:lnTo>
                  <a:lnTo>
                    <a:pt x="2060" y="14402"/>
                  </a:lnTo>
                  <a:lnTo>
                    <a:pt x="1723" y="14227"/>
                  </a:lnTo>
                  <a:lnTo>
                    <a:pt x="1411" y="14040"/>
                  </a:lnTo>
                  <a:lnTo>
                    <a:pt x="1124" y="13853"/>
                  </a:lnTo>
                  <a:lnTo>
                    <a:pt x="849" y="13653"/>
                  </a:lnTo>
                  <a:lnTo>
                    <a:pt x="624" y="13453"/>
                  </a:lnTo>
                  <a:lnTo>
                    <a:pt x="412" y="13254"/>
                  </a:lnTo>
                  <a:lnTo>
                    <a:pt x="325" y="13141"/>
                  </a:lnTo>
                  <a:lnTo>
                    <a:pt x="250" y="13041"/>
                  </a:lnTo>
                  <a:lnTo>
                    <a:pt x="188" y="12942"/>
                  </a:lnTo>
                  <a:lnTo>
                    <a:pt x="125" y="12829"/>
                  </a:lnTo>
                  <a:lnTo>
                    <a:pt x="75" y="12729"/>
                  </a:lnTo>
                  <a:lnTo>
                    <a:pt x="38" y="12617"/>
                  </a:lnTo>
                  <a:lnTo>
                    <a:pt x="13" y="12517"/>
                  </a:lnTo>
                  <a:lnTo>
                    <a:pt x="0" y="12405"/>
                  </a:lnTo>
                  <a:lnTo>
                    <a:pt x="13" y="12617"/>
                  </a:lnTo>
                  <a:lnTo>
                    <a:pt x="38" y="12829"/>
                  </a:lnTo>
                  <a:lnTo>
                    <a:pt x="75" y="13029"/>
                  </a:lnTo>
                  <a:lnTo>
                    <a:pt x="125" y="13229"/>
                  </a:lnTo>
                  <a:lnTo>
                    <a:pt x="200" y="13416"/>
                  </a:lnTo>
                  <a:lnTo>
                    <a:pt x="275" y="13615"/>
                  </a:lnTo>
                  <a:lnTo>
                    <a:pt x="362" y="13803"/>
                  </a:lnTo>
                  <a:lnTo>
                    <a:pt x="462" y="13990"/>
                  </a:lnTo>
                  <a:lnTo>
                    <a:pt x="574" y="14165"/>
                  </a:lnTo>
                  <a:lnTo>
                    <a:pt x="699" y="14339"/>
                  </a:lnTo>
                  <a:lnTo>
                    <a:pt x="824" y="14514"/>
                  </a:lnTo>
                  <a:lnTo>
                    <a:pt x="961" y="14689"/>
                  </a:lnTo>
                  <a:lnTo>
                    <a:pt x="1111" y="14851"/>
                  </a:lnTo>
                  <a:lnTo>
                    <a:pt x="1273" y="15013"/>
                  </a:lnTo>
                  <a:lnTo>
                    <a:pt x="1436" y="15175"/>
                  </a:lnTo>
                  <a:lnTo>
                    <a:pt x="1610" y="15325"/>
                  </a:lnTo>
                  <a:lnTo>
                    <a:pt x="1985" y="15625"/>
                  </a:lnTo>
                  <a:lnTo>
                    <a:pt x="2372" y="15912"/>
                  </a:lnTo>
                  <a:lnTo>
                    <a:pt x="2783" y="16186"/>
                  </a:lnTo>
                  <a:lnTo>
                    <a:pt x="3220" y="16448"/>
                  </a:lnTo>
                  <a:lnTo>
                    <a:pt x="3669" y="16685"/>
                  </a:lnTo>
                  <a:lnTo>
                    <a:pt x="4119" y="16923"/>
                  </a:lnTo>
                  <a:lnTo>
                    <a:pt x="4593" y="17147"/>
                  </a:lnTo>
                  <a:lnTo>
                    <a:pt x="5055" y="17347"/>
                  </a:lnTo>
                  <a:lnTo>
                    <a:pt x="5529" y="17547"/>
                  </a:lnTo>
                  <a:lnTo>
                    <a:pt x="5991" y="17721"/>
                  </a:lnTo>
                  <a:lnTo>
                    <a:pt x="6452" y="17896"/>
                  </a:lnTo>
                  <a:lnTo>
                    <a:pt x="6902" y="18058"/>
                  </a:lnTo>
                  <a:lnTo>
                    <a:pt x="7750" y="18333"/>
                  </a:lnTo>
                  <a:lnTo>
                    <a:pt x="8524" y="18570"/>
                  </a:lnTo>
                  <a:lnTo>
                    <a:pt x="9685" y="18919"/>
                  </a:lnTo>
                  <a:lnTo>
                    <a:pt x="10034" y="19032"/>
                  </a:lnTo>
                  <a:lnTo>
                    <a:pt x="10134" y="19069"/>
                  </a:lnTo>
                  <a:lnTo>
                    <a:pt x="10184" y="19107"/>
                  </a:lnTo>
                  <a:lnTo>
                    <a:pt x="10508" y="19531"/>
                  </a:lnTo>
                  <a:lnTo>
                    <a:pt x="10845" y="19955"/>
                  </a:lnTo>
                  <a:lnTo>
                    <a:pt x="11232" y="20429"/>
                  </a:lnTo>
                  <a:lnTo>
                    <a:pt x="11632" y="20904"/>
                  </a:lnTo>
                  <a:lnTo>
                    <a:pt x="12043" y="21365"/>
                  </a:lnTo>
                  <a:lnTo>
                    <a:pt x="12455" y="21815"/>
                  </a:lnTo>
                  <a:lnTo>
                    <a:pt x="12892" y="22251"/>
                  </a:lnTo>
                  <a:lnTo>
                    <a:pt x="13329" y="22688"/>
                  </a:lnTo>
                  <a:lnTo>
                    <a:pt x="13766" y="23125"/>
                  </a:lnTo>
                  <a:lnTo>
                    <a:pt x="14215" y="23549"/>
                  </a:lnTo>
                  <a:lnTo>
                    <a:pt x="14664" y="23949"/>
                  </a:lnTo>
                  <a:lnTo>
                    <a:pt x="15126" y="24360"/>
                  </a:lnTo>
                  <a:lnTo>
                    <a:pt x="16062" y="25147"/>
                  </a:lnTo>
                  <a:lnTo>
                    <a:pt x="17010" y="25908"/>
                  </a:lnTo>
                  <a:lnTo>
                    <a:pt x="17946" y="26657"/>
                  </a:lnTo>
                  <a:lnTo>
                    <a:pt x="18396" y="26994"/>
                  </a:lnTo>
                  <a:lnTo>
                    <a:pt x="18832" y="27318"/>
                  </a:lnTo>
                  <a:lnTo>
                    <a:pt x="19269" y="27643"/>
                  </a:lnTo>
                  <a:lnTo>
                    <a:pt x="19719" y="27955"/>
                  </a:lnTo>
                  <a:lnTo>
                    <a:pt x="19731" y="27967"/>
                  </a:lnTo>
                  <a:lnTo>
                    <a:pt x="19719" y="27980"/>
                  </a:lnTo>
                  <a:lnTo>
                    <a:pt x="19669" y="28017"/>
                  </a:lnTo>
                  <a:lnTo>
                    <a:pt x="19569" y="28054"/>
                  </a:lnTo>
                  <a:lnTo>
                    <a:pt x="19419" y="28104"/>
                  </a:lnTo>
                  <a:lnTo>
                    <a:pt x="18970" y="28217"/>
                  </a:lnTo>
                  <a:lnTo>
                    <a:pt x="18358" y="28342"/>
                  </a:lnTo>
                  <a:lnTo>
                    <a:pt x="17597" y="28479"/>
                  </a:lnTo>
                  <a:lnTo>
                    <a:pt x="16686" y="28629"/>
                  </a:lnTo>
                  <a:lnTo>
                    <a:pt x="15675" y="28778"/>
                  </a:lnTo>
                  <a:lnTo>
                    <a:pt x="14564" y="28928"/>
                  </a:lnTo>
                  <a:lnTo>
                    <a:pt x="13379" y="29053"/>
                  </a:lnTo>
                  <a:lnTo>
                    <a:pt x="12118" y="29178"/>
                  </a:lnTo>
                  <a:lnTo>
                    <a:pt x="10833" y="29265"/>
                  </a:lnTo>
                  <a:lnTo>
                    <a:pt x="10171" y="29302"/>
                  </a:lnTo>
                  <a:lnTo>
                    <a:pt x="9523" y="29327"/>
                  </a:lnTo>
                  <a:lnTo>
                    <a:pt x="8861" y="29352"/>
                  </a:lnTo>
                  <a:lnTo>
                    <a:pt x="8200" y="29365"/>
                  </a:lnTo>
                  <a:lnTo>
                    <a:pt x="7551" y="29365"/>
                  </a:lnTo>
                  <a:lnTo>
                    <a:pt x="6902" y="29352"/>
                  </a:lnTo>
                  <a:lnTo>
                    <a:pt x="6253" y="29340"/>
                  </a:lnTo>
                  <a:lnTo>
                    <a:pt x="5629" y="29302"/>
                  </a:lnTo>
                  <a:lnTo>
                    <a:pt x="5005" y="29253"/>
                  </a:lnTo>
                  <a:lnTo>
                    <a:pt x="4406" y="29203"/>
                  </a:lnTo>
                  <a:lnTo>
                    <a:pt x="4830" y="29365"/>
                  </a:lnTo>
                  <a:lnTo>
                    <a:pt x="5267" y="29515"/>
                  </a:lnTo>
                  <a:lnTo>
                    <a:pt x="5691" y="29664"/>
                  </a:lnTo>
                  <a:lnTo>
                    <a:pt x="6128" y="29802"/>
                  </a:lnTo>
                  <a:lnTo>
                    <a:pt x="6552" y="29926"/>
                  </a:lnTo>
                  <a:lnTo>
                    <a:pt x="6977" y="30051"/>
                  </a:lnTo>
                  <a:lnTo>
                    <a:pt x="7401" y="30164"/>
                  </a:lnTo>
                  <a:lnTo>
                    <a:pt x="7825" y="30263"/>
                  </a:lnTo>
                  <a:lnTo>
                    <a:pt x="8649" y="30438"/>
                  </a:lnTo>
                  <a:lnTo>
                    <a:pt x="9485" y="30588"/>
                  </a:lnTo>
                  <a:lnTo>
                    <a:pt x="10296" y="30713"/>
                  </a:lnTo>
                  <a:lnTo>
                    <a:pt x="11095" y="30812"/>
                  </a:lnTo>
                  <a:lnTo>
                    <a:pt x="11881" y="30875"/>
                  </a:lnTo>
                  <a:lnTo>
                    <a:pt x="12655" y="30925"/>
                  </a:lnTo>
                  <a:lnTo>
                    <a:pt x="13404" y="30950"/>
                  </a:lnTo>
                  <a:lnTo>
                    <a:pt x="14128" y="30950"/>
                  </a:lnTo>
                  <a:lnTo>
                    <a:pt x="14851" y="30937"/>
                  </a:lnTo>
                  <a:lnTo>
                    <a:pt x="15538" y="30912"/>
                  </a:lnTo>
                  <a:lnTo>
                    <a:pt x="16199" y="30862"/>
                  </a:lnTo>
                  <a:lnTo>
                    <a:pt x="16848" y="30812"/>
                  </a:lnTo>
                  <a:lnTo>
                    <a:pt x="17460" y="30750"/>
                  </a:lnTo>
                  <a:lnTo>
                    <a:pt x="18046" y="30675"/>
                  </a:lnTo>
                  <a:lnTo>
                    <a:pt x="18608" y="30588"/>
                  </a:lnTo>
                  <a:lnTo>
                    <a:pt x="19132" y="30513"/>
                  </a:lnTo>
                  <a:lnTo>
                    <a:pt x="19631" y="30426"/>
                  </a:lnTo>
                  <a:lnTo>
                    <a:pt x="20093" y="30326"/>
                  </a:lnTo>
                  <a:lnTo>
                    <a:pt x="20917" y="30164"/>
                  </a:lnTo>
                  <a:lnTo>
                    <a:pt x="21578" y="30001"/>
                  </a:lnTo>
                  <a:lnTo>
                    <a:pt x="22090" y="29889"/>
                  </a:lnTo>
                  <a:lnTo>
                    <a:pt x="22414" y="29814"/>
                  </a:lnTo>
                  <a:lnTo>
                    <a:pt x="22514" y="29802"/>
                  </a:lnTo>
                  <a:lnTo>
                    <a:pt x="22564" y="29802"/>
                  </a:lnTo>
                  <a:lnTo>
                    <a:pt x="23350" y="30263"/>
                  </a:lnTo>
                  <a:lnTo>
                    <a:pt x="24136" y="30700"/>
                  </a:lnTo>
                  <a:lnTo>
                    <a:pt x="24923" y="31112"/>
                  </a:lnTo>
                  <a:lnTo>
                    <a:pt x="25696" y="31486"/>
                  </a:lnTo>
                  <a:lnTo>
                    <a:pt x="26158" y="31724"/>
                  </a:lnTo>
                  <a:lnTo>
                    <a:pt x="26632" y="31936"/>
                  </a:lnTo>
                  <a:lnTo>
                    <a:pt x="27094" y="32135"/>
                  </a:lnTo>
                  <a:lnTo>
                    <a:pt x="27556" y="32335"/>
                  </a:lnTo>
                  <a:lnTo>
                    <a:pt x="28018" y="32510"/>
                  </a:lnTo>
                  <a:lnTo>
                    <a:pt x="28467" y="32684"/>
                  </a:lnTo>
                  <a:lnTo>
                    <a:pt x="29353" y="32996"/>
                  </a:lnTo>
                  <a:lnTo>
                    <a:pt x="29790" y="33146"/>
                  </a:lnTo>
                  <a:lnTo>
                    <a:pt x="30214" y="33283"/>
                  </a:lnTo>
                  <a:lnTo>
                    <a:pt x="31038" y="33521"/>
                  </a:lnTo>
                  <a:lnTo>
                    <a:pt x="31824" y="33720"/>
                  </a:lnTo>
                  <a:lnTo>
                    <a:pt x="32573" y="33895"/>
                  </a:lnTo>
                  <a:lnTo>
                    <a:pt x="32935" y="33970"/>
                  </a:lnTo>
                  <a:lnTo>
                    <a:pt x="33284" y="34032"/>
                  </a:lnTo>
                  <a:lnTo>
                    <a:pt x="33945" y="34132"/>
                  </a:lnTo>
                  <a:lnTo>
                    <a:pt x="34257" y="34182"/>
                  </a:lnTo>
                  <a:lnTo>
                    <a:pt x="34557" y="34232"/>
                  </a:lnTo>
                  <a:lnTo>
                    <a:pt x="35106" y="34282"/>
                  </a:lnTo>
                  <a:lnTo>
                    <a:pt x="35605" y="34332"/>
                  </a:lnTo>
                  <a:lnTo>
                    <a:pt x="36055" y="34357"/>
                  </a:lnTo>
                  <a:lnTo>
                    <a:pt x="36753" y="34382"/>
                  </a:lnTo>
                  <a:lnTo>
                    <a:pt x="37328" y="34394"/>
                  </a:lnTo>
                  <a:lnTo>
                    <a:pt x="36766" y="34282"/>
                  </a:lnTo>
                  <a:lnTo>
                    <a:pt x="36080" y="34132"/>
                  </a:lnTo>
                  <a:lnTo>
                    <a:pt x="35655" y="34032"/>
                  </a:lnTo>
                  <a:lnTo>
                    <a:pt x="35181" y="33907"/>
                  </a:lnTo>
                  <a:lnTo>
                    <a:pt x="34644" y="33770"/>
                  </a:lnTo>
                  <a:lnTo>
                    <a:pt x="34357" y="33695"/>
                  </a:lnTo>
                  <a:lnTo>
                    <a:pt x="34058" y="33608"/>
                  </a:lnTo>
                  <a:lnTo>
                    <a:pt x="33434" y="33408"/>
                  </a:lnTo>
                  <a:lnTo>
                    <a:pt x="33109" y="33308"/>
                  </a:lnTo>
                  <a:lnTo>
                    <a:pt x="32772" y="33196"/>
                  </a:lnTo>
                  <a:lnTo>
                    <a:pt x="32061" y="32947"/>
                  </a:lnTo>
                  <a:lnTo>
                    <a:pt x="31699" y="32809"/>
                  </a:lnTo>
                  <a:lnTo>
                    <a:pt x="31325" y="32647"/>
                  </a:lnTo>
                  <a:lnTo>
                    <a:pt x="30938" y="32497"/>
                  </a:lnTo>
                  <a:lnTo>
                    <a:pt x="30551" y="32335"/>
                  </a:lnTo>
                  <a:lnTo>
                    <a:pt x="29752" y="31986"/>
                  </a:lnTo>
                  <a:lnTo>
                    <a:pt x="28929" y="31599"/>
                  </a:lnTo>
                  <a:lnTo>
                    <a:pt x="28092" y="31187"/>
                  </a:lnTo>
                  <a:lnTo>
                    <a:pt x="27231" y="30725"/>
                  </a:lnTo>
                  <a:lnTo>
                    <a:pt x="26358" y="30238"/>
                  </a:lnTo>
                  <a:lnTo>
                    <a:pt x="25459" y="29714"/>
                  </a:lnTo>
                  <a:lnTo>
                    <a:pt x="24561" y="29165"/>
                  </a:lnTo>
                  <a:lnTo>
                    <a:pt x="23662" y="28566"/>
                  </a:lnTo>
                  <a:lnTo>
                    <a:pt x="22751" y="27955"/>
                  </a:lnTo>
                  <a:lnTo>
                    <a:pt x="22289" y="27643"/>
                  </a:lnTo>
                  <a:lnTo>
                    <a:pt x="21828" y="27306"/>
                  </a:lnTo>
                  <a:lnTo>
                    <a:pt x="20917" y="26632"/>
                  </a:lnTo>
                  <a:lnTo>
                    <a:pt x="20006" y="25933"/>
                  </a:lnTo>
                  <a:lnTo>
                    <a:pt x="19095" y="25222"/>
                  </a:lnTo>
                  <a:lnTo>
                    <a:pt x="18046" y="24373"/>
                  </a:lnTo>
                  <a:lnTo>
                    <a:pt x="17035" y="23512"/>
                  </a:lnTo>
                  <a:lnTo>
                    <a:pt x="16998" y="23462"/>
                  </a:lnTo>
                  <a:lnTo>
                    <a:pt x="16973" y="23387"/>
                  </a:lnTo>
                  <a:lnTo>
                    <a:pt x="16960" y="23275"/>
                  </a:lnTo>
                  <a:lnTo>
                    <a:pt x="16936" y="23137"/>
                  </a:lnTo>
                  <a:lnTo>
                    <a:pt x="16911" y="22776"/>
                  </a:lnTo>
                  <a:lnTo>
                    <a:pt x="16873" y="22289"/>
                  </a:lnTo>
                  <a:lnTo>
                    <a:pt x="16823" y="21702"/>
                  </a:lnTo>
                  <a:lnTo>
                    <a:pt x="16748" y="21003"/>
                  </a:lnTo>
                  <a:lnTo>
                    <a:pt x="16648" y="20217"/>
                  </a:lnTo>
                  <a:lnTo>
                    <a:pt x="16586" y="19793"/>
                  </a:lnTo>
                  <a:lnTo>
                    <a:pt x="16511" y="19344"/>
                  </a:lnTo>
                  <a:lnTo>
                    <a:pt x="16424" y="18882"/>
                  </a:lnTo>
                  <a:lnTo>
                    <a:pt x="16324" y="18395"/>
                  </a:lnTo>
                  <a:lnTo>
                    <a:pt x="16212" y="17883"/>
                  </a:lnTo>
                  <a:lnTo>
                    <a:pt x="16074" y="17359"/>
                  </a:lnTo>
                  <a:lnTo>
                    <a:pt x="15937" y="16823"/>
                  </a:lnTo>
                  <a:lnTo>
                    <a:pt x="15775" y="16261"/>
                  </a:lnTo>
                  <a:lnTo>
                    <a:pt x="15588" y="15700"/>
                  </a:lnTo>
                  <a:lnTo>
                    <a:pt x="15388" y="15113"/>
                  </a:lnTo>
                  <a:lnTo>
                    <a:pt x="15163" y="14514"/>
                  </a:lnTo>
                  <a:lnTo>
                    <a:pt x="14914" y="13902"/>
                  </a:lnTo>
                  <a:lnTo>
                    <a:pt x="14639" y="13278"/>
                  </a:lnTo>
                  <a:lnTo>
                    <a:pt x="14352" y="12642"/>
                  </a:lnTo>
                  <a:lnTo>
                    <a:pt x="14028" y="11993"/>
                  </a:lnTo>
                  <a:lnTo>
                    <a:pt x="13678" y="11344"/>
                  </a:lnTo>
                  <a:lnTo>
                    <a:pt x="13304" y="10683"/>
                  </a:lnTo>
                  <a:lnTo>
                    <a:pt x="12905" y="10009"/>
                  </a:lnTo>
                  <a:lnTo>
                    <a:pt x="13142" y="10758"/>
                  </a:lnTo>
                  <a:lnTo>
                    <a:pt x="13366" y="11481"/>
                  </a:lnTo>
                  <a:lnTo>
                    <a:pt x="13566" y="12180"/>
                  </a:lnTo>
                  <a:lnTo>
                    <a:pt x="13753" y="12842"/>
                  </a:lnTo>
                  <a:lnTo>
                    <a:pt x="13915" y="13491"/>
                  </a:lnTo>
                  <a:lnTo>
                    <a:pt x="14078" y="14102"/>
                  </a:lnTo>
                  <a:lnTo>
                    <a:pt x="14202" y="14689"/>
                  </a:lnTo>
                  <a:lnTo>
                    <a:pt x="14327" y="15263"/>
                  </a:lnTo>
                  <a:lnTo>
                    <a:pt x="14440" y="15799"/>
                  </a:lnTo>
                  <a:lnTo>
                    <a:pt x="14539" y="16299"/>
                  </a:lnTo>
                  <a:lnTo>
                    <a:pt x="14614" y="16785"/>
                  </a:lnTo>
                  <a:lnTo>
                    <a:pt x="14689" y="17247"/>
                  </a:lnTo>
                  <a:lnTo>
                    <a:pt x="14752" y="17684"/>
                  </a:lnTo>
                  <a:lnTo>
                    <a:pt x="14801" y="18096"/>
                  </a:lnTo>
                  <a:lnTo>
                    <a:pt x="14864" y="18832"/>
                  </a:lnTo>
                  <a:lnTo>
                    <a:pt x="14901" y="19481"/>
                  </a:lnTo>
                  <a:lnTo>
                    <a:pt x="14901" y="20030"/>
                  </a:lnTo>
                  <a:lnTo>
                    <a:pt x="14889" y="20479"/>
                  </a:lnTo>
                  <a:lnTo>
                    <a:pt x="14851" y="20829"/>
                  </a:lnTo>
                  <a:lnTo>
                    <a:pt x="14801" y="21091"/>
                  </a:lnTo>
                  <a:lnTo>
                    <a:pt x="14777" y="21191"/>
                  </a:lnTo>
                  <a:lnTo>
                    <a:pt x="14739" y="21266"/>
                  </a:lnTo>
                  <a:lnTo>
                    <a:pt x="14714" y="21315"/>
                  </a:lnTo>
                  <a:lnTo>
                    <a:pt x="14689" y="21353"/>
                  </a:lnTo>
                  <a:lnTo>
                    <a:pt x="14652" y="21353"/>
                  </a:lnTo>
                  <a:lnTo>
                    <a:pt x="14627" y="21340"/>
                  </a:lnTo>
                  <a:lnTo>
                    <a:pt x="14003" y="20729"/>
                  </a:lnTo>
                  <a:lnTo>
                    <a:pt x="13391" y="20105"/>
                  </a:lnTo>
                  <a:lnTo>
                    <a:pt x="12817" y="19456"/>
                  </a:lnTo>
                  <a:lnTo>
                    <a:pt x="12530" y="19131"/>
                  </a:lnTo>
                  <a:lnTo>
                    <a:pt x="12256" y="18795"/>
                  </a:lnTo>
                  <a:lnTo>
                    <a:pt x="11894" y="18358"/>
                  </a:lnTo>
                  <a:lnTo>
                    <a:pt x="11544" y="17908"/>
                  </a:lnTo>
                  <a:lnTo>
                    <a:pt x="11195" y="17459"/>
                  </a:lnTo>
                  <a:lnTo>
                    <a:pt x="10858" y="16997"/>
                  </a:lnTo>
                  <a:lnTo>
                    <a:pt x="10533" y="16548"/>
                  </a:lnTo>
                  <a:lnTo>
                    <a:pt x="10221" y="16086"/>
                  </a:lnTo>
                  <a:lnTo>
                    <a:pt x="9909" y="15625"/>
                  </a:lnTo>
                  <a:lnTo>
                    <a:pt x="9622" y="15150"/>
                  </a:lnTo>
                  <a:lnTo>
                    <a:pt x="9348" y="14676"/>
                  </a:lnTo>
                  <a:lnTo>
                    <a:pt x="9073" y="14214"/>
                  </a:lnTo>
                  <a:lnTo>
                    <a:pt x="8811" y="13740"/>
                  </a:lnTo>
                  <a:lnTo>
                    <a:pt x="8562" y="13266"/>
                  </a:lnTo>
                  <a:lnTo>
                    <a:pt x="8324" y="12804"/>
                  </a:lnTo>
                  <a:lnTo>
                    <a:pt x="8100" y="12330"/>
                  </a:lnTo>
                  <a:lnTo>
                    <a:pt x="7875" y="11868"/>
                  </a:lnTo>
                  <a:lnTo>
                    <a:pt x="7663" y="11407"/>
                  </a:lnTo>
                  <a:lnTo>
                    <a:pt x="7463" y="10945"/>
                  </a:lnTo>
                  <a:lnTo>
                    <a:pt x="7276" y="10483"/>
                  </a:lnTo>
                  <a:lnTo>
                    <a:pt x="7101" y="10021"/>
                  </a:lnTo>
                  <a:lnTo>
                    <a:pt x="6927" y="9572"/>
                  </a:lnTo>
                  <a:lnTo>
                    <a:pt x="6615" y="8686"/>
                  </a:lnTo>
                  <a:lnTo>
                    <a:pt x="6328" y="7825"/>
                  </a:lnTo>
                  <a:lnTo>
                    <a:pt x="6091" y="6989"/>
                  </a:lnTo>
                  <a:lnTo>
                    <a:pt x="5878" y="6190"/>
                  </a:lnTo>
                  <a:lnTo>
                    <a:pt x="5691" y="5416"/>
                  </a:lnTo>
                  <a:lnTo>
                    <a:pt x="5616" y="5054"/>
                  </a:lnTo>
                  <a:lnTo>
                    <a:pt x="5541" y="4692"/>
                  </a:lnTo>
                  <a:lnTo>
                    <a:pt x="5467" y="4343"/>
                  </a:lnTo>
                  <a:lnTo>
                    <a:pt x="5404" y="3994"/>
                  </a:lnTo>
                  <a:lnTo>
                    <a:pt x="5304" y="3345"/>
                  </a:lnTo>
                  <a:lnTo>
                    <a:pt x="5205" y="2758"/>
                  </a:lnTo>
                  <a:lnTo>
                    <a:pt x="5130" y="2209"/>
                  </a:lnTo>
                  <a:lnTo>
                    <a:pt x="5030" y="1273"/>
                  </a:lnTo>
                  <a:lnTo>
                    <a:pt x="4967" y="587"/>
                  </a:lnTo>
                  <a:lnTo>
                    <a:pt x="49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2" name="Google Shape;502;p57">
            <a:extLst>
              <a:ext uri="{FF2B5EF4-FFF2-40B4-BE49-F238E27FC236}">
                <a16:creationId xmlns:a16="http://schemas.microsoft.com/office/drawing/2014/main" id="{5683A2E0-4873-E11B-C484-B310CFFB2CF2}"/>
              </a:ext>
            </a:extLst>
          </p:cNvPr>
          <p:cNvGrpSpPr/>
          <p:nvPr/>
        </p:nvGrpSpPr>
        <p:grpSpPr>
          <a:xfrm>
            <a:off x="6270637" y="1366544"/>
            <a:ext cx="1207599" cy="2454061"/>
            <a:chOff x="6270354" y="1656871"/>
            <a:chExt cx="1064714" cy="2163884"/>
          </a:xfrm>
        </p:grpSpPr>
        <p:sp>
          <p:nvSpPr>
            <p:cNvPr id="503" name="Google Shape;503;p57">
              <a:extLst>
                <a:ext uri="{FF2B5EF4-FFF2-40B4-BE49-F238E27FC236}">
                  <a16:creationId xmlns:a16="http://schemas.microsoft.com/office/drawing/2014/main" id="{97C56E4B-5AA0-9F6A-8138-2020D2D74BD0}"/>
                </a:ext>
              </a:extLst>
            </p:cNvPr>
            <p:cNvSpPr/>
            <p:nvPr/>
          </p:nvSpPr>
          <p:spPr>
            <a:xfrm>
              <a:off x="6270354" y="1656871"/>
              <a:ext cx="1064714" cy="2163884"/>
            </a:xfrm>
            <a:custGeom>
              <a:avLst/>
              <a:gdLst/>
              <a:ahLst/>
              <a:cxnLst/>
              <a:rect l="l" t="t" r="r" b="b"/>
              <a:pathLst>
                <a:path w="23052" h="46850" extrusionOk="0">
                  <a:moveTo>
                    <a:pt x="11520" y="1"/>
                  </a:moveTo>
                  <a:lnTo>
                    <a:pt x="10933" y="13"/>
                  </a:lnTo>
                  <a:lnTo>
                    <a:pt x="10347" y="26"/>
                  </a:lnTo>
                  <a:lnTo>
                    <a:pt x="9760" y="63"/>
                  </a:lnTo>
                  <a:lnTo>
                    <a:pt x="9186" y="113"/>
                  </a:lnTo>
                  <a:lnTo>
                    <a:pt x="8637" y="176"/>
                  </a:lnTo>
                  <a:lnTo>
                    <a:pt x="8088" y="238"/>
                  </a:lnTo>
                  <a:lnTo>
                    <a:pt x="7551" y="325"/>
                  </a:lnTo>
                  <a:lnTo>
                    <a:pt x="7027" y="425"/>
                  </a:lnTo>
                  <a:lnTo>
                    <a:pt x="6515" y="525"/>
                  </a:lnTo>
                  <a:lnTo>
                    <a:pt x="6016" y="650"/>
                  </a:lnTo>
                  <a:lnTo>
                    <a:pt x="5529" y="775"/>
                  </a:lnTo>
                  <a:lnTo>
                    <a:pt x="5068" y="912"/>
                  </a:lnTo>
                  <a:lnTo>
                    <a:pt x="4618" y="1062"/>
                  </a:lnTo>
                  <a:lnTo>
                    <a:pt x="4182" y="1224"/>
                  </a:lnTo>
                  <a:lnTo>
                    <a:pt x="3757" y="1386"/>
                  </a:lnTo>
                  <a:lnTo>
                    <a:pt x="3358" y="1561"/>
                  </a:lnTo>
                  <a:lnTo>
                    <a:pt x="2984" y="1748"/>
                  </a:lnTo>
                  <a:lnTo>
                    <a:pt x="2622" y="1935"/>
                  </a:lnTo>
                  <a:lnTo>
                    <a:pt x="2285" y="2147"/>
                  </a:lnTo>
                  <a:lnTo>
                    <a:pt x="1960" y="2347"/>
                  </a:lnTo>
                  <a:lnTo>
                    <a:pt x="1661" y="2572"/>
                  </a:lnTo>
                  <a:lnTo>
                    <a:pt x="1386" y="2796"/>
                  </a:lnTo>
                  <a:lnTo>
                    <a:pt x="1136" y="3021"/>
                  </a:lnTo>
                  <a:lnTo>
                    <a:pt x="899" y="3258"/>
                  </a:lnTo>
                  <a:lnTo>
                    <a:pt x="700" y="3495"/>
                  </a:lnTo>
                  <a:lnTo>
                    <a:pt x="512" y="3745"/>
                  </a:lnTo>
                  <a:lnTo>
                    <a:pt x="363" y="3994"/>
                  </a:lnTo>
                  <a:lnTo>
                    <a:pt x="238" y="4256"/>
                  </a:lnTo>
                  <a:lnTo>
                    <a:pt x="138" y="4519"/>
                  </a:lnTo>
                  <a:lnTo>
                    <a:pt x="63" y="4781"/>
                  </a:lnTo>
                  <a:lnTo>
                    <a:pt x="13" y="5055"/>
                  </a:lnTo>
                  <a:lnTo>
                    <a:pt x="1" y="5330"/>
                  </a:lnTo>
                  <a:lnTo>
                    <a:pt x="1" y="41533"/>
                  </a:lnTo>
                  <a:lnTo>
                    <a:pt x="13" y="41808"/>
                  </a:lnTo>
                  <a:lnTo>
                    <a:pt x="63" y="42070"/>
                  </a:lnTo>
                  <a:lnTo>
                    <a:pt x="138" y="42345"/>
                  </a:lnTo>
                  <a:lnTo>
                    <a:pt x="238" y="42607"/>
                  </a:lnTo>
                  <a:lnTo>
                    <a:pt x="363" y="42856"/>
                  </a:lnTo>
                  <a:lnTo>
                    <a:pt x="512" y="43118"/>
                  </a:lnTo>
                  <a:lnTo>
                    <a:pt x="700" y="43355"/>
                  </a:lnTo>
                  <a:lnTo>
                    <a:pt x="899" y="43605"/>
                  </a:lnTo>
                  <a:lnTo>
                    <a:pt x="1136" y="43842"/>
                  </a:lnTo>
                  <a:lnTo>
                    <a:pt x="1386" y="44067"/>
                  </a:lnTo>
                  <a:lnTo>
                    <a:pt x="1661" y="44291"/>
                  </a:lnTo>
                  <a:lnTo>
                    <a:pt x="1960" y="44504"/>
                  </a:lnTo>
                  <a:lnTo>
                    <a:pt x="2285" y="44716"/>
                  </a:lnTo>
                  <a:lnTo>
                    <a:pt x="2622" y="44915"/>
                  </a:lnTo>
                  <a:lnTo>
                    <a:pt x="2984" y="45115"/>
                  </a:lnTo>
                  <a:lnTo>
                    <a:pt x="3358" y="45290"/>
                  </a:lnTo>
                  <a:lnTo>
                    <a:pt x="3757" y="45477"/>
                  </a:lnTo>
                  <a:lnTo>
                    <a:pt x="4182" y="45639"/>
                  </a:lnTo>
                  <a:lnTo>
                    <a:pt x="4618" y="45801"/>
                  </a:lnTo>
                  <a:lnTo>
                    <a:pt x="5068" y="45951"/>
                  </a:lnTo>
                  <a:lnTo>
                    <a:pt x="5529" y="46088"/>
                  </a:lnTo>
                  <a:lnTo>
                    <a:pt x="6016" y="46213"/>
                  </a:lnTo>
                  <a:lnTo>
                    <a:pt x="6515" y="46326"/>
                  </a:lnTo>
                  <a:lnTo>
                    <a:pt x="7027" y="46438"/>
                  </a:lnTo>
                  <a:lnTo>
                    <a:pt x="7551" y="46538"/>
                  </a:lnTo>
                  <a:lnTo>
                    <a:pt x="8088" y="46613"/>
                  </a:lnTo>
                  <a:lnTo>
                    <a:pt x="8637" y="46688"/>
                  </a:lnTo>
                  <a:lnTo>
                    <a:pt x="9186" y="46750"/>
                  </a:lnTo>
                  <a:lnTo>
                    <a:pt x="9760" y="46800"/>
                  </a:lnTo>
                  <a:lnTo>
                    <a:pt x="10347" y="46825"/>
                  </a:lnTo>
                  <a:lnTo>
                    <a:pt x="10933" y="46850"/>
                  </a:lnTo>
                  <a:lnTo>
                    <a:pt x="12119" y="46850"/>
                  </a:lnTo>
                  <a:lnTo>
                    <a:pt x="12705" y="46825"/>
                  </a:lnTo>
                  <a:lnTo>
                    <a:pt x="13292" y="46800"/>
                  </a:lnTo>
                  <a:lnTo>
                    <a:pt x="13853" y="46750"/>
                  </a:lnTo>
                  <a:lnTo>
                    <a:pt x="14415" y="46688"/>
                  </a:lnTo>
                  <a:lnTo>
                    <a:pt x="14964" y="46613"/>
                  </a:lnTo>
                  <a:lnTo>
                    <a:pt x="15501" y="46538"/>
                  </a:lnTo>
                  <a:lnTo>
                    <a:pt x="16025" y="46438"/>
                  </a:lnTo>
                  <a:lnTo>
                    <a:pt x="16537" y="46326"/>
                  </a:lnTo>
                  <a:lnTo>
                    <a:pt x="17036" y="46213"/>
                  </a:lnTo>
                  <a:lnTo>
                    <a:pt x="17522" y="46088"/>
                  </a:lnTo>
                  <a:lnTo>
                    <a:pt x="17984" y="45951"/>
                  </a:lnTo>
                  <a:lnTo>
                    <a:pt x="18433" y="45801"/>
                  </a:lnTo>
                  <a:lnTo>
                    <a:pt x="18870" y="45639"/>
                  </a:lnTo>
                  <a:lnTo>
                    <a:pt x="19282" y="45477"/>
                  </a:lnTo>
                  <a:lnTo>
                    <a:pt x="19681" y="45290"/>
                  </a:lnTo>
                  <a:lnTo>
                    <a:pt x="20068" y="45115"/>
                  </a:lnTo>
                  <a:lnTo>
                    <a:pt x="20430" y="44915"/>
                  </a:lnTo>
                  <a:lnTo>
                    <a:pt x="20767" y="44716"/>
                  </a:lnTo>
                  <a:lnTo>
                    <a:pt x="21092" y="44504"/>
                  </a:lnTo>
                  <a:lnTo>
                    <a:pt x="21391" y="44291"/>
                  </a:lnTo>
                  <a:lnTo>
                    <a:pt x="21666" y="44067"/>
                  </a:lnTo>
                  <a:lnTo>
                    <a:pt x="21915" y="43842"/>
                  </a:lnTo>
                  <a:lnTo>
                    <a:pt x="22152" y="43605"/>
                  </a:lnTo>
                  <a:lnTo>
                    <a:pt x="22352" y="43355"/>
                  </a:lnTo>
                  <a:lnTo>
                    <a:pt x="22539" y="43118"/>
                  </a:lnTo>
                  <a:lnTo>
                    <a:pt x="22689" y="42856"/>
                  </a:lnTo>
                  <a:lnTo>
                    <a:pt x="22814" y="42607"/>
                  </a:lnTo>
                  <a:lnTo>
                    <a:pt x="22914" y="42345"/>
                  </a:lnTo>
                  <a:lnTo>
                    <a:pt x="22989" y="42070"/>
                  </a:lnTo>
                  <a:lnTo>
                    <a:pt x="23039" y="41808"/>
                  </a:lnTo>
                  <a:lnTo>
                    <a:pt x="23051" y="41533"/>
                  </a:lnTo>
                  <a:lnTo>
                    <a:pt x="23051" y="5330"/>
                  </a:lnTo>
                  <a:lnTo>
                    <a:pt x="23039" y="5055"/>
                  </a:lnTo>
                  <a:lnTo>
                    <a:pt x="22989" y="4781"/>
                  </a:lnTo>
                  <a:lnTo>
                    <a:pt x="22914" y="4519"/>
                  </a:lnTo>
                  <a:lnTo>
                    <a:pt x="22814" y="4256"/>
                  </a:lnTo>
                  <a:lnTo>
                    <a:pt x="22689" y="3994"/>
                  </a:lnTo>
                  <a:lnTo>
                    <a:pt x="22539" y="3745"/>
                  </a:lnTo>
                  <a:lnTo>
                    <a:pt x="22352" y="3495"/>
                  </a:lnTo>
                  <a:lnTo>
                    <a:pt x="22152" y="3258"/>
                  </a:lnTo>
                  <a:lnTo>
                    <a:pt x="21915" y="3021"/>
                  </a:lnTo>
                  <a:lnTo>
                    <a:pt x="21666" y="2796"/>
                  </a:lnTo>
                  <a:lnTo>
                    <a:pt x="21391" y="2572"/>
                  </a:lnTo>
                  <a:lnTo>
                    <a:pt x="21092" y="2347"/>
                  </a:lnTo>
                  <a:lnTo>
                    <a:pt x="20767" y="2147"/>
                  </a:lnTo>
                  <a:lnTo>
                    <a:pt x="20430" y="1935"/>
                  </a:lnTo>
                  <a:lnTo>
                    <a:pt x="20068" y="1748"/>
                  </a:lnTo>
                  <a:lnTo>
                    <a:pt x="19681" y="1561"/>
                  </a:lnTo>
                  <a:lnTo>
                    <a:pt x="19282" y="1386"/>
                  </a:lnTo>
                  <a:lnTo>
                    <a:pt x="18870" y="1224"/>
                  </a:lnTo>
                  <a:lnTo>
                    <a:pt x="18433" y="1062"/>
                  </a:lnTo>
                  <a:lnTo>
                    <a:pt x="17984" y="912"/>
                  </a:lnTo>
                  <a:lnTo>
                    <a:pt x="17522" y="775"/>
                  </a:lnTo>
                  <a:lnTo>
                    <a:pt x="17036" y="650"/>
                  </a:lnTo>
                  <a:lnTo>
                    <a:pt x="16537" y="525"/>
                  </a:lnTo>
                  <a:lnTo>
                    <a:pt x="16025" y="425"/>
                  </a:lnTo>
                  <a:lnTo>
                    <a:pt x="15501" y="325"/>
                  </a:lnTo>
                  <a:lnTo>
                    <a:pt x="14964" y="238"/>
                  </a:lnTo>
                  <a:lnTo>
                    <a:pt x="14415" y="176"/>
                  </a:lnTo>
                  <a:lnTo>
                    <a:pt x="13853" y="113"/>
                  </a:lnTo>
                  <a:lnTo>
                    <a:pt x="13292" y="63"/>
                  </a:lnTo>
                  <a:lnTo>
                    <a:pt x="12705" y="26"/>
                  </a:lnTo>
                  <a:lnTo>
                    <a:pt x="12119" y="13"/>
                  </a:lnTo>
                  <a:lnTo>
                    <a:pt x="1152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57">
              <a:extLst>
                <a:ext uri="{FF2B5EF4-FFF2-40B4-BE49-F238E27FC236}">
                  <a16:creationId xmlns:a16="http://schemas.microsoft.com/office/drawing/2014/main" id="{EC8A01F1-0BCB-87E1-B834-0E4BF2862C3C}"/>
                </a:ext>
              </a:extLst>
            </p:cNvPr>
            <p:cNvSpPr/>
            <p:nvPr/>
          </p:nvSpPr>
          <p:spPr>
            <a:xfrm>
              <a:off x="6276127" y="1656871"/>
              <a:ext cx="1047394" cy="492313"/>
            </a:xfrm>
            <a:custGeom>
              <a:avLst/>
              <a:gdLst/>
              <a:ahLst/>
              <a:cxnLst/>
              <a:rect l="l" t="t" r="r" b="b"/>
              <a:pathLst>
                <a:path w="22677" h="10659" extrusionOk="0">
                  <a:moveTo>
                    <a:pt x="11332" y="1"/>
                  </a:moveTo>
                  <a:lnTo>
                    <a:pt x="10746" y="13"/>
                  </a:lnTo>
                  <a:lnTo>
                    <a:pt x="10172" y="26"/>
                  </a:lnTo>
                  <a:lnTo>
                    <a:pt x="9610" y="63"/>
                  </a:lnTo>
                  <a:lnTo>
                    <a:pt x="9048" y="113"/>
                  </a:lnTo>
                  <a:lnTo>
                    <a:pt x="8499" y="176"/>
                  </a:lnTo>
                  <a:lnTo>
                    <a:pt x="7963" y="238"/>
                  </a:lnTo>
                  <a:lnTo>
                    <a:pt x="7439" y="325"/>
                  </a:lnTo>
                  <a:lnTo>
                    <a:pt x="6927" y="425"/>
                  </a:lnTo>
                  <a:lnTo>
                    <a:pt x="6415" y="525"/>
                  </a:lnTo>
                  <a:lnTo>
                    <a:pt x="5929" y="650"/>
                  </a:lnTo>
                  <a:lnTo>
                    <a:pt x="5454" y="775"/>
                  </a:lnTo>
                  <a:lnTo>
                    <a:pt x="4993" y="912"/>
                  </a:lnTo>
                  <a:lnTo>
                    <a:pt x="4556" y="1062"/>
                  </a:lnTo>
                  <a:lnTo>
                    <a:pt x="4119" y="1224"/>
                  </a:lnTo>
                  <a:lnTo>
                    <a:pt x="3707" y="1386"/>
                  </a:lnTo>
                  <a:lnTo>
                    <a:pt x="3320" y="1561"/>
                  </a:lnTo>
                  <a:lnTo>
                    <a:pt x="2946" y="1748"/>
                  </a:lnTo>
                  <a:lnTo>
                    <a:pt x="2584" y="1935"/>
                  </a:lnTo>
                  <a:lnTo>
                    <a:pt x="2247" y="2147"/>
                  </a:lnTo>
                  <a:lnTo>
                    <a:pt x="1935" y="2347"/>
                  </a:lnTo>
                  <a:lnTo>
                    <a:pt x="1635" y="2572"/>
                  </a:lnTo>
                  <a:lnTo>
                    <a:pt x="1361" y="2796"/>
                  </a:lnTo>
                  <a:lnTo>
                    <a:pt x="1111" y="3021"/>
                  </a:lnTo>
                  <a:lnTo>
                    <a:pt x="887" y="3258"/>
                  </a:lnTo>
                  <a:lnTo>
                    <a:pt x="687" y="3495"/>
                  </a:lnTo>
                  <a:lnTo>
                    <a:pt x="500" y="3745"/>
                  </a:lnTo>
                  <a:lnTo>
                    <a:pt x="350" y="3994"/>
                  </a:lnTo>
                  <a:lnTo>
                    <a:pt x="225" y="4256"/>
                  </a:lnTo>
                  <a:lnTo>
                    <a:pt x="125" y="4519"/>
                  </a:lnTo>
                  <a:lnTo>
                    <a:pt x="51" y="4781"/>
                  </a:lnTo>
                  <a:lnTo>
                    <a:pt x="13" y="5055"/>
                  </a:lnTo>
                  <a:lnTo>
                    <a:pt x="1" y="5330"/>
                  </a:lnTo>
                  <a:lnTo>
                    <a:pt x="13" y="5604"/>
                  </a:lnTo>
                  <a:lnTo>
                    <a:pt x="51" y="5879"/>
                  </a:lnTo>
                  <a:lnTo>
                    <a:pt x="125" y="6141"/>
                  </a:lnTo>
                  <a:lnTo>
                    <a:pt x="225" y="6403"/>
                  </a:lnTo>
                  <a:lnTo>
                    <a:pt x="350" y="6665"/>
                  </a:lnTo>
                  <a:lnTo>
                    <a:pt x="500" y="6915"/>
                  </a:lnTo>
                  <a:lnTo>
                    <a:pt x="687" y="7164"/>
                  </a:lnTo>
                  <a:lnTo>
                    <a:pt x="887" y="7401"/>
                  </a:lnTo>
                  <a:lnTo>
                    <a:pt x="1111" y="7638"/>
                  </a:lnTo>
                  <a:lnTo>
                    <a:pt x="1361" y="7863"/>
                  </a:lnTo>
                  <a:lnTo>
                    <a:pt x="1635" y="8088"/>
                  </a:lnTo>
                  <a:lnTo>
                    <a:pt x="1935" y="8312"/>
                  </a:lnTo>
                  <a:lnTo>
                    <a:pt x="2247" y="8512"/>
                  </a:lnTo>
                  <a:lnTo>
                    <a:pt x="2584" y="8712"/>
                  </a:lnTo>
                  <a:lnTo>
                    <a:pt x="2946" y="8911"/>
                  </a:lnTo>
                  <a:lnTo>
                    <a:pt x="3320" y="9099"/>
                  </a:lnTo>
                  <a:lnTo>
                    <a:pt x="3707" y="9273"/>
                  </a:lnTo>
                  <a:lnTo>
                    <a:pt x="4119" y="9436"/>
                  </a:lnTo>
                  <a:lnTo>
                    <a:pt x="4556" y="9598"/>
                  </a:lnTo>
                  <a:lnTo>
                    <a:pt x="4993" y="9748"/>
                  </a:lnTo>
                  <a:lnTo>
                    <a:pt x="5454" y="9885"/>
                  </a:lnTo>
                  <a:lnTo>
                    <a:pt x="5929" y="10010"/>
                  </a:lnTo>
                  <a:lnTo>
                    <a:pt x="6415" y="10134"/>
                  </a:lnTo>
                  <a:lnTo>
                    <a:pt x="6927" y="10234"/>
                  </a:lnTo>
                  <a:lnTo>
                    <a:pt x="7439" y="10334"/>
                  </a:lnTo>
                  <a:lnTo>
                    <a:pt x="7963" y="10421"/>
                  </a:lnTo>
                  <a:lnTo>
                    <a:pt x="8499" y="10484"/>
                  </a:lnTo>
                  <a:lnTo>
                    <a:pt x="9048" y="10546"/>
                  </a:lnTo>
                  <a:lnTo>
                    <a:pt x="9610" y="10596"/>
                  </a:lnTo>
                  <a:lnTo>
                    <a:pt x="10172" y="10634"/>
                  </a:lnTo>
                  <a:lnTo>
                    <a:pt x="10746" y="10646"/>
                  </a:lnTo>
                  <a:lnTo>
                    <a:pt x="11332" y="10659"/>
                  </a:lnTo>
                  <a:lnTo>
                    <a:pt x="11919" y="10646"/>
                  </a:lnTo>
                  <a:lnTo>
                    <a:pt x="12493" y="10634"/>
                  </a:lnTo>
                  <a:lnTo>
                    <a:pt x="13067" y="10596"/>
                  </a:lnTo>
                  <a:lnTo>
                    <a:pt x="13616" y="10546"/>
                  </a:lnTo>
                  <a:lnTo>
                    <a:pt x="14165" y="10484"/>
                  </a:lnTo>
                  <a:lnTo>
                    <a:pt x="14702" y="10421"/>
                  </a:lnTo>
                  <a:lnTo>
                    <a:pt x="15238" y="10334"/>
                  </a:lnTo>
                  <a:lnTo>
                    <a:pt x="15750" y="10234"/>
                  </a:lnTo>
                  <a:lnTo>
                    <a:pt x="16249" y="10134"/>
                  </a:lnTo>
                  <a:lnTo>
                    <a:pt x="16736" y="10010"/>
                  </a:lnTo>
                  <a:lnTo>
                    <a:pt x="17210" y="9885"/>
                  </a:lnTo>
                  <a:lnTo>
                    <a:pt x="17672" y="9748"/>
                  </a:lnTo>
                  <a:lnTo>
                    <a:pt x="18121" y="9598"/>
                  </a:lnTo>
                  <a:lnTo>
                    <a:pt x="18546" y="9436"/>
                  </a:lnTo>
                  <a:lnTo>
                    <a:pt x="18957" y="9273"/>
                  </a:lnTo>
                  <a:lnTo>
                    <a:pt x="19357" y="9099"/>
                  </a:lnTo>
                  <a:lnTo>
                    <a:pt x="19731" y="8911"/>
                  </a:lnTo>
                  <a:lnTo>
                    <a:pt x="20081" y="8712"/>
                  </a:lnTo>
                  <a:lnTo>
                    <a:pt x="20418" y="8512"/>
                  </a:lnTo>
                  <a:lnTo>
                    <a:pt x="20742" y="8312"/>
                  </a:lnTo>
                  <a:lnTo>
                    <a:pt x="21029" y="8088"/>
                  </a:lnTo>
                  <a:lnTo>
                    <a:pt x="21304" y="7863"/>
                  </a:lnTo>
                  <a:lnTo>
                    <a:pt x="21553" y="7638"/>
                  </a:lnTo>
                  <a:lnTo>
                    <a:pt x="21778" y="7401"/>
                  </a:lnTo>
                  <a:lnTo>
                    <a:pt x="21990" y="7164"/>
                  </a:lnTo>
                  <a:lnTo>
                    <a:pt x="22165" y="6915"/>
                  </a:lnTo>
                  <a:lnTo>
                    <a:pt x="22315" y="6665"/>
                  </a:lnTo>
                  <a:lnTo>
                    <a:pt x="22439" y="6403"/>
                  </a:lnTo>
                  <a:lnTo>
                    <a:pt x="22539" y="6141"/>
                  </a:lnTo>
                  <a:lnTo>
                    <a:pt x="22614" y="5879"/>
                  </a:lnTo>
                  <a:lnTo>
                    <a:pt x="22664" y="5604"/>
                  </a:lnTo>
                  <a:lnTo>
                    <a:pt x="22676" y="5330"/>
                  </a:lnTo>
                  <a:lnTo>
                    <a:pt x="22664" y="5055"/>
                  </a:lnTo>
                  <a:lnTo>
                    <a:pt x="22614" y="4781"/>
                  </a:lnTo>
                  <a:lnTo>
                    <a:pt x="22539" y="4519"/>
                  </a:lnTo>
                  <a:lnTo>
                    <a:pt x="22439" y="4256"/>
                  </a:lnTo>
                  <a:lnTo>
                    <a:pt x="22315" y="3994"/>
                  </a:lnTo>
                  <a:lnTo>
                    <a:pt x="22165" y="3745"/>
                  </a:lnTo>
                  <a:lnTo>
                    <a:pt x="21990" y="3495"/>
                  </a:lnTo>
                  <a:lnTo>
                    <a:pt x="21778" y="3258"/>
                  </a:lnTo>
                  <a:lnTo>
                    <a:pt x="21553" y="3021"/>
                  </a:lnTo>
                  <a:lnTo>
                    <a:pt x="21304" y="2796"/>
                  </a:lnTo>
                  <a:lnTo>
                    <a:pt x="21029" y="2572"/>
                  </a:lnTo>
                  <a:lnTo>
                    <a:pt x="20742" y="2347"/>
                  </a:lnTo>
                  <a:lnTo>
                    <a:pt x="20418" y="2147"/>
                  </a:lnTo>
                  <a:lnTo>
                    <a:pt x="20081" y="1935"/>
                  </a:lnTo>
                  <a:lnTo>
                    <a:pt x="19731" y="1748"/>
                  </a:lnTo>
                  <a:lnTo>
                    <a:pt x="19357" y="1561"/>
                  </a:lnTo>
                  <a:lnTo>
                    <a:pt x="18957" y="1386"/>
                  </a:lnTo>
                  <a:lnTo>
                    <a:pt x="18546" y="1224"/>
                  </a:lnTo>
                  <a:lnTo>
                    <a:pt x="18121" y="1062"/>
                  </a:lnTo>
                  <a:lnTo>
                    <a:pt x="17672" y="912"/>
                  </a:lnTo>
                  <a:lnTo>
                    <a:pt x="17210" y="775"/>
                  </a:lnTo>
                  <a:lnTo>
                    <a:pt x="16736" y="650"/>
                  </a:lnTo>
                  <a:lnTo>
                    <a:pt x="16249" y="525"/>
                  </a:lnTo>
                  <a:lnTo>
                    <a:pt x="15750" y="425"/>
                  </a:lnTo>
                  <a:lnTo>
                    <a:pt x="15238" y="325"/>
                  </a:lnTo>
                  <a:lnTo>
                    <a:pt x="14702" y="238"/>
                  </a:lnTo>
                  <a:lnTo>
                    <a:pt x="14165" y="176"/>
                  </a:lnTo>
                  <a:lnTo>
                    <a:pt x="13616" y="113"/>
                  </a:lnTo>
                  <a:lnTo>
                    <a:pt x="13067" y="63"/>
                  </a:lnTo>
                  <a:lnTo>
                    <a:pt x="12493" y="26"/>
                  </a:lnTo>
                  <a:lnTo>
                    <a:pt x="11919" y="13"/>
                  </a:lnTo>
                  <a:lnTo>
                    <a:pt x="1133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57">
              <a:extLst>
                <a:ext uri="{FF2B5EF4-FFF2-40B4-BE49-F238E27FC236}">
                  <a16:creationId xmlns:a16="http://schemas.microsoft.com/office/drawing/2014/main" id="{F1B166A9-DC8A-0C26-261B-EC05E24FC0EB}"/>
                </a:ext>
              </a:extLst>
            </p:cNvPr>
            <p:cNvSpPr/>
            <p:nvPr/>
          </p:nvSpPr>
          <p:spPr>
            <a:xfrm>
              <a:off x="6348776" y="1711046"/>
              <a:ext cx="882505" cy="354535"/>
            </a:xfrm>
            <a:custGeom>
              <a:avLst/>
              <a:gdLst/>
              <a:ahLst/>
              <a:cxnLst/>
              <a:rect l="l" t="t" r="r" b="b"/>
              <a:pathLst>
                <a:path w="19107" h="7676" extrusionOk="0">
                  <a:moveTo>
                    <a:pt x="9060" y="1"/>
                  </a:moveTo>
                  <a:lnTo>
                    <a:pt x="8574" y="13"/>
                  </a:lnTo>
                  <a:lnTo>
                    <a:pt x="8099" y="38"/>
                  </a:lnTo>
                  <a:lnTo>
                    <a:pt x="7625" y="76"/>
                  </a:lnTo>
                  <a:lnTo>
                    <a:pt x="7163" y="126"/>
                  </a:lnTo>
                  <a:lnTo>
                    <a:pt x="6714" y="176"/>
                  </a:lnTo>
                  <a:lnTo>
                    <a:pt x="6265" y="238"/>
                  </a:lnTo>
                  <a:lnTo>
                    <a:pt x="5841" y="300"/>
                  </a:lnTo>
                  <a:lnTo>
                    <a:pt x="5416" y="375"/>
                  </a:lnTo>
                  <a:lnTo>
                    <a:pt x="5004" y="463"/>
                  </a:lnTo>
                  <a:lnTo>
                    <a:pt x="4605" y="550"/>
                  </a:lnTo>
                  <a:lnTo>
                    <a:pt x="4218" y="650"/>
                  </a:lnTo>
                  <a:lnTo>
                    <a:pt x="3844" y="762"/>
                  </a:lnTo>
                  <a:lnTo>
                    <a:pt x="3482" y="875"/>
                  </a:lnTo>
                  <a:lnTo>
                    <a:pt x="3133" y="999"/>
                  </a:lnTo>
                  <a:lnTo>
                    <a:pt x="2796" y="1124"/>
                  </a:lnTo>
                  <a:lnTo>
                    <a:pt x="2484" y="1261"/>
                  </a:lnTo>
                  <a:lnTo>
                    <a:pt x="2184" y="1399"/>
                  </a:lnTo>
                  <a:lnTo>
                    <a:pt x="1897" y="1536"/>
                  </a:lnTo>
                  <a:lnTo>
                    <a:pt x="1635" y="1686"/>
                  </a:lnTo>
                  <a:lnTo>
                    <a:pt x="1385" y="1848"/>
                  </a:lnTo>
                  <a:lnTo>
                    <a:pt x="1148" y="2010"/>
                  </a:lnTo>
                  <a:lnTo>
                    <a:pt x="936" y="2172"/>
                  </a:lnTo>
                  <a:lnTo>
                    <a:pt x="749" y="2347"/>
                  </a:lnTo>
                  <a:lnTo>
                    <a:pt x="574" y="2522"/>
                  </a:lnTo>
                  <a:lnTo>
                    <a:pt x="424" y="2697"/>
                  </a:lnTo>
                  <a:lnTo>
                    <a:pt x="300" y="2884"/>
                  </a:lnTo>
                  <a:lnTo>
                    <a:pt x="187" y="3058"/>
                  </a:lnTo>
                  <a:lnTo>
                    <a:pt x="112" y="3258"/>
                  </a:lnTo>
                  <a:lnTo>
                    <a:pt x="50" y="3445"/>
                  </a:lnTo>
                  <a:lnTo>
                    <a:pt x="13" y="3645"/>
                  </a:lnTo>
                  <a:lnTo>
                    <a:pt x="0" y="3832"/>
                  </a:lnTo>
                  <a:lnTo>
                    <a:pt x="13" y="4032"/>
                  </a:lnTo>
                  <a:lnTo>
                    <a:pt x="50" y="4232"/>
                  </a:lnTo>
                  <a:lnTo>
                    <a:pt x="112" y="4419"/>
                  </a:lnTo>
                  <a:lnTo>
                    <a:pt x="187" y="4606"/>
                  </a:lnTo>
                  <a:lnTo>
                    <a:pt x="300" y="4793"/>
                  </a:lnTo>
                  <a:lnTo>
                    <a:pt x="424" y="4980"/>
                  </a:lnTo>
                  <a:lnTo>
                    <a:pt x="574" y="5155"/>
                  </a:lnTo>
                  <a:lnTo>
                    <a:pt x="749" y="5330"/>
                  </a:lnTo>
                  <a:lnTo>
                    <a:pt x="936" y="5505"/>
                  </a:lnTo>
                  <a:lnTo>
                    <a:pt x="1148" y="5667"/>
                  </a:lnTo>
                  <a:lnTo>
                    <a:pt x="1385" y="5829"/>
                  </a:lnTo>
                  <a:lnTo>
                    <a:pt x="1635" y="5979"/>
                  </a:lnTo>
                  <a:lnTo>
                    <a:pt x="1897" y="6128"/>
                  </a:lnTo>
                  <a:lnTo>
                    <a:pt x="2184" y="6278"/>
                  </a:lnTo>
                  <a:lnTo>
                    <a:pt x="2484" y="6416"/>
                  </a:lnTo>
                  <a:lnTo>
                    <a:pt x="2796" y="6553"/>
                  </a:lnTo>
                  <a:lnTo>
                    <a:pt x="3133" y="6678"/>
                  </a:lnTo>
                  <a:lnTo>
                    <a:pt x="3482" y="6802"/>
                  </a:lnTo>
                  <a:lnTo>
                    <a:pt x="3844" y="6915"/>
                  </a:lnTo>
                  <a:lnTo>
                    <a:pt x="4218" y="7015"/>
                  </a:lnTo>
                  <a:lnTo>
                    <a:pt x="4605" y="7114"/>
                  </a:lnTo>
                  <a:lnTo>
                    <a:pt x="5004" y="7214"/>
                  </a:lnTo>
                  <a:lnTo>
                    <a:pt x="5416" y="7302"/>
                  </a:lnTo>
                  <a:lnTo>
                    <a:pt x="5841" y="7376"/>
                  </a:lnTo>
                  <a:lnTo>
                    <a:pt x="6265" y="7439"/>
                  </a:lnTo>
                  <a:lnTo>
                    <a:pt x="6714" y="7501"/>
                  </a:lnTo>
                  <a:lnTo>
                    <a:pt x="7163" y="7551"/>
                  </a:lnTo>
                  <a:lnTo>
                    <a:pt x="7625" y="7601"/>
                  </a:lnTo>
                  <a:lnTo>
                    <a:pt x="8099" y="7626"/>
                  </a:lnTo>
                  <a:lnTo>
                    <a:pt x="8574" y="7651"/>
                  </a:lnTo>
                  <a:lnTo>
                    <a:pt x="9060" y="7676"/>
                  </a:lnTo>
                  <a:lnTo>
                    <a:pt x="10046" y="7676"/>
                  </a:lnTo>
                  <a:lnTo>
                    <a:pt x="10533" y="7651"/>
                  </a:lnTo>
                  <a:lnTo>
                    <a:pt x="11007" y="7626"/>
                  </a:lnTo>
                  <a:lnTo>
                    <a:pt x="11481" y="7601"/>
                  </a:lnTo>
                  <a:lnTo>
                    <a:pt x="11943" y="7551"/>
                  </a:lnTo>
                  <a:lnTo>
                    <a:pt x="12393" y="7501"/>
                  </a:lnTo>
                  <a:lnTo>
                    <a:pt x="12842" y="7439"/>
                  </a:lnTo>
                  <a:lnTo>
                    <a:pt x="13279" y="7376"/>
                  </a:lnTo>
                  <a:lnTo>
                    <a:pt x="13703" y="7302"/>
                  </a:lnTo>
                  <a:lnTo>
                    <a:pt x="14115" y="7214"/>
                  </a:lnTo>
                  <a:lnTo>
                    <a:pt x="14514" y="7114"/>
                  </a:lnTo>
                  <a:lnTo>
                    <a:pt x="14901" y="7015"/>
                  </a:lnTo>
                  <a:lnTo>
                    <a:pt x="15275" y="6915"/>
                  </a:lnTo>
                  <a:lnTo>
                    <a:pt x="15637" y="6802"/>
                  </a:lnTo>
                  <a:lnTo>
                    <a:pt x="15987" y="6678"/>
                  </a:lnTo>
                  <a:lnTo>
                    <a:pt x="16311" y="6553"/>
                  </a:lnTo>
                  <a:lnTo>
                    <a:pt x="16636" y="6416"/>
                  </a:lnTo>
                  <a:lnTo>
                    <a:pt x="16935" y="6278"/>
                  </a:lnTo>
                  <a:lnTo>
                    <a:pt x="17210" y="6128"/>
                  </a:lnTo>
                  <a:lnTo>
                    <a:pt x="17484" y="5979"/>
                  </a:lnTo>
                  <a:lnTo>
                    <a:pt x="17734" y="5829"/>
                  </a:lnTo>
                  <a:lnTo>
                    <a:pt x="17959" y="5667"/>
                  </a:lnTo>
                  <a:lnTo>
                    <a:pt x="18171" y="5505"/>
                  </a:lnTo>
                  <a:lnTo>
                    <a:pt x="18358" y="5330"/>
                  </a:lnTo>
                  <a:lnTo>
                    <a:pt x="18533" y="5155"/>
                  </a:lnTo>
                  <a:lnTo>
                    <a:pt x="18682" y="4980"/>
                  </a:lnTo>
                  <a:lnTo>
                    <a:pt x="18807" y="4793"/>
                  </a:lnTo>
                  <a:lnTo>
                    <a:pt x="18919" y="4606"/>
                  </a:lnTo>
                  <a:lnTo>
                    <a:pt x="19007" y="4419"/>
                  </a:lnTo>
                  <a:lnTo>
                    <a:pt x="19069" y="4232"/>
                  </a:lnTo>
                  <a:lnTo>
                    <a:pt x="19094" y="4032"/>
                  </a:lnTo>
                  <a:lnTo>
                    <a:pt x="19107" y="3832"/>
                  </a:lnTo>
                  <a:lnTo>
                    <a:pt x="19094" y="3645"/>
                  </a:lnTo>
                  <a:lnTo>
                    <a:pt x="19069" y="3445"/>
                  </a:lnTo>
                  <a:lnTo>
                    <a:pt x="19007" y="3258"/>
                  </a:lnTo>
                  <a:lnTo>
                    <a:pt x="18919" y="3058"/>
                  </a:lnTo>
                  <a:lnTo>
                    <a:pt x="18807" y="2884"/>
                  </a:lnTo>
                  <a:lnTo>
                    <a:pt x="18682" y="2697"/>
                  </a:lnTo>
                  <a:lnTo>
                    <a:pt x="18533" y="2522"/>
                  </a:lnTo>
                  <a:lnTo>
                    <a:pt x="18358" y="2347"/>
                  </a:lnTo>
                  <a:lnTo>
                    <a:pt x="18171" y="2172"/>
                  </a:lnTo>
                  <a:lnTo>
                    <a:pt x="17959" y="2010"/>
                  </a:lnTo>
                  <a:lnTo>
                    <a:pt x="17734" y="1848"/>
                  </a:lnTo>
                  <a:lnTo>
                    <a:pt x="17484" y="1686"/>
                  </a:lnTo>
                  <a:lnTo>
                    <a:pt x="17210" y="1536"/>
                  </a:lnTo>
                  <a:lnTo>
                    <a:pt x="16935" y="1399"/>
                  </a:lnTo>
                  <a:lnTo>
                    <a:pt x="16636" y="1261"/>
                  </a:lnTo>
                  <a:lnTo>
                    <a:pt x="16311" y="1124"/>
                  </a:lnTo>
                  <a:lnTo>
                    <a:pt x="15987" y="999"/>
                  </a:lnTo>
                  <a:lnTo>
                    <a:pt x="15637" y="875"/>
                  </a:lnTo>
                  <a:lnTo>
                    <a:pt x="15275" y="762"/>
                  </a:lnTo>
                  <a:lnTo>
                    <a:pt x="14901" y="650"/>
                  </a:lnTo>
                  <a:lnTo>
                    <a:pt x="14514" y="550"/>
                  </a:lnTo>
                  <a:lnTo>
                    <a:pt x="14115" y="463"/>
                  </a:lnTo>
                  <a:lnTo>
                    <a:pt x="13703" y="375"/>
                  </a:lnTo>
                  <a:lnTo>
                    <a:pt x="13279" y="300"/>
                  </a:lnTo>
                  <a:lnTo>
                    <a:pt x="12842" y="238"/>
                  </a:lnTo>
                  <a:lnTo>
                    <a:pt x="12393" y="176"/>
                  </a:lnTo>
                  <a:lnTo>
                    <a:pt x="11943" y="126"/>
                  </a:lnTo>
                  <a:lnTo>
                    <a:pt x="11481" y="76"/>
                  </a:lnTo>
                  <a:lnTo>
                    <a:pt x="11007" y="38"/>
                  </a:lnTo>
                  <a:lnTo>
                    <a:pt x="10533" y="13"/>
                  </a:lnTo>
                  <a:lnTo>
                    <a:pt x="1004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57">
              <a:extLst>
                <a:ext uri="{FF2B5EF4-FFF2-40B4-BE49-F238E27FC236}">
                  <a16:creationId xmlns:a16="http://schemas.microsoft.com/office/drawing/2014/main" id="{1AA1773E-C041-AC91-4C5D-7AC313DCFAB3}"/>
                </a:ext>
              </a:extLst>
            </p:cNvPr>
            <p:cNvSpPr/>
            <p:nvPr/>
          </p:nvSpPr>
          <p:spPr>
            <a:xfrm>
              <a:off x="6270354" y="2904740"/>
              <a:ext cx="1064714" cy="915944"/>
            </a:xfrm>
            <a:custGeom>
              <a:avLst/>
              <a:gdLst/>
              <a:ahLst/>
              <a:cxnLst/>
              <a:rect l="l" t="t" r="r" b="b"/>
              <a:pathLst>
                <a:path w="23052" h="19831" extrusionOk="0">
                  <a:moveTo>
                    <a:pt x="1" y="0"/>
                  </a:moveTo>
                  <a:lnTo>
                    <a:pt x="1" y="14514"/>
                  </a:lnTo>
                  <a:lnTo>
                    <a:pt x="13" y="14789"/>
                  </a:lnTo>
                  <a:lnTo>
                    <a:pt x="63" y="15051"/>
                  </a:lnTo>
                  <a:lnTo>
                    <a:pt x="138" y="15326"/>
                  </a:lnTo>
                  <a:lnTo>
                    <a:pt x="238" y="15588"/>
                  </a:lnTo>
                  <a:lnTo>
                    <a:pt x="363" y="15837"/>
                  </a:lnTo>
                  <a:lnTo>
                    <a:pt x="512" y="16099"/>
                  </a:lnTo>
                  <a:lnTo>
                    <a:pt x="700" y="16336"/>
                  </a:lnTo>
                  <a:lnTo>
                    <a:pt x="899" y="16586"/>
                  </a:lnTo>
                  <a:lnTo>
                    <a:pt x="1136" y="16823"/>
                  </a:lnTo>
                  <a:lnTo>
                    <a:pt x="1386" y="17048"/>
                  </a:lnTo>
                  <a:lnTo>
                    <a:pt x="1661" y="17272"/>
                  </a:lnTo>
                  <a:lnTo>
                    <a:pt x="1960" y="17485"/>
                  </a:lnTo>
                  <a:lnTo>
                    <a:pt x="2285" y="17697"/>
                  </a:lnTo>
                  <a:lnTo>
                    <a:pt x="2622" y="17896"/>
                  </a:lnTo>
                  <a:lnTo>
                    <a:pt x="2984" y="18096"/>
                  </a:lnTo>
                  <a:lnTo>
                    <a:pt x="3358" y="18271"/>
                  </a:lnTo>
                  <a:lnTo>
                    <a:pt x="3757" y="18458"/>
                  </a:lnTo>
                  <a:lnTo>
                    <a:pt x="4182" y="18620"/>
                  </a:lnTo>
                  <a:lnTo>
                    <a:pt x="4618" y="18782"/>
                  </a:lnTo>
                  <a:lnTo>
                    <a:pt x="5068" y="18932"/>
                  </a:lnTo>
                  <a:lnTo>
                    <a:pt x="5529" y="19069"/>
                  </a:lnTo>
                  <a:lnTo>
                    <a:pt x="6016" y="19194"/>
                  </a:lnTo>
                  <a:lnTo>
                    <a:pt x="6515" y="19307"/>
                  </a:lnTo>
                  <a:lnTo>
                    <a:pt x="7027" y="19419"/>
                  </a:lnTo>
                  <a:lnTo>
                    <a:pt x="7551" y="19519"/>
                  </a:lnTo>
                  <a:lnTo>
                    <a:pt x="8088" y="19594"/>
                  </a:lnTo>
                  <a:lnTo>
                    <a:pt x="8637" y="19669"/>
                  </a:lnTo>
                  <a:lnTo>
                    <a:pt x="9186" y="19731"/>
                  </a:lnTo>
                  <a:lnTo>
                    <a:pt x="9760" y="19781"/>
                  </a:lnTo>
                  <a:lnTo>
                    <a:pt x="10347" y="19806"/>
                  </a:lnTo>
                  <a:lnTo>
                    <a:pt x="10933" y="19831"/>
                  </a:lnTo>
                  <a:lnTo>
                    <a:pt x="12119" y="19831"/>
                  </a:lnTo>
                  <a:lnTo>
                    <a:pt x="12705" y="19806"/>
                  </a:lnTo>
                  <a:lnTo>
                    <a:pt x="13292" y="19781"/>
                  </a:lnTo>
                  <a:lnTo>
                    <a:pt x="13853" y="19731"/>
                  </a:lnTo>
                  <a:lnTo>
                    <a:pt x="14415" y="19669"/>
                  </a:lnTo>
                  <a:lnTo>
                    <a:pt x="14964" y="19594"/>
                  </a:lnTo>
                  <a:lnTo>
                    <a:pt x="15501" y="19519"/>
                  </a:lnTo>
                  <a:lnTo>
                    <a:pt x="16025" y="19419"/>
                  </a:lnTo>
                  <a:lnTo>
                    <a:pt x="16537" y="19307"/>
                  </a:lnTo>
                  <a:lnTo>
                    <a:pt x="17036" y="19194"/>
                  </a:lnTo>
                  <a:lnTo>
                    <a:pt x="17522" y="19069"/>
                  </a:lnTo>
                  <a:lnTo>
                    <a:pt x="17984" y="18932"/>
                  </a:lnTo>
                  <a:lnTo>
                    <a:pt x="18433" y="18782"/>
                  </a:lnTo>
                  <a:lnTo>
                    <a:pt x="18870" y="18620"/>
                  </a:lnTo>
                  <a:lnTo>
                    <a:pt x="19282" y="18458"/>
                  </a:lnTo>
                  <a:lnTo>
                    <a:pt x="19681" y="18271"/>
                  </a:lnTo>
                  <a:lnTo>
                    <a:pt x="20068" y="18096"/>
                  </a:lnTo>
                  <a:lnTo>
                    <a:pt x="20430" y="17896"/>
                  </a:lnTo>
                  <a:lnTo>
                    <a:pt x="20767" y="17697"/>
                  </a:lnTo>
                  <a:lnTo>
                    <a:pt x="21092" y="17485"/>
                  </a:lnTo>
                  <a:lnTo>
                    <a:pt x="21391" y="17272"/>
                  </a:lnTo>
                  <a:lnTo>
                    <a:pt x="21666" y="17048"/>
                  </a:lnTo>
                  <a:lnTo>
                    <a:pt x="21915" y="16823"/>
                  </a:lnTo>
                  <a:lnTo>
                    <a:pt x="22152" y="16586"/>
                  </a:lnTo>
                  <a:lnTo>
                    <a:pt x="22352" y="16336"/>
                  </a:lnTo>
                  <a:lnTo>
                    <a:pt x="22539" y="16099"/>
                  </a:lnTo>
                  <a:lnTo>
                    <a:pt x="22689" y="15837"/>
                  </a:lnTo>
                  <a:lnTo>
                    <a:pt x="22814" y="15588"/>
                  </a:lnTo>
                  <a:lnTo>
                    <a:pt x="22914" y="15326"/>
                  </a:lnTo>
                  <a:lnTo>
                    <a:pt x="22989" y="15051"/>
                  </a:lnTo>
                  <a:lnTo>
                    <a:pt x="23039" y="14789"/>
                  </a:lnTo>
                  <a:lnTo>
                    <a:pt x="23051" y="14514"/>
                  </a:lnTo>
                  <a:lnTo>
                    <a:pt x="23051" y="0"/>
                  </a:lnTo>
                  <a:lnTo>
                    <a:pt x="22914" y="225"/>
                  </a:lnTo>
                  <a:lnTo>
                    <a:pt x="22752" y="450"/>
                  </a:lnTo>
                  <a:lnTo>
                    <a:pt x="22589" y="662"/>
                  </a:lnTo>
                  <a:lnTo>
                    <a:pt x="22390" y="874"/>
                  </a:lnTo>
                  <a:lnTo>
                    <a:pt x="22190" y="1086"/>
                  </a:lnTo>
                  <a:lnTo>
                    <a:pt x="21965" y="1286"/>
                  </a:lnTo>
                  <a:lnTo>
                    <a:pt x="21716" y="1486"/>
                  </a:lnTo>
                  <a:lnTo>
                    <a:pt x="21466" y="1685"/>
                  </a:lnTo>
                  <a:lnTo>
                    <a:pt x="21192" y="1872"/>
                  </a:lnTo>
                  <a:lnTo>
                    <a:pt x="20904" y="2047"/>
                  </a:lnTo>
                  <a:lnTo>
                    <a:pt x="20592" y="2234"/>
                  </a:lnTo>
                  <a:lnTo>
                    <a:pt x="20281" y="2397"/>
                  </a:lnTo>
                  <a:lnTo>
                    <a:pt x="19944" y="2571"/>
                  </a:lnTo>
                  <a:lnTo>
                    <a:pt x="19607" y="2721"/>
                  </a:lnTo>
                  <a:lnTo>
                    <a:pt x="19245" y="2871"/>
                  </a:lnTo>
                  <a:lnTo>
                    <a:pt x="18870" y="3021"/>
                  </a:lnTo>
                  <a:lnTo>
                    <a:pt x="18483" y="3158"/>
                  </a:lnTo>
                  <a:lnTo>
                    <a:pt x="18097" y="3295"/>
                  </a:lnTo>
                  <a:lnTo>
                    <a:pt x="17685" y="3407"/>
                  </a:lnTo>
                  <a:lnTo>
                    <a:pt x="17260" y="3532"/>
                  </a:lnTo>
                  <a:lnTo>
                    <a:pt x="16836" y="3632"/>
                  </a:lnTo>
                  <a:lnTo>
                    <a:pt x="16399" y="3732"/>
                  </a:lnTo>
                  <a:lnTo>
                    <a:pt x="15950" y="3819"/>
                  </a:lnTo>
                  <a:lnTo>
                    <a:pt x="15488" y="3907"/>
                  </a:lnTo>
                  <a:lnTo>
                    <a:pt x="15027" y="3981"/>
                  </a:lnTo>
                  <a:lnTo>
                    <a:pt x="14540" y="4044"/>
                  </a:lnTo>
                  <a:lnTo>
                    <a:pt x="14053" y="4094"/>
                  </a:lnTo>
                  <a:lnTo>
                    <a:pt x="13566" y="4144"/>
                  </a:lnTo>
                  <a:lnTo>
                    <a:pt x="13067" y="4181"/>
                  </a:lnTo>
                  <a:lnTo>
                    <a:pt x="12556" y="4206"/>
                  </a:lnTo>
                  <a:lnTo>
                    <a:pt x="12044" y="4219"/>
                  </a:lnTo>
                  <a:lnTo>
                    <a:pt x="11520" y="4231"/>
                  </a:lnTo>
                  <a:lnTo>
                    <a:pt x="11008" y="4219"/>
                  </a:lnTo>
                  <a:lnTo>
                    <a:pt x="10496" y="4206"/>
                  </a:lnTo>
                  <a:lnTo>
                    <a:pt x="9985" y="4181"/>
                  </a:lnTo>
                  <a:lnTo>
                    <a:pt x="9485" y="4144"/>
                  </a:lnTo>
                  <a:lnTo>
                    <a:pt x="8986" y="4094"/>
                  </a:lnTo>
                  <a:lnTo>
                    <a:pt x="8512" y="4044"/>
                  </a:lnTo>
                  <a:lnTo>
                    <a:pt x="8025" y="3981"/>
                  </a:lnTo>
                  <a:lnTo>
                    <a:pt x="7564" y="3907"/>
                  </a:lnTo>
                  <a:lnTo>
                    <a:pt x="7102" y="3819"/>
                  </a:lnTo>
                  <a:lnTo>
                    <a:pt x="6653" y="3732"/>
                  </a:lnTo>
                  <a:lnTo>
                    <a:pt x="6216" y="3632"/>
                  </a:lnTo>
                  <a:lnTo>
                    <a:pt x="5779" y="3532"/>
                  </a:lnTo>
                  <a:lnTo>
                    <a:pt x="5367" y="3407"/>
                  </a:lnTo>
                  <a:lnTo>
                    <a:pt x="4955" y="3295"/>
                  </a:lnTo>
                  <a:lnTo>
                    <a:pt x="4568" y="3158"/>
                  </a:lnTo>
                  <a:lnTo>
                    <a:pt x="4182" y="3021"/>
                  </a:lnTo>
                  <a:lnTo>
                    <a:pt x="3807" y="2871"/>
                  </a:lnTo>
                  <a:lnTo>
                    <a:pt x="3445" y="2721"/>
                  </a:lnTo>
                  <a:lnTo>
                    <a:pt x="3108" y="2571"/>
                  </a:lnTo>
                  <a:lnTo>
                    <a:pt x="2771" y="2397"/>
                  </a:lnTo>
                  <a:lnTo>
                    <a:pt x="2459" y="2234"/>
                  </a:lnTo>
                  <a:lnTo>
                    <a:pt x="2147" y="2047"/>
                  </a:lnTo>
                  <a:lnTo>
                    <a:pt x="1860" y="1872"/>
                  </a:lnTo>
                  <a:lnTo>
                    <a:pt x="1586" y="1685"/>
                  </a:lnTo>
                  <a:lnTo>
                    <a:pt x="1336" y="1486"/>
                  </a:lnTo>
                  <a:lnTo>
                    <a:pt x="1087" y="1286"/>
                  </a:lnTo>
                  <a:lnTo>
                    <a:pt x="862" y="1086"/>
                  </a:lnTo>
                  <a:lnTo>
                    <a:pt x="662" y="874"/>
                  </a:lnTo>
                  <a:lnTo>
                    <a:pt x="463" y="662"/>
                  </a:lnTo>
                  <a:lnTo>
                    <a:pt x="288" y="450"/>
                  </a:lnTo>
                  <a:lnTo>
                    <a:pt x="138" y="225"/>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57">
              <a:extLst>
                <a:ext uri="{FF2B5EF4-FFF2-40B4-BE49-F238E27FC236}">
                  <a16:creationId xmlns:a16="http://schemas.microsoft.com/office/drawing/2014/main" id="{9AD33DDD-C9EC-7F80-358A-6F5D357D2FD1}"/>
                </a:ext>
              </a:extLst>
            </p:cNvPr>
            <p:cNvSpPr/>
            <p:nvPr/>
          </p:nvSpPr>
          <p:spPr>
            <a:xfrm>
              <a:off x="6646161" y="1762358"/>
              <a:ext cx="281929" cy="231769"/>
            </a:xfrm>
            <a:custGeom>
              <a:avLst/>
              <a:gdLst/>
              <a:ahLst/>
              <a:cxnLst/>
              <a:rect l="l" t="t" r="r" b="b"/>
              <a:pathLst>
                <a:path w="6104" h="5018" extrusionOk="0">
                  <a:moveTo>
                    <a:pt x="2709" y="1"/>
                  </a:moveTo>
                  <a:lnTo>
                    <a:pt x="2397" y="26"/>
                  </a:lnTo>
                  <a:lnTo>
                    <a:pt x="2085" y="51"/>
                  </a:lnTo>
                  <a:lnTo>
                    <a:pt x="1798" y="88"/>
                  </a:lnTo>
                  <a:lnTo>
                    <a:pt x="1523" y="138"/>
                  </a:lnTo>
                  <a:lnTo>
                    <a:pt x="1274" y="188"/>
                  </a:lnTo>
                  <a:lnTo>
                    <a:pt x="1049" y="263"/>
                  </a:lnTo>
                  <a:lnTo>
                    <a:pt x="837" y="338"/>
                  </a:lnTo>
                  <a:lnTo>
                    <a:pt x="650" y="412"/>
                  </a:lnTo>
                  <a:lnTo>
                    <a:pt x="475" y="500"/>
                  </a:lnTo>
                  <a:lnTo>
                    <a:pt x="338" y="600"/>
                  </a:lnTo>
                  <a:lnTo>
                    <a:pt x="213" y="700"/>
                  </a:lnTo>
                  <a:lnTo>
                    <a:pt x="125" y="799"/>
                  </a:lnTo>
                  <a:lnTo>
                    <a:pt x="51" y="912"/>
                  </a:lnTo>
                  <a:lnTo>
                    <a:pt x="13" y="1024"/>
                  </a:lnTo>
                  <a:lnTo>
                    <a:pt x="1" y="1149"/>
                  </a:lnTo>
                  <a:lnTo>
                    <a:pt x="1" y="3869"/>
                  </a:lnTo>
                  <a:lnTo>
                    <a:pt x="13" y="3994"/>
                  </a:lnTo>
                  <a:lnTo>
                    <a:pt x="51" y="4106"/>
                  </a:lnTo>
                  <a:lnTo>
                    <a:pt x="125" y="4206"/>
                  </a:lnTo>
                  <a:lnTo>
                    <a:pt x="213" y="4319"/>
                  </a:lnTo>
                  <a:lnTo>
                    <a:pt x="338" y="4418"/>
                  </a:lnTo>
                  <a:lnTo>
                    <a:pt x="475" y="4518"/>
                  </a:lnTo>
                  <a:lnTo>
                    <a:pt x="650" y="4606"/>
                  </a:lnTo>
                  <a:lnTo>
                    <a:pt x="837" y="4681"/>
                  </a:lnTo>
                  <a:lnTo>
                    <a:pt x="1049" y="4755"/>
                  </a:lnTo>
                  <a:lnTo>
                    <a:pt x="1274" y="4818"/>
                  </a:lnTo>
                  <a:lnTo>
                    <a:pt x="1523" y="4880"/>
                  </a:lnTo>
                  <a:lnTo>
                    <a:pt x="1798" y="4930"/>
                  </a:lnTo>
                  <a:lnTo>
                    <a:pt x="2085" y="4968"/>
                  </a:lnTo>
                  <a:lnTo>
                    <a:pt x="2397" y="4993"/>
                  </a:lnTo>
                  <a:lnTo>
                    <a:pt x="2709" y="5005"/>
                  </a:lnTo>
                  <a:lnTo>
                    <a:pt x="3046" y="5017"/>
                  </a:lnTo>
                  <a:lnTo>
                    <a:pt x="3383" y="5005"/>
                  </a:lnTo>
                  <a:lnTo>
                    <a:pt x="3707" y="4993"/>
                  </a:lnTo>
                  <a:lnTo>
                    <a:pt x="4019" y="4968"/>
                  </a:lnTo>
                  <a:lnTo>
                    <a:pt x="4306" y="4930"/>
                  </a:lnTo>
                  <a:lnTo>
                    <a:pt x="4568" y="4880"/>
                  </a:lnTo>
                  <a:lnTo>
                    <a:pt x="4818" y="4818"/>
                  </a:lnTo>
                  <a:lnTo>
                    <a:pt x="5055" y="4755"/>
                  </a:lnTo>
                  <a:lnTo>
                    <a:pt x="5267" y="4681"/>
                  </a:lnTo>
                  <a:lnTo>
                    <a:pt x="5454" y="4606"/>
                  </a:lnTo>
                  <a:lnTo>
                    <a:pt x="5617" y="4518"/>
                  </a:lnTo>
                  <a:lnTo>
                    <a:pt x="5766" y="4418"/>
                  </a:lnTo>
                  <a:lnTo>
                    <a:pt x="5879" y="4319"/>
                  </a:lnTo>
                  <a:lnTo>
                    <a:pt x="5978" y="4206"/>
                  </a:lnTo>
                  <a:lnTo>
                    <a:pt x="6041" y="4106"/>
                  </a:lnTo>
                  <a:lnTo>
                    <a:pt x="6091" y="3994"/>
                  </a:lnTo>
                  <a:lnTo>
                    <a:pt x="6103" y="3869"/>
                  </a:lnTo>
                  <a:lnTo>
                    <a:pt x="6103" y="1149"/>
                  </a:lnTo>
                  <a:lnTo>
                    <a:pt x="6091" y="1024"/>
                  </a:lnTo>
                  <a:lnTo>
                    <a:pt x="6041" y="912"/>
                  </a:lnTo>
                  <a:lnTo>
                    <a:pt x="5978" y="799"/>
                  </a:lnTo>
                  <a:lnTo>
                    <a:pt x="5879" y="700"/>
                  </a:lnTo>
                  <a:lnTo>
                    <a:pt x="5766" y="600"/>
                  </a:lnTo>
                  <a:lnTo>
                    <a:pt x="5617" y="500"/>
                  </a:lnTo>
                  <a:lnTo>
                    <a:pt x="5454" y="412"/>
                  </a:lnTo>
                  <a:lnTo>
                    <a:pt x="5267" y="338"/>
                  </a:lnTo>
                  <a:lnTo>
                    <a:pt x="5055" y="263"/>
                  </a:lnTo>
                  <a:lnTo>
                    <a:pt x="4818" y="188"/>
                  </a:lnTo>
                  <a:lnTo>
                    <a:pt x="4568" y="138"/>
                  </a:lnTo>
                  <a:lnTo>
                    <a:pt x="4306" y="88"/>
                  </a:lnTo>
                  <a:lnTo>
                    <a:pt x="4019" y="51"/>
                  </a:lnTo>
                  <a:lnTo>
                    <a:pt x="3707" y="26"/>
                  </a:lnTo>
                  <a:lnTo>
                    <a:pt x="338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57">
              <a:extLst>
                <a:ext uri="{FF2B5EF4-FFF2-40B4-BE49-F238E27FC236}">
                  <a16:creationId xmlns:a16="http://schemas.microsoft.com/office/drawing/2014/main" id="{49C8CBFA-BCCC-B4A7-838A-73DB39E4D168}"/>
                </a:ext>
              </a:extLst>
            </p:cNvPr>
            <p:cNvSpPr/>
            <p:nvPr/>
          </p:nvSpPr>
          <p:spPr>
            <a:xfrm>
              <a:off x="6634661" y="1749703"/>
              <a:ext cx="289965" cy="100319"/>
            </a:xfrm>
            <a:custGeom>
              <a:avLst/>
              <a:gdLst/>
              <a:ahLst/>
              <a:cxnLst/>
              <a:rect l="l" t="t" r="r" b="b"/>
              <a:pathLst>
                <a:path w="6278" h="2172" extrusionOk="0">
                  <a:moveTo>
                    <a:pt x="2820" y="0"/>
                  </a:moveTo>
                  <a:lnTo>
                    <a:pt x="2509" y="13"/>
                  </a:lnTo>
                  <a:lnTo>
                    <a:pt x="2209" y="50"/>
                  </a:lnTo>
                  <a:lnTo>
                    <a:pt x="1909" y="75"/>
                  </a:lnTo>
                  <a:lnTo>
                    <a:pt x="1635" y="125"/>
                  </a:lnTo>
                  <a:lnTo>
                    <a:pt x="1385" y="175"/>
                  </a:lnTo>
                  <a:lnTo>
                    <a:pt x="1136" y="237"/>
                  </a:lnTo>
                  <a:lnTo>
                    <a:pt x="911" y="312"/>
                  </a:lnTo>
                  <a:lnTo>
                    <a:pt x="711" y="387"/>
                  </a:lnTo>
                  <a:lnTo>
                    <a:pt x="537" y="474"/>
                  </a:lnTo>
                  <a:lnTo>
                    <a:pt x="374" y="562"/>
                  </a:lnTo>
                  <a:lnTo>
                    <a:pt x="250" y="662"/>
                  </a:lnTo>
                  <a:lnTo>
                    <a:pt x="137" y="761"/>
                  </a:lnTo>
                  <a:lnTo>
                    <a:pt x="62" y="861"/>
                  </a:lnTo>
                  <a:lnTo>
                    <a:pt x="13" y="974"/>
                  </a:lnTo>
                  <a:lnTo>
                    <a:pt x="0" y="1023"/>
                  </a:lnTo>
                  <a:lnTo>
                    <a:pt x="0" y="1086"/>
                  </a:lnTo>
                  <a:lnTo>
                    <a:pt x="0" y="1136"/>
                  </a:lnTo>
                  <a:lnTo>
                    <a:pt x="13" y="1198"/>
                  </a:lnTo>
                  <a:lnTo>
                    <a:pt x="62" y="1298"/>
                  </a:lnTo>
                  <a:lnTo>
                    <a:pt x="137" y="1410"/>
                  </a:lnTo>
                  <a:lnTo>
                    <a:pt x="250" y="1510"/>
                  </a:lnTo>
                  <a:lnTo>
                    <a:pt x="374" y="1597"/>
                  </a:lnTo>
                  <a:lnTo>
                    <a:pt x="537" y="1685"/>
                  </a:lnTo>
                  <a:lnTo>
                    <a:pt x="711" y="1772"/>
                  </a:lnTo>
                  <a:lnTo>
                    <a:pt x="911" y="1847"/>
                  </a:lnTo>
                  <a:lnTo>
                    <a:pt x="1136" y="1922"/>
                  </a:lnTo>
                  <a:lnTo>
                    <a:pt x="1385" y="1984"/>
                  </a:lnTo>
                  <a:lnTo>
                    <a:pt x="1635" y="2034"/>
                  </a:lnTo>
                  <a:lnTo>
                    <a:pt x="1909" y="2084"/>
                  </a:lnTo>
                  <a:lnTo>
                    <a:pt x="2209" y="2122"/>
                  </a:lnTo>
                  <a:lnTo>
                    <a:pt x="2509" y="2147"/>
                  </a:lnTo>
                  <a:lnTo>
                    <a:pt x="2820" y="2159"/>
                  </a:lnTo>
                  <a:lnTo>
                    <a:pt x="3132" y="2172"/>
                  </a:lnTo>
                  <a:lnTo>
                    <a:pt x="3457" y="2159"/>
                  </a:lnTo>
                  <a:lnTo>
                    <a:pt x="3769" y="2147"/>
                  </a:lnTo>
                  <a:lnTo>
                    <a:pt x="4068" y="2122"/>
                  </a:lnTo>
                  <a:lnTo>
                    <a:pt x="4356" y="2084"/>
                  </a:lnTo>
                  <a:lnTo>
                    <a:pt x="4630" y="2034"/>
                  </a:lnTo>
                  <a:lnTo>
                    <a:pt x="4892" y="1984"/>
                  </a:lnTo>
                  <a:lnTo>
                    <a:pt x="5142" y="1922"/>
                  </a:lnTo>
                  <a:lnTo>
                    <a:pt x="5354" y="1847"/>
                  </a:lnTo>
                  <a:lnTo>
                    <a:pt x="5566" y="1772"/>
                  </a:lnTo>
                  <a:lnTo>
                    <a:pt x="5741" y="1685"/>
                  </a:lnTo>
                  <a:lnTo>
                    <a:pt x="5903" y="1597"/>
                  </a:lnTo>
                  <a:lnTo>
                    <a:pt x="6028" y="1510"/>
                  </a:lnTo>
                  <a:lnTo>
                    <a:pt x="6140" y="1410"/>
                  </a:lnTo>
                  <a:lnTo>
                    <a:pt x="6215" y="1298"/>
                  </a:lnTo>
                  <a:lnTo>
                    <a:pt x="6265" y="1198"/>
                  </a:lnTo>
                  <a:lnTo>
                    <a:pt x="6277" y="1136"/>
                  </a:lnTo>
                  <a:lnTo>
                    <a:pt x="6277" y="1086"/>
                  </a:lnTo>
                  <a:lnTo>
                    <a:pt x="6277" y="1023"/>
                  </a:lnTo>
                  <a:lnTo>
                    <a:pt x="6265" y="974"/>
                  </a:lnTo>
                  <a:lnTo>
                    <a:pt x="6215" y="861"/>
                  </a:lnTo>
                  <a:lnTo>
                    <a:pt x="6140" y="761"/>
                  </a:lnTo>
                  <a:lnTo>
                    <a:pt x="6028" y="662"/>
                  </a:lnTo>
                  <a:lnTo>
                    <a:pt x="5903" y="562"/>
                  </a:lnTo>
                  <a:lnTo>
                    <a:pt x="5741" y="474"/>
                  </a:lnTo>
                  <a:lnTo>
                    <a:pt x="5566" y="387"/>
                  </a:lnTo>
                  <a:lnTo>
                    <a:pt x="5354" y="312"/>
                  </a:lnTo>
                  <a:lnTo>
                    <a:pt x="5142" y="237"/>
                  </a:lnTo>
                  <a:lnTo>
                    <a:pt x="4892" y="175"/>
                  </a:lnTo>
                  <a:lnTo>
                    <a:pt x="4630" y="125"/>
                  </a:lnTo>
                  <a:lnTo>
                    <a:pt x="4356" y="75"/>
                  </a:lnTo>
                  <a:lnTo>
                    <a:pt x="4068" y="50"/>
                  </a:lnTo>
                  <a:lnTo>
                    <a:pt x="3769" y="13"/>
                  </a:lnTo>
                  <a:lnTo>
                    <a:pt x="345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57">
              <a:extLst>
                <a:ext uri="{FF2B5EF4-FFF2-40B4-BE49-F238E27FC236}">
                  <a16:creationId xmlns:a16="http://schemas.microsoft.com/office/drawing/2014/main" id="{276BC314-AD6F-AF65-972A-011B6AFFED37}"/>
                </a:ext>
              </a:extLst>
            </p:cNvPr>
            <p:cNvSpPr/>
            <p:nvPr/>
          </p:nvSpPr>
          <p:spPr>
            <a:xfrm>
              <a:off x="6623115" y="2204439"/>
              <a:ext cx="324560" cy="828327"/>
            </a:xfrm>
            <a:custGeom>
              <a:avLst/>
              <a:gdLst/>
              <a:ahLst/>
              <a:cxnLst/>
              <a:rect l="l" t="t" r="r" b="b"/>
              <a:pathLst>
                <a:path w="7027" h="17934" extrusionOk="0">
                  <a:moveTo>
                    <a:pt x="3245" y="1"/>
                  </a:moveTo>
                  <a:lnTo>
                    <a:pt x="3994" y="7164"/>
                  </a:lnTo>
                  <a:lnTo>
                    <a:pt x="0" y="6740"/>
                  </a:lnTo>
                  <a:lnTo>
                    <a:pt x="0" y="6740"/>
                  </a:lnTo>
                  <a:lnTo>
                    <a:pt x="5279" y="17934"/>
                  </a:lnTo>
                  <a:lnTo>
                    <a:pt x="3557" y="9261"/>
                  </a:lnTo>
                  <a:lnTo>
                    <a:pt x="7027" y="9697"/>
                  </a:lnTo>
                  <a:lnTo>
                    <a:pt x="32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57">
            <a:extLst>
              <a:ext uri="{FF2B5EF4-FFF2-40B4-BE49-F238E27FC236}">
                <a16:creationId xmlns:a16="http://schemas.microsoft.com/office/drawing/2014/main" id="{23D16FE0-CED3-EC02-B25A-7F863957339F}"/>
              </a:ext>
            </a:extLst>
          </p:cNvPr>
          <p:cNvGrpSpPr/>
          <p:nvPr/>
        </p:nvGrpSpPr>
        <p:grpSpPr>
          <a:xfrm flipH="1">
            <a:off x="6735138" y="2571747"/>
            <a:ext cx="1637624" cy="2332790"/>
            <a:chOff x="7755688" y="2810697"/>
            <a:chExt cx="1637624" cy="2332790"/>
          </a:xfrm>
        </p:grpSpPr>
        <p:sp>
          <p:nvSpPr>
            <p:cNvPr id="511" name="Google Shape;511;p57">
              <a:extLst>
                <a:ext uri="{FF2B5EF4-FFF2-40B4-BE49-F238E27FC236}">
                  <a16:creationId xmlns:a16="http://schemas.microsoft.com/office/drawing/2014/main" id="{68D2C766-0166-F7BE-B130-A56AB047D18F}"/>
                </a:ext>
              </a:extLst>
            </p:cNvPr>
            <p:cNvSpPr/>
            <p:nvPr/>
          </p:nvSpPr>
          <p:spPr>
            <a:xfrm>
              <a:off x="7755688" y="2810697"/>
              <a:ext cx="1300455" cy="1948327"/>
            </a:xfrm>
            <a:custGeom>
              <a:avLst/>
              <a:gdLst/>
              <a:ahLst/>
              <a:cxnLst/>
              <a:rect l="l" t="t" r="r" b="b"/>
              <a:pathLst>
                <a:path w="28156" h="42183" extrusionOk="0">
                  <a:moveTo>
                    <a:pt x="5367" y="1"/>
                  </a:moveTo>
                  <a:lnTo>
                    <a:pt x="5092" y="13"/>
                  </a:lnTo>
                  <a:lnTo>
                    <a:pt x="4818" y="26"/>
                  </a:lnTo>
                  <a:lnTo>
                    <a:pt x="4543" y="63"/>
                  </a:lnTo>
                  <a:lnTo>
                    <a:pt x="4269" y="101"/>
                  </a:lnTo>
                  <a:lnTo>
                    <a:pt x="4007" y="163"/>
                  </a:lnTo>
                  <a:lnTo>
                    <a:pt x="3745" y="238"/>
                  </a:lnTo>
                  <a:lnTo>
                    <a:pt x="3483" y="325"/>
                  </a:lnTo>
                  <a:lnTo>
                    <a:pt x="3220" y="438"/>
                  </a:lnTo>
                  <a:lnTo>
                    <a:pt x="2971" y="550"/>
                  </a:lnTo>
                  <a:lnTo>
                    <a:pt x="2721" y="687"/>
                  </a:lnTo>
                  <a:lnTo>
                    <a:pt x="2459" y="862"/>
                  </a:lnTo>
                  <a:lnTo>
                    <a:pt x="2210" y="1037"/>
                  </a:lnTo>
                  <a:lnTo>
                    <a:pt x="1972" y="1236"/>
                  </a:lnTo>
                  <a:lnTo>
                    <a:pt x="1760" y="1436"/>
                  </a:lnTo>
                  <a:lnTo>
                    <a:pt x="1561" y="1661"/>
                  </a:lnTo>
                  <a:lnTo>
                    <a:pt x="1373" y="1885"/>
                  </a:lnTo>
                  <a:lnTo>
                    <a:pt x="1199" y="2123"/>
                  </a:lnTo>
                  <a:lnTo>
                    <a:pt x="1036" y="2372"/>
                  </a:lnTo>
                  <a:lnTo>
                    <a:pt x="887" y="2634"/>
                  </a:lnTo>
                  <a:lnTo>
                    <a:pt x="749" y="2896"/>
                  </a:lnTo>
                  <a:lnTo>
                    <a:pt x="625" y="3171"/>
                  </a:lnTo>
                  <a:lnTo>
                    <a:pt x="512" y="3458"/>
                  </a:lnTo>
                  <a:lnTo>
                    <a:pt x="412" y="3745"/>
                  </a:lnTo>
                  <a:lnTo>
                    <a:pt x="325" y="4044"/>
                  </a:lnTo>
                  <a:lnTo>
                    <a:pt x="250" y="4344"/>
                  </a:lnTo>
                  <a:lnTo>
                    <a:pt x="188" y="4643"/>
                  </a:lnTo>
                  <a:lnTo>
                    <a:pt x="138" y="4955"/>
                  </a:lnTo>
                  <a:lnTo>
                    <a:pt x="88" y="5280"/>
                  </a:lnTo>
                  <a:lnTo>
                    <a:pt x="51" y="5592"/>
                  </a:lnTo>
                  <a:lnTo>
                    <a:pt x="26" y="5916"/>
                  </a:lnTo>
                  <a:lnTo>
                    <a:pt x="13" y="6241"/>
                  </a:lnTo>
                  <a:lnTo>
                    <a:pt x="1" y="6565"/>
                  </a:lnTo>
                  <a:lnTo>
                    <a:pt x="1" y="6890"/>
                  </a:lnTo>
                  <a:lnTo>
                    <a:pt x="13" y="7214"/>
                  </a:lnTo>
                  <a:lnTo>
                    <a:pt x="38" y="7539"/>
                  </a:lnTo>
                  <a:lnTo>
                    <a:pt x="63" y="7863"/>
                  </a:lnTo>
                  <a:lnTo>
                    <a:pt x="125" y="8512"/>
                  </a:lnTo>
                  <a:lnTo>
                    <a:pt x="225" y="9149"/>
                  </a:lnTo>
                  <a:lnTo>
                    <a:pt x="350" y="9773"/>
                  </a:lnTo>
                  <a:lnTo>
                    <a:pt x="487" y="10372"/>
                  </a:lnTo>
                  <a:lnTo>
                    <a:pt x="625" y="10958"/>
                  </a:lnTo>
                  <a:lnTo>
                    <a:pt x="787" y="11545"/>
                  </a:lnTo>
                  <a:lnTo>
                    <a:pt x="962" y="12131"/>
                  </a:lnTo>
                  <a:lnTo>
                    <a:pt x="1136" y="12705"/>
                  </a:lnTo>
                  <a:lnTo>
                    <a:pt x="1324" y="13279"/>
                  </a:lnTo>
                  <a:lnTo>
                    <a:pt x="1523" y="13853"/>
                  </a:lnTo>
                  <a:lnTo>
                    <a:pt x="1735" y="14428"/>
                  </a:lnTo>
                  <a:lnTo>
                    <a:pt x="1947" y="14989"/>
                  </a:lnTo>
                  <a:lnTo>
                    <a:pt x="2172" y="15551"/>
                  </a:lnTo>
                  <a:lnTo>
                    <a:pt x="2409" y="16112"/>
                  </a:lnTo>
                  <a:lnTo>
                    <a:pt x="2646" y="16674"/>
                  </a:lnTo>
                  <a:lnTo>
                    <a:pt x="2908" y="17223"/>
                  </a:lnTo>
                  <a:lnTo>
                    <a:pt x="3158" y="17772"/>
                  </a:lnTo>
                  <a:lnTo>
                    <a:pt x="3695" y="18870"/>
                  </a:lnTo>
                  <a:lnTo>
                    <a:pt x="4256" y="19944"/>
                  </a:lnTo>
                  <a:lnTo>
                    <a:pt x="4843" y="21017"/>
                  </a:lnTo>
                  <a:lnTo>
                    <a:pt x="5442" y="22090"/>
                  </a:lnTo>
                  <a:lnTo>
                    <a:pt x="6066" y="23138"/>
                  </a:lnTo>
                  <a:lnTo>
                    <a:pt x="6702" y="24187"/>
                  </a:lnTo>
                  <a:lnTo>
                    <a:pt x="7351" y="25235"/>
                  </a:lnTo>
                  <a:lnTo>
                    <a:pt x="8000" y="26258"/>
                  </a:lnTo>
                  <a:lnTo>
                    <a:pt x="8662" y="27294"/>
                  </a:lnTo>
                  <a:lnTo>
                    <a:pt x="9061" y="27893"/>
                  </a:lnTo>
                  <a:lnTo>
                    <a:pt x="9498" y="28530"/>
                  </a:lnTo>
                  <a:lnTo>
                    <a:pt x="9972" y="29166"/>
                  </a:lnTo>
                  <a:lnTo>
                    <a:pt x="10471" y="29827"/>
                  </a:lnTo>
                  <a:lnTo>
                    <a:pt x="10995" y="30489"/>
                  </a:lnTo>
                  <a:lnTo>
                    <a:pt x="11557" y="31163"/>
                  </a:lnTo>
                  <a:lnTo>
                    <a:pt x="12131" y="31849"/>
                  </a:lnTo>
                  <a:lnTo>
                    <a:pt x="12730" y="32523"/>
                  </a:lnTo>
                  <a:lnTo>
                    <a:pt x="13342" y="33210"/>
                  </a:lnTo>
                  <a:lnTo>
                    <a:pt x="13966" y="33883"/>
                  </a:lnTo>
                  <a:lnTo>
                    <a:pt x="14614" y="34557"/>
                  </a:lnTo>
                  <a:lnTo>
                    <a:pt x="15263" y="35206"/>
                  </a:lnTo>
                  <a:lnTo>
                    <a:pt x="15925" y="35855"/>
                  </a:lnTo>
                  <a:lnTo>
                    <a:pt x="16599" y="36492"/>
                  </a:lnTo>
                  <a:lnTo>
                    <a:pt x="17260" y="37103"/>
                  </a:lnTo>
                  <a:lnTo>
                    <a:pt x="17934" y="37690"/>
                  </a:lnTo>
                  <a:lnTo>
                    <a:pt x="18608" y="38264"/>
                  </a:lnTo>
                  <a:lnTo>
                    <a:pt x="19282" y="38800"/>
                  </a:lnTo>
                  <a:lnTo>
                    <a:pt x="19943" y="39312"/>
                  </a:lnTo>
                  <a:lnTo>
                    <a:pt x="20605" y="39786"/>
                  </a:lnTo>
                  <a:lnTo>
                    <a:pt x="21254" y="40236"/>
                  </a:lnTo>
                  <a:lnTo>
                    <a:pt x="21890" y="40647"/>
                  </a:lnTo>
                  <a:lnTo>
                    <a:pt x="22502" y="41009"/>
                  </a:lnTo>
                  <a:lnTo>
                    <a:pt x="22814" y="41172"/>
                  </a:lnTo>
                  <a:lnTo>
                    <a:pt x="23113" y="41321"/>
                  </a:lnTo>
                  <a:lnTo>
                    <a:pt x="23400" y="41471"/>
                  </a:lnTo>
                  <a:lnTo>
                    <a:pt x="23700" y="41596"/>
                  </a:lnTo>
                  <a:lnTo>
                    <a:pt x="23974" y="41721"/>
                  </a:lnTo>
                  <a:lnTo>
                    <a:pt x="24261" y="41821"/>
                  </a:lnTo>
                  <a:lnTo>
                    <a:pt x="24523" y="41920"/>
                  </a:lnTo>
                  <a:lnTo>
                    <a:pt x="24798" y="41995"/>
                  </a:lnTo>
                  <a:lnTo>
                    <a:pt x="25060" y="42058"/>
                  </a:lnTo>
                  <a:lnTo>
                    <a:pt x="25310" y="42108"/>
                  </a:lnTo>
                  <a:lnTo>
                    <a:pt x="25547" y="42145"/>
                  </a:lnTo>
                  <a:lnTo>
                    <a:pt x="25784" y="42170"/>
                  </a:lnTo>
                  <a:lnTo>
                    <a:pt x="26021" y="42182"/>
                  </a:lnTo>
                  <a:lnTo>
                    <a:pt x="26246" y="42170"/>
                  </a:lnTo>
                  <a:lnTo>
                    <a:pt x="26458" y="42145"/>
                  </a:lnTo>
                  <a:lnTo>
                    <a:pt x="26658" y="42108"/>
                  </a:lnTo>
                  <a:lnTo>
                    <a:pt x="26857" y="42045"/>
                  </a:lnTo>
                  <a:lnTo>
                    <a:pt x="27044" y="41970"/>
                  </a:lnTo>
                  <a:lnTo>
                    <a:pt x="27132" y="41920"/>
                  </a:lnTo>
                  <a:lnTo>
                    <a:pt x="27219" y="41870"/>
                  </a:lnTo>
                  <a:lnTo>
                    <a:pt x="27294" y="41808"/>
                  </a:lnTo>
                  <a:lnTo>
                    <a:pt x="27381" y="41746"/>
                  </a:lnTo>
                  <a:lnTo>
                    <a:pt x="27519" y="41596"/>
                  </a:lnTo>
                  <a:lnTo>
                    <a:pt x="27643" y="41409"/>
                  </a:lnTo>
                  <a:lnTo>
                    <a:pt x="27756" y="41209"/>
                  </a:lnTo>
                  <a:lnTo>
                    <a:pt x="27856" y="40972"/>
                  </a:lnTo>
                  <a:lnTo>
                    <a:pt x="27943" y="40722"/>
                  </a:lnTo>
                  <a:lnTo>
                    <a:pt x="28005" y="40448"/>
                  </a:lnTo>
                  <a:lnTo>
                    <a:pt x="28068" y="40148"/>
                  </a:lnTo>
                  <a:lnTo>
                    <a:pt x="28105" y="39824"/>
                  </a:lnTo>
                  <a:lnTo>
                    <a:pt x="28130" y="39474"/>
                  </a:lnTo>
                  <a:lnTo>
                    <a:pt x="28155" y="39112"/>
                  </a:lnTo>
                  <a:lnTo>
                    <a:pt x="28155" y="38726"/>
                  </a:lnTo>
                  <a:lnTo>
                    <a:pt x="28143" y="38326"/>
                  </a:lnTo>
                  <a:lnTo>
                    <a:pt x="28118" y="37902"/>
                  </a:lnTo>
                  <a:lnTo>
                    <a:pt x="28080" y="37453"/>
                  </a:lnTo>
                  <a:lnTo>
                    <a:pt x="28043" y="37003"/>
                  </a:lnTo>
                  <a:lnTo>
                    <a:pt x="27980" y="36529"/>
                  </a:lnTo>
                  <a:lnTo>
                    <a:pt x="27905" y="36030"/>
                  </a:lnTo>
                  <a:lnTo>
                    <a:pt x="27831" y="35531"/>
                  </a:lnTo>
                  <a:lnTo>
                    <a:pt x="27743" y="35007"/>
                  </a:lnTo>
                  <a:lnTo>
                    <a:pt x="27643" y="34482"/>
                  </a:lnTo>
                  <a:lnTo>
                    <a:pt x="27406" y="33372"/>
                  </a:lnTo>
                  <a:lnTo>
                    <a:pt x="27132" y="32224"/>
                  </a:lnTo>
                  <a:lnTo>
                    <a:pt x="26832" y="31038"/>
                  </a:lnTo>
                  <a:lnTo>
                    <a:pt x="26483" y="29827"/>
                  </a:lnTo>
                  <a:lnTo>
                    <a:pt x="26108" y="28580"/>
                  </a:lnTo>
                  <a:lnTo>
                    <a:pt x="25709" y="27307"/>
                  </a:lnTo>
                  <a:lnTo>
                    <a:pt x="25272" y="26021"/>
                  </a:lnTo>
                  <a:lnTo>
                    <a:pt x="24823" y="24723"/>
                  </a:lnTo>
                  <a:lnTo>
                    <a:pt x="24336" y="23425"/>
                  </a:lnTo>
                  <a:lnTo>
                    <a:pt x="23837" y="22128"/>
                  </a:lnTo>
                  <a:lnTo>
                    <a:pt x="23313" y="20830"/>
                  </a:lnTo>
                  <a:lnTo>
                    <a:pt x="22776" y="19557"/>
                  </a:lnTo>
                  <a:lnTo>
                    <a:pt x="22227" y="18296"/>
                  </a:lnTo>
                  <a:lnTo>
                    <a:pt x="21653" y="17061"/>
                  </a:lnTo>
                  <a:lnTo>
                    <a:pt x="21079" y="15850"/>
                  </a:lnTo>
                  <a:lnTo>
                    <a:pt x="20492" y="14677"/>
                  </a:lnTo>
                  <a:lnTo>
                    <a:pt x="19906" y="13554"/>
                  </a:lnTo>
                  <a:lnTo>
                    <a:pt x="19307" y="12481"/>
                  </a:lnTo>
                  <a:lnTo>
                    <a:pt x="18708" y="11445"/>
                  </a:lnTo>
                  <a:lnTo>
                    <a:pt x="18408" y="10958"/>
                  </a:lnTo>
                  <a:lnTo>
                    <a:pt x="18109" y="10484"/>
                  </a:lnTo>
                  <a:lnTo>
                    <a:pt x="17809" y="10022"/>
                  </a:lnTo>
                  <a:lnTo>
                    <a:pt x="17510" y="9585"/>
                  </a:lnTo>
                  <a:lnTo>
                    <a:pt x="16823" y="8599"/>
                  </a:lnTo>
                  <a:lnTo>
                    <a:pt x="16474" y="8113"/>
                  </a:lnTo>
                  <a:lnTo>
                    <a:pt x="16112" y="7626"/>
                  </a:lnTo>
                  <a:lnTo>
                    <a:pt x="15750" y="7152"/>
                  </a:lnTo>
                  <a:lnTo>
                    <a:pt x="15376" y="6678"/>
                  </a:lnTo>
                  <a:lnTo>
                    <a:pt x="15001" y="6216"/>
                  </a:lnTo>
                  <a:lnTo>
                    <a:pt x="14614" y="5754"/>
                  </a:lnTo>
                  <a:lnTo>
                    <a:pt x="14228" y="5292"/>
                  </a:lnTo>
                  <a:lnTo>
                    <a:pt x="13816" y="4856"/>
                  </a:lnTo>
                  <a:lnTo>
                    <a:pt x="13404" y="4419"/>
                  </a:lnTo>
                  <a:lnTo>
                    <a:pt x="12980" y="3994"/>
                  </a:lnTo>
                  <a:lnTo>
                    <a:pt x="12555" y="3583"/>
                  </a:lnTo>
                  <a:lnTo>
                    <a:pt x="12119" y="3171"/>
                  </a:lnTo>
                  <a:lnTo>
                    <a:pt x="11657" y="2784"/>
                  </a:lnTo>
                  <a:lnTo>
                    <a:pt x="11195" y="2397"/>
                  </a:lnTo>
                  <a:lnTo>
                    <a:pt x="10733" y="2048"/>
                  </a:lnTo>
                  <a:lnTo>
                    <a:pt x="10247" y="1711"/>
                  </a:lnTo>
                  <a:lnTo>
                    <a:pt x="9747" y="1399"/>
                  </a:lnTo>
                  <a:lnTo>
                    <a:pt x="9236" y="1112"/>
                  </a:lnTo>
                  <a:lnTo>
                    <a:pt x="8961" y="974"/>
                  </a:lnTo>
                  <a:lnTo>
                    <a:pt x="8699" y="837"/>
                  </a:lnTo>
                  <a:lnTo>
                    <a:pt x="8425" y="725"/>
                  </a:lnTo>
                  <a:lnTo>
                    <a:pt x="8150" y="600"/>
                  </a:lnTo>
                  <a:lnTo>
                    <a:pt x="7875" y="500"/>
                  </a:lnTo>
                  <a:lnTo>
                    <a:pt x="7601" y="400"/>
                  </a:lnTo>
                  <a:lnTo>
                    <a:pt x="7326" y="313"/>
                  </a:lnTo>
                  <a:lnTo>
                    <a:pt x="7052" y="238"/>
                  </a:lnTo>
                  <a:lnTo>
                    <a:pt x="6765" y="176"/>
                  </a:lnTo>
                  <a:lnTo>
                    <a:pt x="6490" y="113"/>
                  </a:lnTo>
                  <a:lnTo>
                    <a:pt x="6203" y="76"/>
                  </a:lnTo>
                  <a:lnTo>
                    <a:pt x="5929" y="38"/>
                  </a:lnTo>
                  <a:lnTo>
                    <a:pt x="5642" y="13"/>
                  </a:lnTo>
                  <a:lnTo>
                    <a:pt x="536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57">
              <a:extLst>
                <a:ext uri="{FF2B5EF4-FFF2-40B4-BE49-F238E27FC236}">
                  <a16:creationId xmlns:a16="http://schemas.microsoft.com/office/drawing/2014/main" id="{959DEDFF-D5AE-6C69-77B7-7151C2E2DBAC}"/>
                </a:ext>
              </a:extLst>
            </p:cNvPr>
            <p:cNvSpPr/>
            <p:nvPr/>
          </p:nvSpPr>
          <p:spPr>
            <a:xfrm>
              <a:off x="7757997" y="2842426"/>
              <a:ext cx="1635315" cy="2301061"/>
            </a:xfrm>
            <a:custGeom>
              <a:avLst/>
              <a:gdLst/>
              <a:ahLst/>
              <a:cxnLst/>
              <a:rect l="l" t="t" r="r" b="b"/>
              <a:pathLst>
                <a:path w="35406" h="49820" extrusionOk="0">
                  <a:moveTo>
                    <a:pt x="2671" y="0"/>
                  </a:moveTo>
                  <a:lnTo>
                    <a:pt x="2734" y="163"/>
                  </a:lnTo>
                  <a:lnTo>
                    <a:pt x="2921" y="624"/>
                  </a:lnTo>
                  <a:lnTo>
                    <a:pt x="3245" y="1373"/>
                  </a:lnTo>
                  <a:lnTo>
                    <a:pt x="3695" y="2371"/>
                  </a:lnTo>
                  <a:lnTo>
                    <a:pt x="4256" y="3607"/>
                  </a:lnTo>
                  <a:lnTo>
                    <a:pt x="4943" y="5055"/>
                  </a:lnTo>
                  <a:lnTo>
                    <a:pt x="5741" y="6689"/>
                  </a:lnTo>
                  <a:lnTo>
                    <a:pt x="6640" y="8499"/>
                  </a:lnTo>
                  <a:lnTo>
                    <a:pt x="7002" y="9198"/>
                  </a:lnTo>
                  <a:lnTo>
                    <a:pt x="6839" y="9185"/>
                  </a:lnTo>
                  <a:lnTo>
                    <a:pt x="6440" y="9148"/>
                  </a:lnTo>
                  <a:lnTo>
                    <a:pt x="6141" y="9111"/>
                  </a:lnTo>
                  <a:lnTo>
                    <a:pt x="5791" y="9061"/>
                  </a:lnTo>
                  <a:lnTo>
                    <a:pt x="5392" y="8998"/>
                  </a:lnTo>
                  <a:lnTo>
                    <a:pt x="4955" y="8911"/>
                  </a:lnTo>
                  <a:lnTo>
                    <a:pt x="4456" y="8786"/>
                  </a:lnTo>
                  <a:lnTo>
                    <a:pt x="3919" y="8649"/>
                  </a:lnTo>
                  <a:lnTo>
                    <a:pt x="3345" y="8474"/>
                  </a:lnTo>
                  <a:lnTo>
                    <a:pt x="2746" y="8262"/>
                  </a:lnTo>
                  <a:lnTo>
                    <a:pt x="2097" y="8025"/>
                  </a:lnTo>
                  <a:lnTo>
                    <a:pt x="1423" y="7738"/>
                  </a:lnTo>
                  <a:lnTo>
                    <a:pt x="1074" y="7576"/>
                  </a:lnTo>
                  <a:lnTo>
                    <a:pt x="724" y="7413"/>
                  </a:lnTo>
                  <a:lnTo>
                    <a:pt x="362" y="7226"/>
                  </a:lnTo>
                  <a:lnTo>
                    <a:pt x="1" y="7039"/>
                  </a:lnTo>
                  <a:lnTo>
                    <a:pt x="1" y="7039"/>
                  </a:lnTo>
                  <a:lnTo>
                    <a:pt x="300" y="7338"/>
                  </a:lnTo>
                  <a:lnTo>
                    <a:pt x="600" y="7613"/>
                  </a:lnTo>
                  <a:lnTo>
                    <a:pt x="912" y="7875"/>
                  </a:lnTo>
                  <a:lnTo>
                    <a:pt x="1224" y="8112"/>
                  </a:lnTo>
                  <a:lnTo>
                    <a:pt x="1536" y="8337"/>
                  </a:lnTo>
                  <a:lnTo>
                    <a:pt x="1860" y="8549"/>
                  </a:lnTo>
                  <a:lnTo>
                    <a:pt x="2185" y="8749"/>
                  </a:lnTo>
                  <a:lnTo>
                    <a:pt x="2509" y="8936"/>
                  </a:lnTo>
                  <a:lnTo>
                    <a:pt x="2821" y="9098"/>
                  </a:lnTo>
                  <a:lnTo>
                    <a:pt x="3145" y="9248"/>
                  </a:lnTo>
                  <a:lnTo>
                    <a:pt x="3470" y="9398"/>
                  </a:lnTo>
                  <a:lnTo>
                    <a:pt x="3782" y="9522"/>
                  </a:lnTo>
                  <a:lnTo>
                    <a:pt x="4094" y="9647"/>
                  </a:lnTo>
                  <a:lnTo>
                    <a:pt x="4393" y="9759"/>
                  </a:lnTo>
                  <a:lnTo>
                    <a:pt x="4980" y="9947"/>
                  </a:lnTo>
                  <a:lnTo>
                    <a:pt x="5529" y="10096"/>
                  </a:lnTo>
                  <a:lnTo>
                    <a:pt x="6028" y="10209"/>
                  </a:lnTo>
                  <a:lnTo>
                    <a:pt x="6490" y="10309"/>
                  </a:lnTo>
                  <a:lnTo>
                    <a:pt x="6877" y="10371"/>
                  </a:lnTo>
                  <a:lnTo>
                    <a:pt x="7451" y="10471"/>
                  </a:lnTo>
                  <a:lnTo>
                    <a:pt x="7613" y="10508"/>
                  </a:lnTo>
                  <a:lnTo>
                    <a:pt x="7651" y="10521"/>
                  </a:lnTo>
                  <a:lnTo>
                    <a:pt x="7676" y="10533"/>
                  </a:lnTo>
                  <a:lnTo>
                    <a:pt x="8724" y="12542"/>
                  </a:lnTo>
                  <a:lnTo>
                    <a:pt x="9885" y="14726"/>
                  </a:lnTo>
                  <a:lnTo>
                    <a:pt x="10496" y="15862"/>
                  </a:lnTo>
                  <a:lnTo>
                    <a:pt x="11120" y="16998"/>
                  </a:lnTo>
                  <a:lnTo>
                    <a:pt x="12430" y="19344"/>
                  </a:lnTo>
                  <a:lnTo>
                    <a:pt x="13104" y="20529"/>
                  </a:lnTo>
                  <a:lnTo>
                    <a:pt x="13791" y="21728"/>
                  </a:lnTo>
                  <a:lnTo>
                    <a:pt x="15201" y="24136"/>
                  </a:lnTo>
                  <a:lnTo>
                    <a:pt x="15925" y="25334"/>
                  </a:lnTo>
                  <a:lnTo>
                    <a:pt x="16649" y="26545"/>
                  </a:lnTo>
                  <a:lnTo>
                    <a:pt x="16649" y="26557"/>
                  </a:lnTo>
                  <a:lnTo>
                    <a:pt x="16624" y="26570"/>
                  </a:lnTo>
                  <a:lnTo>
                    <a:pt x="16499" y="26607"/>
                  </a:lnTo>
                  <a:lnTo>
                    <a:pt x="16287" y="26632"/>
                  </a:lnTo>
                  <a:lnTo>
                    <a:pt x="15987" y="26657"/>
                  </a:lnTo>
                  <a:lnTo>
                    <a:pt x="15613" y="26670"/>
                  </a:lnTo>
                  <a:lnTo>
                    <a:pt x="15164" y="26670"/>
                  </a:lnTo>
                  <a:lnTo>
                    <a:pt x="14652" y="26657"/>
                  </a:lnTo>
                  <a:lnTo>
                    <a:pt x="14065" y="26620"/>
                  </a:lnTo>
                  <a:lnTo>
                    <a:pt x="13429" y="26570"/>
                  </a:lnTo>
                  <a:lnTo>
                    <a:pt x="12742" y="26495"/>
                  </a:lnTo>
                  <a:lnTo>
                    <a:pt x="12019" y="26407"/>
                  </a:lnTo>
                  <a:lnTo>
                    <a:pt x="11245" y="26283"/>
                  </a:lnTo>
                  <a:lnTo>
                    <a:pt x="10434" y="26120"/>
                  </a:lnTo>
                  <a:lnTo>
                    <a:pt x="9610" y="25933"/>
                  </a:lnTo>
                  <a:lnTo>
                    <a:pt x="9173" y="25821"/>
                  </a:lnTo>
                  <a:lnTo>
                    <a:pt x="8749" y="25709"/>
                  </a:lnTo>
                  <a:lnTo>
                    <a:pt x="8312" y="25584"/>
                  </a:lnTo>
                  <a:lnTo>
                    <a:pt x="7863" y="25447"/>
                  </a:lnTo>
                  <a:lnTo>
                    <a:pt x="8063" y="25634"/>
                  </a:lnTo>
                  <a:lnTo>
                    <a:pt x="8287" y="25821"/>
                  </a:lnTo>
                  <a:lnTo>
                    <a:pt x="8549" y="25983"/>
                  </a:lnTo>
                  <a:lnTo>
                    <a:pt x="8836" y="26158"/>
                  </a:lnTo>
                  <a:lnTo>
                    <a:pt x="9136" y="26308"/>
                  </a:lnTo>
                  <a:lnTo>
                    <a:pt x="9473" y="26457"/>
                  </a:lnTo>
                  <a:lnTo>
                    <a:pt x="9822" y="26607"/>
                  </a:lnTo>
                  <a:lnTo>
                    <a:pt x="10197" y="26744"/>
                  </a:lnTo>
                  <a:lnTo>
                    <a:pt x="10583" y="26869"/>
                  </a:lnTo>
                  <a:lnTo>
                    <a:pt x="10983" y="26994"/>
                  </a:lnTo>
                  <a:lnTo>
                    <a:pt x="11395" y="27119"/>
                  </a:lnTo>
                  <a:lnTo>
                    <a:pt x="11806" y="27231"/>
                  </a:lnTo>
                  <a:lnTo>
                    <a:pt x="12655" y="27443"/>
                  </a:lnTo>
                  <a:lnTo>
                    <a:pt x="13504" y="27630"/>
                  </a:lnTo>
                  <a:lnTo>
                    <a:pt x="14340" y="27805"/>
                  </a:lnTo>
                  <a:lnTo>
                    <a:pt x="15126" y="27955"/>
                  </a:lnTo>
                  <a:lnTo>
                    <a:pt x="16511" y="28217"/>
                  </a:lnTo>
                  <a:lnTo>
                    <a:pt x="17060" y="28317"/>
                  </a:lnTo>
                  <a:lnTo>
                    <a:pt x="17497" y="28417"/>
                  </a:lnTo>
                  <a:lnTo>
                    <a:pt x="17659" y="28467"/>
                  </a:lnTo>
                  <a:lnTo>
                    <a:pt x="17797" y="28504"/>
                  </a:lnTo>
                  <a:lnTo>
                    <a:pt x="17884" y="28554"/>
                  </a:lnTo>
                  <a:lnTo>
                    <a:pt x="17934" y="28591"/>
                  </a:lnTo>
                  <a:lnTo>
                    <a:pt x="18783" y="29939"/>
                  </a:lnTo>
                  <a:lnTo>
                    <a:pt x="19644" y="31287"/>
                  </a:lnTo>
                  <a:lnTo>
                    <a:pt x="20393" y="32435"/>
                  </a:lnTo>
                  <a:lnTo>
                    <a:pt x="21154" y="33571"/>
                  </a:lnTo>
                  <a:lnTo>
                    <a:pt x="21915" y="34694"/>
                  </a:lnTo>
                  <a:lnTo>
                    <a:pt x="22676" y="35792"/>
                  </a:lnTo>
                  <a:lnTo>
                    <a:pt x="23425" y="36853"/>
                  </a:lnTo>
                  <a:lnTo>
                    <a:pt x="24186" y="37901"/>
                  </a:lnTo>
                  <a:lnTo>
                    <a:pt x="24935" y="38912"/>
                  </a:lnTo>
                  <a:lnTo>
                    <a:pt x="25672" y="39886"/>
                  </a:lnTo>
                  <a:lnTo>
                    <a:pt x="26408" y="40834"/>
                  </a:lnTo>
                  <a:lnTo>
                    <a:pt x="26770" y="41296"/>
                  </a:lnTo>
                  <a:lnTo>
                    <a:pt x="27132" y="41745"/>
                  </a:lnTo>
                  <a:lnTo>
                    <a:pt x="27843" y="42606"/>
                  </a:lnTo>
                  <a:lnTo>
                    <a:pt x="28542" y="43430"/>
                  </a:lnTo>
                  <a:lnTo>
                    <a:pt x="29216" y="44216"/>
                  </a:lnTo>
                  <a:lnTo>
                    <a:pt x="29877" y="44952"/>
                  </a:lnTo>
                  <a:lnTo>
                    <a:pt x="30514" y="45639"/>
                  </a:lnTo>
                  <a:lnTo>
                    <a:pt x="31150" y="46275"/>
                  </a:lnTo>
                  <a:lnTo>
                    <a:pt x="31737" y="46862"/>
                  </a:lnTo>
                  <a:lnTo>
                    <a:pt x="32024" y="47136"/>
                  </a:lnTo>
                  <a:lnTo>
                    <a:pt x="32298" y="47386"/>
                  </a:lnTo>
                  <a:lnTo>
                    <a:pt x="32822" y="47873"/>
                  </a:lnTo>
                  <a:lnTo>
                    <a:pt x="33072" y="48085"/>
                  </a:lnTo>
                  <a:lnTo>
                    <a:pt x="33322" y="48284"/>
                  </a:lnTo>
                  <a:lnTo>
                    <a:pt x="34183" y="48983"/>
                  </a:lnTo>
                  <a:lnTo>
                    <a:pt x="34545" y="49233"/>
                  </a:lnTo>
                  <a:lnTo>
                    <a:pt x="34844" y="49445"/>
                  </a:lnTo>
                  <a:lnTo>
                    <a:pt x="35406" y="49819"/>
                  </a:lnTo>
                  <a:lnTo>
                    <a:pt x="34882" y="49395"/>
                  </a:lnTo>
                  <a:lnTo>
                    <a:pt x="34607" y="49158"/>
                  </a:lnTo>
                  <a:lnTo>
                    <a:pt x="34270" y="48871"/>
                  </a:lnTo>
                  <a:lnTo>
                    <a:pt x="33484" y="48122"/>
                  </a:lnTo>
                  <a:lnTo>
                    <a:pt x="33259" y="47898"/>
                  </a:lnTo>
                  <a:lnTo>
                    <a:pt x="33022" y="47660"/>
                  </a:lnTo>
                  <a:lnTo>
                    <a:pt x="32535" y="47149"/>
                  </a:lnTo>
                  <a:lnTo>
                    <a:pt x="32286" y="46874"/>
                  </a:lnTo>
                  <a:lnTo>
                    <a:pt x="32011" y="46587"/>
                  </a:lnTo>
                  <a:lnTo>
                    <a:pt x="31475" y="45963"/>
                  </a:lnTo>
                  <a:lnTo>
                    <a:pt x="30901" y="45302"/>
                  </a:lnTo>
                  <a:lnTo>
                    <a:pt x="30314" y="44578"/>
                  </a:lnTo>
                  <a:lnTo>
                    <a:pt x="29690" y="43817"/>
                  </a:lnTo>
                  <a:lnTo>
                    <a:pt x="29066" y="43005"/>
                  </a:lnTo>
                  <a:lnTo>
                    <a:pt x="28405" y="42157"/>
                  </a:lnTo>
                  <a:lnTo>
                    <a:pt x="27756" y="41258"/>
                  </a:lnTo>
                  <a:lnTo>
                    <a:pt x="27069" y="40335"/>
                  </a:lnTo>
                  <a:lnTo>
                    <a:pt x="26383" y="39361"/>
                  </a:lnTo>
                  <a:lnTo>
                    <a:pt x="25684" y="38375"/>
                  </a:lnTo>
                  <a:lnTo>
                    <a:pt x="24973" y="37340"/>
                  </a:lnTo>
                  <a:lnTo>
                    <a:pt x="23525" y="35206"/>
                  </a:lnTo>
                  <a:lnTo>
                    <a:pt x="23525" y="35156"/>
                  </a:lnTo>
                  <a:lnTo>
                    <a:pt x="23525" y="35056"/>
                  </a:lnTo>
                  <a:lnTo>
                    <a:pt x="23562" y="34744"/>
                  </a:lnTo>
                  <a:lnTo>
                    <a:pt x="23737" y="33633"/>
                  </a:lnTo>
                  <a:lnTo>
                    <a:pt x="23849" y="32884"/>
                  </a:lnTo>
                  <a:lnTo>
                    <a:pt x="23974" y="32023"/>
                  </a:lnTo>
                  <a:lnTo>
                    <a:pt x="24087" y="31050"/>
                  </a:lnTo>
                  <a:lnTo>
                    <a:pt x="24199" y="30002"/>
                  </a:lnTo>
                  <a:lnTo>
                    <a:pt x="24236" y="29452"/>
                  </a:lnTo>
                  <a:lnTo>
                    <a:pt x="24274" y="28878"/>
                  </a:lnTo>
                  <a:lnTo>
                    <a:pt x="24311" y="28304"/>
                  </a:lnTo>
                  <a:lnTo>
                    <a:pt x="24324" y="27705"/>
                  </a:lnTo>
                  <a:lnTo>
                    <a:pt x="24336" y="27106"/>
                  </a:lnTo>
                  <a:lnTo>
                    <a:pt x="24336" y="26495"/>
                  </a:lnTo>
                  <a:lnTo>
                    <a:pt x="24324" y="25883"/>
                  </a:lnTo>
                  <a:lnTo>
                    <a:pt x="24286" y="25259"/>
                  </a:lnTo>
                  <a:lnTo>
                    <a:pt x="24236" y="24648"/>
                  </a:lnTo>
                  <a:lnTo>
                    <a:pt x="24174" y="24024"/>
                  </a:lnTo>
                  <a:lnTo>
                    <a:pt x="24099" y="23400"/>
                  </a:lnTo>
                  <a:lnTo>
                    <a:pt x="23999" y="22788"/>
                  </a:lnTo>
                  <a:lnTo>
                    <a:pt x="23874" y="22177"/>
                  </a:lnTo>
                  <a:lnTo>
                    <a:pt x="23725" y="21578"/>
                  </a:lnTo>
                  <a:lnTo>
                    <a:pt x="23562" y="20991"/>
                  </a:lnTo>
                  <a:lnTo>
                    <a:pt x="23375" y="20405"/>
                  </a:lnTo>
                  <a:lnTo>
                    <a:pt x="23438" y="20829"/>
                  </a:lnTo>
                  <a:lnTo>
                    <a:pt x="23488" y="21278"/>
                  </a:lnTo>
                  <a:lnTo>
                    <a:pt x="23513" y="21753"/>
                  </a:lnTo>
                  <a:lnTo>
                    <a:pt x="23537" y="22239"/>
                  </a:lnTo>
                  <a:lnTo>
                    <a:pt x="23550" y="22726"/>
                  </a:lnTo>
                  <a:lnTo>
                    <a:pt x="23537" y="23238"/>
                  </a:lnTo>
                  <a:lnTo>
                    <a:pt x="23525" y="23762"/>
                  </a:lnTo>
                  <a:lnTo>
                    <a:pt x="23500" y="24273"/>
                  </a:lnTo>
                  <a:lnTo>
                    <a:pt x="23475" y="24810"/>
                  </a:lnTo>
                  <a:lnTo>
                    <a:pt x="23425" y="25334"/>
                  </a:lnTo>
                  <a:lnTo>
                    <a:pt x="23325" y="26395"/>
                  </a:lnTo>
                  <a:lnTo>
                    <a:pt x="23201" y="27431"/>
                  </a:lnTo>
                  <a:lnTo>
                    <a:pt x="23051" y="28442"/>
                  </a:lnTo>
                  <a:lnTo>
                    <a:pt x="22901" y="29390"/>
                  </a:lnTo>
                  <a:lnTo>
                    <a:pt x="22739" y="30264"/>
                  </a:lnTo>
                  <a:lnTo>
                    <a:pt x="22577" y="31050"/>
                  </a:lnTo>
                  <a:lnTo>
                    <a:pt x="22439" y="31724"/>
                  </a:lnTo>
                  <a:lnTo>
                    <a:pt x="22302" y="32273"/>
                  </a:lnTo>
                  <a:lnTo>
                    <a:pt x="22190" y="32672"/>
                  </a:lnTo>
                  <a:lnTo>
                    <a:pt x="22115" y="32909"/>
                  </a:lnTo>
                  <a:lnTo>
                    <a:pt x="22090" y="32972"/>
                  </a:lnTo>
                  <a:lnTo>
                    <a:pt x="22065" y="32972"/>
                  </a:lnTo>
                  <a:lnTo>
                    <a:pt x="20592" y="30676"/>
                  </a:lnTo>
                  <a:lnTo>
                    <a:pt x="19120" y="28317"/>
                  </a:lnTo>
                  <a:lnTo>
                    <a:pt x="18383" y="27131"/>
                  </a:lnTo>
                  <a:lnTo>
                    <a:pt x="17647" y="25933"/>
                  </a:lnTo>
                  <a:lnTo>
                    <a:pt x="16923" y="24735"/>
                  </a:lnTo>
                  <a:lnTo>
                    <a:pt x="16199" y="23537"/>
                  </a:lnTo>
                  <a:lnTo>
                    <a:pt x="14764" y="21153"/>
                  </a:lnTo>
                  <a:lnTo>
                    <a:pt x="13379" y="18795"/>
                  </a:lnTo>
                  <a:lnTo>
                    <a:pt x="13366" y="18720"/>
                  </a:lnTo>
                  <a:lnTo>
                    <a:pt x="13354" y="18595"/>
                  </a:lnTo>
                  <a:lnTo>
                    <a:pt x="13366" y="18171"/>
                  </a:lnTo>
                  <a:lnTo>
                    <a:pt x="13416" y="17559"/>
                  </a:lnTo>
                  <a:lnTo>
                    <a:pt x="13479" y="16761"/>
                  </a:lnTo>
                  <a:lnTo>
                    <a:pt x="13641" y="14751"/>
                  </a:lnTo>
                  <a:lnTo>
                    <a:pt x="13716" y="13591"/>
                  </a:lnTo>
                  <a:lnTo>
                    <a:pt x="13791" y="12368"/>
                  </a:lnTo>
                  <a:lnTo>
                    <a:pt x="13841" y="11107"/>
                  </a:lnTo>
                  <a:lnTo>
                    <a:pt x="13853" y="10458"/>
                  </a:lnTo>
                  <a:lnTo>
                    <a:pt x="13853" y="9822"/>
                  </a:lnTo>
                  <a:lnTo>
                    <a:pt x="13853" y="9185"/>
                  </a:lnTo>
                  <a:lnTo>
                    <a:pt x="13841" y="8561"/>
                  </a:lnTo>
                  <a:lnTo>
                    <a:pt x="13828" y="7937"/>
                  </a:lnTo>
                  <a:lnTo>
                    <a:pt x="13791" y="7326"/>
                  </a:lnTo>
                  <a:lnTo>
                    <a:pt x="13741" y="6739"/>
                  </a:lnTo>
                  <a:lnTo>
                    <a:pt x="13691" y="6165"/>
                  </a:lnTo>
                  <a:lnTo>
                    <a:pt x="13616" y="5629"/>
                  </a:lnTo>
                  <a:lnTo>
                    <a:pt x="13516" y="5105"/>
                  </a:lnTo>
                  <a:lnTo>
                    <a:pt x="13416" y="4618"/>
                  </a:lnTo>
                  <a:lnTo>
                    <a:pt x="13292" y="4156"/>
                  </a:lnTo>
                  <a:lnTo>
                    <a:pt x="13217" y="3944"/>
                  </a:lnTo>
                  <a:lnTo>
                    <a:pt x="13154" y="3744"/>
                  </a:lnTo>
                  <a:lnTo>
                    <a:pt x="13067" y="3545"/>
                  </a:lnTo>
                  <a:lnTo>
                    <a:pt x="12992" y="3357"/>
                  </a:lnTo>
                  <a:lnTo>
                    <a:pt x="13029" y="3470"/>
                  </a:lnTo>
                  <a:lnTo>
                    <a:pt x="13067" y="3595"/>
                  </a:lnTo>
                  <a:lnTo>
                    <a:pt x="13129" y="3869"/>
                  </a:lnTo>
                  <a:lnTo>
                    <a:pt x="13179" y="4194"/>
                  </a:lnTo>
                  <a:lnTo>
                    <a:pt x="13217" y="4555"/>
                  </a:lnTo>
                  <a:lnTo>
                    <a:pt x="13242" y="4967"/>
                  </a:lnTo>
                  <a:lnTo>
                    <a:pt x="13254" y="5404"/>
                  </a:lnTo>
                  <a:lnTo>
                    <a:pt x="13254" y="5878"/>
                  </a:lnTo>
                  <a:lnTo>
                    <a:pt x="13242" y="6377"/>
                  </a:lnTo>
                  <a:lnTo>
                    <a:pt x="13229" y="6889"/>
                  </a:lnTo>
                  <a:lnTo>
                    <a:pt x="13204" y="7426"/>
                  </a:lnTo>
                  <a:lnTo>
                    <a:pt x="13129" y="8549"/>
                  </a:lnTo>
                  <a:lnTo>
                    <a:pt x="13029" y="9710"/>
                  </a:lnTo>
                  <a:lnTo>
                    <a:pt x="12917" y="10858"/>
                  </a:lnTo>
                  <a:lnTo>
                    <a:pt x="12780" y="11981"/>
                  </a:lnTo>
                  <a:lnTo>
                    <a:pt x="12643" y="13042"/>
                  </a:lnTo>
                  <a:lnTo>
                    <a:pt x="12505" y="14028"/>
                  </a:lnTo>
                  <a:lnTo>
                    <a:pt x="12381" y="14876"/>
                  </a:lnTo>
                  <a:lnTo>
                    <a:pt x="12256" y="15588"/>
                  </a:lnTo>
                  <a:lnTo>
                    <a:pt x="12156" y="16112"/>
                  </a:lnTo>
                  <a:lnTo>
                    <a:pt x="12106" y="16299"/>
                  </a:lnTo>
                  <a:lnTo>
                    <a:pt x="12069" y="16424"/>
                  </a:lnTo>
                  <a:lnTo>
                    <a:pt x="12044" y="16486"/>
                  </a:lnTo>
                  <a:lnTo>
                    <a:pt x="12031" y="16499"/>
                  </a:lnTo>
                  <a:lnTo>
                    <a:pt x="12019" y="16499"/>
                  </a:lnTo>
                  <a:lnTo>
                    <a:pt x="9485" y="12118"/>
                  </a:lnTo>
                  <a:lnTo>
                    <a:pt x="7239" y="8187"/>
                  </a:lnTo>
                  <a:lnTo>
                    <a:pt x="5342" y="4842"/>
                  </a:lnTo>
                  <a:lnTo>
                    <a:pt x="3894" y="2272"/>
                  </a:lnTo>
                  <a:lnTo>
                    <a:pt x="2983" y="599"/>
                  </a:lnTo>
                  <a:lnTo>
                    <a:pt x="2746" y="163"/>
                  </a:lnTo>
                  <a:lnTo>
                    <a:pt x="267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57">
            <a:extLst>
              <a:ext uri="{FF2B5EF4-FFF2-40B4-BE49-F238E27FC236}">
                <a16:creationId xmlns:a16="http://schemas.microsoft.com/office/drawing/2014/main" id="{4BEBECBA-419F-72A7-DDF4-88ED3F9B7207}"/>
              </a:ext>
            </a:extLst>
          </p:cNvPr>
          <p:cNvGrpSpPr/>
          <p:nvPr/>
        </p:nvGrpSpPr>
        <p:grpSpPr>
          <a:xfrm>
            <a:off x="6963761" y="542924"/>
            <a:ext cx="1453166" cy="986195"/>
            <a:chOff x="5249585" y="-652660"/>
            <a:chExt cx="2127622" cy="1443917"/>
          </a:xfrm>
        </p:grpSpPr>
        <p:sp>
          <p:nvSpPr>
            <p:cNvPr id="514" name="Google Shape;514;p57">
              <a:extLst>
                <a:ext uri="{FF2B5EF4-FFF2-40B4-BE49-F238E27FC236}">
                  <a16:creationId xmlns:a16="http://schemas.microsoft.com/office/drawing/2014/main" id="{6710282B-EE6A-A4AB-E37A-734B9AD0258F}"/>
                </a:ext>
              </a:extLst>
            </p:cNvPr>
            <p:cNvSpPr/>
            <p:nvPr/>
          </p:nvSpPr>
          <p:spPr>
            <a:xfrm>
              <a:off x="5249585" y="-652660"/>
              <a:ext cx="1061225" cy="684050"/>
            </a:xfrm>
            <a:custGeom>
              <a:avLst/>
              <a:gdLst/>
              <a:ahLst/>
              <a:cxnLst/>
              <a:rect l="l" t="t" r="r" b="b"/>
              <a:pathLst>
                <a:path w="42449" h="27362" extrusionOk="0">
                  <a:moveTo>
                    <a:pt x="17128" y="0"/>
                  </a:moveTo>
                  <a:lnTo>
                    <a:pt x="16549" y="55"/>
                  </a:lnTo>
                  <a:lnTo>
                    <a:pt x="16025" y="111"/>
                  </a:lnTo>
                  <a:lnTo>
                    <a:pt x="15474" y="221"/>
                  </a:lnTo>
                  <a:lnTo>
                    <a:pt x="14950" y="331"/>
                  </a:lnTo>
                  <a:lnTo>
                    <a:pt x="14425" y="497"/>
                  </a:lnTo>
                  <a:lnTo>
                    <a:pt x="13901" y="662"/>
                  </a:lnTo>
                  <a:lnTo>
                    <a:pt x="13405" y="855"/>
                  </a:lnTo>
                  <a:lnTo>
                    <a:pt x="12936" y="1076"/>
                  </a:lnTo>
                  <a:lnTo>
                    <a:pt x="12467" y="1297"/>
                  </a:lnTo>
                  <a:lnTo>
                    <a:pt x="11998" y="1572"/>
                  </a:lnTo>
                  <a:lnTo>
                    <a:pt x="11557" y="1848"/>
                  </a:lnTo>
                  <a:lnTo>
                    <a:pt x="11116" y="2152"/>
                  </a:lnTo>
                  <a:lnTo>
                    <a:pt x="10702" y="2483"/>
                  </a:lnTo>
                  <a:lnTo>
                    <a:pt x="10316" y="2814"/>
                  </a:lnTo>
                  <a:lnTo>
                    <a:pt x="9930" y="3200"/>
                  </a:lnTo>
                  <a:lnTo>
                    <a:pt x="9571" y="3558"/>
                  </a:lnTo>
                  <a:lnTo>
                    <a:pt x="9212" y="3972"/>
                  </a:lnTo>
                  <a:lnTo>
                    <a:pt x="8881" y="4386"/>
                  </a:lnTo>
                  <a:lnTo>
                    <a:pt x="8578" y="4800"/>
                  </a:lnTo>
                  <a:lnTo>
                    <a:pt x="8302" y="5241"/>
                  </a:lnTo>
                  <a:lnTo>
                    <a:pt x="8026" y="5710"/>
                  </a:lnTo>
                  <a:lnTo>
                    <a:pt x="7778" y="6179"/>
                  </a:lnTo>
                  <a:lnTo>
                    <a:pt x="7558" y="6648"/>
                  </a:lnTo>
                  <a:lnTo>
                    <a:pt x="7364" y="7144"/>
                  </a:lnTo>
                  <a:lnTo>
                    <a:pt x="7171" y="7668"/>
                  </a:lnTo>
                  <a:lnTo>
                    <a:pt x="7033" y="8165"/>
                  </a:lnTo>
                  <a:lnTo>
                    <a:pt x="6896" y="8716"/>
                  </a:lnTo>
                  <a:lnTo>
                    <a:pt x="6813" y="9240"/>
                  </a:lnTo>
                  <a:lnTo>
                    <a:pt x="6730" y="9792"/>
                  </a:lnTo>
                  <a:lnTo>
                    <a:pt x="6675" y="10344"/>
                  </a:lnTo>
                  <a:lnTo>
                    <a:pt x="6675" y="10923"/>
                  </a:lnTo>
                  <a:lnTo>
                    <a:pt x="5958" y="11061"/>
                  </a:lnTo>
                  <a:lnTo>
                    <a:pt x="5296" y="11254"/>
                  </a:lnTo>
                  <a:lnTo>
                    <a:pt x="4634" y="11502"/>
                  </a:lnTo>
                  <a:lnTo>
                    <a:pt x="4027" y="11805"/>
                  </a:lnTo>
                  <a:lnTo>
                    <a:pt x="3448" y="12164"/>
                  </a:lnTo>
                  <a:lnTo>
                    <a:pt x="2896" y="12578"/>
                  </a:lnTo>
                  <a:lnTo>
                    <a:pt x="2372" y="13019"/>
                  </a:lnTo>
                  <a:lnTo>
                    <a:pt x="1903" y="13515"/>
                  </a:lnTo>
                  <a:lnTo>
                    <a:pt x="1489" y="14067"/>
                  </a:lnTo>
                  <a:lnTo>
                    <a:pt x="1103" y="14619"/>
                  </a:lnTo>
                  <a:lnTo>
                    <a:pt x="772" y="15226"/>
                  </a:lnTo>
                  <a:lnTo>
                    <a:pt x="497" y="15860"/>
                  </a:lnTo>
                  <a:lnTo>
                    <a:pt x="276" y="16522"/>
                  </a:lnTo>
                  <a:lnTo>
                    <a:pt x="110" y="17211"/>
                  </a:lnTo>
                  <a:lnTo>
                    <a:pt x="28" y="17929"/>
                  </a:lnTo>
                  <a:lnTo>
                    <a:pt x="0" y="18287"/>
                  </a:lnTo>
                  <a:lnTo>
                    <a:pt x="0" y="18673"/>
                  </a:lnTo>
                  <a:lnTo>
                    <a:pt x="0" y="19059"/>
                  </a:lnTo>
                  <a:lnTo>
                    <a:pt x="28" y="19473"/>
                  </a:lnTo>
                  <a:lnTo>
                    <a:pt x="83" y="19859"/>
                  </a:lnTo>
                  <a:lnTo>
                    <a:pt x="138" y="20246"/>
                  </a:lnTo>
                  <a:lnTo>
                    <a:pt x="248" y="20632"/>
                  </a:lnTo>
                  <a:lnTo>
                    <a:pt x="331" y="20990"/>
                  </a:lnTo>
                  <a:lnTo>
                    <a:pt x="469" y="21349"/>
                  </a:lnTo>
                  <a:lnTo>
                    <a:pt x="607" y="21707"/>
                  </a:lnTo>
                  <a:lnTo>
                    <a:pt x="772" y="22066"/>
                  </a:lnTo>
                  <a:lnTo>
                    <a:pt x="938" y="22397"/>
                  </a:lnTo>
                  <a:lnTo>
                    <a:pt x="1131" y="22728"/>
                  </a:lnTo>
                  <a:lnTo>
                    <a:pt x="1324" y="23059"/>
                  </a:lnTo>
                  <a:lnTo>
                    <a:pt x="1545" y="23362"/>
                  </a:lnTo>
                  <a:lnTo>
                    <a:pt x="1793" y="23666"/>
                  </a:lnTo>
                  <a:lnTo>
                    <a:pt x="2041" y="23942"/>
                  </a:lnTo>
                  <a:lnTo>
                    <a:pt x="2289" y="24217"/>
                  </a:lnTo>
                  <a:lnTo>
                    <a:pt x="2565" y="24466"/>
                  </a:lnTo>
                  <a:lnTo>
                    <a:pt x="2841" y="24714"/>
                  </a:lnTo>
                  <a:lnTo>
                    <a:pt x="3144" y="24962"/>
                  </a:lnTo>
                  <a:lnTo>
                    <a:pt x="3448" y="25183"/>
                  </a:lnTo>
                  <a:lnTo>
                    <a:pt x="3779" y="25376"/>
                  </a:lnTo>
                  <a:lnTo>
                    <a:pt x="4110" y="25569"/>
                  </a:lnTo>
                  <a:lnTo>
                    <a:pt x="4441" y="25734"/>
                  </a:lnTo>
                  <a:lnTo>
                    <a:pt x="4772" y="25900"/>
                  </a:lnTo>
                  <a:lnTo>
                    <a:pt x="5130" y="26038"/>
                  </a:lnTo>
                  <a:lnTo>
                    <a:pt x="5516" y="26148"/>
                  </a:lnTo>
                  <a:lnTo>
                    <a:pt x="5875" y="26258"/>
                  </a:lnTo>
                  <a:lnTo>
                    <a:pt x="6261" y="26341"/>
                  </a:lnTo>
                  <a:lnTo>
                    <a:pt x="6647" y="26424"/>
                  </a:lnTo>
                  <a:lnTo>
                    <a:pt x="7033" y="26479"/>
                  </a:lnTo>
                  <a:lnTo>
                    <a:pt x="7447" y="26507"/>
                  </a:lnTo>
                  <a:lnTo>
                    <a:pt x="7833" y="26507"/>
                  </a:lnTo>
                  <a:lnTo>
                    <a:pt x="8440" y="26479"/>
                  </a:lnTo>
                  <a:lnTo>
                    <a:pt x="8992" y="26424"/>
                  </a:lnTo>
                  <a:lnTo>
                    <a:pt x="9571" y="26314"/>
                  </a:lnTo>
                  <a:lnTo>
                    <a:pt x="10123" y="26176"/>
                  </a:lnTo>
                  <a:lnTo>
                    <a:pt x="10647" y="26010"/>
                  </a:lnTo>
                  <a:lnTo>
                    <a:pt x="11143" y="25790"/>
                  </a:lnTo>
                  <a:lnTo>
                    <a:pt x="11640" y="25514"/>
                  </a:lnTo>
                  <a:lnTo>
                    <a:pt x="12109" y="25238"/>
                  </a:lnTo>
                  <a:lnTo>
                    <a:pt x="12826" y="25707"/>
                  </a:lnTo>
                  <a:lnTo>
                    <a:pt x="13570" y="26120"/>
                  </a:lnTo>
                  <a:lnTo>
                    <a:pt x="13929" y="26314"/>
                  </a:lnTo>
                  <a:lnTo>
                    <a:pt x="14343" y="26507"/>
                  </a:lnTo>
                  <a:lnTo>
                    <a:pt x="14729" y="26645"/>
                  </a:lnTo>
                  <a:lnTo>
                    <a:pt x="15143" y="26810"/>
                  </a:lnTo>
                  <a:lnTo>
                    <a:pt x="15556" y="26920"/>
                  </a:lnTo>
                  <a:lnTo>
                    <a:pt x="15970" y="27031"/>
                  </a:lnTo>
                  <a:lnTo>
                    <a:pt x="16384" y="27141"/>
                  </a:lnTo>
                  <a:lnTo>
                    <a:pt x="16825" y="27224"/>
                  </a:lnTo>
                  <a:lnTo>
                    <a:pt x="17266" y="27279"/>
                  </a:lnTo>
                  <a:lnTo>
                    <a:pt x="17708" y="27334"/>
                  </a:lnTo>
                  <a:lnTo>
                    <a:pt x="18149" y="27362"/>
                  </a:lnTo>
                  <a:lnTo>
                    <a:pt x="19197" y="27362"/>
                  </a:lnTo>
                  <a:lnTo>
                    <a:pt x="19749" y="27307"/>
                  </a:lnTo>
                  <a:lnTo>
                    <a:pt x="20328" y="27224"/>
                  </a:lnTo>
                  <a:lnTo>
                    <a:pt x="20880" y="27141"/>
                  </a:lnTo>
                  <a:lnTo>
                    <a:pt x="21431" y="27003"/>
                  </a:lnTo>
                  <a:lnTo>
                    <a:pt x="21955" y="26838"/>
                  </a:lnTo>
                  <a:lnTo>
                    <a:pt x="22479" y="26672"/>
                  </a:lnTo>
                  <a:lnTo>
                    <a:pt x="23003" y="26451"/>
                  </a:lnTo>
                  <a:lnTo>
                    <a:pt x="23500" y="26231"/>
                  </a:lnTo>
                  <a:lnTo>
                    <a:pt x="23969" y="25955"/>
                  </a:lnTo>
                  <a:lnTo>
                    <a:pt x="24438" y="25679"/>
                  </a:lnTo>
                  <a:lnTo>
                    <a:pt x="24879" y="25376"/>
                  </a:lnTo>
                  <a:lnTo>
                    <a:pt x="25320" y="25072"/>
                  </a:lnTo>
                  <a:lnTo>
                    <a:pt x="25762" y="24714"/>
                  </a:lnTo>
                  <a:lnTo>
                    <a:pt x="26148" y="24355"/>
                  </a:lnTo>
                  <a:lnTo>
                    <a:pt x="26534" y="23969"/>
                  </a:lnTo>
                  <a:lnTo>
                    <a:pt x="27058" y="24107"/>
                  </a:lnTo>
                  <a:lnTo>
                    <a:pt x="27610" y="24217"/>
                  </a:lnTo>
                  <a:lnTo>
                    <a:pt x="28134" y="24272"/>
                  </a:lnTo>
                  <a:lnTo>
                    <a:pt x="29265" y="24272"/>
                  </a:lnTo>
                  <a:lnTo>
                    <a:pt x="29816" y="24217"/>
                  </a:lnTo>
                  <a:lnTo>
                    <a:pt x="30340" y="24107"/>
                  </a:lnTo>
                  <a:lnTo>
                    <a:pt x="30864" y="23969"/>
                  </a:lnTo>
                  <a:lnTo>
                    <a:pt x="31388" y="23831"/>
                  </a:lnTo>
                  <a:lnTo>
                    <a:pt x="31857" y="23611"/>
                  </a:lnTo>
                  <a:lnTo>
                    <a:pt x="32354" y="23390"/>
                  </a:lnTo>
                  <a:lnTo>
                    <a:pt x="32795" y="23142"/>
                  </a:lnTo>
                  <a:lnTo>
                    <a:pt x="33209" y="23445"/>
                  </a:lnTo>
                  <a:lnTo>
                    <a:pt x="33623" y="23721"/>
                  </a:lnTo>
                  <a:lnTo>
                    <a:pt x="34064" y="23969"/>
                  </a:lnTo>
                  <a:lnTo>
                    <a:pt x="34533" y="24162"/>
                  </a:lnTo>
                  <a:lnTo>
                    <a:pt x="35029" y="24328"/>
                  </a:lnTo>
                  <a:lnTo>
                    <a:pt x="35526" y="24438"/>
                  </a:lnTo>
                  <a:lnTo>
                    <a:pt x="36050" y="24493"/>
                  </a:lnTo>
                  <a:lnTo>
                    <a:pt x="36601" y="24521"/>
                  </a:lnTo>
                  <a:lnTo>
                    <a:pt x="37181" y="24493"/>
                  </a:lnTo>
                  <a:lnTo>
                    <a:pt x="37760" y="24410"/>
                  </a:lnTo>
                  <a:lnTo>
                    <a:pt x="38339" y="24272"/>
                  </a:lnTo>
                  <a:lnTo>
                    <a:pt x="38863" y="24079"/>
                  </a:lnTo>
                  <a:lnTo>
                    <a:pt x="39387" y="23831"/>
                  </a:lnTo>
                  <a:lnTo>
                    <a:pt x="39856" y="23528"/>
                  </a:lnTo>
                  <a:lnTo>
                    <a:pt x="40325" y="23197"/>
                  </a:lnTo>
                  <a:lnTo>
                    <a:pt x="40739" y="22811"/>
                  </a:lnTo>
                  <a:lnTo>
                    <a:pt x="41125" y="22397"/>
                  </a:lnTo>
                  <a:lnTo>
                    <a:pt x="41456" y="21928"/>
                  </a:lnTo>
                  <a:lnTo>
                    <a:pt x="41732" y="21459"/>
                  </a:lnTo>
                  <a:lnTo>
                    <a:pt x="41980" y="20935"/>
                  </a:lnTo>
                  <a:lnTo>
                    <a:pt x="42201" y="20411"/>
                  </a:lnTo>
                  <a:lnTo>
                    <a:pt x="42338" y="19832"/>
                  </a:lnTo>
                  <a:lnTo>
                    <a:pt x="42421" y="19253"/>
                  </a:lnTo>
                  <a:lnTo>
                    <a:pt x="42449" y="18673"/>
                  </a:lnTo>
                  <a:lnTo>
                    <a:pt x="42421" y="18067"/>
                  </a:lnTo>
                  <a:lnTo>
                    <a:pt x="42338" y="17487"/>
                  </a:lnTo>
                  <a:lnTo>
                    <a:pt x="42201" y="16908"/>
                  </a:lnTo>
                  <a:lnTo>
                    <a:pt x="41980" y="16384"/>
                  </a:lnTo>
                  <a:lnTo>
                    <a:pt x="41732" y="15860"/>
                  </a:lnTo>
                  <a:lnTo>
                    <a:pt x="41456" y="15391"/>
                  </a:lnTo>
                  <a:lnTo>
                    <a:pt x="41125" y="14922"/>
                  </a:lnTo>
                  <a:lnTo>
                    <a:pt x="40739" y="14508"/>
                  </a:lnTo>
                  <a:lnTo>
                    <a:pt x="40325" y="14150"/>
                  </a:lnTo>
                  <a:lnTo>
                    <a:pt x="39856" y="13791"/>
                  </a:lnTo>
                  <a:lnTo>
                    <a:pt x="39387" y="13515"/>
                  </a:lnTo>
                  <a:lnTo>
                    <a:pt x="38863" y="13267"/>
                  </a:lnTo>
                  <a:lnTo>
                    <a:pt x="38339" y="13074"/>
                  </a:lnTo>
                  <a:lnTo>
                    <a:pt x="37760" y="12909"/>
                  </a:lnTo>
                  <a:lnTo>
                    <a:pt x="37181" y="12826"/>
                  </a:lnTo>
                  <a:lnTo>
                    <a:pt x="36601" y="12798"/>
                  </a:lnTo>
                  <a:lnTo>
                    <a:pt x="36215" y="12826"/>
                  </a:lnTo>
                  <a:lnTo>
                    <a:pt x="35829" y="12854"/>
                  </a:lnTo>
                  <a:lnTo>
                    <a:pt x="35581" y="12357"/>
                  </a:lnTo>
                  <a:lnTo>
                    <a:pt x="35277" y="11916"/>
                  </a:lnTo>
                  <a:lnTo>
                    <a:pt x="34974" y="11474"/>
                  </a:lnTo>
                  <a:lnTo>
                    <a:pt x="34615" y="11033"/>
                  </a:lnTo>
                  <a:lnTo>
                    <a:pt x="34229" y="10647"/>
                  </a:lnTo>
                  <a:lnTo>
                    <a:pt x="33843" y="10288"/>
                  </a:lnTo>
                  <a:lnTo>
                    <a:pt x="33402" y="9957"/>
                  </a:lnTo>
                  <a:lnTo>
                    <a:pt x="32961" y="9626"/>
                  </a:lnTo>
                  <a:lnTo>
                    <a:pt x="32492" y="9351"/>
                  </a:lnTo>
                  <a:lnTo>
                    <a:pt x="31995" y="9102"/>
                  </a:lnTo>
                  <a:lnTo>
                    <a:pt x="31471" y="8909"/>
                  </a:lnTo>
                  <a:lnTo>
                    <a:pt x="30947" y="8716"/>
                  </a:lnTo>
                  <a:lnTo>
                    <a:pt x="30423" y="8578"/>
                  </a:lnTo>
                  <a:lnTo>
                    <a:pt x="29844" y="8468"/>
                  </a:lnTo>
                  <a:lnTo>
                    <a:pt x="29292" y="8413"/>
                  </a:lnTo>
                  <a:lnTo>
                    <a:pt x="28713" y="8385"/>
                  </a:lnTo>
                  <a:lnTo>
                    <a:pt x="28382" y="8413"/>
                  </a:lnTo>
                  <a:lnTo>
                    <a:pt x="28272" y="7972"/>
                  </a:lnTo>
                  <a:lnTo>
                    <a:pt x="28134" y="7530"/>
                  </a:lnTo>
                  <a:lnTo>
                    <a:pt x="27968" y="7089"/>
                  </a:lnTo>
                  <a:lnTo>
                    <a:pt x="27803" y="6675"/>
                  </a:lnTo>
                  <a:lnTo>
                    <a:pt x="27610" y="6261"/>
                  </a:lnTo>
                  <a:lnTo>
                    <a:pt x="27417" y="5848"/>
                  </a:lnTo>
                  <a:lnTo>
                    <a:pt x="27196" y="5434"/>
                  </a:lnTo>
                  <a:lnTo>
                    <a:pt x="26948" y="5048"/>
                  </a:lnTo>
                  <a:lnTo>
                    <a:pt x="26699" y="4689"/>
                  </a:lnTo>
                  <a:lnTo>
                    <a:pt x="26424" y="4331"/>
                  </a:lnTo>
                  <a:lnTo>
                    <a:pt x="26148" y="3972"/>
                  </a:lnTo>
                  <a:lnTo>
                    <a:pt x="25844" y="3641"/>
                  </a:lnTo>
                  <a:lnTo>
                    <a:pt x="25541" y="3310"/>
                  </a:lnTo>
                  <a:lnTo>
                    <a:pt x="25210" y="2979"/>
                  </a:lnTo>
                  <a:lnTo>
                    <a:pt x="24879" y="2676"/>
                  </a:lnTo>
                  <a:lnTo>
                    <a:pt x="24548" y="2400"/>
                  </a:lnTo>
                  <a:lnTo>
                    <a:pt x="24189" y="2124"/>
                  </a:lnTo>
                  <a:lnTo>
                    <a:pt x="23803" y="1848"/>
                  </a:lnTo>
                  <a:lnTo>
                    <a:pt x="23417" y="1628"/>
                  </a:lnTo>
                  <a:lnTo>
                    <a:pt x="23031" y="1379"/>
                  </a:lnTo>
                  <a:lnTo>
                    <a:pt x="22645" y="1159"/>
                  </a:lnTo>
                  <a:lnTo>
                    <a:pt x="22231" y="966"/>
                  </a:lnTo>
                  <a:lnTo>
                    <a:pt x="21817" y="800"/>
                  </a:lnTo>
                  <a:lnTo>
                    <a:pt x="21376" y="635"/>
                  </a:lnTo>
                  <a:lnTo>
                    <a:pt x="20935" y="497"/>
                  </a:lnTo>
                  <a:lnTo>
                    <a:pt x="20493" y="359"/>
                  </a:lnTo>
                  <a:lnTo>
                    <a:pt x="20052" y="249"/>
                  </a:lnTo>
                  <a:lnTo>
                    <a:pt x="19583" y="166"/>
                  </a:lnTo>
                  <a:lnTo>
                    <a:pt x="19114" y="83"/>
                  </a:lnTo>
                  <a:lnTo>
                    <a:pt x="18645" y="28"/>
                  </a:lnTo>
                  <a:lnTo>
                    <a:pt x="1817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57">
              <a:extLst>
                <a:ext uri="{FF2B5EF4-FFF2-40B4-BE49-F238E27FC236}">
                  <a16:creationId xmlns:a16="http://schemas.microsoft.com/office/drawing/2014/main" id="{A36963FE-0953-B2F3-4E8D-A3D1D09EA24C}"/>
                </a:ext>
              </a:extLst>
            </p:cNvPr>
            <p:cNvSpPr/>
            <p:nvPr/>
          </p:nvSpPr>
          <p:spPr>
            <a:xfrm>
              <a:off x="6375956" y="171331"/>
              <a:ext cx="1001250" cy="619925"/>
            </a:xfrm>
            <a:custGeom>
              <a:avLst/>
              <a:gdLst/>
              <a:ahLst/>
              <a:cxnLst/>
              <a:rect l="l" t="t" r="r" b="b"/>
              <a:pathLst>
                <a:path w="40050" h="24797" extrusionOk="0">
                  <a:moveTo>
                    <a:pt x="18232" y="0"/>
                  </a:moveTo>
                  <a:lnTo>
                    <a:pt x="17708" y="28"/>
                  </a:lnTo>
                  <a:lnTo>
                    <a:pt x="17184" y="83"/>
                  </a:lnTo>
                  <a:lnTo>
                    <a:pt x="16687" y="165"/>
                  </a:lnTo>
                  <a:lnTo>
                    <a:pt x="16191" y="276"/>
                  </a:lnTo>
                  <a:lnTo>
                    <a:pt x="15694" y="386"/>
                  </a:lnTo>
                  <a:lnTo>
                    <a:pt x="15198" y="524"/>
                  </a:lnTo>
                  <a:lnTo>
                    <a:pt x="14729" y="662"/>
                  </a:lnTo>
                  <a:lnTo>
                    <a:pt x="14233" y="855"/>
                  </a:lnTo>
                  <a:lnTo>
                    <a:pt x="13791" y="1048"/>
                  </a:lnTo>
                  <a:lnTo>
                    <a:pt x="13322" y="1241"/>
                  </a:lnTo>
                  <a:lnTo>
                    <a:pt x="12881" y="1462"/>
                  </a:lnTo>
                  <a:lnTo>
                    <a:pt x="12467" y="1710"/>
                  </a:lnTo>
                  <a:lnTo>
                    <a:pt x="12026" y="1986"/>
                  </a:lnTo>
                  <a:lnTo>
                    <a:pt x="11612" y="2262"/>
                  </a:lnTo>
                  <a:lnTo>
                    <a:pt x="11226" y="2538"/>
                  </a:lnTo>
                  <a:lnTo>
                    <a:pt x="10840" y="2869"/>
                  </a:lnTo>
                  <a:lnTo>
                    <a:pt x="10454" y="3172"/>
                  </a:lnTo>
                  <a:lnTo>
                    <a:pt x="10095" y="3531"/>
                  </a:lnTo>
                  <a:lnTo>
                    <a:pt x="9737" y="3889"/>
                  </a:lnTo>
                  <a:lnTo>
                    <a:pt x="9406" y="4248"/>
                  </a:lnTo>
                  <a:lnTo>
                    <a:pt x="9102" y="4634"/>
                  </a:lnTo>
                  <a:lnTo>
                    <a:pt x="8799" y="5020"/>
                  </a:lnTo>
                  <a:lnTo>
                    <a:pt x="8496" y="5434"/>
                  </a:lnTo>
                  <a:lnTo>
                    <a:pt x="8220" y="5847"/>
                  </a:lnTo>
                  <a:lnTo>
                    <a:pt x="7971" y="6261"/>
                  </a:lnTo>
                  <a:lnTo>
                    <a:pt x="7723" y="6702"/>
                  </a:lnTo>
                  <a:lnTo>
                    <a:pt x="7503" y="7171"/>
                  </a:lnTo>
                  <a:lnTo>
                    <a:pt x="7309" y="7613"/>
                  </a:lnTo>
                  <a:lnTo>
                    <a:pt x="7116" y="8109"/>
                  </a:lnTo>
                  <a:lnTo>
                    <a:pt x="6951" y="8578"/>
                  </a:lnTo>
                  <a:lnTo>
                    <a:pt x="6813" y="9074"/>
                  </a:lnTo>
                  <a:lnTo>
                    <a:pt x="6151" y="9130"/>
                  </a:lnTo>
                  <a:lnTo>
                    <a:pt x="5489" y="9268"/>
                  </a:lnTo>
                  <a:lnTo>
                    <a:pt x="4882" y="9433"/>
                  </a:lnTo>
                  <a:lnTo>
                    <a:pt x="4275" y="9654"/>
                  </a:lnTo>
                  <a:lnTo>
                    <a:pt x="3696" y="9957"/>
                  </a:lnTo>
                  <a:lnTo>
                    <a:pt x="3145" y="10288"/>
                  </a:lnTo>
                  <a:lnTo>
                    <a:pt x="2648" y="10674"/>
                  </a:lnTo>
                  <a:lnTo>
                    <a:pt x="2152" y="11088"/>
                  </a:lnTo>
                  <a:lnTo>
                    <a:pt x="1738" y="11557"/>
                  </a:lnTo>
                  <a:lnTo>
                    <a:pt x="1324" y="12053"/>
                  </a:lnTo>
                  <a:lnTo>
                    <a:pt x="966" y="12577"/>
                  </a:lnTo>
                  <a:lnTo>
                    <a:pt x="690" y="13157"/>
                  </a:lnTo>
                  <a:lnTo>
                    <a:pt x="414" y="13763"/>
                  </a:lnTo>
                  <a:lnTo>
                    <a:pt x="221" y="14398"/>
                  </a:lnTo>
                  <a:lnTo>
                    <a:pt x="83" y="15032"/>
                  </a:lnTo>
                  <a:lnTo>
                    <a:pt x="0" y="15722"/>
                  </a:lnTo>
                  <a:lnTo>
                    <a:pt x="0" y="16080"/>
                  </a:lnTo>
                  <a:lnTo>
                    <a:pt x="0" y="16466"/>
                  </a:lnTo>
                  <a:lnTo>
                    <a:pt x="28" y="16825"/>
                  </a:lnTo>
                  <a:lnTo>
                    <a:pt x="55" y="17156"/>
                  </a:lnTo>
                  <a:lnTo>
                    <a:pt x="111" y="17515"/>
                  </a:lnTo>
                  <a:lnTo>
                    <a:pt x="193" y="17873"/>
                  </a:lnTo>
                  <a:lnTo>
                    <a:pt x="276" y="18204"/>
                  </a:lnTo>
                  <a:lnTo>
                    <a:pt x="386" y="18535"/>
                  </a:lnTo>
                  <a:lnTo>
                    <a:pt x="497" y="18866"/>
                  </a:lnTo>
                  <a:lnTo>
                    <a:pt x="635" y="19170"/>
                  </a:lnTo>
                  <a:lnTo>
                    <a:pt x="800" y="19501"/>
                  </a:lnTo>
                  <a:lnTo>
                    <a:pt x="966" y="19804"/>
                  </a:lnTo>
                  <a:lnTo>
                    <a:pt x="1324" y="20383"/>
                  </a:lnTo>
                  <a:lnTo>
                    <a:pt x="1765" y="20907"/>
                  </a:lnTo>
                  <a:lnTo>
                    <a:pt x="2234" y="21404"/>
                  </a:lnTo>
                  <a:lnTo>
                    <a:pt x="2758" y="21845"/>
                  </a:lnTo>
                  <a:lnTo>
                    <a:pt x="3034" y="22066"/>
                  </a:lnTo>
                  <a:lnTo>
                    <a:pt x="3310" y="22259"/>
                  </a:lnTo>
                  <a:lnTo>
                    <a:pt x="3613" y="22424"/>
                  </a:lnTo>
                  <a:lnTo>
                    <a:pt x="3917" y="22590"/>
                  </a:lnTo>
                  <a:lnTo>
                    <a:pt x="4220" y="22755"/>
                  </a:lnTo>
                  <a:lnTo>
                    <a:pt x="4551" y="22866"/>
                  </a:lnTo>
                  <a:lnTo>
                    <a:pt x="4882" y="23003"/>
                  </a:lnTo>
                  <a:lnTo>
                    <a:pt x="5213" y="23114"/>
                  </a:lnTo>
                  <a:lnTo>
                    <a:pt x="5572" y="23197"/>
                  </a:lnTo>
                  <a:lnTo>
                    <a:pt x="5930" y="23252"/>
                  </a:lnTo>
                  <a:lnTo>
                    <a:pt x="6289" y="23307"/>
                  </a:lnTo>
                  <a:lnTo>
                    <a:pt x="6648" y="23334"/>
                  </a:lnTo>
                  <a:lnTo>
                    <a:pt x="7144" y="23362"/>
                  </a:lnTo>
                  <a:lnTo>
                    <a:pt x="7696" y="23334"/>
                  </a:lnTo>
                  <a:lnTo>
                    <a:pt x="8220" y="23279"/>
                  </a:lnTo>
                  <a:lnTo>
                    <a:pt x="8744" y="23169"/>
                  </a:lnTo>
                  <a:lnTo>
                    <a:pt x="9240" y="23031"/>
                  </a:lnTo>
                  <a:lnTo>
                    <a:pt x="9737" y="22866"/>
                  </a:lnTo>
                  <a:lnTo>
                    <a:pt x="10206" y="22672"/>
                  </a:lnTo>
                  <a:lnTo>
                    <a:pt x="10674" y="22424"/>
                  </a:lnTo>
                  <a:lnTo>
                    <a:pt x="11116" y="22148"/>
                  </a:lnTo>
                  <a:lnTo>
                    <a:pt x="11833" y="22700"/>
                  </a:lnTo>
                  <a:lnTo>
                    <a:pt x="12219" y="22921"/>
                  </a:lnTo>
                  <a:lnTo>
                    <a:pt x="12605" y="23169"/>
                  </a:lnTo>
                  <a:lnTo>
                    <a:pt x="12991" y="23390"/>
                  </a:lnTo>
                  <a:lnTo>
                    <a:pt x="13405" y="23583"/>
                  </a:lnTo>
                  <a:lnTo>
                    <a:pt x="13819" y="23776"/>
                  </a:lnTo>
                  <a:lnTo>
                    <a:pt x="14260" y="23941"/>
                  </a:lnTo>
                  <a:lnTo>
                    <a:pt x="14674" y="24107"/>
                  </a:lnTo>
                  <a:lnTo>
                    <a:pt x="15115" y="24245"/>
                  </a:lnTo>
                  <a:lnTo>
                    <a:pt x="15557" y="24383"/>
                  </a:lnTo>
                  <a:lnTo>
                    <a:pt x="16025" y="24493"/>
                  </a:lnTo>
                  <a:lnTo>
                    <a:pt x="16494" y="24603"/>
                  </a:lnTo>
                  <a:lnTo>
                    <a:pt x="16963" y="24658"/>
                  </a:lnTo>
                  <a:lnTo>
                    <a:pt x="17432" y="24741"/>
                  </a:lnTo>
                  <a:lnTo>
                    <a:pt x="17901" y="24769"/>
                  </a:lnTo>
                  <a:lnTo>
                    <a:pt x="18784" y="24796"/>
                  </a:lnTo>
                  <a:lnTo>
                    <a:pt x="19335" y="24796"/>
                  </a:lnTo>
                  <a:lnTo>
                    <a:pt x="19914" y="24741"/>
                  </a:lnTo>
                  <a:lnTo>
                    <a:pt x="20466" y="24686"/>
                  </a:lnTo>
                  <a:lnTo>
                    <a:pt x="21018" y="24603"/>
                  </a:lnTo>
                  <a:lnTo>
                    <a:pt x="21542" y="24493"/>
                  </a:lnTo>
                  <a:lnTo>
                    <a:pt x="22093" y="24355"/>
                  </a:lnTo>
                  <a:lnTo>
                    <a:pt x="22618" y="24189"/>
                  </a:lnTo>
                  <a:lnTo>
                    <a:pt x="23114" y="23996"/>
                  </a:lnTo>
                  <a:lnTo>
                    <a:pt x="23638" y="23803"/>
                  </a:lnTo>
                  <a:lnTo>
                    <a:pt x="24135" y="23583"/>
                  </a:lnTo>
                  <a:lnTo>
                    <a:pt x="24603" y="23334"/>
                  </a:lnTo>
                  <a:lnTo>
                    <a:pt x="25072" y="23059"/>
                  </a:lnTo>
                  <a:lnTo>
                    <a:pt x="25541" y="22783"/>
                  </a:lnTo>
                  <a:lnTo>
                    <a:pt x="25983" y="22479"/>
                  </a:lnTo>
                  <a:lnTo>
                    <a:pt x="26424" y="22148"/>
                  </a:lnTo>
                  <a:lnTo>
                    <a:pt x="26838" y="21817"/>
                  </a:lnTo>
                  <a:lnTo>
                    <a:pt x="27306" y="22176"/>
                  </a:lnTo>
                  <a:lnTo>
                    <a:pt x="27831" y="22507"/>
                  </a:lnTo>
                  <a:lnTo>
                    <a:pt x="28355" y="22810"/>
                  </a:lnTo>
                  <a:lnTo>
                    <a:pt x="28934" y="23059"/>
                  </a:lnTo>
                  <a:lnTo>
                    <a:pt x="29513" y="23252"/>
                  </a:lnTo>
                  <a:lnTo>
                    <a:pt x="30120" y="23417"/>
                  </a:lnTo>
                  <a:lnTo>
                    <a:pt x="30754" y="23555"/>
                  </a:lnTo>
                  <a:lnTo>
                    <a:pt x="31389" y="23610"/>
                  </a:lnTo>
                  <a:lnTo>
                    <a:pt x="31940" y="23638"/>
                  </a:lnTo>
                  <a:lnTo>
                    <a:pt x="32354" y="23610"/>
                  </a:lnTo>
                  <a:lnTo>
                    <a:pt x="32740" y="23583"/>
                  </a:lnTo>
                  <a:lnTo>
                    <a:pt x="33126" y="23555"/>
                  </a:lnTo>
                  <a:lnTo>
                    <a:pt x="33512" y="23472"/>
                  </a:lnTo>
                  <a:lnTo>
                    <a:pt x="33871" y="23390"/>
                  </a:lnTo>
                  <a:lnTo>
                    <a:pt x="34230" y="23307"/>
                  </a:lnTo>
                  <a:lnTo>
                    <a:pt x="34616" y="23197"/>
                  </a:lnTo>
                  <a:lnTo>
                    <a:pt x="34947" y="23059"/>
                  </a:lnTo>
                  <a:lnTo>
                    <a:pt x="35305" y="22893"/>
                  </a:lnTo>
                  <a:lnTo>
                    <a:pt x="35636" y="22728"/>
                  </a:lnTo>
                  <a:lnTo>
                    <a:pt x="35967" y="22562"/>
                  </a:lnTo>
                  <a:lnTo>
                    <a:pt x="36298" y="22369"/>
                  </a:lnTo>
                  <a:lnTo>
                    <a:pt x="36602" y="22148"/>
                  </a:lnTo>
                  <a:lnTo>
                    <a:pt x="36905" y="21928"/>
                  </a:lnTo>
                  <a:lnTo>
                    <a:pt x="37181" y="21707"/>
                  </a:lnTo>
                  <a:lnTo>
                    <a:pt x="37484" y="21459"/>
                  </a:lnTo>
                  <a:lnTo>
                    <a:pt x="37732" y="21183"/>
                  </a:lnTo>
                  <a:lnTo>
                    <a:pt x="37981" y="20935"/>
                  </a:lnTo>
                  <a:lnTo>
                    <a:pt x="38229" y="20631"/>
                  </a:lnTo>
                  <a:lnTo>
                    <a:pt x="38477" y="20356"/>
                  </a:lnTo>
                  <a:lnTo>
                    <a:pt x="38670" y="20025"/>
                  </a:lnTo>
                  <a:lnTo>
                    <a:pt x="38891" y="19721"/>
                  </a:lnTo>
                  <a:lnTo>
                    <a:pt x="39084" y="19390"/>
                  </a:lnTo>
                  <a:lnTo>
                    <a:pt x="39249" y="19059"/>
                  </a:lnTo>
                  <a:lnTo>
                    <a:pt x="39415" y="18701"/>
                  </a:lnTo>
                  <a:lnTo>
                    <a:pt x="39553" y="18370"/>
                  </a:lnTo>
                  <a:lnTo>
                    <a:pt x="39663" y="17983"/>
                  </a:lnTo>
                  <a:lnTo>
                    <a:pt x="39774" y="17625"/>
                  </a:lnTo>
                  <a:lnTo>
                    <a:pt x="39884" y="17239"/>
                  </a:lnTo>
                  <a:lnTo>
                    <a:pt x="39939" y="16853"/>
                  </a:lnTo>
                  <a:lnTo>
                    <a:pt x="39994" y="16466"/>
                  </a:lnTo>
                  <a:lnTo>
                    <a:pt x="40049" y="16080"/>
                  </a:lnTo>
                  <a:lnTo>
                    <a:pt x="40049" y="15639"/>
                  </a:lnTo>
                  <a:lnTo>
                    <a:pt x="40049" y="15225"/>
                  </a:lnTo>
                  <a:lnTo>
                    <a:pt x="40022" y="14839"/>
                  </a:lnTo>
                  <a:lnTo>
                    <a:pt x="39994" y="14425"/>
                  </a:lnTo>
                  <a:lnTo>
                    <a:pt x="39911" y="14039"/>
                  </a:lnTo>
                  <a:lnTo>
                    <a:pt x="39829" y="13626"/>
                  </a:lnTo>
                  <a:lnTo>
                    <a:pt x="39746" y="13239"/>
                  </a:lnTo>
                  <a:lnTo>
                    <a:pt x="39608" y="12881"/>
                  </a:lnTo>
                  <a:lnTo>
                    <a:pt x="39470" y="12495"/>
                  </a:lnTo>
                  <a:lnTo>
                    <a:pt x="39332" y="12136"/>
                  </a:lnTo>
                  <a:lnTo>
                    <a:pt x="39167" y="11778"/>
                  </a:lnTo>
                  <a:lnTo>
                    <a:pt x="38974" y="11447"/>
                  </a:lnTo>
                  <a:lnTo>
                    <a:pt x="38753" y="11116"/>
                  </a:lnTo>
                  <a:lnTo>
                    <a:pt x="38532" y="10785"/>
                  </a:lnTo>
                  <a:lnTo>
                    <a:pt x="38312" y="10481"/>
                  </a:lnTo>
                  <a:lnTo>
                    <a:pt x="38063" y="10178"/>
                  </a:lnTo>
                  <a:lnTo>
                    <a:pt x="37788" y="9902"/>
                  </a:lnTo>
                  <a:lnTo>
                    <a:pt x="37512" y="9626"/>
                  </a:lnTo>
                  <a:lnTo>
                    <a:pt x="37236" y="9350"/>
                  </a:lnTo>
                  <a:lnTo>
                    <a:pt x="36933" y="9102"/>
                  </a:lnTo>
                  <a:lnTo>
                    <a:pt x="36629" y="8881"/>
                  </a:lnTo>
                  <a:lnTo>
                    <a:pt x="36298" y="8661"/>
                  </a:lnTo>
                  <a:lnTo>
                    <a:pt x="35967" y="8468"/>
                  </a:lnTo>
                  <a:lnTo>
                    <a:pt x="35609" y="8275"/>
                  </a:lnTo>
                  <a:lnTo>
                    <a:pt x="35250" y="8109"/>
                  </a:lnTo>
                  <a:lnTo>
                    <a:pt x="34892" y="7944"/>
                  </a:lnTo>
                  <a:lnTo>
                    <a:pt x="34505" y="7806"/>
                  </a:lnTo>
                  <a:lnTo>
                    <a:pt x="34119" y="7695"/>
                  </a:lnTo>
                  <a:lnTo>
                    <a:pt x="33733" y="7585"/>
                  </a:lnTo>
                  <a:lnTo>
                    <a:pt x="33319" y="7502"/>
                  </a:lnTo>
                  <a:lnTo>
                    <a:pt x="32906" y="7447"/>
                  </a:lnTo>
                  <a:lnTo>
                    <a:pt x="32492" y="7420"/>
                  </a:lnTo>
                  <a:lnTo>
                    <a:pt x="31940" y="7392"/>
                  </a:lnTo>
                  <a:lnTo>
                    <a:pt x="31499" y="7420"/>
                  </a:lnTo>
                  <a:lnTo>
                    <a:pt x="31058" y="7447"/>
                  </a:lnTo>
                  <a:lnTo>
                    <a:pt x="30616" y="7502"/>
                  </a:lnTo>
                  <a:lnTo>
                    <a:pt x="30175" y="7585"/>
                  </a:lnTo>
                  <a:lnTo>
                    <a:pt x="29816" y="6813"/>
                  </a:lnTo>
                  <a:lnTo>
                    <a:pt x="29430" y="6068"/>
                  </a:lnTo>
                  <a:lnTo>
                    <a:pt x="28961" y="5378"/>
                  </a:lnTo>
                  <a:lnTo>
                    <a:pt x="28465" y="4689"/>
                  </a:lnTo>
                  <a:lnTo>
                    <a:pt x="27913" y="4055"/>
                  </a:lnTo>
                  <a:lnTo>
                    <a:pt x="27334" y="3448"/>
                  </a:lnTo>
                  <a:lnTo>
                    <a:pt x="26700" y="2896"/>
                  </a:lnTo>
                  <a:lnTo>
                    <a:pt x="26038" y="2372"/>
                  </a:lnTo>
                  <a:lnTo>
                    <a:pt x="25348" y="1903"/>
                  </a:lnTo>
                  <a:lnTo>
                    <a:pt x="24603" y="1462"/>
                  </a:lnTo>
                  <a:lnTo>
                    <a:pt x="23859" y="1076"/>
                  </a:lnTo>
                  <a:lnTo>
                    <a:pt x="23059" y="772"/>
                  </a:lnTo>
                  <a:lnTo>
                    <a:pt x="22231" y="496"/>
                  </a:lnTo>
                  <a:lnTo>
                    <a:pt x="21376" y="276"/>
                  </a:lnTo>
                  <a:lnTo>
                    <a:pt x="20494" y="110"/>
                  </a:lnTo>
                  <a:lnTo>
                    <a:pt x="19611" y="28"/>
                  </a:lnTo>
                  <a:lnTo>
                    <a:pt x="187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65976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7"/>
                                        </p:tgtEl>
                                        <p:attrNameLst>
                                          <p:attrName>style.visibility</p:attrName>
                                        </p:attrNameLst>
                                      </p:cBhvr>
                                      <p:to>
                                        <p:strVal val="visible"/>
                                      </p:to>
                                    </p:set>
                                    <p:animEffect transition="in" filter="fade">
                                      <p:cBhvr>
                                        <p:cTn id="7" dur="1000"/>
                                        <p:tgtEl>
                                          <p:spTgt spid="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grpSp>
        <p:nvGrpSpPr>
          <p:cNvPr id="581" name="Google Shape;581;p64"/>
          <p:cNvGrpSpPr/>
          <p:nvPr/>
        </p:nvGrpSpPr>
        <p:grpSpPr>
          <a:xfrm>
            <a:off x="5924904" y="1675919"/>
            <a:ext cx="3219096" cy="3467581"/>
            <a:chOff x="1078225" y="539487"/>
            <a:chExt cx="3219096" cy="3467581"/>
          </a:xfrm>
        </p:grpSpPr>
        <p:grpSp>
          <p:nvGrpSpPr>
            <p:cNvPr id="582" name="Google Shape;582;p64"/>
            <p:cNvGrpSpPr/>
            <p:nvPr/>
          </p:nvGrpSpPr>
          <p:grpSpPr>
            <a:xfrm>
              <a:off x="1267601" y="539487"/>
              <a:ext cx="3029720" cy="3334315"/>
              <a:chOff x="1267618" y="539484"/>
              <a:chExt cx="3099458" cy="3411064"/>
            </a:xfrm>
          </p:grpSpPr>
          <p:sp>
            <p:nvSpPr>
              <p:cNvPr id="583" name="Google Shape;583;p64"/>
              <p:cNvSpPr/>
              <p:nvPr/>
            </p:nvSpPr>
            <p:spPr>
              <a:xfrm>
                <a:off x="2399046" y="1464459"/>
                <a:ext cx="657475" cy="2484311"/>
              </a:xfrm>
              <a:custGeom>
                <a:avLst/>
                <a:gdLst/>
                <a:ahLst/>
                <a:cxnLst/>
                <a:rect l="l" t="t" r="r" b="b"/>
                <a:pathLst>
                  <a:path w="14591" h="55133" extrusionOk="0">
                    <a:moveTo>
                      <a:pt x="3691" y="1"/>
                    </a:moveTo>
                    <a:lnTo>
                      <a:pt x="3573" y="1762"/>
                    </a:lnTo>
                    <a:lnTo>
                      <a:pt x="3506" y="2799"/>
                    </a:lnTo>
                    <a:lnTo>
                      <a:pt x="3405" y="4247"/>
                    </a:lnTo>
                    <a:lnTo>
                      <a:pt x="3338" y="5292"/>
                    </a:lnTo>
                    <a:lnTo>
                      <a:pt x="3270" y="6331"/>
                    </a:lnTo>
                    <a:lnTo>
                      <a:pt x="3244" y="6678"/>
                    </a:lnTo>
                    <a:lnTo>
                      <a:pt x="3102" y="8823"/>
                    </a:lnTo>
                    <a:lnTo>
                      <a:pt x="3070" y="9259"/>
                    </a:lnTo>
                    <a:lnTo>
                      <a:pt x="3032" y="9861"/>
                    </a:lnTo>
                    <a:lnTo>
                      <a:pt x="2909" y="11689"/>
                    </a:lnTo>
                    <a:lnTo>
                      <a:pt x="2734" y="14269"/>
                    </a:lnTo>
                    <a:lnTo>
                      <a:pt x="2573" y="16701"/>
                    </a:lnTo>
                    <a:lnTo>
                      <a:pt x="0" y="55132"/>
                    </a:lnTo>
                    <a:lnTo>
                      <a:pt x="14590" y="55132"/>
                    </a:lnTo>
                    <a:lnTo>
                      <a:pt x="12016" y="16701"/>
                    </a:lnTo>
                    <a:lnTo>
                      <a:pt x="11855" y="14269"/>
                    </a:lnTo>
                    <a:lnTo>
                      <a:pt x="11681" y="11689"/>
                    </a:lnTo>
                    <a:lnTo>
                      <a:pt x="11556" y="9861"/>
                    </a:lnTo>
                    <a:lnTo>
                      <a:pt x="11518" y="9259"/>
                    </a:lnTo>
                    <a:lnTo>
                      <a:pt x="11487" y="8823"/>
                    </a:lnTo>
                    <a:lnTo>
                      <a:pt x="11345" y="6678"/>
                    </a:lnTo>
                    <a:lnTo>
                      <a:pt x="11320" y="6331"/>
                    </a:lnTo>
                    <a:lnTo>
                      <a:pt x="11251" y="5292"/>
                    </a:lnTo>
                    <a:lnTo>
                      <a:pt x="11183" y="4247"/>
                    </a:lnTo>
                    <a:lnTo>
                      <a:pt x="11085" y="2799"/>
                    </a:lnTo>
                    <a:lnTo>
                      <a:pt x="11015" y="1762"/>
                    </a:lnTo>
                    <a:lnTo>
                      <a:pt x="108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4" name="Google Shape;584;p64"/>
              <p:cNvSpPr/>
              <p:nvPr/>
            </p:nvSpPr>
            <p:spPr>
              <a:xfrm>
                <a:off x="2556970" y="1543805"/>
                <a:ext cx="341557" cy="46773"/>
              </a:xfrm>
              <a:custGeom>
                <a:avLst/>
                <a:gdLst/>
                <a:ahLst/>
                <a:cxnLst/>
                <a:rect l="l" t="t" r="r" b="b"/>
                <a:pathLst>
                  <a:path w="7580" h="1038" extrusionOk="0">
                    <a:moveTo>
                      <a:pt x="68" y="1"/>
                    </a:moveTo>
                    <a:lnTo>
                      <a:pt x="1" y="1038"/>
                    </a:lnTo>
                    <a:lnTo>
                      <a:pt x="7580" y="1038"/>
                    </a:lnTo>
                    <a:lnTo>
                      <a:pt x="751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64"/>
              <p:cNvSpPr/>
              <p:nvPr/>
            </p:nvSpPr>
            <p:spPr>
              <a:xfrm>
                <a:off x="2546337" y="1702856"/>
                <a:ext cx="362826" cy="46863"/>
              </a:xfrm>
              <a:custGeom>
                <a:avLst/>
                <a:gdLst/>
                <a:ahLst/>
                <a:cxnLst/>
                <a:rect l="l" t="t" r="r" b="b"/>
                <a:pathLst>
                  <a:path w="8052" h="1040" extrusionOk="0">
                    <a:moveTo>
                      <a:pt x="69" y="1"/>
                    </a:moveTo>
                    <a:lnTo>
                      <a:pt x="1" y="1040"/>
                    </a:lnTo>
                    <a:lnTo>
                      <a:pt x="8051" y="1040"/>
                    </a:lnTo>
                    <a:lnTo>
                      <a:pt x="798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64"/>
              <p:cNvSpPr/>
              <p:nvPr/>
            </p:nvSpPr>
            <p:spPr>
              <a:xfrm>
                <a:off x="2535659" y="1861997"/>
                <a:ext cx="384139" cy="46773"/>
              </a:xfrm>
              <a:custGeom>
                <a:avLst/>
                <a:gdLst/>
                <a:ahLst/>
                <a:cxnLst/>
                <a:rect l="l" t="t" r="r" b="b"/>
                <a:pathLst>
                  <a:path w="8525" h="1038" extrusionOk="0">
                    <a:moveTo>
                      <a:pt x="70" y="0"/>
                    </a:moveTo>
                    <a:lnTo>
                      <a:pt x="38" y="436"/>
                    </a:lnTo>
                    <a:lnTo>
                      <a:pt x="0" y="1038"/>
                    </a:lnTo>
                    <a:lnTo>
                      <a:pt x="8524" y="1038"/>
                    </a:lnTo>
                    <a:lnTo>
                      <a:pt x="8486" y="436"/>
                    </a:lnTo>
                    <a:lnTo>
                      <a:pt x="845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64"/>
              <p:cNvSpPr/>
              <p:nvPr/>
            </p:nvSpPr>
            <p:spPr>
              <a:xfrm>
                <a:off x="2535659" y="1403722"/>
                <a:ext cx="384139" cy="60786"/>
              </a:xfrm>
              <a:custGeom>
                <a:avLst/>
                <a:gdLst/>
                <a:ahLst/>
                <a:cxnLst/>
                <a:rect l="l" t="t" r="r" b="b"/>
                <a:pathLst>
                  <a:path w="8525" h="1349" extrusionOk="0">
                    <a:moveTo>
                      <a:pt x="0" y="1"/>
                    </a:moveTo>
                    <a:lnTo>
                      <a:pt x="0" y="1349"/>
                    </a:lnTo>
                    <a:lnTo>
                      <a:pt x="8524" y="1349"/>
                    </a:lnTo>
                    <a:lnTo>
                      <a:pt x="852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64"/>
              <p:cNvSpPr/>
              <p:nvPr/>
            </p:nvSpPr>
            <p:spPr>
              <a:xfrm>
                <a:off x="2722195" y="1217321"/>
                <a:ext cx="147708" cy="142075"/>
              </a:xfrm>
              <a:custGeom>
                <a:avLst/>
                <a:gdLst/>
                <a:ahLst/>
                <a:cxnLst/>
                <a:rect l="l" t="t" r="r" b="b"/>
                <a:pathLst>
                  <a:path w="3278" h="3153" extrusionOk="0">
                    <a:moveTo>
                      <a:pt x="1703" y="1"/>
                    </a:moveTo>
                    <a:cubicBezTo>
                      <a:pt x="1064" y="1"/>
                      <a:pt x="490" y="384"/>
                      <a:pt x="245" y="974"/>
                    </a:cubicBezTo>
                    <a:cubicBezTo>
                      <a:pt x="1" y="1562"/>
                      <a:pt x="136" y="2240"/>
                      <a:pt x="587" y="2691"/>
                    </a:cubicBezTo>
                    <a:cubicBezTo>
                      <a:pt x="889" y="2993"/>
                      <a:pt x="1292" y="3153"/>
                      <a:pt x="1702" y="3153"/>
                    </a:cubicBezTo>
                    <a:cubicBezTo>
                      <a:pt x="1905" y="3153"/>
                      <a:pt x="2110" y="3113"/>
                      <a:pt x="2305" y="3033"/>
                    </a:cubicBezTo>
                    <a:cubicBezTo>
                      <a:pt x="2894" y="2788"/>
                      <a:pt x="3278" y="2214"/>
                      <a:pt x="3278" y="1576"/>
                    </a:cubicBezTo>
                    <a:cubicBezTo>
                      <a:pt x="3278" y="705"/>
                      <a:pt x="2572" y="1"/>
                      <a:pt x="17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64"/>
              <p:cNvSpPr/>
              <p:nvPr/>
            </p:nvSpPr>
            <p:spPr>
              <a:xfrm>
                <a:off x="2723862" y="539484"/>
                <a:ext cx="1643215" cy="635260"/>
              </a:xfrm>
              <a:custGeom>
                <a:avLst/>
                <a:gdLst/>
                <a:ahLst/>
                <a:cxnLst/>
                <a:rect l="l" t="t" r="r" b="b"/>
                <a:pathLst>
                  <a:path w="36467" h="14098" extrusionOk="0">
                    <a:moveTo>
                      <a:pt x="26662" y="0"/>
                    </a:moveTo>
                    <a:cubicBezTo>
                      <a:pt x="23160" y="0"/>
                      <a:pt x="20100" y="1844"/>
                      <a:pt x="18365" y="4592"/>
                    </a:cubicBezTo>
                    <a:cubicBezTo>
                      <a:pt x="18357" y="4605"/>
                      <a:pt x="18342" y="4613"/>
                      <a:pt x="18327" y="4613"/>
                    </a:cubicBezTo>
                    <a:cubicBezTo>
                      <a:pt x="18321" y="4613"/>
                      <a:pt x="18315" y="4612"/>
                      <a:pt x="18310" y="4609"/>
                    </a:cubicBezTo>
                    <a:cubicBezTo>
                      <a:pt x="17245" y="4094"/>
                      <a:pt x="16077" y="3827"/>
                      <a:pt x="14896" y="3827"/>
                    </a:cubicBezTo>
                    <a:cubicBezTo>
                      <a:pt x="11656" y="3827"/>
                      <a:pt x="8875" y="5783"/>
                      <a:pt x="7668" y="8583"/>
                    </a:cubicBezTo>
                    <a:cubicBezTo>
                      <a:pt x="7661" y="8600"/>
                      <a:pt x="7644" y="8610"/>
                      <a:pt x="7627" y="8610"/>
                    </a:cubicBezTo>
                    <a:cubicBezTo>
                      <a:pt x="7623" y="8610"/>
                      <a:pt x="7618" y="8609"/>
                      <a:pt x="7614" y="8607"/>
                    </a:cubicBezTo>
                    <a:cubicBezTo>
                      <a:pt x="7010" y="8394"/>
                      <a:pt x="6372" y="8266"/>
                      <a:pt x="5699" y="8266"/>
                    </a:cubicBezTo>
                    <a:cubicBezTo>
                      <a:pt x="2543" y="8266"/>
                      <a:pt x="0" y="10864"/>
                      <a:pt x="91" y="14040"/>
                    </a:cubicBezTo>
                    <a:lnTo>
                      <a:pt x="149" y="14098"/>
                    </a:lnTo>
                    <a:lnTo>
                      <a:pt x="32164" y="14098"/>
                    </a:lnTo>
                    <a:cubicBezTo>
                      <a:pt x="34537" y="14098"/>
                      <a:pt x="36461" y="12177"/>
                      <a:pt x="36466" y="9804"/>
                    </a:cubicBezTo>
                    <a:cubicBezTo>
                      <a:pt x="36466" y="4396"/>
                      <a:pt x="32078" y="0"/>
                      <a:pt x="266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64"/>
              <p:cNvSpPr/>
              <p:nvPr/>
            </p:nvSpPr>
            <p:spPr>
              <a:xfrm>
                <a:off x="3039757" y="1233182"/>
                <a:ext cx="653420" cy="252383"/>
              </a:xfrm>
              <a:custGeom>
                <a:avLst/>
                <a:gdLst/>
                <a:ahLst/>
                <a:cxnLst/>
                <a:rect l="l" t="t" r="r" b="b"/>
                <a:pathLst>
                  <a:path w="14501" h="5601" extrusionOk="0">
                    <a:moveTo>
                      <a:pt x="10605" y="1"/>
                    </a:moveTo>
                    <a:cubicBezTo>
                      <a:pt x="9208" y="1"/>
                      <a:pt x="7989" y="738"/>
                      <a:pt x="7300" y="1838"/>
                    </a:cubicBezTo>
                    <a:cubicBezTo>
                      <a:pt x="6858" y="1621"/>
                      <a:pt x="6391" y="1519"/>
                      <a:pt x="5931" y="1519"/>
                    </a:cubicBezTo>
                    <a:cubicBezTo>
                      <a:pt x="4719" y="1519"/>
                      <a:pt x="3559" y="2229"/>
                      <a:pt x="3052" y="3425"/>
                    </a:cubicBezTo>
                    <a:cubicBezTo>
                      <a:pt x="2804" y="3333"/>
                      <a:pt x="2542" y="3285"/>
                      <a:pt x="2277" y="3285"/>
                    </a:cubicBezTo>
                    <a:cubicBezTo>
                      <a:pt x="2276" y="3285"/>
                      <a:pt x="2275" y="3285"/>
                      <a:pt x="2274" y="3285"/>
                    </a:cubicBezTo>
                    <a:cubicBezTo>
                      <a:pt x="1010" y="3285"/>
                      <a:pt x="1" y="4335"/>
                      <a:pt x="49" y="5597"/>
                    </a:cubicBezTo>
                    <a:lnTo>
                      <a:pt x="55" y="5600"/>
                    </a:lnTo>
                    <a:lnTo>
                      <a:pt x="12756" y="5600"/>
                    </a:lnTo>
                    <a:cubicBezTo>
                      <a:pt x="13698" y="5600"/>
                      <a:pt x="14496" y="4855"/>
                      <a:pt x="14501" y="3914"/>
                    </a:cubicBezTo>
                    <a:lnTo>
                      <a:pt x="14501" y="3895"/>
                    </a:lnTo>
                    <a:cubicBezTo>
                      <a:pt x="14501" y="1746"/>
                      <a:pt x="12758" y="1"/>
                      <a:pt x="106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64"/>
              <p:cNvSpPr/>
              <p:nvPr/>
            </p:nvSpPr>
            <p:spPr>
              <a:xfrm>
                <a:off x="2316276" y="3518564"/>
                <a:ext cx="822937" cy="429966"/>
              </a:xfrm>
              <a:custGeom>
                <a:avLst/>
                <a:gdLst/>
                <a:ahLst/>
                <a:cxnLst/>
                <a:rect l="l" t="t" r="r" b="b"/>
                <a:pathLst>
                  <a:path w="18263" h="9542" extrusionOk="0">
                    <a:moveTo>
                      <a:pt x="0" y="1"/>
                    </a:moveTo>
                    <a:lnTo>
                      <a:pt x="0" y="9541"/>
                    </a:lnTo>
                    <a:lnTo>
                      <a:pt x="18263" y="9541"/>
                    </a:lnTo>
                    <a:lnTo>
                      <a:pt x="1826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64"/>
              <p:cNvSpPr/>
              <p:nvPr/>
            </p:nvSpPr>
            <p:spPr>
              <a:xfrm>
                <a:off x="2396613" y="3568532"/>
                <a:ext cx="670453" cy="55064"/>
              </a:xfrm>
              <a:custGeom>
                <a:avLst/>
                <a:gdLst/>
                <a:ahLst/>
                <a:cxnLst/>
                <a:rect l="l" t="t" r="r" b="b"/>
                <a:pathLst>
                  <a:path w="14879" h="1222" extrusionOk="0">
                    <a:moveTo>
                      <a:pt x="0" y="0"/>
                    </a:moveTo>
                    <a:lnTo>
                      <a:pt x="0" y="1221"/>
                    </a:lnTo>
                    <a:lnTo>
                      <a:pt x="14878" y="1221"/>
                    </a:lnTo>
                    <a:lnTo>
                      <a:pt x="1487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64"/>
              <p:cNvSpPr/>
              <p:nvPr/>
            </p:nvSpPr>
            <p:spPr>
              <a:xfrm>
                <a:off x="2396613" y="3663107"/>
                <a:ext cx="670453" cy="55064"/>
              </a:xfrm>
              <a:custGeom>
                <a:avLst/>
                <a:gdLst/>
                <a:ahLst/>
                <a:cxnLst/>
                <a:rect l="l" t="t" r="r" b="b"/>
                <a:pathLst>
                  <a:path w="14879" h="1222" extrusionOk="0">
                    <a:moveTo>
                      <a:pt x="0" y="0"/>
                    </a:moveTo>
                    <a:lnTo>
                      <a:pt x="0" y="1221"/>
                    </a:lnTo>
                    <a:lnTo>
                      <a:pt x="14878" y="1221"/>
                    </a:lnTo>
                    <a:lnTo>
                      <a:pt x="1487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64"/>
              <p:cNvSpPr/>
              <p:nvPr/>
            </p:nvSpPr>
            <p:spPr>
              <a:xfrm>
                <a:off x="1267618" y="2253498"/>
                <a:ext cx="1106501" cy="1695124"/>
              </a:xfrm>
              <a:custGeom>
                <a:avLst/>
                <a:gdLst/>
                <a:ahLst/>
                <a:cxnLst/>
                <a:rect l="l" t="t" r="r" b="b"/>
                <a:pathLst>
                  <a:path w="24556" h="37619" extrusionOk="0">
                    <a:moveTo>
                      <a:pt x="6217" y="0"/>
                    </a:moveTo>
                    <a:lnTo>
                      <a:pt x="5738" y="2897"/>
                    </a:lnTo>
                    <a:lnTo>
                      <a:pt x="5464" y="4557"/>
                    </a:lnTo>
                    <a:lnTo>
                      <a:pt x="5171" y="6316"/>
                    </a:lnTo>
                    <a:lnTo>
                      <a:pt x="4899" y="7976"/>
                    </a:lnTo>
                    <a:lnTo>
                      <a:pt x="4606" y="9737"/>
                    </a:lnTo>
                    <a:lnTo>
                      <a:pt x="4333" y="11395"/>
                    </a:lnTo>
                    <a:lnTo>
                      <a:pt x="0" y="37618"/>
                    </a:lnTo>
                    <a:lnTo>
                      <a:pt x="24556" y="37618"/>
                    </a:lnTo>
                    <a:lnTo>
                      <a:pt x="20223" y="11395"/>
                    </a:lnTo>
                    <a:lnTo>
                      <a:pt x="19949" y="9737"/>
                    </a:lnTo>
                    <a:lnTo>
                      <a:pt x="19657" y="7976"/>
                    </a:lnTo>
                    <a:lnTo>
                      <a:pt x="19383" y="6316"/>
                    </a:lnTo>
                    <a:lnTo>
                      <a:pt x="19092" y="4557"/>
                    </a:lnTo>
                    <a:lnTo>
                      <a:pt x="18818" y="2897"/>
                    </a:lnTo>
                    <a:lnTo>
                      <a:pt x="183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64"/>
              <p:cNvSpPr/>
              <p:nvPr/>
            </p:nvSpPr>
            <p:spPr>
              <a:xfrm>
                <a:off x="1513810" y="2384028"/>
                <a:ext cx="614082" cy="74845"/>
              </a:xfrm>
              <a:custGeom>
                <a:avLst/>
                <a:gdLst/>
                <a:ahLst/>
                <a:cxnLst/>
                <a:rect l="l" t="t" r="r" b="b"/>
                <a:pathLst>
                  <a:path w="13628" h="1661" extrusionOk="0">
                    <a:moveTo>
                      <a:pt x="274" y="0"/>
                    </a:moveTo>
                    <a:lnTo>
                      <a:pt x="0" y="1660"/>
                    </a:lnTo>
                    <a:lnTo>
                      <a:pt x="13628" y="1660"/>
                    </a:lnTo>
                    <a:lnTo>
                      <a:pt x="1335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64"/>
              <p:cNvSpPr/>
              <p:nvPr/>
            </p:nvSpPr>
            <p:spPr>
              <a:xfrm>
                <a:off x="1488308" y="2538078"/>
                <a:ext cx="665090" cy="74845"/>
              </a:xfrm>
              <a:custGeom>
                <a:avLst/>
                <a:gdLst/>
                <a:ahLst/>
                <a:cxnLst/>
                <a:rect l="l" t="t" r="r" b="b"/>
                <a:pathLst>
                  <a:path w="14760" h="1661" extrusionOk="0">
                    <a:moveTo>
                      <a:pt x="273" y="0"/>
                    </a:moveTo>
                    <a:lnTo>
                      <a:pt x="1" y="1660"/>
                    </a:lnTo>
                    <a:lnTo>
                      <a:pt x="14759" y="1660"/>
                    </a:lnTo>
                    <a:lnTo>
                      <a:pt x="1448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64"/>
              <p:cNvSpPr/>
              <p:nvPr/>
            </p:nvSpPr>
            <p:spPr>
              <a:xfrm>
                <a:off x="1462851" y="2692218"/>
                <a:ext cx="716009" cy="74755"/>
              </a:xfrm>
              <a:custGeom>
                <a:avLst/>
                <a:gdLst/>
                <a:ahLst/>
                <a:cxnLst/>
                <a:rect l="l" t="t" r="r" b="b"/>
                <a:pathLst>
                  <a:path w="15890" h="1659" extrusionOk="0">
                    <a:moveTo>
                      <a:pt x="273" y="0"/>
                    </a:moveTo>
                    <a:lnTo>
                      <a:pt x="0" y="1658"/>
                    </a:lnTo>
                    <a:lnTo>
                      <a:pt x="15890" y="1658"/>
                    </a:lnTo>
                    <a:lnTo>
                      <a:pt x="1561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64"/>
              <p:cNvSpPr/>
              <p:nvPr/>
            </p:nvSpPr>
            <p:spPr>
              <a:xfrm>
                <a:off x="1503312" y="2190238"/>
                <a:ext cx="634990" cy="63220"/>
              </a:xfrm>
              <a:custGeom>
                <a:avLst/>
                <a:gdLst/>
                <a:ahLst/>
                <a:cxnLst/>
                <a:rect l="l" t="t" r="r" b="b"/>
                <a:pathLst>
                  <a:path w="14092" h="1403" extrusionOk="0">
                    <a:moveTo>
                      <a:pt x="1" y="1"/>
                    </a:moveTo>
                    <a:lnTo>
                      <a:pt x="1" y="1403"/>
                    </a:lnTo>
                    <a:lnTo>
                      <a:pt x="14091" y="1403"/>
                    </a:lnTo>
                    <a:lnTo>
                      <a:pt x="1409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64"/>
              <p:cNvSpPr/>
              <p:nvPr/>
            </p:nvSpPr>
            <p:spPr>
              <a:xfrm>
                <a:off x="1462760" y="3653240"/>
                <a:ext cx="716639" cy="297308"/>
              </a:xfrm>
              <a:custGeom>
                <a:avLst/>
                <a:gdLst/>
                <a:ahLst/>
                <a:cxnLst/>
                <a:rect l="l" t="t" r="r" b="b"/>
                <a:pathLst>
                  <a:path w="15904" h="6598" extrusionOk="0">
                    <a:moveTo>
                      <a:pt x="8316" y="1"/>
                    </a:moveTo>
                    <a:cubicBezTo>
                      <a:pt x="6426" y="1"/>
                      <a:pt x="4842" y="1300"/>
                      <a:pt x="4398" y="3052"/>
                    </a:cubicBezTo>
                    <a:cubicBezTo>
                      <a:pt x="3979" y="2853"/>
                      <a:pt x="3527" y="2754"/>
                      <a:pt x="3078" y="2754"/>
                    </a:cubicBezTo>
                    <a:cubicBezTo>
                      <a:pt x="2504" y="2754"/>
                      <a:pt x="1933" y="2915"/>
                      <a:pt x="1433" y="3231"/>
                    </a:cubicBezTo>
                    <a:cubicBezTo>
                      <a:pt x="542" y="3796"/>
                      <a:pt x="0" y="4778"/>
                      <a:pt x="2" y="5833"/>
                    </a:cubicBezTo>
                    <a:cubicBezTo>
                      <a:pt x="2" y="6091"/>
                      <a:pt x="37" y="6348"/>
                      <a:pt x="103" y="6598"/>
                    </a:cubicBezTo>
                    <a:lnTo>
                      <a:pt x="15805" y="6598"/>
                    </a:lnTo>
                    <a:cubicBezTo>
                      <a:pt x="15869" y="6348"/>
                      <a:pt x="15902" y="6091"/>
                      <a:pt x="15904" y="5833"/>
                    </a:cubicBezTo>
                    <a:cubicBezTo>
                      <a:pt x="15904" y="4133"/>
                      <a:pt x="14525" y="2755"/>
                      <a:pt x="12825" y="2755"/>
                    </a:cubicBezTo>
                    <a:cubicBezTo>
                      <a:pt x="12818" y="2755"/>
                      <a:pt x="12810" y="2755"/>
                      <a:pt x="12803" y="2755"/>
                    </a:cubicBezTo>
                    <a:cubicBezTo>
                      <a:pt x="12592" y="2755"/>
                      <a:pt x="12382" y="2779"/>
                      <a:pt x="12176" y="2825"/>
                    </a:cubicBezTo>
                    <a:cubicBezTo>
                      <a:pt x="11638" y="1145"/>
                      <a:pt x="10079" y="6"/>
                      <a:pt x="83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64"/>
              <p:cNvSpPr/>
              <p:nvPr/>
            </p:nvSpPr>
            <p:spPr>
              <a:xfrm>
                <a:off x="1821054" y="3714202"/>
                <a:ext cx="569698" cy="236341"/>
              </a:xfrm>
              <a:custGeom>
                <a:avLst/>
                <a:gdLst/>
                <a:ahLst/>
                <a:cxnLst/>
                <a:rect l="l" t="t" r="r" b="b"/>
                <a:pathLst>
                  <a:path w="12643" h="5245" extrusionOk="0">
                    <a:moveTo>
                      <a:pt x="6611" y="1"/>
                    </a:moveTo>
                    <a:cubicBezTo>
                      <a:pt x="5109" y="1"/>
                      <a:pt x="3848" y="1033"/>
                      <a:pt x="3496" y="2426"/>
                    </a:cubicBezTo>
                    <a:cubicBezTo>
                      <a:pt x="3162" y="2267"/>
                      <a:pt x="2804" y="2189"/>
                      <a:pt x="2446" y="2189"/>
                    </a:cubicBezTo>
                    <a:cubicBezTo>
                      <a:pt x="1990" y="2189"/>
                      <a:pt x="1536" y="2316"/>
                      <a:pt x="1138" y="2568"/>
                    </a:cubicBezTo>
                    <a:cubicBezTo>
                      <a:pt x="429" y="3015"/>
                      <a:pt x="0" y="3798"/>
                      <a:pt x="0" y="4637"/>
                    </a:cubicBezTo>
                    <a:cubicBezTo>
                      <a:pt x="2" y="4842"/>
                      <a:pt x="28" y="5045"/>
                      <a:pt x="82" y="5245"/>
                    </a:cubicBezTo>
                    <a:lnTo>
                      <a:pt x="12563" y="5245"/>
                    </a:lnTo>
                    <a:cubicBezTo>
                      <a:pt x="12615" y="5045"/>
                      <a:pt x="12641" y="4842"/>
                      <a:pt x="12642" y="4637"/>
                    </a:cubicBezTo>
                    <a:cubicBezTo>
                      <a:pt x="12642" y="3284"/>
                      <a:pt x="11546" y="2190"/>
                      <a:pt x="10195" y="2190"/>
                    </a:cubicBezTo>
                    <a:cubicBezTo>
                      <a:pt x="10021" y="2190"/>
                      <a:pt x="9850" y="2207"/>
                      <a:pt x="9680" y="2245"/>
                    </a:cubicBezTo>
                    <a:cubicBezTo>
                      <a:pt x="9251" y="910"/>
                      <a:pt x="8013" y="2"/>
                      <a:pt x="66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1" name="Google Shape;601;p64"/>
              <p:cNvGrpSpPr/>
              <p:nvPr/>
            </p:nvGrpSpPr>
            <p:grpSpPr>
              <a:xfrm>
                <a:off x="1369132" y="1217276"/>
                <a:ext cx="901837" cy="901792"/>
                <a:chOff x="1369132" y="1217276"/>
                <a:chExt cx="901837" cy="901792"/>
              </a:xfrm>
            </p:grpSpPr>
            <p:sp>
              <p:nvSpPr>
                <p:cNvPr id="602" name="Google Shape;602;p64"/>
                <p:cNvSpPr/>
                <p:nvPr/>
              </p:nvSpPr>
              <p:spPr>
                <a:xfrm>
                  <a:off x="1369132" y="1217276"/>
                  <a:ext cx="901837" cy="901792"/>
                </a:xfrm>
                <a:custGeom>
                  <a:avLst/>
                  <a:gdLst/>
                  <a:ahLst/>
                  <a:cxnLst/>
                  <a:rect l="l" t="t" r="r" b="b"/>
                  <a:pathLst>
                    <a:path w="20014" h="20013" extrusionOk="0">
                      <a:moveTo>
                        <a:pt x="10006" y="0"/>
                      </a:moveTo>
                      <a:cubicBezTo>
                        <a:pt x="7352" y="0"/>
                        <a:pt x="4807" y="1055"/>
                        <a:pt x="2930" y="2930"/>
                      </a:cubicBezTo>
                      <a:cubicBezTo>
                        <a:pt x="1055" y="4807"/>
                        <a:pt x="0" y="7353"/>
                        <a:pt x="0" y="10006"/>
                      </a:cubicBezTo>
                      <a:cubicBezTo>
                        <a:pt x="0" y="12660"/>
                        <a:pt x="1055" y="15206"/>
                        <a:pt x="2930" y="17083"/>
                      </a:cubicBezTo>
                      <a:cubicBezTo>
                        <a:pt x="4807" y="18958"/>
                        <a:pt x="7352" y="20013"/>
                        <a:pt x="10006" y="20013"/>
                      </a:cubicBezTo>
                      <a:cubicBezTo>
                        <a:pt x="12660" y="20013"/>
                        <a:pt x="15206" y="18958"/>
                        <a:pt x="17082" y="17083"/>
                      </a:cubicBezTo>
                      <a:cubicBezTo>
                        <a:pt x="18959" y="15206"/>
                        <a:pt x="20013" y="12660"/>
                        <a:pt x="20013" y="10006"/>
                      </a:cubicBezTo>
                      <a:cubicBezTo>
                        <a:pt x="20013" y="7353"/>
                        <a:pt x="18959" y="4807"/>
                        <a:pt x="17082" y="2930"/>
                      </a:cubicBezTo>
                      <a:cubicBezTo>
                        <a:pt x="15206" y="1055"/>
                        <a:pt x="12660" y="0"/>
                        <a:pt x="100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3" name="Google Shape;603;p64"/>
                <p:cNvGrpSpPr/>
                <p:nvPr/>
              </p:nvGrpSpPr>
              <p:grpSpPr>
                <a:xfrm rot="5400000">
                  <a:off x="1604979" y="1472159"/>
                  <a:ext cx="481768" cy="466356"/>
                  <a:chOff x="5181612" y="2524901"/>
                  <a:chExt cx="1731015" cy="1675636"/>
                </a:xfrm>
              </p:grpSpPr>
              <p:sp>
                <p:nvSpPr>
                  <p:cNvPr id="604" name="Google Shape;604;p64"/>
                  <p:cNvSpPr/>
                  <p:nvPr/>
                </p:nvSpPr>
                <p:spPr>
                  <a:xfrm>
                    <a:off x="5181612" y="2527164"/>
                    <a:ext cx="1364979" cy="1673373"/>
                  </a:xfrm>
                  <a:custGeom>
                    <a:avLst/>
                    <a:gdLst/>
                    <a:ahLst/>
                    <a:cxnLst/>
                    <a:rect l="l" t="t" r="r" b="b"/>
                    <a:pathLst>
                      <a:path w="29553" h="36230" extrusionOk="0">
                        <a:moveTo>
                          <a:pt x="5117" y="1"/>
                        </a:moveTo>
                        <a:lnTo>
                          <a:pt x="4731" y="425"/>
                        </a:lnTo>
                        <a:lnTo>
                          <a:pt x="4369" y="875"/>
                        </a:lnTo>
                        <a:lnTo>
                          <a:pt x="4019" y="1324"/>
                        </a:lnTo>
                        <a:lnTo>
                          <a:pt x="3682" y="1786"/>
                        </a:lnTo>
                        <a:lnTo>
                          <a:pt x="3370" y="2260"/>
                        </a:lnTo>
                        <a:lnTo>
                          <a:pt x="3071" y="2747"/>
                        </a:lnTo>
                        <a:lnTo>
                          <a:pt x="2784" y="3246"/>
                        </a:lnTo>
                        <a:lnTo>
                          <a:pt x="2522" y="3745"/>
                        </a:lnTo>
                        <a:lnTo>
                          <a:pt x="2260" y="4257"/>
                        </a:lnTo>
                        <a:lnTo>
                          <a:pt x="2022" y="4781"/>
                        </a:lnTo>
                        <a:lnTo>
                          <a:pt x="1798" y="5305"/>
                        </a:lnTo>
                        <a:lnTo>
                          <a:pt x="1598" y="5841"/>
                        </a:lnTo>
                        <a:lnTo>
                          <a:pt x="1398" y="6378"/>
                        </a:lnTo>
                        <a:lnTo>
                          <a:pt x="1224" y="6927"/>
                        </a:lnTo>
                        <a:lnTo>
                          <a:pt x="1049" y="7476"/>
                        </a:lnTo>
                        <a:lnTo>
                          <a:pt x="899" y="8025"/>
                        </a:lnTo>
                        <a:lnTo>
                          <a:pt x="762" y="8587"/>
                        </a:lnTo>
                        <a:lnTo>
                          <a:pt x="625" y="9161"/>
                        </a:lnTo>
                        <a:lnTo>
                          <a:pt x="512" y="9735"/>
                        </a:lnTo>
                        <a:lnTo>
                          <a:pt x="413" y="10297"/>
                        </a:lnTo>
                        <a:lnTo>
                          <a:pt x="325" y="10883"/>
                        </a:lnTo>
                        <a:lnTo>
                          <a:pt x="238" y="11457"/>
                        </a:lnTo>
                        <a:lnTo>
                          <a:pt x="175" y="12044"/>
                        </a:lnTo>
                        <a:lnTo>
                          <a:pt x="125" y="12618"/>
                        </a:lnTo>
                        <a:lnTo>
                          <a:pt x="76" y="13205"/>
                        </a:lnTo>
                        <a:lnTo>
                          <a:pt x="38" y="13791"/>
                        </a:lnTo>
                        <a:lnTo>
                          <a:pt x="13" y="14378"/>
                        </a:lnTo>
                        <a:lnTo>
                          <a:pt x="1" y="14952"/>
                        </a:lnTo>
                        <a:lnTo>
                          <a:pt x="1" y="15538"/>
                        </a:lnTo>
                        <a:lnTo>
                          <a:pt x="1" y="16125"/>
                        </a:lnTo>
                        <a:lnTo>
                          <a:pt x="26" y="16699"/>
                        </a:lnTo>
                        <a:lnTo>
                          <a:pt x="51" y="17285"/>
                        </a:lnTo>
                        <a:lnTo>
                          <a:pt x="88" y="18034"/>
                        </a:lnTo>
                        <a:lnTo>
                          <a:pt x="150" y="18795"/>
                        </a:lnTo>
                        <a:lnTo>
                          <a:pt x="238" y="19544"/>
                        </a:lnTo>
                        <a:lnTo>
                          <a:pt x="338" y="20293"/>
                        </a:lnTo>
                        <a:lnTo>
                          <a:pt x="462" y="21042"/>
                        </a:lnTo>
                        <a:lnTo>
                          <a:pt x="537" y="21404"/>
                        </a:lnTo>
                        <a:lnTo>
                          <a:pt x="612" y="21778"/>
                        </a:lnTo>
                        <a:lnTo>
                          <a:pt x="700" y="22140"/>
                        </a:lnTo>
                        <a:lnTo>
                          <a:pt x="799" y="22502"/>
                        </a:lnTo>
                        <a:lnTo>
                          <a:pt x="912" y="22876"/>
                        </a:lnTo>
                        <a:lnTo>
                          <a:pt x="1024" y="23226"/>
                        </a:lnTo>
                        <a:lnTo>
                          <a:pt x="1149" y="23600"/>
                        </a:lnTo>
                        <a:lnTo>
                          <a:pt x="1286" y="23962"/>
                        </a:lnTo>
                        <a:lnTo>
                          <a:pt x="1423" y="24311"/>
                        </a:lnTo>
                        <a:lnTo>
                          <a:pt x="1573" y="24673"/>
                        </a:lnTo>
                        <a:lnTo>
                          <a:pt x="1735" y="25023"/>
                        </a:lnTo>
                        <a:lnTo>
                          <a:pt x="1910" y="25360"/>
                        </a:lnTo>
                        <a:lnTo>
                          <a:pt x="2085" y="25709"/>
                        </a:lnTo>
                        <a:lnTo>
                          <a:pt x="2272" y="26046"/>
                        </a:lnTo>
                        <a:lnTo>
                          <a:pt x="2472" y="26371"/>
                        </a:lnTo>
                        <a:lnTo>
                          <a:pt x="2671" y="26708"/>
                        </a:lnTo>
                        <a:lnTo>
                          <a:pt x="2884" y="27020"/>
                        </a:lnTo>
                        <a:lnTo>
                          <a:pt x="3096" y="27344"/>
                        </a:lnTo>
                        <a:lnTo>
                          <a:pt x="3320" y="27656"/>
                        </a:lnTo>
                        <a:lnTo>
                          <a:pt x="3557" y="27968"/>
                        </a:lnTo>
                        <a:lnTo>
                          <a:pt x="3795" y="28268"/>
                        </a:lnTo>
                        <a:lnTo>
                          <a:pt x="4044" y="28567"/>
                        </a:lnTo>
                        <a:lnTo>
                          <a:pt x="4294" y="28854"/>
                        </a:lnTo>
                        <a:lnTo>
                          <a:pt x="4556" y="29141"/>
                        </a:lnTo>
                        <a:lnTo>
                          <a:pt x="4818" y="29428"/>
                        </a:lnTo>
                        <a:lnTo>
                          <a:pt x="5092" y="29703"/>
                        </a:lnTo>
                        <a:lnTo>
                          <a:pt x="5367" y="29977"/>
                        </a:lnTo>
                        <a:lnTo>
                          <a:pt x="5642" y="30239"/>
                        </a:lnTo>
                        <a:lnTo>
                          <a:pt x="5941" y="30501"/>
                        </a:lnTo>
                        <a:lnTo>
                          <a:pt x="6228" y="30751"/>
                        </a:lnTo>
                        <a:lnTo>
                          <a:pt x="6528" y="31001"/>
                        </a:lnTo>
                        <a:lnTo>
                          <a:pt x="6827" y="31238"/>
                        </a:lnTo>
                        <a:lnTo>
                          <a:pt x="7139" y="31475"/>
                        </a:lnTo>
                        <a:lnTo>
                          <a:pt x="7451" y="31699"/>
                        </a:lnTo>
                        <a:lnTo>
                          <a:pt x="7776" y="31924"/>
                        </a:lnTo>
                        <a:lnTo>
                          <a:pt x="8088" y="32136"/>
                        </a:lnTo>
                        <a:lnTo>
                          <a:pt x="8425" y="32348"/>
                        </a:lnTo>
                        <a:lnTo>
                          <a:pt x="8749" y="32548"/>
                        </a:lnTo>
                        <a:lnTo>
                          <a:pt x="9236" y="32835"/>
                        </a:lnTo>
                        <a:lnTo>
                          <a:pt x="9785" y="33135"/>
                        </a:lnTo>
                        <a:lnTo>
                          <a:pt x="10396" y="33459"/>
                        </a:lnTo>
                        <a:lnTo>
                          <a:pt x="11045" y="33784"/>
                        </a:lnTo>
                        <a:lnTo>
                          <a:pt x="11757" y="34121"/>
                        </a:lnTo>
                        <a:lnTo>
                          <a:pt x="12493" y="34445"/>
                        </a:lnTo>
                        <a:lnTo>
                          <a:pt x="13279" y="34757"/>
                        </a:lnTo>
                        <a:lnTo>
                          <a:pt x="14103" y="35057"/>
                        </a:lnTo>
                        <a:lnTo>
                          <a:pt x="14527" y="35206"/>
                        </a:lnTo>
                        <a:lnTo>
                          <a:pt x="14951" y="35344"/>
                        </a:lnTo>
                        <a:lnTo>
                          <a:pt x="15388" y="35468"/>
                        </a:lnTo>
                        <a:lnTo>
                          <a:pt x="15825" y="35593"/>
                        </a:lnTo>
                        <a:lnTo>
                          <a:pt x="16274" y="35705"/>
                        </a:lnTo>
                        <a:lnTo>
                          <a:pt x="16724" y="35805"/>
                        </a:lnTo>
                        <a:lnTo>
                          <a:pt x="17185" y="35905"/>
                        </a:lnTo>
                        <a:lnTo>
                          <a:pt x="17647" y="35992"/>
                        </a:lnTo>
                        <a:lnTo>
                          <a:pt x="18109" y="36055"/>
                        </a:lnTo>
                        <a:lnTo>
                          <a:pt x="18571" y="36117"/>
                        </a:lnTo>
                        <a:lnTo>
                          <a:pt x="19045" y="36167"/>
                        </a:lnTo>
                        <a:lnTo>
                          <a:pt x="19519" y="36205"/>
                        </a:lnTo>
                        <a:lnTo>
                          <a:pt x="19993" y="36230"/>
                        </a:lnTo>
                        <a:lnTo>
                          <a:pt x="20468" y="36230"/>
                        </a:lnTo>
                        <a:lnTo>
                          <a:pt x="20942" y="36217"/>
                        </a:lnTo>
                        <a:lnTo>
                          <a:pt x="21416" y="36192"/>
                        </a:lnTo>
                        <a:lnTo>
                          <a:pt x="21828" y="36155"/>
                        </a:lnTo>
                        <a:lnTo>
                          <a:pt x="22240" y="36092"/>
                        </a:lnTo>
                        <a:lnTo>
                          <a:pt x="22639" y="36017"/>
                        </a:lnTo>
                        <a:lnTo>
                          <a:pt x="23038" y="35918"/>
                        </a:lnTo>
                        <a:lnTo>
                          <a:pt x="23425" y="35793"/>
                        </a:lnTo>
                        <a:lnTo>
                          <a:pt x="23800" y="35668"/>
                        </a:lnTo>
                        <a:lnTo>
                          <a:pt x="24174" y="35518"/>
                        </a:lnTo>
                        <a:lnTo>
                          <a:pt x="24536" y="35344"/>
                        </a:lnTo>
                        <a:lnTo>
                          <a:pt x="24885" y="35169"/>
                        </a:lnTo>
                        <a:lnTo>
                          <a:pt x="25222" y="34969"/>
                        </a:lnTo>
                        <a:lnTo>
                          <a:pt x="25559" y="34757"/>
                        </a:lnTo>
                        <a:lnTo>
                          <a:pt x="25884" y="34532"/>
                        </a:lnTo>
                        <a:lnTo>
                          <a:pt x="26183" y="34283"/>
                        </a:lnTo>
                        <a:lnTo>
                          <a:pt x="26483" y="34033"/>
                        </a:lnTo>
                        <a:lnTo>
                          <a:pt x="26770" y="33759"/>
                        </a:lnTo>
                        <a:lnTo>
                          <a:pt x="27044" y="33484"/>
                        </a:lnTo>
                        <a:lnTo>
                          <a:pt x="27319" y="33185"/>
                        </a:lnTo>
                        <a:lnTo>
                          <a:pt x="27569" y="32885"/>
                        </a:lnTo>
                        <a:lnTo>
                          <a:pt x="27806" y="32573"/>
                        </a:lnTo>
                        <a:lnTo>
                          <a:pt x="28018" y="32249"/>
                        </a:lnTo>
                        <a:lnTo>
                          <a:pt x="28230" y="31912"/>
                        </a:lnTo>
                        <a:lnTo>
                          <a:pt x="28430" y="31562"/>
                        </a:lnTo>
                        <a:lnTo>
                          <a:pt x="28604" y="31213"/>
                        </a:lnTo>
                        <a:lnTo>
                          <a:pt x="28767" y="30838"/>
                        </a:lnTo>
                        <a:lnTo>
                          <a:pt x="28916" y="30476"/>
                        </a:lnTo>
                        <a:lnTo>
                          <a:pt x="29054" y="30090"/>
                        </a:lnTo>
                        <a:lnTo>
                          <a:pt x="29166" y="29703"/>
                        </a:lnTo>
                        <a:lnTo>
                          <a:pt x="29266" y="29316"/>
                        </a:lnTo>
                        <a:lnTo>
                          <a:pt x="29353" y="28916"/>
                        </a:lnTo>
                        <a:lnTo>
                          <a:pt x="29416" y="28505"/>
                        </a:lnTo>
                        <a:lnTo>
                          <a:pt x="29465" y="28093"/>
                        </a:lnTo>
                        <a:lnTo>
                          <a:pt x="29490" y="27681"/>
                        </a:lnTo>
                        <a:lnTo>
                          <a:pt x="29515" y="27219"/>
                        </a:lnTo>
                        <a:lnTo>
                          <a:pt x="29540" y="26720"/>
                        </a:lnTo>
                        <a:lnTo>
                          <a:pt x="29553" y="26208"/>
                        </a:lnTo>
                        <a:lnTo>
                          <a:pt x="29553" y="25709"/>
                        </a:lnTo>
                        <a:lnTo>
                          <a:pt x="29528" y="25210"/>
                        </a:lnTo>
                        <a:lnTo>
                          <a:pt x="29490" y="24698"/>
                        </a:lnTo>
                        <a:lnTo>
                          <a:pt x="29441" y="24199"/>
                        </a:lnTo>
                        <a:lnTo>
                          <a:pt x="29366" y="23700"/>
                        </a:lnTo>
                        <a:lnTo>
                          <a:pt x="29278" y="23201"/>
                        </a:lnTo>
                        <a:lnTo>
                          <a:pt x="29166" y="22714"/>
                        </a:lnTo>
                        <a:lnTo>
                          <a:pt x="29041" y="22227"/>
                        </a:lnTo>
                        <a:lnTo>
                          <a:pt x="28904" y="21753"/>
                        </a:lnTo>
                        <a:lnTo>
                          <a:pt x="28729" y="21279"/>
                        </a:lnTo>
                        <a:lnTo>
                          <a:pt x="28554" y="20817"/>
                        </a:lnTo>
                        <a:lnTo>
                          <a:pt x="28342" y="20355"/>
                        </a:lnTo>
                        <a:lnTo>
                          <a:pt x="28118" y="19906"/>
                        </a:lnTo>
                        <a:lnTo>
                          <a:pt x="27868" y="19469"/>
                        </a:lnTo>
                        <a:lnTo>
                          <a:pt x="27693" y="19195"/>
                        </a:lnTo>
                        <a:lnTo>
                          <a:pt x="27506" y="18908"/>
                        </a:lnTo>
                        <a:lnTo>
                          <a:pt x="27319" y="18646"/>
                        </a:lnTo>
                        <a:lnTo>
                          <a:pt x="27107" y="18371"/>
                        </a:lnTo>
                        <a:lnTo>
                          <a:pt x="26907" y="18122"/>
                        </a:lnTo>
                        <a:lnTo>
                          <a:pt x="26695" y="17859"/>
                        </a:lnTo>
                        <a:lnTo>
                          <a:pt x="26470" y="17622"/>
                        </a:lnTo>
                        <a:lnTo>
                          <a:pt x="26233" y="17373"/>
                        </a:lnTo>
                        <a:lnTo>
                          <a:pt x="26009" y="17148"/>
                        </a:lnTo>
                        <a:lnTo>
                          <a:pt x="25759" y="16911"/>
                        </a:lnTo>
                        <a:lnTo>
                          <a:pt x="25522" y="16686"/>
                        </a:lnTo>
                        <a:lnTo>
                          <a:pt x="25260" y="16474"/>
                        </a:lnTo>
                        <a:lnTo>
                          <a:pt x="24748" y="16050"/>
                        </a:lnTo>
                        <a:lnTo>
                          <a:pt x="24211" y="15651"/>
                        </a:lnTo>
                        <a:lnTo>
                          <a:pt x="23650" y="15264"/>
                        </a:lnTo>
                        <a:lnTo>
                          <a:pt x="23088" y="14902"/>
                        </a:lnTo>
                        <a:lnTo>
                          <a:pt x="22502" y="14552"/>
                        </a:lnTo>
                        <a:lnTo>
                          <a:pt x="21915" y="14215"/>
                        </a:lnTo>
                        <a:lnTo>
                          <a:pt x="21316" y="13891"/>
                        </a:lnTo>
                        <a:lnTo>
                          <a:pt x="20717" y="13579"/>
                        </a:lnTo>
                        <a:lnTo>
                          <a:pt x="20106" y="13292"/>
                        </a:lnTo>
                        <a:lnTo>
                          <a:pt x="19494" y="13005"/>
                        </a:lnTo>
                        <a:lnTo>
                          <a:pt x="18271" y="12443"/>
                        </a:lnTo>
                        <a:lnTo>
                          <a:pt x="17036" y="11894"/>
                        </a:lnTo>
                        <a:lnTo>
                          <a:pt x="15800" y="11345"/>
                        </a:lnTo>
                        <a:lnTo>
                          <a:pt x="15189" y="11058"/>
                        </a:lnTo>
                        <a:lnTo>
                          <a:pt x="14590" y="10758"/>
                        </a:lnTo>
                        <a:lnTo>
                          <a:pt x="13978" y="10459"/>
                        </a:lnTo>
                        <a:lnTo>
                          <a:pt x="13391" y="10147"/>
                        </a:lnTo>
                        <a:lnTo>
                          <a:pt x="12805" y="9823"/>
                        </a:lnTo>
                        <a:lnTo>
                          <a:pt x="12231" y="9473"/>
                        </a:lnTo>
                        <a:lnTo>
                          <a:pt x="11669" y="9124"/>
                        </a:lnTo>
                        <a:lnTo>
                          <a:pt x="11120" y="8737"/>
                        </a:lnTo>
                        <a:lnTo>
                          <a:pt x="10584" y="8337"/>
                        </a:lnTo>
                        <a:lnTo>
                          <a:pt x="10059" y="7913"/>
                        </a:lnTo>
                        <a:lnTo>
                          <a:pt x="9623" y="7526"/>
                        </a:lnTo>
                        <a:lnTo>
                          <a:pt x="9186" y="7114"/>
                        </a:lnTo>
                        <a:lnTo>
                          <a:pt x="8774" y="6690"/>
                        </a:lnTo>
                        <a:lnTo>
                          <a:pt x="8375" y="6253"/>
                        </a:lnTo>
                        <a:lnTo>
                          <a:pt x="8000" y="5792"/>
                        </a:lnTo>
                        <a:lnTo>
                          <a:pt x="7638" y="5317"/>
                        </a:lnTo>
                        <a:lnTo>
                          <a:pt x="7301" y="4843"/>
                        </a:lnTo>
                        <a:lnTo>
                          <a:pt x="6977" y="4344"/>
                        </a:lnTo>
                        <a:lnTo>
                          <a:pt x="6665" y="3832"/>
                        </a:lnTo>
                        <a:lnTo>
                          <a:pt x="6390" y="3308"/>
                        </a:lnTo>
                        <a:lnTo>
                          <a:pt x="6116" y="2784"/>
                        </a:lnTo>
                        <a:lnTo>
                          <a:pt x="5879" y="2247"/>
                        </a:lnTo>
                        <a:lnTo>
                          <a:pt x="5654" y="1698"/>
                        </a:lnTo>
                        <a:lnTo>
                          <a:pt x="5454" y="1137"/>
                        </a:lnTo>
                        <a:lnTo>
                          <a:pt x="5267" y="575"/>
                        </a:lnTo>
                        <a:lnTo>
                          <a:pt x="511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64"/>
                  <p:cNvSpPr/>
                  <p:nvPr/>
                </p:nvSpPr>
                <p:spPr>
                  <a:xfrm>
                    <a:off x="5188540" y="2524901"/>
                    <a:ext cx="1724087" cy="1588619"/>
                  </a:xfrm>
                  <a:custGeom>
                    <a:avLst/>
                    <a:gdLst/>
                    <a:ahLst/>
                    <a:cxnLst/>
                    <a:rect l="l" t="t" r="r" b="b"/>
                    <a:pathLst>
                      <a:path w="37328" h="34395" extrusionOk="0">
                        <a:moveTo>
                          <a:pt x="4917" y="0"/>
                        </a:moveTo>
                        <a:lnTo>
                          <a:pt x="4868" y="587"/>
                        </a:lnTo>
                        <a:lnTo>
                          <a:pt x="4793" y="1273"/>
                        </a:lnTo>
                        <a:lnTo>
                          <a:pt x="4768" y="1722"/>
                        </a:lnTo>
                        <a:lnTo>
                          <a:pt x="4755" y="2221"/>
                        </a:lnTo>
                        <a:lnTo>
                          <a:pt x="4743" y="2783"/>
                        </a:lnTo>
                        <a:lnTo>
                          <a:pt x="4755" y="3395"/>
                        </a:lnTo>
                        <a:lnTo>
                          <a:pt x="4755" y="3731"/>
                        </a:lnTo>
                        <a:lnTo>
                          <a:pt x="4768" y="4068"/>
                        </a:lnTo>
                        <a:lnTo>
                          <a:pt x="4830" y="4792"/>
                        </a:lnTo>
                        <a:lnTo>
                          <a:pt x="4855" y="5167"/>
                        </a:lnTo>
                        <a:lnTo>
                          <a:pt x="4893" y="5554"/>
                        </a:lnTo>
                        <a:lnTo>
                          <a:pt x="4992" y="6365"/>
                        </a:lnTo>
                        <a:lnTo>
                          <a:pt x="5117" y="7213"/>
                        </a:lnTo>
                        <a:lnTo>
                          <a:pt x="5279" y="8099"/>
                        </a:lnTo>
                        <a:lnTo>
                          <a:pt x="5492" y="9010"/>
                        </a:lnTo>
                        <a:lnTo>
                          <a:pt x="5604" y="9485"/>
                        </a:lnTo>
                        <a:lnTo>
                          <a:pt x="5729" y="9959"/>
                        </a:lnTo>
                        <a:lnTo>
                          <a:pt x="5866" y="10446"/>
                        </a:lnTo>
                        <a:lnTo>
                          <a:pt x="6016" y="10932"/>
                        </a:lnTo>
                        <a:lnTo>
                          <a:pt x="6178" y="11431"/>
                        </a:lnTo>
                        <a:lnTo>
                          <a:pt x="6353" y="11918"/>
                        </a:lnTo>
                        <a:lnTo>
                          <a:pt x="6540" y="12417"/>
                        </a:lnTo>
                        <a:lnTo>
                          <a:pt x="6740" y="12929"/>
                        </a:lnTo>
                        <a:lnTo>
                          <a:pt x="6952" y="13441"/>
                        </a:lnTo>
                        <a:lnTo>
                          <a:pt x="7164" y="13940"/>
                        </a:lnTo>
                        <a:lnTo>
                          <a:pt x="7401" y="14452"/>
                        </a:lnTo>
                        <a:lnTo>
                          <a:pt x="7651" y="14963"/>
                        </a:lnTo>
                        <a:lnTo>
                          <a:pt x="7913" y="15475"/>
                        </a:lnTo>
                        <a:lnTo>
                          <a:pt x="8187" y="15987"/>
                        </a:lnTo>
                        <a:lnTo>
                          <a:pt x="8412" y="16386"/>
                        </a:lnTo>
                        <a:lnTo>
                          <a:pt x="8412" y="16398"/>
                        </a:lnTo>
                        <a:lnTo>
                          <a:pt x="8399" y="16411"/>
                        </a:lnTo>
                        <a:lnTo>
                          <a:pt x="8349" y="16411"/>
                        </a:lnTo>
                        <a:lnTo>
                          <a:pt x="8100" y="16386"/>
                        </a:lnTo>
                        <a:lnTo>
                          <a:pt x="7700" y="16311"/>
                        </a:lnTo>
                        <a:lnTo>
                          <a:pt x="7189" y="16199"/>
                        </a:lnTo>
                        <a:lnTo>
                          <a:pt x="6565" y="16036"/>
                        </a:lnTo>
                        <a:lnTo>
                          <a:pt x="5866" y="15849"/>
                        </a:lnTo>
                        <a:lnTo>
                          <a:pt x="5105" y="15612"/>
                        </a:lnTo>
                        <a:lnTo>
                          <a:pt x="4331" y="15350"/>
                        </a:lnTo>
                        <a:lnTo>
                          <a:pt x="3932" y="15213"/>
                        </a:lnTo>
                        <a:lnTo>
                          <a:pt x="3545" y="15063"/>
                        </a:lnTo>
                        <a:lnTo>
                          <a:pt x="3158" y="14913"/>
                        </a:lnTo>
                        <a:lnTo>
                          <a:pt x="2783" y="14751"/>
                        </a:lnTo>
                        <a:lnTo>
                          <a:pt x="2409" y="14576"/>
                        </a:lnTo>
                        <a:lnTo>
                          <a:pt x="2060" y="14402"/>
                        </a:lnTo>
                        <a:lnTo>
                          <a:pt x="1723" y="14227"/>
                        </a:lnTo>
                        <a:lnTo>
                          <a:pt x="1411" y="14040"/>
                        </a:lnTo>
                        <a:lnTo>
                          <a:pt x="1124" y="13853"/>
                        </a:lnTo>
                        <a:lnTo>
                          <a:pt x="849" y="13653"/>
                        </a:lnTo>
                        <a:lnTo>
                          <a:pt x="624" y="13453"/>
                        </a:lnTo>
                        <a:lnTo>
                          <a:pt x="412" y="13254"/>
                        </a:lnTo>
                        <a:lnTo>
                          <a:pt x="325" y="13141"/>
                        </a:lnTo>
                        <a:lnTo>
                          <a:pt x="250" y="13041"/>
                        </a:lnTo>
                        <a:lnTo>
                          <a:pt x="188" y="12942"/>
                        </a:lnTo>
                        <a:lnTo>
                          <a:pt x="125" y="12829"/>
                        </a:lnTo>
                        <a:lnTo>
                          <a:pt x="75" y="12729"/>
                        </a:lnTo>
                        <a:lnTo>
                          <a:pt x="38" y="12617"/>
                        </a:lnTo>
                        <a:lnTo>
                          <a:pt x="13" y="12517"/>
                        </a:lnTo>
                        <a:lnTo>
                          <a:pt x="0" y="12405"/>
                        </a:lnTo>
                        <a:lnTo>
                          <a:pt x="13" y="12617"/>
                        </a:lnTo>
                        <a:lnTo>
                          <a:pt x="38" y="12829"/>
                        </a:lnTo>
                        <a:lnTo>
                          <a:pt x="75" y="13029"/>
                        </a:lnTo>
                        <a:lnTo>
                          <a:pt x="125" y="13229"/>
                        </a:lnTo>
                        <a:lnTo>
                          <a:pt x="200" y="13416"/>
                        </a:lnTo>
                        <a:lnTo>
                          <a:pt x="275" y="13615"/>
                        </a:lnTo>
                        <a:lnTo>
                          <a:pt x="362" y="13803"/>
                        </a:lnTo>
                        <a:lnTo>
                          <a:pt x="462" y="13990"/>
                        </a:lnTo>
                        <a:lnTo>
                          <a:pt x="574" y="14165"/>
                        </a:lnTo>
                        <a:lnTo>
                          <a:pt x="699" y="14339"/>
                        </a:lnTo>
                        <a:lnTo>
                          <a:pt x="824" y="14514"/>
                        </a:lnTo>
                        <a:lnTo>
                          <a:pt x="961" y="14689"/>
                        </a:lnTo>
                        <a:lnTo>
                          <a:pt x="1111" y="14851"/>
                        </a:lnTo>
                        <a:lnTo>
                          <a:pt x="1273" y="15013"/>
                        </a:lnTo>
                        <a:lnTo>
                          <a:pt x="1436" y="15175"/>
                        </a:lnTo>
                        <a:lnTo>
                          <a:pt x="1610" y="15325"/>
                        </a:lnTo>
                        <a:lnTo>
                          <a:pt x="1985" y="15625"/>
                        </a:lnTo>
                        <a:lnTo>
                          <a:pt x="2372" y="15912"/>
                        </a:lnTo>
                        <a:lnTo>
                          <a:pt x="2783" y="16186"/>
                        </a:lnTo>
                        <a:lnTo>
                          <a:pt x="3220" y="16448"/>
                        </a:lnTo>
                        <a:lnTo>
                          <a:pt x="3669" y="16685"/>
                        </a:lnTo>
                        <a:lnTo>
                          <a:pt x="4119" y="16923"/>
                        </a:lnTo>
                        <a:lnTo>
                          <a:pt x="4593" y="17147"/>
                        </a:lnTo>
                        <a:lnTo>
                          <a:pt x="5055" y="17347"/>
                        </a:lnTo>
                        <a:lnTo>
                          <a:pt x="5529" y="17547"/>
                        </a:lnTo>
                        <a:lnTo>
                          <a:pt x="5991" y="17721"/>
                        </a:lnTo>
                        <a:lnTo>
                          <a:pt x="6452" y="17896"/>
                        </a:lnTo>
                        <a:lnTo>
                          <a:pt x="6902" y="18058"/>
                        </a:lnTo>
                        <a:lnTo>
                          <a:pt x="7750" y="18333"/>
                        </a:lnTo>
                        <a:lnTo>
                          <a:pt x="8524" y="18570"/>
                        </a:lnTo>
                        <a:lnTo>
                          <a:pt x="9685" y="18919"/>
                        </a:lnTo>
                        <a:lnTo>
                          <a:pt x="10034" y="19032"/>
                        </a:lnTo>
                        <a:lnTo>
                          <a:pt x="10134" y="19069"/>
                        </a:lnTo>
                        <a:lnTo>
                          <a:pt x="10184" y="19107"/>
                        </a:lnTo>
                        <a:lnTo>
                          <a:pt x="10508" y="19531"/>
                        </a:lnTo>
                        <a:lnTo>
                          <a:pt x="10845" y="19955"/>
                        </a:lnTo>
                        <a:lnTo>
                          <a:pt x="11232" y="20429"/>
                        </a:lnTo>
                        <a:lnTo>
                          <a:pt x="11632" y="20904"/>
                        </a:lnTo>
                        <a:lnTo>
                          <a:pt x="12043" y="21365"/>
                        </a:lnTo>
                        <a:lnTo>
                          <a:pt x="12455" y="21815"/>
                        </a:lnTo>
                        <a:lnTo>
                          <a:pt x="12892" y="22251"/>
                        </a:lnTo>
                        <a:lnTo>
                          <a:pt x="13329" y="22688"/>
                        </a:lnTo>
                        <a:lnTo>
                          <a:pt x="13766" y="23125"/>
                        </a:lnTo>
                        <a:lnTo>
                          <a:pt x="14215" y="23549"/>
                        </a:lnTo>
                        <a:lnTo>
                          <a:pt x="14664" y="23949"/>
                        </a:lnTo>
                        <a:lnTo>
                          <a:pt x="15126" y="24360"/>
                        </a:lnTo>
                        <a:lnTo>
                          <a:pt x="16062" y="25147"/>
                        </a:lnTo>
                        <a:lnTo>
                          <a:pt x="17010" y="25908"/>
                        </a:lnTo>
                        <a:lnTo>
                          <a:pt x="17946" y="26657"/>
                        </a:lnTo>
                        <a:lnTo>
                          <a:pt x="18396" y="26994"/>
                        </a:lnTo>
                        <a:lnTo>
                          <a:pt x="18832" y="27318"/>
                        </a:lnTo>
                        <a:lnTo>
                          <a:pt x="19269" y="27643"/>
                        </a:lnTo>
                        <a:lnTo>
                          <a:pt x="19719" y="27955"/>
                        </a:lnTo>
                        <a:lnTo>
                          <a:pt x="19731" y="27967"/>
                        </a:lnTo>
                        <a:lnTo>
                          <a:pt x="19719" y="27980"/>
                        </a:lnTo>
                        <a:lnTo>
                          <a:pt x="19669" y="28017"/>
                        </a:lnTo>
                        <a:lnTo>
                          <a:pt x="19569" y="28054"/>
                        </a:lnTo>
                        <a:lnTo>
                          <a:pt x="19419" y="28104"/>
                        </a:lnTo>
                        <a:lnTo>
                          <a:pt x="18970" y="28217"/>
                        </a:lnTo>
                        <a:lnTo>
                          <a:pt x="18358" y="28342"/>
                        </a:lnTo>
                        <a:lnTo>
                          <a:pt x="17597" y="28479"/>
                        </a:lnTo>
                        <a:lnTo>
                          <a:pt x="16686" y="28629"/>
                        </a:lnTo>
                        <a:lnTo>
                          <a:pt x="15675" y="28778"/>
                        </a:lnTo>
                        <a:lnTo>
                          <a:pt x="14564" y="28928"/>
                        </a:lnTo>
                        <a:lnTo>
                          <a:pt x="13379" y="29053"/>
                        </a:lnTo>
                        <a:lnTo>
                          <a:pt x="12118" y="29178"/>
                        </a:lnTo>
                        <a:lnTo>
                          <a:pt x="10833" y="29265"/>
                        </a:lnTo>
                        <a:lnTo>
                          <a:pt x="10171" y="29302"/>
                        </a:lnTo>
                        <a:lnTo>
                          <a:pt x="9523" y="29327"/>
                        </a:lnTo>
                        <a:lnTo>
                          <a:pt x="8861" y="29352"/>
                        </a:lnTo>
                        <a:lnTo>
                          <a:pt x="8200" y="29365"/>
                        </a:lnTo>
                        <a:lnTo>
                          <a:pt x="7551" y="29365"/>
                        </a:lnTo>
                        <a:lnTo>
                          <a:pt x="6902" y="29352"/>
                        </a:lnTo>
                        <a:lnTo>
                          <a:pt x="6253" y="29340"/>
                        </a:lnTo>
                        <a:lnTo>
                          <a:pt x="5629" y="29302"/>
                        </a:lnTo>
                        <a:lnTo>
                          <a:pt x="5005" y="29253"/>
                        </a:lnTo>
                        <a:lnTo>
                          <a:pt x="4406" y="29203"/>
                        </a:lnTo>
                        <a:lnTo>
                          <a:pt x="4830" y="29365"/>
                        </a:lnTo>
                        <a:lnTo>
                          <a:pt x="5267" y="29515"/>
                        </a:lnTo>
                        <a:lnTo>
                          <a:pt x="5691" y="29664"/>
                        </a:lnTo>
                        <a:lnTo>
                          <a:pt x="6128" y="29802"/>
                        </a:lnTo>
                        <a:lnTo>
                          <a:pt x="6552" y="29926"/>
                        </a:lnTo>
                        <a:lnTo>
                          <a:pt x="6977" y="30051"/>
                        </a:lnTo>
                        <a:lnTo>
                          <a:pt x="7401" y="30164"/>
                        </a:lnTo>
                        <a:lnTo>
                          <a:pt x="7825" y="30263"/>
                        </a:lnTo>
                        <a:lnTo>
                          <a:pt x="8649" y="30438"/>
                        </a:lnTo>
                        <a:lnTo>
                          <a:pt x="9485" y="30588"/>
                        </a:lnTo>
                        <a:lnTo>
                          <a:pt x="10296" y="30713"/>
                        </a:lnTo>
                        <a:lnTo>
                          <a:pt x="11095" y="30812"/>
                        </a:lnTo>
                        <a:lnTo>
                          <a:pt x="11881" y="30875"/>
                        </a:lnTo>
                        <a:lnTo>
                          <a:pt x="12655" y="30925"/>
                        </a:lnTo>
                        <a:lnTo>
                          <a:pt x="13404" y="30950"/>
                        </a:lnTo>
                        <a:lnTo>
                          <a:pt x="14128" y="30950"/>
                        </a:lnTo>
                        <a:lnTo>
                          <a:pt x="14851" y="30937"/>
                        </a:lnTo>
                        <a:lnTo>
                          <a:pt x="15538" y="30912"/>
                        </a:lnTo>
                        <a:lnTo>
                          <a:pt x="16199" y="30862"/>
                        </a:lnTo>
                        <a:lnTo>
                          <a:pt x="16848" y="30812"/>
                        </a:lnTo>
                        <a:lnTo>
                          <a:pt x="17460" y="30750"/>
                        </a:lnTo>
                        <a:lnTo>
                          <a:pt x="18046" y="30675"/>
                        </a:lnTo>
                        <a:lnTo>
                          <a:pt x="18608" y="30588"/>
                        </a:lnTo>
                        <a:lnTo>
                          <a:pt x="19132" y="30513"/>
                        </a:lnTo>
                        <a:lnTo>
                          <a:pt x="19631" y="30426"/>
                        </a:lnTo>
                        <a:lnTo>
                          <a:pt x="20093" y="30326"/>
                        </a:lnTo>
                        <a:lnTo>
                          <a:pt x="20917" y="30164"/>
                        </a:lnTo>
                        <a:lnTo>
                          <a:pt x="21578" y="30001"/>
                        </a:lnTo>
                        <a:lnTo>
                          <a:pt x="22090" y="29889"/>
                        </a:lnTo>
                        <a:lnTo>
                          <a:pt x="22414" y="29814"/>
                        </a:lnTo>
                        <a:lnTo>
                          <a:pt x="22514" y="29802"/>
                        </a:lnTo>
                        <a:lnTo>
                          <a:pt x="22564" y="29802"/>
                        </a:lnTo>
                        <a:lnTo>
                          <a:pt x="23350" y="30263"/>
                        </a:lnTo>
                        <a:lnTo>
                          <a:pt x="24136" y="30700"/>
                        </a:lnTo>
                        <a:lnTo>
                          <a:pt x="24923" y="31112"/>
                        </a:lnTo>
                        <a:lnTo>
                          <a:pt x="25696" y="31486"/>
                        </a:lnTo>
                        <a:lnTo>
                          <a:pt x="26158" y="31724"/>
                        </a:lnTo>
                        <a:lnTo>
                          <a:pt x="26632" y="31936"/>
                        </a:lnTo>
                        <a:lnTo>
                          <a:pt x="27094" y="32135"/>
                        </a:lnTo>
                        <a:lnTo>
                          <a:pt x="27556" y="32335"/>
                        </a:lnTo>
                        <a:lnTo>
                          <a:pt x="28018" y="32510"/>
                        </a:lnTo>
                        <a:lnTo>
                          <a:pt x="28467" y="32684"/>
                        </a:lnTo>
                        <a:lnTo>
                          <a:pt x="29353" y="32996"/>
                        </a:lnTo>
                        <a:lnTo>
                          <a:pt x="29790" y="33146"/>
                        </a:lnTo>
                        <a:lnTo>
                          <a:pt x="30214" y="33283"/>
                        </a:lnTo>
                        <a:lnTo>
                          <a:pt x="31038" y="33521"/>
                        </a:lnTo>
                        <a:lnTo>
                          <a:pt x="31824" y="33720"/>
                        </a:lnTo>
                        <a:lnTo>
                          <a:pt x="32573" y="33895"/>
                        </a:lnTo>
                        <a:lnTo>
                          <a:pt x="32935" y="33970"/>
                        </a:lnTo>
                        <a:lnTo>
                          <a:pt x="33284" y="34032"/>
                        </a:lnTo>
                        <a:lnTo>
                          <a:pt x="33945" y="34132"/>
                        </a:lnTo>
                        <a:lnTo>
                          <a:pt x="34257" y="34182"/>
                        </a:lnTo>
                        <a:lnTo>
                          <a:pt x="34557" y="34232"/>
                        </a:lnTo>
                        <a:lnTo>
                          <a:pt x="35106" y="34282"/>
                        </a:lnTo>
                        <a:lnTo>
                          <a:pt x="35605" y="34332"/>
                        </a:lnTo>
                        <a:lnTo>
                          <a:pt x="36055" y="34357"/>
                        </a:lnTo>
                        <a:lnTo>
                          <a:pt x="36753" y="34382"/>
                        </a:lnTo>
                        <a:lnTo>
                          <a:pt x="37328" y="34394"/>
                        </a:lnTo>
                        <a:lnTo>
                          <a:pt x="36766" y="34282"/>
                        </a:lnTo>
                        <a:lnTo>
                          <a:pt x="36080" y="34132"/>
                        </a:lnTo>
                        <a:lnTo>
                          <a:pt x="35655" y="34032"/>
                        </a:lnTo>
                        <a:lnTo>
                          <a:pt x="35181" y="33907"/>
                        </a:lnTo>
                        <a:lnTo>
                          <a:pt x="34644" y="33770"/>
                        </a:lnTo>
                        <a:lnTo>
                          <a:pt x="34357" y="33695"/>
                        </a:lnTo>
                        <a:lnTo>
                          <a:pt x="34058" y="33608"/>
                        </a:lnTo>
                        <a:lnTo>
                          <a:pt x="33434" y="33408"/>
                        </a:lnTo>
                        <a:lnTo>
                          <a:pt x="33109" y="33308"/>
                        </a:lnTo>
                        <a:lnTo>
                          <a:pt x="32772" y="33196"/>
                        </a:lnTo>
                        <a:lnTo>
                          <a:pt x="32061" y="32947"/>
                        </a:lnTo>
                        <a:lnTo>
                          <a:pt x="31699" y="32809"/>
                        </a:lnTo>
                        <a:lnTo>
                          <a:pt x="31325" y="32647"/>
                        </a:lnTo>
                        <a:lnTo>
                          <a:pt x="30938" y="32497"/>
                        </a:lnTo>
                        <a:lnTo>
                          <a:pt x="30551" y="32335"/>
                        </a:lnTo>
                        <a:lnTo>
                          <a:pt x="29752" y="31986"/>
                        </a:lnTo>
                        <a:lnTo>
                          <a:pt x="28929" y="31599"/>
                        </a:lnTo>
                        <a:lnTo>
                          <a:pt x="28092" y="31187"/>
                        </a:lnTo>
                        <a:lnTo>
                          <a:pt x="27231" y="30725"/>
                        </a:lnTo>
                        <a:lnTo>
                          <a:pt x="26358" y="30238"/>
                        </a:lnTo>
                        <a:lnTo>
                          <a:pt x="25459" y="29714"/>
                        </a:lnTo>
                        <a:lnTo>
                          <a:pt x="24561" y="29165"/>
                        </a:lnTo>
                        <a:lnTo>
                          <a:pt x="23662" y="28566"/>
                        </a:lnTo>
                        <a:lnTo>
                          <a:pt x="22751" y="27955"/>
                        </a:lnTo>
                        <a:lnTo>
                          <a:pt x="22289" y="27643"/>
                        </a:lnTo>
                        <a:lnTo>
                          <a:pt x="21828" y="27306"/>
                        </a:lnTo>
                        <a:lnTo>
                          <a:pt x="20917" y="26632"/>
                        </a:lnTo>
                        <a:lnTo>
                          <a:pt x="20006" y="25933"/>
                        </a:lnTo>
                        <a:lnTo>
                          <a:pt x="19095" y="25222"/>
                        </a:lnTo>
                        <a:lnTo>
                          <a:pt x="18046" y="24373"/>
                        </a:lnTo>
                        <a:lnTo>
                          <a:pt x="17035" y="23512"/>
                        </a:lnTo>
                        <a:lnTo>
                          <a:pt x="16998" y="23462"/>
                        </a:lnTo>
                        <a:lnTo>
                          <a:pt x="16973" y="23387"/>
                        </a:lnTo>
                        <a:lnTo>
                          <a:pt x="16960" y="23275"/>
                        </a:lnTo>
                        <a:lnTo>
                          <a:pt x="16936" y="23137"/>
                        </a:lnTo>
                        <a:lnTo>
                          <a:pt x="16911" y="22776"/>
                        </a:lnTo>
                        <a:lnTo>
                          <a:pt x="16873" y="22289"/>
                        </a:lnTo>
                        <a:lnTo>
                          <a:pt x="16823" y="21702"/>
                        </a:lnTo>
                        <a:lnTo>
                          <a:pt x="16748" y="21003"/>
                        </a:lnTo>
                        <a:lnTo>
                          <a:pt x="16648" y="20217"/>
                        </a:lnTo>
                        <a:lnTo>
                          <a:pt x="16586" y="19793"/>
                        </a:lnTo>
                        <a:lnTo>
                          <a:pt x="16511" y="19344"/>
                        </a:lnTo>
                        <a:lnTo>
                          <a:pt x="16424" y="18882"/>
                        </a:lnTo>
                        <a:lnTo>
                          <a:pt x="16324" y="18395"/>
                        </a:lnTo>
                        <a:lnTo>
                          <a:pt x="16212" y="17883"/>
                        </a:lnTo>
                        <a:lnTo>
                          <a:pt x="16074" y="17359"/>
                        </a:lnTo>
                        <a:lnTo>
                          <a:pt x="15937" y="16823"/>
                        </a:lnTo>
                        <a:lnTo>
                          <a:pt x="15775" y="16261"/>
                        </a:lnTo>
                        <a:lnTo>
                          <a:pt x="15588" y="15700"/>
                        </a:lnTo>
                        <a:lnTo>
                          <a:pt x="15388" y="15113"/>
                        </a:lnTo>
                        <a:lnTo>
                          <a:pt x="15163" y="14514"/>
                        </a:lnTo>
                        <a:lnTo>
                          <a:pt x="14914" y="13902"/>
                        </a:lnTo>
                        <a:lnTo>
                          <a:pt x="14639" y="13278"/>
                        </a:lnTo>
                        <a:lnTo>
                          <a:pt x="14352" y="12642"/>
                        </a:lnTo>
                        <a:lnTo>
                          <a:pt x="14028" y="11993"/>
                        </a:lnTo>
                        <a:lnTo>
                          <a:pt x="13678" y="11344"/>
                        </a:lnTo>
                        <a:lnTo>
                          <a:pt x="13304" y="10683"/>
                        </a:lnTo>
                        <a:lnTo>
                          <a:pt x="12905" y="10009"/>
                        </a:lnTo>
                        <a:lnTo>
                          <a:pt x="13142" y="10758"/>
                        </a:lnTo>
                        <a:lnTo>
                          <a:pt x="13366" y="11481"/>
                        </a:lnTo>
                        <a:lnTo>
                          <a:pt x="13566" y="12180"/>
                        </a:lnTo>
                        <a:lnTo>
                          <a:pt x="13753" y="12842"/>
                        </a:lnTo>
                        <a:lnTo>
                          <a:pt x="13915" y="13491"/>
                        </a:lnTo>
                        <a:lnTo>
                          <a:pt x="14078" y="14102"/>
                        </a:lnTo>
                        <a:lnTo>
                          <a:pt x="14202" y="14689"/>
                        </a:lnTo>
                        <a:lnTo>
                          <a:pt x="14327" y="15263"/>
                        </a:lnTo>
                        <a:lnTo>
                          <a:pt x="14440" y="15799"/>
                        </a:lnTo>
                        <a:lnTo>
                          <a:pt x="14539" y="16299"/>
                        </a:lnTo>
                        <a:lnTo>
                          <a:pt x="14614" y="16785"/>
                        </a:lnTo>
                        <a:lnTo>
                          <a:pt x="14689" y="17247"/>
                        </a:lnTo>
                        <a:lnTo>
                          <a:pt x="14752" y="17684"/>
                        </a:lnTo>
                        <a:lnTo>
                          <a:pt x="14801" y="18096"/>
                        </a:lnTo>
                        <a:lnTo>
                          <a:pt x="14864" y="18832"/>
                        </a:lnTo>
                        <a:lnTo>
                          <a:pt x="14901" y="19481"/>
                        </a:lnTo>
                        <a:lnTo>
                          <a:pt x="14901" y="20030"/>
                        </a:lnTo>
                        <a:lnTo>
                          <a:pt x="14889" y="20479"/>
                        </a:lnTo>
                        <a:lnTo>
                          <a:pt x="14851" y="20829"/>
                        </a:lnTo>
                        <a:lnTo>
                          <a:pt x="14801" y="21091"/>
                        </a:lnTo>
                        <a:lnTo>
                          <a:pt x="14777" y="21191"/>
                        </a:lnTo>
                        <a:lnTo>
                          <a:pt x="14739" y="21266"/>
                        </a:lnTo>
                        <a:lnTo>
                          <a:pt x="14714" y="21315"/>
                        </a:lnTo>
                        <a:lnTo>
                          <a:pt x="14689" y="21353"/>
                        </a:lnTo>
                        <a:lnTo>
                          <a:pt x="14652" y="21353"/>
                        </a:lnTo>
                        <a:lnTo>
                          <a:pt x="14627" y="21340"/>
                        </a:lnTo>
                        <a:lnTo>
                          <a:pt x="14003" y="20729"/>
                        </a:lnTo>
                        <a:lnTo>
                          <a:pt x="13391" y="20105"/>
                        </a:lnTo>
                        <a:lnTo>
                          <a:pt x="12817" y="19456"/>
                        </a:lnTo>
                        <a:lnTo>
                          <a:pt x="12530" y="19131"/>
                        </a:lnTo>
                        <a:lnTo>
                          <a:pt x="12256" y="18795"/>
                        </a:lnTo>
                        <a:lnTo>
                          <a:pt x="11894" y="18358"/>
                        </a:lnTo>
                        <a:lnTo>
                          <a:pt x="11544" y="17908"/>
                        </a:lnTo>
                        <a:lnTo>
                          <a:pt x="11195" y="17459"/>
                        </a:lnTo>
                        <a:lnTo>
                          <a:pt x="10858" y="16997"/>
                        </a:lnTo>
                        <a:lnTo>
                          <a:pt x="10533" y="16548"/>
                        </a:lnTo>
                        <a:lnTo>
                          <a:pt x="10221" y="16086"/>
                        </a:lnTo>
                        <a:lnTo>
                          <a:pt x="9909" y="15625"/>
                        </a:lnTo>
                        <a:lnTo>
                          <a:pt x="9622" y="15150"/>
                        </a:lnTo>
                        <a:lnTo>
                          <a:pt x="9348" y="14676"/>
                        </a:lnTo>
                        <a:lnTo>
                          <a:pt x="9073" y="14214"/>
                        </a:lnTo>
                        <a:lnTo>
                          <a:pt x="8811" y="13740"/>
                        </a:lnTo>
                        <a:lnTo>
                          <a:pt x="8562" y="13266"/>
                        </a:lnTo>
                        <a:lnTo>
                          <a:pt x="8324" y="12804"/>
                        </a:lnTo>
                        <a:lnTo>
                          <a:pt x="8100" y="12330"/>
                        </a:lnTo>
                        <a:lnTo>
                          <a:pt x="7875" y="11868"/>
                        </a:lnTo>
                        <a:lnTo>
                          <a:pt x="7663" y="11407"/>
                        </a:lnTo>
                        <a:lnTo>
                          <a:pt x="7463" y="10945"/>
                        </a:lnTo>
                        <a:lnTo>
                          <a:pt x="7276" y="10483"/>
                        </a:lnTo>
                        <a:lnTo>
                          <a:pt x="7101" y="10021"/>
                        </a:lnTo>
                        <a:lnTo>
                          <a:pt x="6927" y="9572"/>
                        </a:lnTo>
                        <a:lnTo>
                          <a:pt x="6615" y="8686"/>
                        </a:lnTo>
                        <a:lnTo>
                          <a:pt x="6328" y="7825"/>
                        </a:lnTo>
                        <a:lnTo>
                          <a:pt x="6091" y="6989"/>
                        </a:lnTo>
                        <a:lnTo>
                          <a:pt x="5878" y="6190"/>
                        </a:lnTo>
                        <a:lnTo>
                          <a:pt x="5691" y="5416"/>
                        </a:lnTo>
                        <a:lnTo>
                          <a:pt x="5616" y="5054"/>
                        </a:lnTo>
                        <a:lnTo>
                          <a:pt x="5541" y="4692"/>
                        </a:lnTo>
                        <a:lnTo>
                          <a:pt x="5467" y="4343"/>
                        </a:lnTo>
                        <a:lnTo>
                          <a:pt x="5404" y="3994"/>
                        </a:lnTo>
                        <a:lnTo>
                          <a:pt x="5304" y="3345"/>
                        </a:lnTo>
                        <a:lnTo>
                          <a:pt x="5205" y="2758"/>
                        </a:lnTo>
                        <a:lnTo>
                          <a:pt x="5130" y="2209"/>
                        </a:lnTo>
                        <a:lnTo>
                          <a:pt x="5030" y="1273"/>
                        </a:lnTo>
                        <a:lnTo>
                          <a:pt x="4967" y="587"/>
                        </a:lnTo>
                        <a:lnTo>
                          <a:pt x="49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606" name="Google Shape;606;p64"/>
            <p:cNvSpPr/>
            <p:nvPr/>
          </p:nvSpPr>
          <p:spPr>
            <a:xfrm>
              <a:off x="1078225" y="3873800"/>
              <a:ext cx="2200280" cy="133268"/>
            </a:xfrm>
            <a:custGeom>
              <a:avLst/>
              <a:gdLst/>
              <a:ahLst/>
              <a:cxnLst/>
              <a:rect l="l" t="t" r="r" b="b"/>
              <a:pathLst>
                <a:path w="243192" h="7806" extrusionOk="0">
                  <a:moveTo>
                    <a:pt x="3917" y="0"/>
                  </a:moveTo>
                  <a:lnTo>
                    <a:pt x="3503" y="28"/>
                  </a:lnTo>
                  <a:lnTo>
                    <a:pt x="3117" y="83"/>
                  </a:lnTo>
                  <a:lnTo>
                    <a:pt x="2759" y="193"/>
                  </a:lnTo>
                  <a:lnTo>
                    <a:pt x="2400" y="331"/>
                  </a:lnTo>
                  <a:lnTo>
                    <a:pt x="2042" y="497"/>
                  </a:lnTo>
                  <a:lnTo>
                    <a:pt x="1738" y="690"/>
                  </a:lnTo>
                  <a:lnTo>
                    <a:pt x="1435" y="910"/>
                  </a:lnTo>
                  <a:lnTo>
                    <a:pt x="1159" y="1159"/>
                  </a:lnTo>
                  <a:lnTo>
                    <a:pt x="911" y="1435"/>
                  </a:lnTo>
                  <a:lnTo>
                    <a:pt x="690" y="1738"/>
                  </a:lnTo>
                  <a:lnTo>
                    <a:pt x="469" y="2041"/>
                  </a:lnTo>
                  <a:lnTo>
                    <a:pt x="331" y="2400"/>
                  </a:lnTo>
                  <a:lnTo>
                    <a:pt x="194" y="2758"/>
                  </a:lnTo>
                  <a:lnTo>
                    <a:pt x="83" y="3117"/>
                  </a:lnTo>
                  <a:lnTo>
                    <a:pt x="28" y="3503"/>
                  </a:lnTo>
                  <a:lnTo>
                    <a:pt x="1" y="3917"/>
                  </a:lnTo>
                  <a:lnTo>
                    <a:pt x="28" y="4303"/>
                  </a:lnTo>
                  <a:lnTo>
                    <a:pt x="83" y="4689"/>
                  </a:lnTo>
                  <a:lnTo>
                    <a:pt x="194" y="5075"/>
                  </a:lnTo>
                  <a:lnTo>
                    <a:pt x="331" y="5434"/>
                  </a:lnTo>
                  <a:lnTo>
                    <a:pt x="469" y="5765"/>
                  </a:lnTo>
                  <a:lnTo>
                    <a:pt x="690" y="6096"/>
                  </a:lnTo>
                  <a:lnTo>
                    <a:pt x="911" y="6399"/>
                  </a:lnTo>
                  <a:lnTo>
                    <a:pt x="1159" y="6675"/>
                  </a:lnTo>
                  <a:lnTo>
                    <a:pt x="1435" y="6923"/>
                  </a:lnTo>
                  <a:lnTo>
                    <a:pt x="1738" y="7144"/>
                  </a:lnTo>
                  <a:lnTo>
                    <a:pt x="2042" y="7337"/>
                  </a:lnTo>
                  <a:lnTo>
                    <a:pt x="2400" y="7503"/>
                  </a:lnTo>
                  <a:lnTo>
                    <a:pt x="2759" y="7641"/>
                  </a:lnTo>
                  <a:lnTo>
                    <a:pt x="3117" y="7723"/>
                  </a:lnTo>
                  <a:lnTo>
                    <a:pt x="3503" y="7806"/>
                  </a:lnTo>
                  <a:lnTo>
                    <a:pt x="239689" y="7806"/>
                  </a:lnTo>
                  <a:lnTo>
                    <a:pt x="240075" y="7723"/>
                  </a:lnTo>
                  <a:lnTo>
                    <a:pt x="240461" y="7641"/>
                  </a:lnTo>
                  <a:lnTo>
                    <a:pt x="240819" y="7503"/>
                  </a:lnTo>
                  <a:lnTo>
                    <a:pt x="241150" y="7337"/>
                  </a:lnTo>
                  <a:lnTo>
                    <a:pt x="241481" y="7144"/>
                  </a:lnTo>
                  <a:lnTo>
                    <a:pt x="241785" y="6923"/>
                  </a:lnTo>
                  <a:lnTo>
                    <a:pt x="242061" y="6675"/>
                  </a:lnTo>
                  <a:lnTo>
                    <a:pt x="242309" y="6399"/>
                  </a:lnTo>
                  <a:lnTo>
                    <a:pt x="242529" y="6096"/>
                  </a:lnTo>
                  <a:lnTo>
                    <a:pt x="242723" y="5765"/>
                  </a:lnTo>
                  <a:lnTo>
                    <a:pt x="242888" y="5434"/>
                  </a:lnTo>
                  <a:lnTo>
                    <a:pt x="243026" y="5075"/>
                  </a:lnTo>
                  <a:lnTo>
                    <a:pt x="243109" y="4689"/>
                  </a:lnTo>
                  <a:lnTo>
                    <a:pt x="243164" y="4303"/>
                  </a:lnTo>
                  <a:lnTo>
                    <a:pt x="243191" y="3917"/>
                  </a:lnTo>
                  <a:lnTo>
                    <a:pt x="243164" y="3503"/>
                  </a:lnTo>
                  <a:lnTo>
                    <a:pt x="243109" y="3117"/>
                  </a:lnTo>
                  <a:lnTo>
                    <a:pt x="243026" y="2758"/>
                  </a:lnTo>
                  <a:lnTo>
                    <a:pt x="242888" y="2400"/>
                  </a:lnTo>
                  <a:lnTo>
                    <a:pt x="242723" y="2041"/>
                  </a:lnTo>
                  <a:lnTo>
                    <a:pt x="242529" y="1738"/>
                  </a:lnTo>
                  <a:lnTo>
                    <a:pt x="242309" y="1435"/>
                  </a:lnTo>
                  <a:lnTo>
                    <a:pt x="242061" y="1159"/>
                  </a:lnTo>
                  <a:lnTo>
                    <a:pt x="241785" y="910"/>
                  </a:lnTo>
                  <a:lnTo>
                    <a:pt x="241481" y="690"/>
                  </a:lnTo>
                  <a:lnTo>
                    <a:pt x="241150" y="497"/>
                  </a:lnTo>
                  <a:lnTo>
                    <a:pt x="240819" y="331"/>
                  </a:lnTo>
                  <a:lnTo>
                    <a:pt x="240461" y="193"/>
                  </a:lnTo>
                  <a:lnTo>
                    <a:pt x="240075" y="83"/>
                  </a:lnTo>
                  <a:lnTo>
                    <a:pt x="239689" y="28"/>
                  </a:lnTo>
                  <a:lnTo>
                    <a:pt x="23930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9" name="Google Shape;579;p64"/>
          <p:cNvSpPr txBox="1">
            <a:spLocks noGrp="1"/>
          </p:cNvSpPr>
          <p:nvPr>
            <p:ph type="title"/>
          </p:nvPr>
        </p:nvSpPr>
        <p:spPr>
          <a:xfrm>
            <a:off x="-1211854" y="2299979"/>
            <a:ext cx="10244432" cy="1275600"/>
          </a:xfrm>
          <a:prstGeom prst="rect">
            <a:avLst/>
          </a:prstGeom>
        </p:spPr>
        <p:txBody>
          <a:bodyPr spcFirstLastPara="1" wrap="square" lIns="91425" tIns="91425" rIns="91425" bIns="91425" anchor="ctr" anchorCtr="0">
            <a:noAutofit/>
          </a:bodyPr>
          <a:lstStyle/>
          <a:p>
            <a:pPr>
              <a:buSzPts val="1100"/>
            </a:pPr>
            <a:r>
              <a:rPr lang="es-MX" sz="2200" dirty="0" err="1">
                <a:latin typeface="Century Gothic" panose="020B0502020202020204" pitchFamily="34" charset="0"/>
              </a:rPr>
              <a:t>PURPOSE</a:t>
            </a:r>
            <a:br>
              <a:rPr lang="es-MX" sz="2200" dirty="0">
                <a:latin typeface="Century Gothic" panose="020B0502020202020204" pitchFamily="34" charset="0"/>
              </a:rPr>
            </a:br>
            <a:r>
              <a:rPr lang="es-MX" sz="2200" b="1" dirty="0">
                <a:latin typeface="Century Gothic" panose="020B0502020202020204" pitchFamily="34" charset="0"/>
              </a:rPr>
              <a:t>AXIS: ACTIVE </a:t>
            </a:r>
            <a:r>
              <a:rPr lang="es-MX" sz="2200" b="1" dirty="0" err="1">
                <a:latin typeface="Century Gothic" panose="020B0502020202020204" pitchFamily="34" charset="0"/>
              </a:rPr>
              <a:t>ENVIRONMENTAL</a:t>
            </a:r>
            <a:r>
              <a:rPr lang="es-MX" sz="2200" b="1" dirty="0">
                <a:latin typeface="Century Gothic" panose="020B0502020202020204" pitchFamily="34" charset="0"/>
              </a:rPr>
              <a:t> </a:t>
            </a:r>
            <a:r>
              <a:rPr lang="es-MX" sz="2200" b="1" dirty="0" err="1">
                <a:latin typeface="Century Gothic" panose="020B0502020202020204" pitchFamily="34" charset="0"/>
              </a:rPr>
              <a:t>CITIZEN</a:t>
            </a:r>
            <a:br>
              <a:rPr lang="es-MX" sz="2200" b="1" dirty="0">
                <a:latin typeface="Century Gothic" panose="020B0502020202020204" pitchFamily="34" charset="0"/>
              </a:rPr>
            </a:br>
            <a:r>
              <a:rPr lang="es-MX" sz="2200" b="0" i="0" dirty="0">
                <a:solidFill>
                  <a:srgbClr val="000000"/>
                </a:solidFill>
                <a:effectLst/>
                <a:latin typeface="Century Gothic" panose="020B0502020202020204" pitchFamily="34" charset="0"/>
              </a:rPr>
              <a:t>Identifico la importancia de las </a:t>
            </a:r>
            <a:r>
              <a:rPr lang="es-MX" sz="2200" b="0" i="0" dirty="0" err="1">
                <a:solidFill>
                  <a:srgbClr val="000000"/>
                </a:solidFill>
                <a:effectLst/>
                <a:latin typeface="Century Gothic" panose="020B0502020202020204" pitchFamily="34" charset="0"/>
              </a:rPr>
              <a:t>renewable</a:t>
            </a:r>
            <a:r>
              <a:rPr lang="es-MX" sz="2200" b="0" i="0" dirty="0">
                <a:solidFill>
                  <a:srgbClr val="000000"/>
                </a:solidFill>
                <a:effectLst/>
                <a:latin typeface="Century Gothic" panose="020B0502020202020204" pitchFamily="34" charset="0"/>
              </a:rPr>
              <a:t> </a:t>
            </a:r>
            <a:r>
              <a:rPr lang="es-MX" sz="2200" b="0" i="0" dirty="0" err="1">
                <a:solidFill>
                  <a:srgbClr val="000000"/>
                </a:solidFill>
                <a:effectLst/>
                <a:latin typeface="Century Gothic" panose="020B0502020202020204" pitchFamily="34" charset="0"/>
              </a:rPr>
              <a:t>energies</a:t>
            </a:r>
            <a:r>
              <a:rPr lang="es-MX" sz="2200" b="0" i="0" dirty="0">
                <a:solidFill>
                  <a:srgbClr val="000000"/>
                </a:solidFill>
                <a:effectLst/>
                <a:latin typeface="Century Gothic" panose="020B0502020202020204" pitchFamily="34" charset="0"/>
              </a:rPr>
              <a:t> en la </a:t>
            </a:r>
            <a:r>
              <a:rPr lang="es-MX" sz="2200" b="0" i="0" dirty="0" err="1">
                <a:solidFill>
                  <a:srgbClr val="000000"/>
                </a:solidFill>
                <a:effectLst/>
                <a:latin typeface="Century Gothic" panose="020B0502020202020204" pitchFamily="34" charset="0"/>
              </a:rPr>
              <a:t>environmental</a:t>
            </a:r>
            <a:r>
              <a:rPr lang="es-MX" sz="2200" b="0" i="0" dirty="0">
                <a:solidFill>
                  <a:srgbClr val="000000"/>
                </a:solidFill>
                <a:effectLst/>
                <a:latin typeface="Century Gothic" panose="020B0502020202020204" pitchFamily="34" charset="0"/>
              </a:rPr>
              <a:t> </a:t>
            </a:r>
            <a:r>
              <a:rPr lang="es-MX" sz="2200" b="0" i="0" dirty="0" err="1">
                <a:solidFill>
                  <a:srgbClr val="000000"/>
                </a:solidFill>
                <a:effectLst/>
                <a:latin typeface="Century Gothic" panose="020B0502020202020204" pitchFamily="34" charset="0"/>
              </a:rPr>
              <a:t>transformation</a:t>
            </a:r>
            <a:r>
              <a:rPr lang="es-MX" sz="2200" b="0" i="0" dirty="0">
                <a:solidFill>
                  <a:srgbClr val="000000"/>
                </a:solidFill>
                <a:effectLst/>
                <a:latin typeface="Century Gothic" panose="020B0502020202020204" pitchFamily="34" charset="0"/>
              </a:rPr>
              <a:t> mediante el desarrollo de </a:t>
            </a:r>
            <a:r>
              <a:rPr lang="es-MX" sz="2200" b="0" i="0" dirty="0" err="1">
                <a:solidFill>
                  <a:srgbClr val="000000"/>
                </a:solidFill>
                <a:effectLst/>
                <a:latin typeface="Century Gothic" panose="020B0502020202020204" pitchFamily="34" charset="0"/>
              </a:rPr>
              <a:t>activi</a:t>
            </a:r>
            <a:r>
              <a:rPr lang="es-MX" sz="2200" b="0" dirty="0" err="1">
                <a:solidFill>
                  <a:srgbClr val="000000"/>
                </a:solidFill>
                <a:latin typeface="Century Gothic" panose="020B0502020202020204" pitchFamily="34" charset="0"/>
              </a:rPr>
              <a:t>ties</a:t>
            </a:r>
            <a:r>
              <a:rPr lang="es-MX" sz="2200" b="0" i="0" dirty="0">
                <a:solidFill>
                  <a:srgbClr val="000000"/>
                </a:solidFill>
                <a:effectLst/>
                <a:latin typeface="Century Gothic" panose="020B0502020202020204" pitchFamily="34" charset="0"/>
              </a:rPr>
              <a:t> cooperativas que permiten fortalecer la conciencia ambiental sostenible.</a:t>
            </a:r>
            <a:br>
              <a:rPr lang="es-MX" sz="2200" b="0" i="0" dirty="0">
                <a:solidFill>
                  <a:srgbClr val="000000"/>
                </a:solidFill>
                <a:effectLst/>
                <a:latin typeface="Century Gothic" panose="020B0502020202020204" pitchFamily="34" charset="0"/>
              </a:rPr>
            </a:br>
            <a:r>
              <a:rPr lang="fr-FR" sz="2200" b="0" dirty="0" err="1">
                <a:solidFill>
                  <a:srgbClr val="000000"/>
                </a:solidFill>
                <a:latin typeface="Century Gothic" panose="020B0502020202020204" pitchFamily="34" charset="0"/>
              </a:rPr>
              <a:t>L</a:t>
            </a:r>
            <a:r>
              <a:rPr lang="fr-FR" sz="2200" i="0" dirty="0" err="1">
                <a:solidFill>
                  <a:srgbClr val="000000"/>
                </a:solidFill>
                <a:effectLst/>
                <a:latin typeface="Century Gothic" panose="020B0502020202020204" pitchFamily="34" charset="0"/>
              </a:rPr>
              <a:t>anguage</a:t>
            </a:r>
            <a:r>
              <a:rPr lang="fr-FR" sz="2200" i="0" dirty="0">
                <a:solidFill>
                  <a:srgbClr val="000000"/>
                </a:solidFill>
                <a:effectLst/>
                <a:latin typeface="Century Gothic" panose="020B0502020202020204" pitchFamily="34" charset="0"/>
              </a:rPr>
              <a:t> objective:</a:t>
            </a:r>
            <a:br>
              <a:rPr lang="fr-FR" sz="2200" b="0" i="0" dirty="0">
                <a:solidFill>
                  <a:srgbClr val="000000"/>
                </a:solidFill>
                <a:effectLst/>
                <a:latin typeface="Century Gothic" panose="020B0502020202020204" pitchFamily="34" charset="0"/>
              </a:rPr>
            </a:br>
            <a:r>
              <a:rPr lang="fr-FR" sz="2200" b="0" i="0" dirty="0" err="1">
                <a:solidFill>
                  <a:srgbClr val="000000"/>
                </a:solidFill>
                <a:effectLst/>
                <a:latin typeface="Century Gothic" panose="020B0502020202020204" pitchFamily="34" charset="0"/>
              </a:rPr>
              <a:t>what</a:t>
            </a:r>
            <a:r>
              <a:rPr lang="fr-FR" sz="2200" b="0" i="0" dirty="0">
                <a:solidFill>
                  <a:srgbClr val="000000"/>
                </a:solidFill>
                <a:effectLst/>
                <a:latin typeface="Century Gothic" panose="020B0502020202020204" pitchFamily="34" charset="0"/>
              </a:rPr>
              <a:t> are </a:t>
            </a:r>
            <a:r>
              <a:rPr lang="fr-FR" sz="2200" b="0" i="0" dirty="0" err="1">
                <a:solidFill>
                  <a:srgbClr val="000000"/>
                </a:solidFill>
                <a:effectLst/>
                <a:latin typeface="Century Gothic" panose="020B0502020202020204" pitchFamily="34" charset="0"/>
              </a:rPr>
              <a:t>renewable</a:t>
            </a:r>
            <a:r>
              <a:rPr lang="fr-FR" sz="2200" b="0" i="0" dirty="0">
                <a:solidFill>
                  <a:srgbClr val="000000"/>
                </a:solidFill>
                <a:effectLst/>
                <a:latin typeface="Century Gothic" panose="020B0502020202020204" pitchFamily="34" charset="0"/>
              </a:rPr>
              <a:t> </a:t>
            </a:r>
            <a:r>
              <a:rPr lang="fr-FR" sz="2200" b="0" i="0" dirty="0" err="1">
                <a:solidFill>
                  <a:srgbClr val="000000"/>
                </a:solidFill>
                <a:effectLst/>
                <a:latin typeface="Century Gothic" panose="020B0502020202020204" pitchFamily="34" charset="0"/>
              </a:rPr>
              <a:t>energy</a:t>
            </a:r>
            <a:r>
              <a:rPr lang="fr-FR" sz="2200" b="0" i="0" dirty="0">
                <a:solidFill>
                  <a:srgbClr val="000000"/>
                </a:solidFill>
                <a:effectLst/>
                <a:latin typeface="Century Gothic" panose="020B0502020202020204" pitchFamily="34" charset="0"/>
              </a:rPr>
              <a:t>?</a:t>
            </a:r>
            <a:br>
              <a:rPr lang="fr-FR" sz="2200" b="0" i="0" dirty="0">
                <a:solidFill>
                  <a:srgbClr val="000000"/>
                </a:solidFill>
                <a:effectLst/>
                <a:latin typeface="Century Gothic" panose="020B0502020202020204" pitchFamily="34" charset="0"/>
              </a:rPr>
            </a:br>
            <a:r>
              <a:rPr lang="fr-FR" sz="2200" b="0" i="0" dirty="0">
                <a:solidFill>
                  <a:srgbClr val="000000"/>
                </a:solidFill>
                <a:effectLst/>
                <a:latin typeface="Century Gothic" panose="020B0502020202020204" pitchFamily="34" charset="0"/>
              </a:rPr>
              <a:t>Sun </a:t>
            </a:r>
            <a:br>
              <a:rPr lang="fr-FR" sz="2200" b="0" i="0" dirty="0">
                <a:solidFill>
                  <a:srgbClr val="000000"/>
                </a:solidFill>
                <a:effectLst/>
                <a:latin typeface="Century Gothic" panose="020B0502020202020204" pitchFamily="34" charset="0"/>
              </a:rPr>
            </a:br>
            <a:r>
              <a:rPr lang="fr-FR" sz="2200" b="0" i="0" dirty="0">
                <a:solidFill>
                  <a:srgbClr val="000000"/>
                </a:solidFill>
                <a:effectLst/>
                <a:latin typeface="Century Gothic" panose="020B0502020202020204" pitchFamily="34" charset="0"/>
              </a:rPr>
              <a:t>water</a:t>
            </a:r>
            <a:br>
              <a:rPr lang="fr-FR" sz="2200" b="0" i="0" dirty="0">
                <a:solidFill>
                  <a:srgbClr val="000000"/>
                </a:solidFill>
                <a:effectLst/>
                <a:latin typeface="Century Gothic" panose="020B0502020202020204" pitchFamily="34" charset="0"/>
              </a:rPr>
            </a:br>
            <a:r>
              <a:rPr lang="fr-FR" sz="2200" b="0" i="0" dirty="0">
                <a:solidFill>
                  <a:srgbClr val="000000"/>
                </a:solidFill>
                <a:effectLst/>
                <a:latin typeface="Century Gothic" panose="020B0502020202020204" pitchFamily="34" charset="0"/>
              </a:rPr>
              <a:t>air</a:t>
            </a:r>
            <a:br>
              <a:rPr lang="fr-FR" sz="2200" b="0" i="0" dirty="0">
                <a:solidFill>
                  <a:srgbClr val="000000"/>
                </a:solidFill>
                <a:effectLst/>
                <a:latin typeface="Century Gothic" panose="020B0502020202020204" pitchFamily="34" charset="0"/>
              </a:rPr>
            </a:br>
            <a:br>
              <a:rPr lang="fr-FR" sz="2200" b="0" i="0" dirty="0">
                <a:solidFill>
                  <a:srgbClr val="000000"/>
                </a:solidFill>
                <a:effectLst/>
                <a:latin typeface="Century Gothic" panose="020B0502020202020204" pitchFamily="34" charset="0"/>
              </a:rPr>
            </a:br>
            <a:r>
              <a:rPr lang="fr-FR" sz="2200" i="0" dirty="0">
                <a:solidFill>
                  <a:srgbClr val="000000"/>
                </a:solidFill>
                <a:effectLst/>
                <a:latin typeface="Century Gothic" panose="020B0502020202020204" pitchFamily="34" charset="0"/>
              </a:rPr>
              <a:t>Concepts: </a:t>
            </a:r>
            <a:br>
              <a:rPr lang="fr-FR" sz="2200" b="0" i="0" dirty="0">
                <a:solidFill>
                  <a:srgbClr val="000000"/>
                </a:solidFill>
                <a:effectLst/>
                <a:latin typeface="Century Gothic" panose="020B0502020202020204" pitchFamily="34" charset="0"/>
              </a:rPr>
            </a:br>
            <a:r>
              <a:rPr lang="fr-FR" sz="2200" b="0" i="0" dirty="0">
                <a:solidFill>
                  <a:srgbClr val="000000"/>
                </a:solidFill>
                <a:effectLst/>
                <a:latin typeface="Century Gothic" panose="020B0502020202020204" pitchFamily="34" charset="0"/>
              </a:rPr>
              <a:t>Change: Transformation</a:t>
            </a:r>
            <a:br>
              <a:rPr lang="fr-FR" sz="2200" b="0" i="0" dirty="0">
                <a:solidFill>
                  <a:srgbClr val="000000"/>
                </a:solidFill>
                <a:effectLst/>
                <a:latin typeface="Century Gothic" panose="020B0502020202020204" pitchFamily="34" charset="0"/>
              </a:rPr>
            </a:br>
            <a:r>
              <a:rPr lang="fr-FR" sz="2200" b="0" i="0" dirty="0">
                <a:solidFill>
                  <a:srgbClr val="000000"/>
                </a:solidFill>
                <a:effectLst/>
                <a:latin typeface="Century Gothic" panose="020B0502020202020204" pitchFamily="34" charset="0"/>
              </a:rPr>
              <a:t>Logic: Usage</a:t>
            </a:r>
            <a:br>
              <a:rPr lang="fr-FR" b="0" i="0" dirty="0">
                <a:solidFill>
                  <a:srgbClr val="000000"/>
                </a:solidFill>
                <a:effectLst/>
                <a:latin typeface="Roboto" panose="02000000000000000000" pitchFamily="2" charset="0"/>
              </a:rPr>
            </a:br>
            <a:br>
              <a:rPr lang="es-MX" b="0" i="0" dirty="0">
                <a:solidFill>
                  <a:srgbClr val="000000"/>
                </a:solidFill>
                <a:effectLst/>
                <a:latin typeface="Roboto" panose="02000000000000000000" pitchFamily="2" charset="0"/>
              </a:rPr>
            </a:br>
            <a:endParaRPr lang="es-MX"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81"/>
                                        </p:tgtEl>
                                        <p:attrNameLst>
                                          <p:attrName>style.visibility</p:attrName>
                                        </p:attrNameLst>
                                      </p:cBhvr>
                                      <p:to>
                                        <p:strVal val="visible"/>
                                      </p:to>
                                    </p:set>
                                    <p:animEffect transition="in" filter="fade">
                                      <p:cBhvr>
                                        <p:cTn id="7" dur="1000"/>
                                        <p:tgtEl>
                                          <p:spTgt spid="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p54"/>
          <p:cNvSpPr txBox="1">
            <a:spLocks noGrp="1"/>
          </p:cNvSpPr>
          <p:nvPr>
            <p:ph type="title" idx="15"/>
          </p:nvPr>
        </p:nvSpPr>
        <p:spPr>
          <a:xfrm>
            <a:off x="723900" y="540000"/>
            <a:ext cx="7700100" cy="500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solidFill>
                  <a:schemeClr val="dk1"/>
                </a:solidFill>
              </a:rPr>
              <a:t>Agenda</a:t>
            </a:r>
            <a:endParaRPr>
              <a:solidFill>
                <a:schemeClr val="dk1"/>
              </a:solidFill>
            </a:endParaRPr>
          </a:p>
        </p:txBody>
      </p:sp>
      <p:sp>
        <p:nvSpPr>
          <p:cNvPr id="427" name="Google Shape;427;p54"/>
          <p:cNvSpPr txBox="1">
            <a:spLocks noGrp="1"/>
          </p:cNvSpPr>
          <p:nvPr>
            <p:ph type="title"/>
          </p:nvPr>
        </p:nvSpPr>
        <p:spPr>
          <a:xfrm>
            <a:off x="814575" y="1502959"/>
            <a:ext cx="923700" cy="8412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01</a:t>
            </a:r>
            <a:endParaRPr/>
          </a:p>
        </p:txBody>
      </p:sp>
      <p:sp>
        <p:nvSpPr>
          <p:cNvPr id="428" name="Google Shape;428;p54"/>
          <p:cNvSpPr txBox="1">
            <a:spLocks noGrp="1"/>
          </p:cNvSpPr>
          <p:nvPr>
            <p:ph type="subTitle" idx="1"/>
          </p:nvPr>
        </p:nvSpPr>
        <p:spPr>
          <a:xfrm>
            <a:off x="1985925" y="1709692"/>
            <a:ext cx="2524200" cy="337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a:t>ORACIÓN</a:t>
            </a:r>
            <a:endParaRPr dirty="0"/>
          </a:p>
        </p:txBody>
      </p:sp>
      <p:sp>
        <p:nvSpPr>
          <p:cNvPr id="430" name="Google Shape;430;p54"/>
          <p:cNvSpPr txBox="1">
            <a:spLocks noGrp="1"/>
          </p:cNvSpPr>
          <p:nvPr>
            <p:ph type="title" idx="3"/>
          </p:nvPr>
        </p:nvSpPr>
        <p:spPr>
          <a:xfrm>
            <a:off x="814575" y="2865034"/>
            <a:ext cx="923700" cy="8412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03</a:t>
            </a:r>
            <a:endParaRPr/>
          </a:p>
        </p:txBody>
      </p:sp>
      <p:sp>
        <p:nvSpPr>
          <p:cNvPr id="433" name="Google Shape;433;p54"/>
          <p:cNvSpPr txBox="1">
            <a:spLocks noGrp="1"/>
          </p:cNvSpPr>
          <p:nvPr>
            <p:ph type="title" idx="6"/>
          </p:nvPr>
        </p:nvSpPr>
        <p:spPr>
          <a:xfrm>
            <a:off x="4633875" y="1502959"/>
            <a:ext cx="923700" cy="8412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a:t>02</a:t>
            </a:r>
            <a:endParaRPr/>
          </a:p>
        </p:txBody>
      </p:sp>
      <p:sp>
        <p:nvSpPr>
          <p:cNvPr id="434" name="Google Shape;434;p54"/>
          <p:cNvSpPr txBox="1">
            <a:spLocks noGrp="1"/>
          </p:cNvSpPr>
          <p:nvPr>
            <p:ph type="subTitle" idx="7"/>
          </p:nvPr>
        </p:nvSpPr>
        <p:spPr>
          <a:xfrm>
            <a:off x="5805225" y="1615663"/>
            <a:ext cx="2524200" cy="337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a:t>AACTIVIDAD INTERGADA ABP</a:t>
            </a:r>
            <a:endParaRPr dirty="0"/>
          </a:p>
        </p:txBody>
      </p:sp>
      <p:sp>
        <p:nvSpPr>
          <p:cNvPr id="437" name="Google Shape;437;p54"/>
          <p:cNvSpPr txBox="1">
            <a:spLocks noGrp="1"/>
          </p:cNvSpPr>
          <p:nvPr>
            <p:ph type="subTitle" idx="13"/>
          </p:nvPr>
        </p:nvSpPr>
        <p:spPr>
          <a:xfrm>
            <a:off x="2001388" y="2865034"/>
            <a:ext cx="3980771" cy="2015304"/>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dirty="0"/>
              <a:t>DESARROLLO GUÍA RECURSOS ENERGETICOS RENOVABLES </a:t>
            </a:r>
          </a:p>
          <a:p>
            <a:pPr marL="0" lvl="0" indent="0" algn="l" rtl="0">
              <a:spcBef>
                <a:spcPts val="0"/>
              </a:spcBef>
              <a:spcAft>
                <a:spcPts val="1600"/>
              </a:spcAft>
              <a:buNone/>
            </a:pPr>
            <a:r>
              <a:rPr lang="en" dirty="0"/>
              <a:t>TÉCNICA: PAREJA DE DETECTIVES</a:t>
            </a:r>
            <a:endParaRPr dirty="0"/>
          </a:p>
        </p:txBody>
      </p:sp>
      <p:sp>
        <p:nvSpPr>
          <p:cNvPr id="439" name="Google Shape;439;p54"/>
          <p:cNvSpPr/>
          <p:nvPr/>
        </p:nvSpPr>
        <p:spPr>
          <a:xfrm>
            <a:off x="1881150" y="1502986"/>
            <a:ext cx="26525" cy="841231"/>
          </a:xfrm>
          <a:custGeom>
            <a:avLst/>
            <a:gdLst/>
            <a:ahLst/>
            <a:cxnLst/>
            <a:rect l="l" t="t" r="r" b="b"/>
            <a:pathLst>
              <a:path w="1061" h="31989" extrusionOk="0">
                <a:moveTo>
                  <a:pt x="0" y="0"/>
                </a:moveTo>
                <a:lnTo>
                  <a:pt x="0" y="31989"/>
                </a:lnTo>
                <a:lnTo>
                  <a:pt x="1060" y="31989"/>
                </a:lnTo>
                <a:lnTo>
                  <a:pt x="106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54"/>
          <p:cNvSpPr/>
          <p:nvPr/>
        </p:nvSpPr>
        <p:spPr>
          <a:xfrm>
            <a:off x="1881150" y="2865061"/>
            <a:ext cx="26525" cy="841231"/>
          </a:xfrm>
          <a:custGeom>
            <a:avLst/>
            <a:gdLst/>
            <a:ahLst/>
            <a:cxnLst/>
            <a:rect l="l" t="t" r="r" b="b"/>
            <a:pathLst>
              <a:path w="1061" h="31989" extrusionOk="0">
                <a:moveTo>
                  <a:pt x="0" y="0"/>
                </a:moveTo>
                <a:lnTo>
                  <a:pt x="0" y="31989"/>
                </a:lnTo>
                <a:lnTo>
                  <a:pt x="1060" y="31989"/>
                </a:lnTo>
                <a:lnTo>
                  <a:pt x="106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54"/>
          <p:cNvSpPr/>
          <p:nvPr/>
        </p:nvSpPr>
        <p:spPr>
          <a:xfrm>
            <a:off x="5700450" y="1502986"/>
            <a:ext cx="26525" cy="841231"/>
          </a:xfrm>
          <a:custGeom>
            <a:avLst/>
            <a:gdLst/>
            <a:ahLst/>
            <a:cxnLst/>
            <a:rect l="l" t="t" r="r" b="b"/>
            <a:pathLst>
              <a:path w="1061" h="31989" extrusionOk="0">
                <a:moveTo>
                  <a:pt x="0" y="0"/>
                </a:moveTo>
                <a:lnTo>
                  <a:pt x="0" y="31989"/>
                </a:lnTo>
                <a:lnTo>
                  <a:pt x="1060" y="31989"/>
                </a:lnTo>
                <a:lnTo>
                  <a:pt x="106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7"/>
                                        </p:tgtEl>
                                        <p:attrNameLst>
                                          <p:attrName>style.visibility</p:attrName>
                                        </p:attrNameLst>
                                      </p:cBhvr>
                                      <p:to>
                                        <p:strVal val="visible"/>
                                      </p:to>
                                    </p:set>
                                    <p:animEffect transition="in" filter="fade">
                                      <p:cBhvr>
                                        <p:cTn id="7" dur="1000"/>
                                        <p:tgtEl>
                                          <p:spTgt spid="427"/>
                                        </p:tgtEl>
                                      </p:cBhvr>
                                    </p:animEffect>
                                  </p:childTnLst>
                                </p:cTn>
                              </p:par>
                              <p:par>
                                <p:cTn id="8" presetID="10" presetClass="entr" presetSubtype="0" fill="hold" nodeType="withEffect">
                                  <p:stCondLst>
                                    <p:cond delay="0"/>
                                  </p:stCondLst>
                                  <p:childTnLst>
                                    <p:set>
                                      <p:cBhvr>
                                        <p:cTn id="9" dur="1" fill="hold">
                                          <p:stCondLst>
                                            <p:cond delay="0"/>
                                          </p:stCondLst>
                                        </p:cTn>
                                        <p:tgtEl>
                                          <p:spTgt spid="430"/>
                                        </p:tgtEl>
                                        <p:attrNameLst>
                                          <p:attrName>style.visibility</p:attrName>
                                        </p:attrNameLst>
                                      </p:cBhvr>
                                      <p:to>
                                        <p:strVal val="visible"/>
                                      </p:to>
                                    </p:set>
                                    <p:animEffect transition="in" filter="fade">
                                      <p:cBhvr>
                                        <p:cTn id="10" dur="1000"/>
                                        <p:tgtEl>
                                          <p:spTgt spid="430"/>
                                        </p:tgtEl>
                                      </p:cBhvr>
                                    </p:animEffect>
                                  </p:childTnLst>
                                </p:cTn>
                              </p:par>
                              <p:par>
                                <p:cTn id="11" presetID="10" presetClass="entr" presetSubtype="0" fill="hold" nodeType="withEffect">
                                  <p:stCondLst>
                                    <p:cond delay="0"/>
                                  </p:stCondLst>
                                  <p:childTnLst>
                                    <p:set>
                                      <p:cBhvr>
                                        <p:cTn id="12" dur="1" fill="hold">
                                          <p:stCondLst>
                                            <p:cond delay="0"/>
                                          </p:stCondLst>
                                        </p:cTn>
                                        <p:tgtEl>
                                          <p:spTgt spid="433"/>
                                        </p:tgtEl>
                                        <p:attrNameLst>
                                          <p:attrName>style.visibility</p:attrName>
                                        </p:attrNameLst>
                                      </p:cBhvr>
                                      <p:to>
                                        <p:strVal val="visible"/>
                                      </p:to>
                                    </p:set>
                                    <p:animEffect transition="in" filter="fade">
                                      <p:cBhvr>
                                        <p:cTn id="13" dur="1000"/>
                                        <p:tgtEl>
                                          <p:spTgt spid="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57"/>
          <p:cNvSpPr txBox="1">
            <a:spLocks noGrp="1"/>
          </p:cNvSpPr>
          <p:nvPr>
            <p:ph type="title" idx="2"/>
          </p:nvPr>
        </p:nvSpPr>
        <p:spPr>
          <a:xfrm>
            <a:off x="723900" y="1704225"/>
            <a:ext cx="4457700" cy="539100"/>
          </a:xfrm>
          <a:prstGeom prst="rect">
            <a:avLst/>
          </a:prstGeom>
        </p:spPr>
        <p:txBody>
          <a:bodyPr spcFirstLastPara="1" wrap="square" lIns="91425" tIns="91425" rIns="83775" bIns="91425" anchor="ctr" anchorCtr="0">
            <a:noAutofit/>
          </a:bodyPr>
          <a:lstStyle/>
          <a:p>
            <a:pPr marL="0" lvl="0" indent="0" algn="l" rtl="0">
              <a:spcBef>
                <a:spcPts val="0"/>
              </a:spcBef>
              <a:spcAft>
                <a:spcPts val="0"/>
              </a:spcAft>
              <a:buNone/>
            </a:pPr>
            <a:r>
              <a:rPr lang="en" dirty="0"/>
              <a:t>SESIÓN </a:t>
            </a:r>
            <a:endParaRPr dirty="0"/>
          </a:p>
        </p:txBody>
      </p:sp>
      <p:sp>
        <p:nvSpPr>
          <p:cNvPr id="497" name="Google Shape;497;p57"/>
          <p:cNvSpPr txBox="1">
            <a:spLocks noGrp="1"/>
          </p:cNvSpPr>
          <p:nvPr>
            <p:ph type="title"/>
          </p:nvPr>
        </p:nvSpPr>
        <p:spPr>
          <a:xfrm>
            <a:off x="723900" y="1165125"/>
            <a:ext cx="2228620" cy="539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1, 2 Y 3</a:t>
            </a:r>
            <a:endParaRPr dirty="0"/>
          </a:p>
        </p:txBody>
      </p:sp>
      <p:grpSp>
        <p:nvGrpSpPr>
          <p:cNvPr id="499" name="Google Shape;499;p57"/>
          <p:cNvGrpSpPr/>
          <p:nvPr/>
        </p:nvGrpSpPr>
        <p:grpSpPr>
          <a:xfrm>
            <a:off x="5181612" y="2524901"/>
            <a:ext cx="1731015" cy="1675636"/>
            <a:chOff x="5181612" y="2524901"/>
            <a:chExt cx="1731015" cy="1675636"/>
          </a:xfrm>
        </p:grpSpPr>
        <p:sp>
          <p:nvSpPr>
            <p:cNvPr id="500" name="Google Shape;500;p57"/>
            <p:cNvSpPr/>
            <p:nvPr/>
          </p:nvSpPr>
          <p:spPr>
            <a:xfrm>
              <a:off x="5181612" y="2527164"/>
              <a:ext cx="1364979" cy="1673373"/>
            </a:xfrm>
            <a:custGeom>
              <a:avLst/>
              <a:gdLst/>
              <a:ahLst/>
              <a:cxnLst/>
              <a:rect l="l" t="t" r="r" b="b"/>
              <a:pathLst>
                <a:path w="29553" h="36230" extrusionOk="0">
                  <a:moveTo>
                    <a:pt x="5117" y="1"/>
                  </a:moveTo>
                  <a:lnTo>
                    <a:pt x="4731" y="425"/>
                  </a:lnTo>
                  <a:lnTo>
                    <a:pt x="4369" y="875"/>
                  </a:lnTo>
                  <a:lnTo>
                    <a:pt x="4019" y="1324"/>
                  </a:lnTo>
                  <a:lnTo>
                    <a:pt x="3682" y="1786"/>
                  </a:lnTo>
                  <a:lnTo>
                    <a:pt x="3370" y="2260"/>
                  </a:lnTo>
                  <a:lnTo>
                    <a:pt x="3071" y="2747"/>
                  </a:lnTo>
                  <a:lnTo>
                    <a:pt x="2784" y="3246"/>
                  </a:lnTo>
                  <a:lnTo>
                    <a:pt x="2522" y="3745"/>
                  </a:lnTo>
                  <a:lnTo>
                    <a:pt x="2260" y="4257"/>
                  </a:lnTo>
                  <a:lnTo>
                    <a:pt x="2022" y="4781"/>
                  </a:lnTo>
                  <a:lnTo>
                    <a:pt x="1798" y="5305"/>
                  </a:lnTo>
                  <a:lnTo>
                    <a:pt x="1598" y="5841"/>
                  </a:lnTo>
                  <a:lnTo>
                    <a:pt x="1398" y="6378"/>
                  </a:lnTo>
                  <a:lnTo>
                    <a:pt x="1224" y="6927"/>
                  </a:lnTo>
                  <a:lnTo>
                    <a:pt x="1049" y="7476"/>
                  </a:lnTo>
                  <a:lnTo>
                    <a:pt x="899" y="8025"/>
                  </a:lnTo>
                  <a:lnTo>
                    <a:pt x="762" y="8587"/>
                  </a:lnTo>
                  <a:lnTo>
                    <a:pt x="625" y="9161"/>
                  </a:lnTo>
                  <a:lnTo>
                    <a:pt x="512" y="9735"/>
                  </a:lnTo>
                  <a:lnTo>
                    <a:pt x="413" y="10297"/>
                  </a:lnTo>
                  <a:lnTo>
                    <a:pt x="325" y="10883"/>
                  </a:lnTo>
                  <a:lnTo>
                    <a:pt x="238" y="11457"/>
                  </a:lnTo>
                  <a:lnTo>
                    <a:pt x="175" y="12044"/>
                  </a:lnTo>
                  <a:lnTo>
                    <a:pt x="125" y="12618"/>
                  </a:lnTo>
                  <a:lnTo>
                    <a:pt x="76" y="13205"/>
                  </a:lnTo>
                  <a:lnTo>
                    <a:pt x="38" y="13791"/>
                  </a:lnTo>
                  <a:lnTo>
                    <a:pt x="13" y="14378"/>
                  </a:lnTo>
                  <a:lnTo>
                    <a:pt x="1" y="14952"/>
                  </a:lnTo>
                  <a:lnTo>
                    <a:pt x="1" y="15538"/>
                  </a:lnTo>
                  <a:lnTo>
                    <a:pt x="1" y="16125"/>
                  </a:lnTo>
                  <a:lnTo>
                    <a:pt x="26" y="16699"/>
                  </a:lnTo>
                  <a:lnTo>
                    <a:pt x="51" y="17285"/>
                  </a:lnTo>
                  <a:lnTo>
                    <a:pt x="88" y="18034"/>
                  </a:lnTo>
                  <a:lnTo>
                    <a:pt x="150" y="18795"/>
                  </a:lnTo>
                  <a:lnTo>
                    <a:pt x="238" y="19544"/>
                  </a:lnTo>
                  <a:lnTo>
                    <a:pt x="338" y="20293"/>
                  </a:lnTo>
                  <a:lnTo>
                    <a:pt x="462" y="21042"/>
                  </a:lnTo>
                  <a:lnTo>
                    <a:pt x="537" y="21404"/>
                  </a:lnTo>
                  <a:lnTo>
                    <a:pt x="612" y="21778"/>
                  </a:lnTo>
                  <a:lnTo>
                    <a:pt x="700" y="22140"/>
                  </a:lnTo>
                  <a:lnTo>
                    <a:pt x="799" y="22502"/>
                  </a:lnTo>
                  <a:lnTo>
                    <a:pt x="912" y="22876"/>
                  </a:lnTo>
                  <a:lnTo>
                    <a:pt x="1024" y="23226"/>
                  </a:lnTo>
                  <a:lnTo>
                    <a:pt x="1149" y="23600"/>
                  </a:lnTo>
                  <a:lnTo>
                    <a:pt x="1286" y="23962"/>
                  </a:lnTo>
                  <a:lnTo>
                    <a:pt x="1423" y="24311"/>
                  </a:lnTo>
                  <a:lnTo>
                    <a:pt x="1573" y="24673"/>
                  </a:lnTo>
                  <a:lnTo>
                    <a:pt x="1735" y="25023"/>
                  </a:lnTo>
                  <a:lnTo>
                    <a:pt x="1910" y="25360"/>
                  </a:lnTo>
                  <a:lnTo>
                    <a:pt x="2085" y="25709"/>
                  </a:lnTo>
                  <a:lnTo>
                    <a:pt x="2272" y="26046"/>
                  </a:lnTo>
                  <a:lnTo>
                    <a:pt x="2472" y="26371"/>
                  </a:lnTo>
                  <a:lnTo>
                    <a:pt x="2671" y="26708"/>
                  </a:lnTo>
                  <a:lnTo>
                    <a:pt x="2884" y="27020"/>
                  </a:lnTo>
                  <a:lnTo>
                    <a:pt x="3096" y="27344"/>
                  </a:lnTo>
                  <a:lnTo>
                    <a:pt x="3320" y="27656"/>
                  </a:lnTo>
                  <a:lnTo>
                    <a:pt x="3557" y="27968"/>
                  </a:lnTo>
                  <a:lnTo>
                    <a:pt x="3795" y="28268"/>
                  </a:lnTo>
                  <a:lnTo>
                    <a:pt x="4044" y="28567"/>
                  </a:lnTo>
                  <a:lnTo>
                    <a:pt x="4294" y="28854"/>
                  </a:lnTo>
                  <a:lnTo>
                    <a:pt x="4556" y="29141"/>
                  </a:lnTo>
                  <a:lnTo>
                    <a:pt x="4818" y="29428"/>
                  </a:lnTo>
                  <a:lnTo>
                    <a:pt x="5092" y="29703"/>
                  </a:lnTo>
                  <a:lnTo>
                    <a:pt x="5367" y="29977"/>
                  </a:lnTo>
                  <a:lnTo>
                    <a:pt x="5642" y="30239"/>
                  </a:lnTo>
                  <a:lnTo>
                    <a:pt x="5941" y="30501"/>
                  </a:lnTo>
                  <a:lnTo>
                    <a:pt x="6228" y="30751"/>
                  </a:lnTo>
                  <a:lnTo>
                    <a:pt x="6528" y="31001"/>
                  </a:lnTo>
                  <a:lnTo>
                    <a:pt x="6827" y="31238"/>
                  </a:lnTo>
                  <a:lnTo>
                    <a:pt x="7139" y="31475"/>
                  </a:lnTo>
                  <a:lnTo>
                    <a:pt x="7451" y="31699"/>
                  </a:lnTo>
                  <a:lnTo>
                    <a:pt x="7776" y="31924"/>
                  </a:lnTo>
                  <a:lnTo>
                    <a:pt x="8088" y="32136"/>
                  </a:lnTo>
                  <a:lnTo>
                    <a:pt x="8425" y="32348"/>
                  </a:lnTo>
                  <a:lnTo>
                    <a:pt x="8749" y="32548"/>
                  </a:lnTo>
                  <a:lnTo>
                    <a:pt x="9236" y="32835"/>
                  </a:lnTo>
                  <a:lnTo>
                    <a:pt x="9785" y="33135"/>
                  </a:lnTo>
                  <a:lnTo>
                    <a:pt x="10396" y="33459"/>
                  </a:lnTo>
                  <a:lnTo>
                    <a:pt x="11045" y="33784"/>
                  </a:lnTo>
                  <a:lnTo>
                    <a:pt x="11757" y="34121"/>
                  </a:lnTo>
                  <a:lnTo>
                    <a:pt x="12493" y="34445"/>
                  </a:lnTo>
                  <a:lnTo>
                    <a:pt x="13279" y="34757"/>
                  </a:lnTo>
                  <a:lnTo>
                    <a:pt x="14103" y="35057"/>
                  </a:lnTo>
                  <a:lnTo>
                    <a:pt x="14527" y="35206"/>
                  </a:lnTo>
                  <a:lnTo>
                    <a:pt x="14951" y="35344"/>
                  </a:lnTo>
                  <a:lnTo>
                    <a:pt x="15388" y="35468"/>
                  </a:lnTo>
                  <a:lnTo>
                    <a:pt x="15825" y="35593"/>
                  </a:lnTo>
                  <a:lnTo>
                    <a:pt x="16274" y="35705"/>
                  </a:lnTo>
                  <a:lnTo>
                    <a:pt x="16724" y="35805"/>
                  </a:lnTo>
                  <a:lnTo>
                    <a:pt x="17185" y="35905"/>
                  </a:lnTo>
                  <a:lnTo>
                    <a:pt x="17647" y="35992"/>
                  </a:lnTo>
                  <a:lnTo>
                    <a:pt x="18109" y="36055"/>
                  </a:lnTo>
                  <a:lnTo>
                    <a:pt x="18571" y="36117"/>
                  </a:lnTo>
                  <a:lnTo>
                    <a:pt x="19045" y="36167"/>
                  </a:lnTo>
                  <a:lnTo>
                    <a:pt x="19519" y="36205"/>
                  </a:lnTo>
                  <a:lnTo>
                    <a:pt x="19993" y="36230"/>
                  </a:lnTo>
                  <a:lnTo>
                    <a:pt x="20468" y="36230"/>
                  </a:lnTo>
                  <a:lnTo>
                    <a:pt x="20942" y="36217"/>
                  </a:lnTo>
                  <a:lnTo>
                    <a:pt x="21416" y="36192"/>
                  </a:lnTo>
                  <a:lnTo>
                    <a:pt x="21828" y="36155"/>
                  </a:lnTo>
                  <a:lnTo>
                    <a:pt x="22240" y="36092"/>
                  </a:lnTo>
                  <a:lnTo>
                    <a:pt x="22639" y="36017"/>
                  </a:lnTo>
                  <a:lnTo>
                    <a:pt x="23038" y="35918"/>
                  </a:lnTo>
                  <a:lnTo>
                    <a:pt x="23425" y="35793"/>
                  </a:lnTo>
                  <a:lnTo>
                    <a:pt x="23800" y="35668"/>
                  </a:lnTo>
                  <a:lnTo>
                    <a:pt x="24174" y="35518"/>
                  </a:lnTo>
                  <a:lnTo>
                    <a:pt x="24536" y="35344"/>
                  </a:lnTo>
                  <a:lnTo>
                    <a:pt x="24885" y="35169"/>
                  </a:lnTo>
                  <a:lnTo>
                    <a:pt x="25222" y="34969"/>
                  </a:lnTo>
                  <a:lnTo>
                    <a:pt x="25559" y="34757"/>
                  </a:lnTo>
                  <a:lnTo>
                    <a:pt x="25884" y="34532"/>
                  </a:lnTo>
                  <a:lnTo>
                    <a:pt x="26183" y="34283"/>
                  </a:lnTo>
                  <a:lnTo>
                    <a:pt x="26483" y="34033"/>
                  </a:lnTo>
                  <a:lnTo>
                    <a:pt x="26770" y="33759"/>
                  </a:lnTo>
                  <a:lnTo>
                    <a:pt x="27044" y="33484"/>
                  </a:lnTo>
                  <a:lnTo>
                    <a:pt x="27319" y="33185"/>
                  </a:lnTo>
                  <a:lnTo>
                    <a:pt x="27569" y="32885"/>
                  </a:lnTo>
                  <a:lnTo>
                    <a:pt x="27806" y="32573"/>
                  </a:lnTo>
                  <a:lnTo>
                    <a:pt x="28018" y="32249"/>
                  </a:lnTo>
                  <a:lnTo>
                    <a:pt x="28230" y="31912"/>
                  </a:lnTo>
                  <a:lnTo>
                    <a:pt x="28430" y="31562"/>
                  </a:lnTo>
                  <a:lnTo>
                    <a:pt x="28604" y="31213"/>
                  </a:lnTo>
                  <a:lnTo>
                    <a:pt x="28767" y="30838"/>
                  </a:lnTo>
                  <a:lnTo>
                    <a:pt x="28916" y="30476"/>
                  </a:lnTo>
                  <a:lnTo>
                    <a:pt x="29054" y="30090"/>
                  </a:lnTo>
                  <a:lnTo>
                    <a:pt x="29166" y="29703"/>
                  </a:lnTo>
                  <a:lnTo>
                    <a:pt x="29266" y="29316"/>
                  </a:lnTo>
                  <a:lnTo>
                    <a:pt x="29353" y="28916"/>
                  </a:lnTo>
                  <a:lnTo>
                    <a:pt x="29416" y="28505"/>
                  </a:lnTo>
                  <a:lnTo>
                    <a:pt x="29465" y="28093"/>
                  </a:lnTo>
                  <a:lnTo>
                    <a:pt x="29490" y="27681"/>
                  </a:lnTo>
                  <a:lnTo>
                    <a:pt x="29515" y="27219"/>
                  </a:lnTo>
                  <a:lnTo>
                    <a:pt x="29540" y="26720"/>
                  </a:lnTo>
                  <a:lnTo>
                    <a:pt x="29553" y="26208"/>
                  </a:lnTo>
                  <a:lnTo>
                    <a:pt x="29553" y="25709"/>
                  </a:lnTo>
                  <a:lnTo>
                    <a:pt x="29528" y="25210"/>
                  </a:lnTo>
                  <a:lnTo>
                    <a:pt x="29490" y="24698"/>
                  </a:lnTo>
                  <a:lnTo>
                    <a:pt x="29441" y="24199"/>
                  </a:lnTo>
                  <a:lnTo>
                    <a:pt x="29366" y="23700"/>
                  </a:lnTo>
                  <a:lnTo>
                    <a:pt x="29278" y="23201"/>
                  </a:lnTo>
                  <a:lnTo>
                    <a:pt x="29166" y="22714"/>
                  </a:lnTo>
                  <a:lnTo>
                    <a:pt x="29041" y="22227"/>
                  </a:lnTo>
                  <a:lnTo>
                    <a:pt x="28904" y="21753"/>
                  </a:lnTo>
                  <a:lnTo>
                    <a:pt x="28729" y="21279"/>
                  </a:lnTo>
                  <a:lnTo>
                    <a:pt x="28554" y="20817"/>
                  </a:lnTo>
                  <a:lnTo>
                    <a:pt x="28342" y="20355"/>
                  </a:lnTo>
                  <a:lnTo>
                    <a:pt x="28118" y="19906"/>
                  </a:lnTo>
                  <a:lnTo>
                    <a:pt x="27868" y="19469"/>
                  </a:lnTo>
                  <a:lnTo>
                    <a:pt x="27693" y="19195"/>
                  </a:lnTo>
                  <a:lnTo>
                    <a:pt x="27506" y="18908"/>
                  </a:lnTo>
                  <a:lnTo>
                    <a:pt x="27319" y="18646"/>
                  </a:lnTo>
                  <a:lnTo>
                    <a:pt x="27107" y="18371"/>
                  </a:lnTo>
                  <a:lnTo>
                    <a:pt x="26907" y="18122"/>
                  </a:lnTo>
                  <a:lnTo>
                    <a:pt x="26695" y="17859"/>
                  </a:lnTo>
                  <a:lnTo>
                    <a:pt x="26470" y="17622"/>
                  </a:lnTo>
                  <a:lnTo>
                    <a:pt x="26233" y="17373"/>
                  </a:lnTo>
                  <a:lnTo>
                    <a:pt x="26009" y="17148"/>
                  </a:lnTo>
                  <a:lnTo>
                    <a:pt x="25759" y="16911"/>
                  </a:lnTo>
                  <a:lnTo>
                    <a:pt x="25522" y="16686"/>
                  </a:lnTo>
                  <a:lnTo>
                    <a:pt x="25260" y="16474"/>
                  </a:lnTo>
                  <a:lnTo>
                    <a:pt x="24748" y="16050"/>
                  </a:lnTo>
                  <a:lnTo>
                    <a:pt x="24211" y="15651"/>
                  </a:lnTo>
                  <a:lnTo>
                    <a:pt x="23650" y="15264"/>
                  </a:lnTo>
                  <a:lnTo>
                    <a:pt x="23088" y="14902"/>
                  </a:lnTo>
                  <a:lnTo>
                    <a:pt x="22502" y="14552"/>
                  </a:lnTo>
                  <a:lnTo>
                    <a:pt x="21915" y="14215"/>
                  </a:lnTo>
                  <a:lnTo>
                    <a:pt x="21316" y="13891"/>
                  </a:lnTo>
                  <a:lnTo>
                    <a:pt x="20717" y="13579"/>
                  </a:lnTo>
                  <a:lnTo>
                    <a:pt x="20106" y="13292"/>
                  </a:lnTo>
                  <a:lnTo>
                    <a:pt x="19494" y="13005"/>
                  </a:lnTo>
                  <a:lnTo>
                    <a:pt x="18271" y="12443"/>
                  </a:lnTo>
                  <a:lnTo>
                    <a:pt x="17036" y="11894"/>
                  </a:lnTo>
                  <a:lnTo>
                    <a:pt x="15800" y="11345"/>
                  </a:lnTo>
                  <a:lnTo>
                    <a:pt x="15189" y="11058"/>
                  </a:lnTo>
                  <a:lnTo>
                    <a:pt x="14590" y="10758"/>
                  </a:lnTo>
                  <a:lnTo>
                    <a:pt x="13978" y="10459"/>
                  </a:lnTo>
                  <a:lnTo>
                    <a:pt x="13391" y="10147"/>
                  </a:lnTo>
                  <a:lnTo>
                    <a:pt x="12805" y="9823"/>
                  </a:lnTo>
                  <a:lnTo>
                    <a:pt x="12231" y="9473"/>
                  </a:lnTo>
                  <a:lnTo>
                    <a:pt x="11669" y="9124"/>
                  </a:lnTo>
                  <a:lnTo>
                    <a:pt x="11120" y="8737"/>
                  </a:lnTo>
                  <a:lnTo>
                    <a:pt x="10584" y="8337"/>
                  </a:lnTo>
                  <a:lnTo>
                    <a:pt x="10059" y="7913"/>
                  </a:lnTo>
                  <a:lnTo>
                    <a:pt x="9623" y="7526"/>
                  </a:lnTo>
                  <a:lnTo>
                    <a:pt x="9186" y="7114"/>
                  </a:lnTo>
                  <a:lnTo>
                    <a:pt x="8774" y="6690"/>
                  </a:lnTo>
                  <a:lnTo>
                    <a:pt x="8375" y="6253"/>
                  </a:lnTo>
                  <a:lnTo>
                    <a:pt x="8000" y="5792"/>
                  </a:lnTo>
                  <a:lnTo>
                    <a:pt x="7638" y="5317"/>
                  </a:lnTo>
                  <a:lnTo>
                    <a:pt x="7301" y="4843"/>
                  </a:lnTo>
                  <a:lnTo>
                    <a:pt x="6977" y="4344"/>
                  </a:lnTo>
                  <a:lnTo>
                    <a:pt x="6665" y="3832"/>
                  </a:lnTo>
                  <a:lnTo>
                    <a:pt x="6390" y="3308"/>
                  </a:lnTo>
                  <a:lnTo>
                    <a:pt x="6116" y="2784"/>
                  </a:lnTo>
                  <a:lnTo>
                    <a:pt x="5879" y="2247"/>
                  </a:lnTo>
                  <a:lnTo>
                    <a:pt x="5654" y="1698"/>
                  </a:lnTo>
                  <a:lnTo>
                    <a:pt x="5454" y="1137"/>
                  </a:lnTo>
                  <a:lnTo>
                    <a:pt x="5267" y="575"/>
                  </a:lnTo>
                  <a:lnTo>
                    <a:pt x="511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57"/>
            <p:cNvSpPr/>
            <p:nvPr/>
          </p:nvSpPr>
          <p:spPr>
            <a:xfrm>
              <a:off x="5188540" y="2524901"/>
              <a:ext cx="1724087" cy="1588619"/>
            </a:xfrm>
            <a:custGeom>
              <a:avLst/>
              <a:gdLst/>
              <a:ahLst/>
              <a:cxnLst/>
              <a:rect l="l" t="t" r="r" b="b"/>
              <a:pathLst>
                <a:path w="37328" h="34395" extrusionOk="0">
                  <a:moveTo>
                    <a:pt x="4917" y="0"/>
                  </a:moveTo>
                  <a:lnTo>
                    <a:pt x="4868" y="587"/>
                  </a:lnTo>
                  <a:lnTo>
                    <a:pt x="4793" y="1273"/>
                  </a:lnTo>
                  <a:lnTo>
                    <a:pt x="4768" y="1722"/>
                  </a:lnTo>
                  <a:lnTo>
                    <a:pt x="4755" y="2221"/>
                  </a:lnTo>
                  <a:lnTo>
                    <a:pt x="4743" y="2783"/>
                  </a:lnTo>
                  <a:lnTo>
                    <a:pt x="4755" y="3395"/>
                  </a:lnTo>
                  <a:lnTo>
                    <a:pt x="4755" y="3731"/>
                  </a:lnTo>
                  <a:lnTo>
                    <a:pt x="4768" y="4068"/>
                  </a:lnTo>
                  <a:lnTo>
                    <a:pt x="4830" y="4792"/>
                  </a:lnTo>
                  <a:lnTo>
                    <a:pt x="4855" y="5167"/>
                  </a:lnTo>
                  <a:lnTo>
                    <a:pt x="4893" y="5554"/>
                  </a:lnTo>
                  <a:lnTo>
                    <a:pt x="4992" y="6365"/>
                  </a:lnTo>
                  <a:lnTo>
                    <a:pt x="5117" y="7213"/>
                  </a:lnTo>
                  <a:lnTo>
                    <a:pt x="5279" y="8099"/>
                  </a:lnTo>
                  <a:lnTo>
                    <a:pt x="5492" y="9010"/>
                  </a:lnTo>
                  <a:lnTo>
                    <a:pt x="5604" y="9485"/>
                  </a:lnTo>
                  <a:lnTo>
                    <a:pt x="5729" y="9959"/>
                  </a:lnTo>
                  <a:lnTo>
                    <a:pt x="5866" y="10446"/>
                  </a:lnTo>
                  <a:lnTo>
                    <a:pt x="6016" y="10932"/>
                  </a:lnTo>
                  <a:lnTo>
                    <a:pt x="6178" y="11431"/>
                  </a:lnTo>
                  <a:lnTo>
                    <a:pt x="6353" y="11918"/>
                  </a:lnTo>
                  <a:lnTo>
                    <a:pt x="6540" y="12417"/>
                  </a:lnTo>
                  <a:lnTo>
                    <a:pt x="6740" y="12929"/>
                  </a:lnTo>
                  <a:lnTo>
                    <a:pt x="6952" y="13441"/>
                  </a:lnTo>
                  <a:lnTo>
                    <a:pt x="7164" y="13940"/>
                  </a:lnTo>
                  <a:lnTo>
                    <a:pt x="7401" y="14452"/>
                  </a:lnTo>
                  <a:lnTo>
                    <a:pt x="7651" y="14963"/>
                  </a:lnTo>
                  <a:lnTo>
                    <a:pt x="7913" y="15475"/>
                  </a:lnTo>
                  <a:lnTo>
                    <a:pt x="8187" y="15987"/>
                  </a:lnTo>
                  <a:lnTo>
                    <a:pt x="8412" y="16386"/>
                  </a:lnTo>
                  <a:lnTo>
                    <a:pt x="8412" y="16398"/>
                  </a:lnTo>
                  <a:lnTo>
                    <a:pt x="8399" y="16411"/>
                  </a:lnTo>
                  <a:lnTo>
                    <a:pt x="8349" y="16411"/>
                  </a:lnTo>
                  <a:lnTo>
                    <a:pt x="8100" y="16386"/>
                  </a:lnTo>
                  <a:lnTo>
                    <a:pt x="7700" y="16311"/>
                  </a:lnTo>
                  <a:lnTo>
                    <a:pt x="7189" y="16199"/>
                  </a:lnTo>
                  <a:lnTo>
                    <a:pt x="6565" y="16036"/>
                  </a:lnTo>
                  <a:lnTo>
                    <a:pt x="5866" y="15849"/>
                  </a:lnTo>
                  <a:lnTo>
                    <a:pt x="5105" y="15612"/>
                  </a:lnTo>
                  <a:lnTo>
                    <a:pt x="4331" y="15350"/>
                  </a:lnTo>
                  <a:lnTo>
                    <a:pt x="3932" y="15213"/>
                  </a:lnTo>
                  <a:lnTo>
                    <a:pt x="3545" y="15063"/>
                  </a:lnTo>
                  <a:lnTo>
                    <a:pt x="3158" y="14913"/>
                  </a:lnTo>
                  <a:lnTo>
                    <a:pt x="2783" y="14751"/>
                  </a:lnTo>
                  <a:lnTo>
                    <a:pt x="2409" y="14576"/>
                  </a:lnTo>
                  <a:lnTo>
                    <a:pt x="2060" y="14402"/>
                  </a:lnTo>
                  <a:lnTo>
                    <a:pt x="1723" y="14227"/>
                  </a:lnTo>
                  <a:lnTo>
                    <a:pt x="1411" y="14040"/>
                  </a:lnTo>
                  <a:lnTo>
                    <a:pt x="1124" y="13853"/>
                  </a:lnTo>
                  <a:lnTo>
                    <a:pt x="849" y="13653"/>
                  </a:lnTo>
                  <a:lnTo>
                    <a:pt x="624" y="13453"/>
                  </a:lnTo>
                  <a:lnTo>
                    <a:pt x="412" y="13254"/>
                  </a:lnTo>
                  <a:lnTo>
                    <a:pt x="325" y="13141"/>
                  </a:lnTo>
                  <a:lnTo>
                    <a:pt x="250" y="13041"/>
                  </a:lnTo>
                  <a:lnTo>
                    <a:pt x="188" y="12942"/>
                  </a:lnTo>
                  <a:lnTo>
                    <a:pt x="125" y="12829"/>
                  </a:lnTo>
                  <a:lnTo>
                    <a:pt x="75" y="12729"/>
                  </a:lnTo>
                  <a:lnTo>
                    <a:pt x="38" y="12617"/>
                  </a:lnTo>
                  <a:lnTo>
                    <a:pt x="13" y="12517"/>
                  </a:lnTo>
                  <a:lnTo>
                    <a:pt x="0" y="12405"/>
                  </a:lnTo>
                  <a:lnTo>
                    <a:pt x="13" y="12617"/>
                  </a:lnTo>
                  <a:lnTo>
                    <a:pt x="38" y="12829"/>
                  </a:lnTo>
                  <a:lnTo>
                    <a:pt x="75" y="13029"/>
                  </a:lnTo>
                  <a:lnTo>
                    <a:pt x="125" y="13229"/>
                  </a:lnTo>
                  <a:lnTo>
                    <a:pt x="200" y="13416"/>
                  </a:lnTo>
                  <a:lnTo>
                    <a:pt x="275" y="13615"/>
                  </a:lnTo>
                  <a:lnTo>
                    <a:pt x="362" y="13803"/>
                  </a:lnTo>
                  <a:lnTo>
                    <a:pt x="462" y="13990"/>
                  </a:lnTo>
                  <a:lnTo>
                    <a:pt x="574" y="14165"/>
                  </a:lnTo>
                  <a:lnTo>
                    <a:pt x="699" y="14339"/>
                  </a:lnTo>
                  <a:lnTo>
                    <a:pt x="824" y="14514"/>
                  </a:lnTo>
                  <a:lnTo>
                    <a:pt x="961" y="14689"/>
                  </a:lnTo>
                  <a:lnTo>
                    <a:pt x="1111" y="14851"/>
                  </a:lnTo>
                  <a:lnTo>
                    <a:pt x="1273" y="15013"/>
                  </a:lnTo>
                  <a:lnTo>
                    <a:pt x="1436" y="15175"/>
                  </a:lnTo>
                  <a:lnTo>
                    <a:pt x="1610" y="15325"/>
                  </a:lnTo>
                  <a:lnTo>
                    <a:pt x="1985" y="15625"/>
                  </a:lnTo>
                  <a:lnTo>
                    <a:pt x="2372" y="15912"/>
                  </a:lnTo>
                  <a:lnTo>
                    <a:pt x="2783" y="16186"/>
                  </a:lnTo>
                  <a:lnTo>
                    <a:pt x="3220" y="16448"/>
                  </a:lnTo>
                  <a:lnTo>
                    <a:pt x="3669" y="16685"/>
                  </a:lnTo>
                  <a:lnTo>
                    <a:pt x="4119" y="16923"/>
                  </a:lnTo>
                  <a:lnTo>
                    <a:pt x="4593" y="17147"/>
                  </a:lnTo>
                  <a:lnTo>
                    <a:pt x="5055" y="17347"/>
                  </a:lnTo>
                  <a:lnTo>
                    <a:pt x="5529" y="17547"/>
                  </a:lnTo>
                  <a:lnTo>
                    <a:pt x="5991" y="17721"/>
                  </a:lnTo>
                  <a:lnTo>
                    <a:pt x="6452" y="17896"/>
                  </a:lnTo>
                  <a:lnTo>
                    <a:pt x="6902" y="18058"/>
                  </a:lnTo>
                  <a:lnTo>
                    <a:pt x="7750" y="18333"/>
                  </a:lnTo>
                  <a:lnTo>
                    <a:pt x="8524" y="18570"/>
                  </a:lnTo>
                  <a:lnTo>
                    <a:pt x="9685" y="18919"/>
                  </a:lnTo>
                  <a:lnTo>
                    <a:pt x="10034" y="19032"/>
                  </a:lnTo>
                  <a:lnTo>
                    <a:pt x="10134" y="19069"/>
                  </a:lnTo>
                  <a:lnTo>
                    <a:pt x="10184" y="19107"/>
                  </a:lnTo>
                  <a:lnTo>
                    <a:pt x="10508" y="19531"/>
                  </a:lnTo>
                  <a:lnTo>
                    <a:pt x="10845" y="19955"/>
                  </a:lnTo>
                  <a:lnTo>
                    <a:pt x="11232" y="20429"/>
                  </a:lnTo>
                  <a:lnTo>
                    <a:pt x="11632" y="20904"/>
                  </a:lnTo>
                  <a:lnTo>
                    <a:pt x="12043" y="21365"/>
                  </a:lnTo>
                  <a:lnTo>
                    <a:pt x="12455" y="21815"/>
                  </a:lnTo>
                  <a:lnTo>
                    <a:pt x="12892" y="22251"/>
                  </a:lnTo>
                  <a:lnTo>
                    <a:pt x="13329" y="22688"/>
                  </a:lnTo>
                  <a:lnTo>
                    <a:pt x="13766" y="23125"/>
                  </a:lnTo>
                  <a:lnTo>
                    <a:pt x="14215" y="23549"/>
                  </a:lnTo>
                  <a:lnTo>
                    <a:pt x="14664" y="23949"/>
                  </a:lnTo>
                  <a:lnTo>
                    <a:pt x="15126" y="24360"/>
                  </a:lnTo>
                  <a:lnTo>
                    <a:pt x="16062" y="25147"/>
                  </a:lnTo>
                  <a:lnTo>
                    <a:pt x="17010" y="25908"/>
                  </a:lnTo>
                  <a:lnTo>
                    <a:pt x="17946" y="26657"/>
                  </a:lnTo>
                  <a:lnTo>
                    <a:pt x="18396" y="26994"/>
                  </a:lnTo>
                  <a:lnTo>
                    <a:pt x="18832" y="27318"/>
                  </a:lnTo>
                  <a:lnTo>
                    <a:pt x="19269" y="27643"/>
                  </a:lnTo>
                  <a:lnTo>
                    <a:pt x="19719" y="27955"/>
                  </a:lnTo>
                  <a:lnTo>
                    <a:pt x="19731" y="27967"/>
                  </a:lnTo>
                  <a:lnTo>
                    <a:pt x="19719" y="27980"/>
                  </a:lnTo>
                  <a:lnTo>
                    <a:pt x="19669" y="28017"/>
                  </a:lnTo>
                  <a:lnTo>
                    <a:pt x="19569" y="28054"/>
                  </a:lnTo>
                  <a:lnTo>
                    <a:pt x="19419" y="28104"/>
                  </a:lnTo>
                  <a:lnTo>
                    <a:pt x="18970" y="28217"/>
                  </a:lnTo>
                  <a:lnTo>
                    <a:pt x="18358" y="28342"/>
                  </a:lnTo>
                  <a:lnTo>
                    <a:pt x="17597" y="28479"/>
                  </a:lnTo>
                  <a:lnTo>
                    <a:pt x="16686" y="28629"/>
                  </a:lnTo>
                  <a:lnTo>
                    <a:pt x="15675" y="28778"/>
                  </a:lnTo>
                  <a:lnTo>
                    <a:pt x="14564" y="28928"/>
                  </a:lnTo>
                  <a:lnTo>
                    <a:pt x="13379" y="29053"/>
                  </a:lnTo>
                  <a:lnTo>
                    <a:pt x="12118" y="29178"/>
                  </a:lnTo>
                  <a:lnTo>
                    <a:pt x="10833" y="29265"/>
                  </a:lnTo>
                  <a:lnTo>
                    <a:pt x="10171" y="29302"/>
                  </a:lnTo>
                  <a:lnTo>
                    <a:pt x="9523" y="29327"/>
                  </a:lnTo>
                  <a:lnTo>
                    <a:pt x="8861" y="29352"/>
                  </a:lnTo>
                  <a:lnTo>
                    <a:pt x="8200" y="29365"/>
                  </a:lnTo>
                  <a:lnTo>
                    <a:pt x="7551" y="29365"/>
                  </a:lnTo>
                  <a:lnTo>
                    <a:pt x="6902" y="29352"/>
                  </a:lnTo>
                  <a:lnTo>
                    <a:pt x="6253" y="29340"/>
                  </a:lnTo>
                  <a:lnTo>
                    <a:pt x="5629" y="29302"/>
                  </a:lnTo>
                  <a:lnTo>
                    <a:pt x="5005" y="29253"/>
                  </a:lnTo>
                  <a:lnTo>
                    <a:pt x="4406" y="29203"/>
                  </a:lnTo>
                  <a:lnTo>
                    <a:pt x="4830" y="29365"/>
                  </a:lnTo>
                  <a:lnTo>
                    <a:pt x="5267" y="29515"/>
                  </a:lnTo>
                  <a:lnTo>
                    <a:pt x="5691" y="29664"/>
                  </a:lnTo>
                  <a:lnTo>
                    <a:pt x="6128" y="29802"/>
                  </a:lnTo>
                  <a:lnTo>
                    <a:pt x="6552" y="29926"/>
                  </a:lnTo>
                  <a:lnTo>
                    <a:pt x="6977" y="30051"/>
                  </a:lnTo>
                  <a:lnTo>
                    <a:pt x="7401" y="30164"/>
                  </a:lnTo>
                  <a:lnTo>
                    <a:pt x="7825" y="30263"/>
                  </a:lnTo>
                  <a:lnTo>
                    <a:pt x="8649" y="30438"/>
                  </a:lnTo>
                  <a:lnTo>
                    <a:pt x="9485" y="30588"/>
                  </a:lnTo>
                  <a:lnTo>
                    <a:pt x="10296" y="30713"/>
                  </a:lnTo>
                  <a:lnTo>
                    <a:pt x="11095" y="30812"/>
                  </a:lnTo>
                  <a:lnTo>
                    <a:pt x="11881" y="30875"/>
                  </a:lnTo>
                  <a:lnTo>
                    <a:pt x="12655" y="30925"/>
                  </a:lnTo>
                  <a:lnTo>
                    <a:pt x="13404" y="30950"/>
                  </a:lnTo>
                  <a:lnTo>
                    <a:pt x="14128" y="30950"/>
                  </a:lnTo>
                  <a:lnTo>
                    <a:pt x="14851" y="30937"/>
                  </a:lnTo>
                  <a:lnTo>
                    <a:pt x="15538" y="30912"/>
                  </a:lnTo>
                  <a:lnTo>
                    <a:pt x="16199" y="30862"/>
                  </a:lnTo>
                  <a:lnTo>
                    <a:pt x="16848" y="30812"/>
                  </a:lnTo>
                  <a:lnTo>
                    <a:pt x="17460" y="30750"/>
                  </a:lnTo>
                  <a:lnTo>
                    <a:pt x="18046" y="30675"/>
                  </a:lnTo>
                  <a:lnTo>
                    <a:pt x="18608" y="30588"/>
                  </a:lnTo>
                  <a:lnTo>
                    <a:pt x="19132" y="30513"/>
                  </a:lnTo>
                  <a:lnTo>
                    <a:pt x="19631" y="30426"/>
                  </a:lnTo>
                  <a:lnTo>
                    <a:pt x="20093" y="30326"/>
                  </a:lnTo>
                  <a:lnTo>
                    <a:pt x="20917" y="30164"/>
                  </a:lnTo>
                  <a:lnTo>
                    <a:pt x="21578" y="30001"/>
                  </a:lnTo>
                  <a:lnTo>
                    <a:pt x="22090" y="29889"/>
                  </a:lnTo>
                  <a:lnTo>
                    <a:pt x="22414" y="29814"/>
                  </a:lnTo>
                  <a:lnTo>
                    <a:pt x="22514" y="29802"/>
                  </a:lnTo>
                  <a:lnTo>
                    <a:pt x="22564" y="29802"/>
                  </a:lnTo>
                  <a:lnTo>
                    <a:pt x="23350" y="30263"/>
                  </a:lnTo>
                  <a:lnTo>
                    <a:pt x="24136" y="30700"/>
                  </a:lnTo>
                  <a:lnTo>
                    <a:pt x="24923" y="31112"/>
                  </a:lnTo>
                  <a:lnTo>
                    <a:pt x="25696" y="31486"/>
                  </a:lnTo>
                  <a:lnTo>
                    <a:pt x="26158" y="31724"/>
                  </a:lnTo>
                  <a:lnTo>
                    <a:pt x="26632" y="31936"/>
                  </a:lnTo>
                  <a:lnTo>
                    <a:pt x="27094" y="32135"/>
                  </a:lnTo>
                  <a:lnTo>
                    <a:pt x="27556" y="32335"/>
                  </a:lnTo>
                  <a:lnTo>
                    <a:pt x="28018" y="32510"/>
                  </a:lnTo>
                  <a:lnTo>
                    <a:pt x="28467" y="32684"/>
                  </a:lnTo>
                  <a:lnTo>
                    <a:pt x="29353" y="32996"/>
                  </a:lnTo>
                  <a:lnTo>
                    <a:pt x="29790" y="33146"/>
                  </a:lnTo>
                  <a:lnTo>
                    <a:pt x="30214" y="33283"/>
                  </a:lnTo>
                  <a:lnTo>
                    <a:pt x="31038" y="33521"/>
                  </a:lnTo>
                  <a:lnTo>
                    <a:pt x="31824" y="33720"/>
                  </a:lnTo>
                  <a:lnTo>
                    <a:pt x="32573" y="33895"/>
                  </a:lnTo>
                  <a:lnTo>
                    <a:pt x="32935" y="33970"/>
                  </a:lnTo>
                  <a:lnTo>
                    <a:pt x="33284" y="34032"/>
                  </a:lnTo>
                  <a:lnTo>
                    <a:pt x="33945" y="34132"/>
                  </a:lnTo>
                  <a:lnTo>
                    <a:pt x="34257" y="34182"/>
                  </a:lnTo>
                  <a:lnTo>
                    <a:pt x="34557" y="34232"/>
                  </a:lnTo>
                  <a:lnTo>
                    <a:pt x="35106" y="34282"/>
                  </a:lnTo>
                  <a:lnTo>
                    <a:pt x="35605" y="34332"/>
                  </a:lnTo>
                  <a:lnTo>
                    <a:pt x="36055" y="34357"/>
                  </a:lnTo>
                  <a:lnTo>
                    <a:pt x="36753" y="34382"/>
                  </a:lnTo>
                  <a:lnTo>
                    <a:pt x="37328" y="34394"/>
                  </a:lnTo>
                  <a:lnTo>
                    <a:pt x="36766" y="34282"/>
                  </a:lnTo>
                  <a:lnTo>
                    <a:pt x="36080" y="34132"/>
                  </a:lnTo>
                  <a:lnTo>
                    <a:pt x="35655" y="34032"/>
                  </a:lnTo>
                  <a:lnTo>
                    <a:pt x="35181" y="33907"/>
                  </a:lnTo>
                  <a:lnTo>
                    <a:pt x="34644" y="33770"/>
                  </a:lnTo>
                  <a:lnTo>
                    <a:pt x="34357" y="33695"/>
                  </a:lnTo>
                  <a:lnTo>
                    <a:pt x="34058" y="33608"/>
                  </a:lnTo>
                  <a:lnTo>
                    <a:pt x="33434" y="33408"/>
                  </a:lnTo>
                  <a:lnTo>
                    <a:pt x="33109" y="33308"/>
                  </a:lnTo>
                  <a:lnTo>
                    <a:pt x="32772" y="33196"/>
                  </a:lnTo>
                  <a:lnTo>
                    <a:pt x="32061" y="32947"/>
                  </a:lnTo>
                  <a:lnTo>
                    <a:pt x="31699" y="32809"/>
                  </a:lnTo>
                  <a:lnTo>
                    <a:pt x="31325" y="32647"/>
                  </a:lnTo>
                  <a:lnTo>
                    <a:pt x="30938" y="32497"/>
                  </a:lnTo>
                  <a:lnTo>
                    <a:pt x="30551" y="32335"/>
                  </a:lnTo>
                  <a:lnTo>
                    <a:pt x="29752" y="31986"/>
                  </a:lnTo>
                  <a:lnTo>
                    <a:pt x="28929" y="31599"/>
                  </a:lnTo>
                  <a:lnTo>
                    <a:pt x="28092" y="31187"/>
                  </a:lnTo>
                  <a:lnTo>
                    <a:pt x="27231" y="30725"/>
                  </a:lnTo>
                  <a:lnTo>
                    <a:pt x="26358" y="30238"/>
                  </a:lnTo>
                  <a:lnTo>
                    <a:pt x="25459" y="29714"/>
                  </a:lnTo>
                  <a:lnTo>
                    <a:pt x="24561" y="29165"/>
                  </a:lnTo>
                  <a:lnTo>
                    <a:pt x="23662" y="28566"/>
                  </a:lnTo>
                  <a:lnTo>
                    <a:pt x="22751" y="27955"/>
                  </a:lnTo>
                  <a:lnTo>
                    <a:pt x="22289" y="27643"/>
                  </a:lnTo>
                  <a:lnTo>
                    <a:pt x="21828" y="27306"/>
                  </a:lnTo>
                  <a:lnTo>
                    <a:pt x="20917" y="26632"/>
                  </a:lnTo>
                  <a:lnTo>
                    <a:pt x="20006" y="25933"/>
                  </a:lnTo>
                  <a:lnTo>
                    <a:pt x="19095" y="25222"/>
                  </a:lnTo>
                  <a:lnTo>
                    <a:pt x="18046" y="24373"/>
                  </a:lnTo>
                  <a:lnTo>
                    <a:pt x="17035" y="23512"/>
                  </a:lnTo>
                  <a:lnTo>
                    <a:pt x="16998" y="23462"/>
                  </a:lnTo>
                  <a:lnTo>
                    <a:pt x="16973" y="23387"/>
                  </a:lnTo>
                  <a:lnTo>
                    <a:pt x="16960" y="23275"/>
                  </a:lnTo>
                  <a:lnTo>
                    <a:pt x="16936" y="23137"/>
                  </a:lnTo>
                  <a:lnTo>
                    <a:pt x="16911" y="22776"/>
                  </a:lnTo>
                  <a:lnTo>
                    <a:pt x="16873" y="22289"/>
                  </a:lnTo>
                  <a:lnTo>
                    <a:pt x="16823" y="21702"/>
                  </a:lnTo>
                  <a:lnTo>
                    <a:pt x="16748" y="21003"/>
                  </a:lnTo>
                  <a:lnTo>
                    <a:pt x="16648" y="20217"/>
                  </a:lnTo>
                  <a:lnTo>
                    <a:pt x="16586" y="19793"/>
                  </a:lnTo>
                  <a:lnTo>
                    <a:pt x="16511" y="19344"/>
                  </a:lnTo>
                  <a:lnTo>
                    <a:pt x="16424" y="18882"/>
                  </a:lnTo>
                  <a:lnTo>
                    <a:pt x="16324" y="18395"/>
                  </a:lnTo>
                  <a:lnTo>
                    <a:pt x="16212" y="17883"/>
                  </a:lnTo>
                  <a:lnTo>
                    <a:pt x="16074" y="17359"/>
                  </a:lnTo>
                  <a:lnTo>
                    <a:pt x="15937" y="16823"/>
                  </a:lnTo>
                  <a:lnTo>
                    <a:pt x="15775" y="16261"/>
                  </a:lnTo>
                  <a:lnTo>
                    <a:pt x="15588" y="15700"/>
                  </a:lnTo>
                  <a:lnTo>
                    <a:pt x="15388" y="15113"/>
                  </a:lnTo>
                  <a:lnTo>
                    <a:pt x="15163" y="14514"/>
                  </a:lnTo>
                  <a:lnTo>
                    <a:pt x="14914" y="13902"/>
                  </a:lnTo>
                  <a:lnTo>
                    <a:pt x="14639" y="13278"/>
                  </a:lnTo>
                  <a:lnTo>
                    <a:pt x="14352" y="12642"/>
                  </a:lnTo>
                  <a:lnTo>
                    <a:pt x="14028" y="11993"/>
                  </a:lnTo>
                  <a:lnTo>
                    <a:pt x="13678" y="11344"/>
                  </a:lnTo>
                  <a:lnTo>
                    <a:pt x="13304" y="10683"/>
                  </a:lnTo>
                  <a:lnTo>
                    <a:pt x="12905" y="10009"/>
                  </a:lnTo>
                  <a:lnTo>
                    <a:pt x="13142" y="10758"/>
                  </a:lnTo>
                  <a:lnTo>
                    <a:pt x="13366" y="11481"/>
                  </a:lnTo>
                  <a:lnTo>
                    <a:pt x="13566" y="12180"/>
                  </a:lnTo>
                  <a:lnTo>
                    <a:pt x="13753" y="12842"/>
                  </a:lnTo>
                  <a:lnTo>
                    <a:pt x="13915" y="13491"/>
                  </a:lnTo>
                  <a:lnTo>
                    <a:pt x="14078" y="14102"/>
                  </a:lnTo>
                  <a:lnTo>
                    <a:pt x="14202" y="14689"/>
                  </a:lnTo>
                  <a:lnTo>
                    <a:pt x="14327" y="15263"/>
                  </a:lnTo>
                  <a:lnTo>
                    <a:pt x="14440" y="15799"/>
                  </a:lnTo>
                  <a:lnTo>
                    <a:pt x="14539" y="16299"/>
                  </a:lnTo>
                  <a:lnTo>
                    <a:pt x="14614" y="16785"/>
                  </a:lnTo>
                  <a:lnTo>
                    <a:pt x="14689" y="17247"/>
                  </a:lnTo>
                  <a:lnTo>
                    <a:pt x="14752" y="17684"/>
                  </a:lnTo>
                  <a:lnTo>
                    <a:pt x="14801" y="18096"/>
                  </a:lnTo>
                  <a:lnTo>
                    <a:pt x="14864" y="18832"/>
                  </a:lnTo>
                  <a:lnTo>
                    <a:pt x="14901" y="19481"/>
                  </a:lnTo>
                  <a:lnTo>
                    <a:pt x="14901" y="20030"/>
                  </a:lnTo>
                  <a:lnTo>
                    <a:pt x="14889" y="20479"/>
                  </a:lnTo>
                  <a:lnTo>
                    <a:pt x="14851" y="20829"/>
                  </a:lnTo>
                  <a:lnTo>
                    <a:pt x="14801" y="21091"/>
                  </a:lnTo>
                  <a:lnTo>
                    <a:pt x="14777" y="21191"/>
                  </a:lnTo>
                  <a:lnTo>
                    <a:pt x="14739" y="21266"/>
                  </a:lnTo>
                  <a:lnTo>
                    <a:pt x="14714" y="21315"/>
                  </a:lnTo>
                  <a:lnTo>
                    <a:pt x="14689" y="21353"/>
                  </a:lnTo>
                  <a:lnTo>
                    <a:pt x="14652" y="21353"/>
                  </a:lnTo>
                  <a:lnTo>
                    <a:pt x="14627" y="21340"/>
                  </a:lnTo>
                  <a:lnTo>
                    <a:pt x="14003" y="20729"/>
                  </a:lnTo>
                  <a:lnTo>
                    <a:pt x="13391" y="20105"/>
                  </a:lnTo>
                  <a:lnTo>
                    <a:pt x="12817" y="19456"/>
                  </a:lnTo>
                  <a:lnTo>
                    <a:pt x="12530" y="19131"/>
                  </a:lnTo>
                  <a:lnTo>
                    <a:pt x="12256" y="18795"/>
                  </a:lnTo>
                  <a:lnTo>
                    <a:pt x="11894" y="18358"/>
                  </a:lnTo>
                  <a:lnTo>
                    <a:pt x="11544" y="17908"/>
                  </a:lnTo>
                  <a:lnTo>
                    <a:pt x="11195" y="17459"/>
                  </a:lnTo>
                  <a:lnTo>
                    <a:pt x="10858" y="16997"/>
                  </a:lnTo>
                  <a:lnTo>
                    <a:pt x="10533" y="16548"/>
                  </a:lnTo>
                  <a:lnTo>
                    <a:pt x="10221" y="16086"/>
                  </a:lnTo>
                  <a:lnTo>
                    <a:pt x="9909" y="15625"/>
                  </a:lnTo>
                  <a:lnTo>
                    <a:pt x="9622" y="15150"/>
                  </a:lnTo>
                  <a:lnTo>
                    <a:pt x="9348" y="14676"/>
                  </a:lnTo>
                  <a:lnTo>
                    <a:pt x="9073" y="14214"/>
                  </a:lnTo>
                  <a:lnTo>
                    <a:pt x="8811" y="13740"/>
                  </a:lnTo>
                  <a:lnTo>
                    <a:pt x="8562" y="13266"/>
                  </a:lnTo>
                  <a:lnTo>
                    <a:pt x="8324" y="12804"/>
                  </a:lnTo>
                  <a:lnTo>
                    <a:pt x="8100" y="12330"/>
                  </a:lnTo>
                  <a:lnTo>
                    <a:pt x="7875" y="11868"/>
                  </a:lnTo>
                  <a:lnTo>
                    <a:pt x="7663" y="11407"/>
                  </a:lnTo>
                  <a:lnTo>
                    <a:pt x="7463" y="10945"/>
                  </a:lnTo>
                  <a:lnTo>
                    <a:pt x="7276" y="10483"/>
                  </a:lnTo>
                  <a:lnTo>
                    <a:pt x="7101" y="10021"/>
                  </a:lnTo>
                  <a:lnTo>
                    <a:pt x="6927" y="9572"/>
                  </a:lnTo>
                  <a:lnTo>
                    <a:pt x="6615" y="8686"/>
                  </a:lnTo>
                  <a:lnTo>
                    <a:pt x="6328" y="7825"/>
                  </a:lnTo>
                  <a:lnTo>
                    <a:pt x="6091" y="6989"/>
                  </a:lnTo>
                  <a:lnTo>
                    <a:pt x="5878" y="6190"/>
                  </a:lnTo>
                  <a:lnTo>
                    <a:pt x="5691" y="5416"/>
                  </a:lnTo>
                  <a:lnTo>
                    <a:pt x="5616" y="5054"/>
                  </a:lnTo>
                  <a:lnTo>
                    <a:pt x="5541" y="4692"/>
                  </a:lnTo>
                  <a:lnTo>
                    <a:pt x="5467" y="4343"/>
                  </a:lnTo>
                  <a:lnTo>
                    <a:pt x="5404" y="3994"/>
                  </a:lnTo>
                  <a:lnTo>
                    <a:pt x="5304" y="3345"/>
                  </a:lnTo>
                  <a:lnTo>
                    <a:pt x="5205" y="2758"/>
                  </a:lnTo>
                  <a:lnTo>
                    <a:pt x="5130" y="2209"/>
                  </a:lnTo>
                  <a:lnTo>
                    <a:pt x="5030" y="1273"/>
                  </a:lnTo>
                  <a:lnTo>
                    <a:pt x="4967" y="587"/>
                  </a:lnTo>
                  <a:lnTo>
                    <a:pt x="49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2" name="Google Shape;502;p57"/>
          <p:cNvGrpSpPr/>
          <p:nvPr/>
        </p:nvGrpSpPr>
        <p:grpSpPr>
          <a:xfrm>
            <a:off x="6270637" y="1366544"/>
            <a:ext cx="1207599" cy="2454061"/>
            <a:chOff x="6270354" y="1656871"/>
            <a:chExt cx="1064714" cy="2163884"/>
          </a:xfrm>
        </p:grpSpPr>
        <p:sp>
          <p:nvSpPr>
            <p:cNvPr id="503" name="Google Shape;503;p57"/>
            <p:cNvSpPr/>
            <p:nvPr/>
          </p:nvSpPr>
          <p:spPr>
            <a:xfrm>
              <a:off x="6270354" y="1656871"/>
              <a:ext cx="1064714" cy="2163884"/>
            </a:xfrm>
            <a:custGeom>
              <a:avLst/>
              <a:gdLst/>
              <a:ahLst/>
              <a:cxnLst/>
              <a:rect l="l" t="t" r="r" b="b"/>
              <a:pathLst>
                <a:path w="23052" h="46850" extrusionOk="0">
                  <a:moveTo>
                    <a:pt x="11520" y="1"/>
                  </a:moveTo>
                  <a:lnTo>
                    <a:pt x="10933" y="13"/>
                  </a:lnTo>
                  <a:lnTo>
                    <a:pt x="10347" y="26"/>
                  </a:lnTo>
                  <a:lnTo>
                    <a:pt x="9760" y="63"/>
                  </a:lnTo>
                  <a:lnTo>
                    <a:pt x="9186" y="113"/>
                  </a:lnTo>
                  <a:lnTo>
                    <a:pt x="8637" y="176"/>
                  </a:lnTo>
                  <a:lnTo>
                    <a:pt x="8088" y="238"/>
                  </a:lnTo>
                  <a:lnTo>
                    <a:pt x="7551" y="325"/>
                  </a:lnTo>
                  <a:lnTo>
                    <a:pt x="7027" y="425"/>
                  </a:lnTo>
                  <a:lnTo>
                    <a:pt x="6515" y="525"/>
                  </a:lnTo>
                  <a:lnTo>
                    <a:pt x="6016" y="650"/>
                  </a:lnTo>
                  <a:lnTo>
                    <a:pt x="5529" y="775"/>
                  </a:lnTo>
                  <a:lnTo>
                    <a:pt x="5068" y="912"/>
                  </a:lnTo>
                  <a:lnTo>
                    <a:pt x="4618" y="1062"/>
                  </a:lnTo>
                  <a:lnTo>
                    <a:pt x="4182" y="1224"/>
                  </a:lnTo>
                  <a:lnTo>
                    <a:pt x="3757" y="1386"/>
                  </a:lnTo>
                  <a:lnTo>
                    <a:pt x="3358" y="1561"/>
                  </a:lnTo>
                  <a:lnTo>
                    <a:pt x="2984" y="1748"/>
                  </a:lnTo>
                  <a:lnTo>
                    <a:pt x="2622" y="1935"/>
                  </a:lnTo>
                  <a:lnTo>
                    <a:pt x="2285" y="2147"/>
                  </a:lnTo>
                  <a:lnTo>
                    <a:pt x="1960" y="2347"/>
                  </a:lnTo>
                  <a:lnTo>
                    <a:pt x="1661" y="2572"/>
                  </a:lnTo>
                  <a:lnTo>
                    <a:pt x="1386" y="2796"/>
                  </a:lnTo>
                  <a:lnTo>
                    <a:pt x="1136" y="3021"/>
                  </a:lnTo>
                  <a:lnTo>
                    <a:pt x="899" y="3258"/>
                  </a:lnTo>
                  <a:lnTo>
                    <a:pt x="700" y="3495"/>
                  </a:lnTo>
                  <a:lnTo>
                    <a:pt x="512" y="3745"/>
                  </a:lnTo>
                  <a:lnTo>
                    <a:pt x="363" y="3994"/>
                  </a:lnTo>
                  <a:lnTo>
                    <a:pt x="238" y="4256"/>
                  </a:lnTo>
                  <a:lnTo>
                    <a:pt x="138" y="4519"/>
                  </a:lnTo>
                  <a:lnTo>
                    <a:pt x="63" y="4781"/>
                  </a:lnTo>
                  <a:lnTo>
                    <a:pt x="13" y="5055"/>
                  </a:lnTo>
                  <a:lnTo>
                    <a:pt x="1" y="5330"/>
                  </a:lnTo>
                  <a:lnTo>
                    <a:pt x="1" y="41533"/>
                  </a:lnTo>
                  <a:lnTo>
                    <a:pt x="13" y="41808"/>
                  </a:lnTo>
                  <a:lnTo>
                    <a:pt x="63" y="42070"/>
                  </a:lnTo>
                  <a:lnTo>
                    <a:pt x="138" y="42345"/>
                  </a:lnTo>
                  <a:lnTo>
                    <a:pt x="238" y="42607"/>
                  </a:lnTo>
                  <a:lnTo>
                    <a:pt x="363" y="42856"/>
                  </a:lnTo>
                  <a:lnTo>
                    <a:pt x="512" y="43118"/>
                  </a:lnTo>
                  <a:lnTo>
                    <a:pt x="700" y="43355"/>
                  </a:lnTo>
                  <a:lnTo>
                    <a:pt x="899" y="43605"/>
                  </a:lnTo>
                  <a:lnTo>
                    <a:pt x="1136" y="43842"/>
                  </a:lnTo>
                  <a:lnTo>
                    <a:pt x="1386" y="44067"/>
                  </a:lnTo>
                  <a:lnTo>
                    <a:pt x="1661" y="44291"/>
                  </a:lnTo>
                  <a:lnTo>
                    <a:pt x="1960" y="44504"/>
                  </a:lnTo>
                  <a:lnTo>
                    <a:pt x="2285" y="44716"/>
                  </a:lnTo>
                  <a:lnTo>
                    <a:pt x="2622" y="44915"/>
                  </a:lnTo>
                  <a:lnTo>
                    <a:pt x="2984" y="45115"/>
                  </a:lnTo>
                  <a:lnTo>
                    <a:pt x="3358" y="45290"/>
                  </a:lnTo>
                  <a:lnTo>
                    <a:pt x="3757" y="45477"/>
                  </a:lnTo>
                  <a:lnTo>
                    <a:pt x="4182" y="45639"/>
                  </a:lnTo>
                  <a:lnTo>
                    <a:pt x="4618" y="45801"/>
                  </a:lnTo>
                  <a:lnTo>
                    <a:pt x="5068" y="45951"/>
                  </a:lnTo>
                  <a:lnTo>
                    <a:pt x="5529" y="46088"/>
                  </a:lnTo>
                  <a:lnTo>
                    <a:pt x="6016" y="46213"/>
                  </a:lnTo>
                  <a:lnTo>
                    <a:pt x="6515" y="46326"/>
                  </a:lnTo>
                  <a:lnTo>
                    <a:pt x="7027" y="46438"/>
                  </a:lnTo>
                  <a:lnTo>
                    <a:pt x="7551" y="46538"/>
                  </a:lnTo>
                  <a:lnTo>
                    <a:pt x="8088" y="46613"/>
                  </a:lnTo>
                  <a:lnTo>
                    <a:pt x="8637" y="46688"/>
                  </a:lnTo>
                  <a:lnTo>
                    <a:pt x="9186" y="46750"/>
                  </a:lnTo>
                  <a:lnTo>
                    <a:pt x="9760" y="46800"/>
                  </a:lnTo>
                  <a:lnTo>
                    <a:pt x="10347" y="46825"/>
                  </a:lnTo>
                  <a:lnTo>
                    <a:pt x="10933" y="46850"/>
                  </a:lnTo>
                  <a:lnTo>
                    <a:pt x="12119" y="46850"/>
                  </a:lnTo>
                  <a:lnTo>
                    <a:pt x="12705" y="46825"/>
                  </a:lnTo>
                  <a:lnTo>
                    <a:pt x="13292" y="46800"/>
                  </a:lnTo>
                  <a:lnTo>
                    <a:pt x="13853" y="46750"/>
                  </a:lnTo>
                  <a:lnTo>
                    <a:pt x="14415" y="46688"/>
                  </a:lnTo>
                  <a:lnTo>
                    <a:pt x="14964" y="46613"/>
                  </a:lnTo>
                  <a:lnTo>
                    <a:pt x="15501" y="46538"/>
                  </a:lnTo>
                  <a:lnTo>
                    <a:pt x="16025" y="46438"/>
                  </a:lnTo>
                  <a:lnTo>
                    <a:pt x="16537" y="46326"/>
                  </a:lnTo>
                  <a:lnTo>
                    <a:pt x="17036" y="46213"/>
                  </a:lnTo>
                  <a:lnTo>
                    <a:pt x="17522" y="46088"/>
                  </a:lnTo>
                  <a:lnTo>
                    <a:pt x="17984" y="45951"/>
                  </a:lnTo>
                  <a:lnTo>
                    <a:pt x="18433" y="45801"/>
                  </a:lnTo>
                  <a:lnTo>
                    <a:pt x="18870" y="45639"/>
                  </a:lnTo>
                  <a:lnTo>
                    <a:pt x="19282" y="45477"/>
                  </a:lnTo>
                  <a:lnTo>
                    <a:pt x="19681" y="45290"/>
                  </a:lnTo>
                  <a:lnTo>
                    <a:pt x="20068" y="45115"/>
                  </a:lnTo>
                  <a:lnTo>
                    <a:pt x="20430" y="44915"/>
                  </a:lnTo>
                  <a:lnTo>
                    <a:pt x="20767" y="44716"/>
                  </a:lnTo>
                  <a:lnTo>
                    <a:pt x="21092" y="44504"/>
                  </a:lnTo>
                  <a:lnTo>
                    <a:pt x="21391" y="44291"/>
                  </a:lnTo>
                  <a:lnTo>
                    <a:pt x="21666" y="44067"/>
                  </a:lnTo>
                  <a:lnTo>
                    <a:pt x="21915" y="43842"/>
                  </a:lnTo>
                  <a:lnTo>
                    <a:pt x="22152" y="43605"/>
                  </a:lnTo>
                  <a:lnTo>
                    <a:pt x="22352" y="43355"/>
                  </a:lnTo>
                  <a:lnTo>
                    <a:pt x="22539" y="43118"/>
                  </a:lnTo>
                  <a:lnTo>
                    <a:pt x="22689" y="42856"/>
                  </a:lnTo>
                  <a:lnTo>
                    <a:pt x="22814" y="42607"/>
                  </a:lnTo>
                  <a:lnTo>
                    <a:pt x="22914" y="42345"/>
                  </a:lnTo>
                  <a:lnTo>
                    <a:pt x="22989" y="42070"/>
                  </a:lnTo>
                  <a:lnTo>
                    <a:pt x="23039" y="41808"/>
                  </a:lnTo>
                  <a:lnTo>
                    <a:pt x="23051" y="41533"/>
                  </a:lnTo>
                  <a:lnTo>
                    <a:pt x="23051" y="5330"/>
                  </a:lnTo>
                  <a:lnTo>
                    <a:pt x="23039" y="5055"/>
                  </a:lnTo>
                  <a:lnTo>
                    <a:pt x="22989" y="4781"/>
                  </a:lnTo>
                  <a:lnTo>
                    <a:pt x="22914" y="4519"/>
                  </a:lnTo>
                  <a:lnTo>
                    <a:pt x="22814" y="4256"/>
                  </a:lnTo>
                  <a:lnTo>
                    <a:pt x="22689" y="3994"/>
                  </a:lnTo>
                  <a:lnTo>
                    <a:pt x="22539" y="3745"/>
                  </a:lnTo>
                  <a:lnTo>
                    <a:pt x="22352" y="3495"/>
                  </a:lnTo>
                  <a:lnTo>
                    <a:pt x="22152" y="3258"/>
                  </a:lnTo>
                  <a:lnTo>
                    <a:pt x="21915" y="3021"/>
                  </a:lnTo>
                  <a:lnTo>
                    <a:pt x="21666" y="2796"/>
                  </a:lnTo>
                  <a:lnTo>
                    <a:pt x="21391" y="2572"/>
                  </a:lnTo>
                  <a:lnTo>
                    <a:pt x="21092" y="2347"/>
                  </a:lnTo>
                  <a:lnTo>
                    <a:pt x="20767" y="2147"/>
                  </a:lnTo>
                  <a:lnTo>
                    <a:pt x="20430" y="1935"/>
                  </a:lnTo>
                  <a:lnTo>
                    <a:pt x="20068" y="1748"/>
                  </a:lnTo>
                  <a:lnTo>
                    <a:pt x="19681" y="1561"/>
                  </a:lnTo>
                  <a:lnTo>
                    <a:pt x="19282" y="1386"/>
                  </a:lnTo>
                  <a:lnTo>
                    <a:pt x="18870" y="1224"/>
                  </a:lnTo>
                  <a:lnTo>
                    <a:pt x="18433" y="1062"/>
                  </a:lnTo>
                  <a:lnTo>
                    <a:pt x="17984" y="912"/>
                  </a:lnTo>
                  <a:lnTo>
                    <a:pt x="17522" y="775"/>
                  </a:lnTo>
                  <a:lnTo>
                    <a:pt x="17036" y="650"/>
                  </a:lnTo>
                  <a:lnTo>
                    <a:pt x="16537" y="525"/>
                  </a:lnTo>
                  <a:lnTo>
                    <a:pt x="16025" y="425"/>
                  </a:lnTo>
                  <a:lnTo>
                    <a:pt x="15501" y="325"/>
                  </a:lnTo>
                  <a:lnTo>
                    <a:pt x="14964" y="238"/>
                  </a:lnTo>
                  <a:lnTo>
                    <a:pt x="14415" y="176"/>
                  </a:lnTo>
                  <a:lnTo>
                    <a:pt x="13853" y="113"/>
                  </a:lnTo>
                  <a:lnTo>
                    <a:pt x="13292" y="63"/>
                  </a:lnTo>
                  <a:lnTo>
                    <a:pt x="12705" y="26"/>
                  </a:lnTo>
                  <a:lnTo>
                    <a:pt x="12119" y="13"/>
                  </a:lnTo>
                  <a:lnTo>
                    <a:pt x="1152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57"/>
            <p:cNvSpPr/>
            <p:nvPr/>
          </p:nvSpPr>
          <p:spPr>
            <a:xfrm>
              <a:off x="6276127" y="1656871"/>
              <a:ext cx="1047394" cy="492313"/>
            </a:xfrm>
            <a:custGeom>
              <a:avLst/>
              <a:gdLst/>
              <a:ahLst/>
              <a:cxnLst/>
              <a:rect l="l" t="t" r="r" b="b"/>
              <a:pathLst>
                <a:path w="22677" h="10659" extrusionOk="0">
                  <a:moveTo>
                    <a:pt x="11332" y="1"/>
                  </a:moveTo>
                  <a:lnTo>
                    <a:pt x="10746" y="13"/>
                  </a:lnTo>
                  <a:lnTo>
                    <a:pt x="10172" y="26"/>
                  </a:lnTo>
                  <a:lnTo>
                    <a:pt x="9610" y="63"/>
                  </a:lnTo>
                  <a:lnTo>
                    <a:pt x="9048" y="113"/>
                  </a:lnTo>
                  <a:lnTo>
                    <a:pt x="8499" y="176"/>
                  </a:lnTo>
                  <a:lnTo>
                    <a:pt x="7963" y="238"/>
                  </a:lnTo>
                  <a:lnTo>
                    <a:pt x="7439" y="325"/>
                  </a:lnTo>
                  <a:lnTo>
                    <a:pt x="6927" y="425"/>
                  </a:lnTo>
                  <a:lnTo>
                    <a:pt x="6415" y="525"/>
                  </a:lnTo>
                  <a:lnTo>
                    <a:pt x="5929" y="650"/>
                  </a:lnTo>
                  <a:lnTo>
                    <a:pt x="5454" y="775"/>
                  </a:lnTo>
                  <a:lnTo>
                    <a:pt x="4993" y="912"/>
                  </a:lnTo>
                  <a:lnTo>
                    <a:pt x="4556" y="1062"/>
                  </a:lnTo>
                  <a:lnTo>
                    <a:pt x="4119" y="1224"/>
                  </a:lnTo>
                  <a:lnTo>
                    <a:pt x="3707" y="1386"/>
                  </a:lnTo>
                  <a:lnTo>
                    <a:pt x="3320" y="1561"/>
                  </a:lnTo>
                  <a:lnTo>
                    <a:pt x="2946" y="1748"/>
                  </a:lnTo>
                  <a:lnTo>
                    <a:pt x="2584" y="1935"/>
                  </a:lnTo>
                  <a:lnTo>
                    <a:pt x="2247" y="2147"/>
                  </a:lnTo>
                  <a:lnTo>
                    <a:pt x="1935" y="2347"/>
                  </a:lnTo>
                  <a:lnTo>
                    <a:pt x="1635" y="2572"/>
                  </a:lnTo>
                  <a:lnTo>
                    <a:pt x="1361" y="2796"/>
                  </a:lnTo>
                  <a:lnTo>
                    <a:pt x="1111" y="3021"/>
                  </a:lnTo>
                  <a:lnTo>
                    <a:pt x="887" y="3258"/>
                  </a:lnTo>
                  <a:lnTo>
                    <a:pt x="687" y="3495"/>
                  </a:lnTo>
                  <a:lnTo>
                    <a:pt x="500" y="3745"/>
                  </a:lnTo>
                  <a:lnTo>
                    <a:pt x="350" y="3994"/>
                  </a:lnTo>
                  <a:lnTo>
                    <a:pt x="225" y="4256"/>
                  </a:lnTo>
                  <a:lnTo>
                    <a:pt x="125" y="4519"/>
                  </a:lnTo>
                  <a:lnTo>
                    <a:pt x="51" y="4781"/>
                  </a:lnTo>
                  <a:lnTo>
                    <a:pt x="13" y="5055"/>
                  </a:lnTo>
                  <a:lnTo>
                    <a:pt x="1" y="5330"/>
                  </a:lnTo>
                  <a:lnTo>
                    <a:pt x="13" y="5604"/>
                  </a:lnTo>
                  <a:lnTo>
                    <a:pt x="51" y="5879"/>
                  </a:lnTo>
                  <a:lnTo>
                    <a:pt x="125" y="6141"/>
                  </a:lnTo>
                  <a:lnTo>
                    <a:pt x="225" y="6403"/>
                  </a:lnTo>
                  <a:lnTo>
                    <a:pt x="350" y="6665"/>
                  </a:lnTo>
                  <a:lnTo>
                    <a:pt x="500" y="6915"/>
                  </a:lnTo>
                  <a:lnTo>
                    <a:pt x="687" y="7164"/>
                  </a:lnTo>
                  <a:lnTo>
                    <a:pt x="887" y="7401"/>
                  </a:lnTo>
                  <a:lnTo>
                    <a:pt x="1111" y="7638"/>
                  </a:lnTo>
                  <a:lnTo>
                    <a:pt x="1361" y="7863"/>
                  </a:lnTo>
                  <a:lnTo>
                    <a:pt x="1635" y="8088"/>
                  </a:lnTo>
                  <a:lnTo>
                    <a:pt x="1935" y="8312"/>
                  </a:lnTo>
                  <a:lnTo>
                    <a:pt x="2247" y="8512"/>
                  </a:lnTo>
                  <a:lnTo>
                    <a:pt x="2584" y="8712"/>
                  </a:lnTo>
                  <a:lnTo>
                    <a:pt x="2946" y="8911"/>
                  </a:lnTo>
                  <a:lnTo>
                    <a:pt x="3320" y="9099"/>
                  </a:lnTo>
                  <a:lnTo>
                    <a:pt x="3707" y="9273"/>
                  </a:lnTo>
                  <a:lnTo>
                    <a:pt x="4119" y="9436"/>
                  </a:lnTo>
                  <a:lnTo>
                    <a:pt x="4556" y="9598"/>
                  </a:lnTo>
                  <a:lnTo>
                    <a:pt x="4993" y="9748"/>
                  </a:lnTo>
                  <a:lnTo>
                    <a:pt x="5454" y="9885"/>
                  </a:lnTo>
                  <a:lnTo>
                    <a:pt x="5929" y="10010"/>
                  </a:lnTo>
                  <a:lnTo>
                    <a:pt x="6415" y="10134"/>
                  </a:lnTo>
                  <a:lnTo>
                    <a:pt x="6927" y="10234"/>
                  </a:lnTo>
                  <a:lnTo>
                    <a:pt x="7439" y="10334"/>
                  </a:lnTo>
                  <a:lnTo>
                    <a:pt x="7963" y="10421"/>
                  </a:lnTo>
                  <a:lnTo>
                    <a:pt x="8499" y="10484"/>
                  </a:lnTo>
                  <a:lnTo>
                    <a:pt x="9048" y="10546"/>
                  </a:lnTo>
                  <a:lnTo>
                    <a:pt x="9610" y="10596"/>
                  </a:lnTo>
                  <a:lnTo>
                    <a:pt x="10172" y="10634"/>
                  </a:lnTo>
                  <a:lnTo>
                    <a:pt x="10746" y="10646"/>
                  </a:lnTo>
                  <a:lnTo>
                    <a:pt x="11332" y="10659"/>
                  </a:lnTo>
                  <a:lnTo>
                    <a:pt x="11919" y="10646"/>
                  </a:lnTo>
                  <a:lnTo>
                    <a:pt x="12493" y="10634"/>
                  </a:lnTo>
                  <a:lnTo>
                    <a:pt x="13067" y="10596"/>
                  </a:lnTo>
                  <a:lnTo>
                    <a:pt x="13616" y="10546"/>
                  </a:lnTo>
                  <a:lnTo>
                    <a:pt x="14165" y="10484"/>
                  </a:lnTo>
                  <a:lnTo>
                    <a:pt x="14702" y="10421"/>
                  </a:lnTo>
                  <a:lnTo>
                    <a:pt x="15238" y="10334"/>
                  </a:lnTo>
                  <a:lnTo>
                    <a:pt x="15750" y="10234"/>
                  </a:lnTo>
                  <a:lnTo>
                    <a:pt x="16249" y="10134"/>
                  </a:lnTo>
                  <a:lnTo>
                    <a:pt x="16736" y="10010"/>
                  </a:lnTo>
                  <a:lnTo>
                    <a:pt x="17210" y="9885"/>
                  </a:lnTo>
                  <a:lnTo>
                    <a:pt x="17672" y="9748"/>
                  </a:lnTo>
                  <a:lnTo>
                    <a:pt x="18121" y="9598"/>
                  </a:lnTo>
                  <a:lnTo>
                    <a:pt x="18546" y="9436"/>
                  </a:lnTo>
                  <a:lnTo>
                    <a:pt x="18957" y="9273"/>
                  </a:lnTo>
                  <a:lnTo>
                    <a:pt x="19357" y="9099"/>
                  </a:lnTo>
                  <a:lnTo>
                    <a:pt x="19731" y="8911"/>
                  </a:lnTo>
                  <a:lnTo>
                    <a:pt x="20081" y="8712"/>
                  </a:lnTo>
                  <a:lnTo>
                    <a:pt x="20418" y="8512"/>
                  </a:lnTo>
                  <a:lnTo>
                    <a:pt x="20742" y="8312"/>
                  </a:lnTo>
                  <a:lnTo>
                    <a:pt x="21029" y="8088"/>
                  </a:lnTo>
                  <a:lnTo>
                    <a:pt x="21304" y="7863"/>
                  </a:lnTo>
                  <a:lnTo>
                    <a:pt x="21553" y="7638"/>
                  </a:lnTo>
                  <a:lnTo>
                    <a:pt x="21778" y="7401"/>
                  </a:lnTo>
                  <a:lnTo>
                    <a:pt x="21990" y="7164"/>
                  </a:lnTo>
                  <a:lnTo>
                    <a:pt x="22165" y="6915"/>
                  </a:lnTo>
                  <a:lnTo>
                    <a:pt x="22315" y="6665"/>
                  </a:lnTo>
                  <a:lnTo>
                    <a:pt x="22439" y="6403"/>
                  </a:lnTo>
                  <a:lnTo>
                    <a:pt x="22539" y="6141"/>
                  </a:lnTo>
                  <a:lnTo>
                    <a:pt x="22614" y="5879"/>
                  </a:lnTo>
                  <a:lnTo>
                    <a:pt x="22664" y="5604"/>
                  </a:lnTo>
                  <a:lnTo>
                    <a:pt x="22676" y="5330"/>
                  </a:lnTo>
                  <a:lnTo>
                    <a:pt x="22664" y="5055"/>
                  </a:lnTo>
                  <a:lnTo>
                    <a:pt x="22614" y="4781"/>
                  </a:lnTo>
                  <a:lnTo>
                    <a:pt x="22539" y="4519"/>
                  </a:lnTo>
                  <a:lnTo>
                    <a:pt x="22439" y="4256"/>
                  </a:lnTo>
                  <a:lnTo>
                    <a:pt x="22315" y="3994"/>
                  </a:lnTo>
                  <a:lnTo>
                    <a:pt x="22165" y="3745"/>
                  </a:lnTo>
                  <a:lnTo>
                    <a:pt x="21990" y="3495"/>
                  </a:lnTo>
                  <a:lnTo>
                    <a:pt x="21778" y="3258"/>
                  </a:lnTo>
                  <a:lnTo>
                    <a:pt x="21553" y="3021"/>
                  </a:lnTo>
                  <a:lnTo>
                    <a:pt x="21304" y="2796"/>
                  </a:lnTo>
                  <a:lnTo>
                    <a:pt x="21029" y="2572"/>
                  </a:lnTo>
                  <a:lnTo>
                    <a:pt x="20742" y="2347"/>
                  </a:lnTo>
                  <a:lnTo>
                    <a:pt x="20418" y="2147"/>
                  </a:lnTo>
                  <a:lnTo>
                    <a:pt x="20081" y="1935"/>
                  </a:lnTo>
                  <a:lnTo>
                    <a:pt x="19731" y="1748"/>
                  </a:lnTo>
                  <a:lnTo>
                    <a:pt x="19357" y="1561"/>
                  </a:lnTo>
                  <a:lnTo>
                    <a:pt x="18957" y="1386"/>
                  </a:lnTo>
                  <a:lnTo>
                    <a:pt x="18546" y="1224"/>
                  </a:lnTo>
                  <a:lnTo>
                    <a:pt x="18121" y="1062"/>
                  </a:lnTo>
                  <a:lnTo>
                    <a:pt x="17672" y="912"/>
                  </a:lnTo>
                  <a:lnTo>
                    <a:pt x="17210" y="775"/>
                  </a:lnTo>
                  <a:lnTo>
                    <a:pt x="16736" y="650"/>
                  </a:lnTo>
                  <a:lnTo>
                    <a:pt x="16249" y="525"/>
                  </a:lnTo>
                  <a:lnTo>
                    <a:pt x="15750" y="425"/>
                  </a:lnTo>
                  <a:lnTo>
                    <a:pt x="15238" y="325"/>
                  </a:lnTo>
                  <a:lnTo>
                    <a:pt x="14702" y="238"/>
                  </a:lnTo>
                  <a:lnTo>
                    <a:pt x="14165" y="176"/>
                  </a:lnTo>
                  <a:lnTo>
                    <a:pt x="13616" y="113"/>
                  </a:lnTo>
                  <a:lnTo>
                    <a:pt x="13067" y="63"/>
                  </a:lnTo>
                  <a:lnTo>
                    <a:pt x="12493" y="26"/>
                  </a:lnTo>
                  <a:lnTo>
                    <a:pt x="11919" y="13"/>
                  </a:lnTo>
                  <a:lnTo>
                    <a:pt x="1133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57"/>
            <p:cNvSpPr/>
            <p:nvPr/>
          </p:nvSpPr>
          <p:spPr>
            <a:xfrm>
              <a:off x="6348776" y="1711046"/>
              <a:ext cx="882505" cy="354535"/>
            </a:xfrm>
            <a:custGeom>
              <a:avLst/>
              <a:gdLst/>
              <a:ahLst/>
              <a:cxnLst/>
              <a:rect l="l" t="t" r="r" b="b"/>
              <a:pathLst>
                <a:path w="19107" h="7676" extrusionOk="0">
                  <a:moveTo>
                    <a:pt x="9060" y="1"/>
                  </a:moveTo>
                  <a:lnTo>
                    <a:pt x="8574" y="13"/>
                  </a:lnTo>
                  <a:lnTo>
                    <a:pt x="8099" y="38"/>
                  </a:lnTo>
                  <a:lnTo>
                    <a:pt x="7625" y="76"/>
                  </a:lnTo>
                  <a:lnTo>
                    <a:pt x="7163" y="126"/>
                  </a:lnTo>
                  <a:lnTo>
                    <a:pt x="6714" y="176"/>
                  </a:lnTo>
                  <a:lnTo>
                    <a:pt x="6265" y="238"/>
                  </a:lnTo>
                  <a:lnTo>
                    <a:pt x="5841" y="300"/>
                  </a:lnTo>
                  <a:lnTo>
                    <a:pt x="5416" y="375"/>
                  </a:lnTo>
                  <a:lnTo>
                    <a:pt x="5004" y="463"/>
                  </a:lnTo>
                  <a:lnTo>
                    <a:pt x="4605" y="550"/>
                  </a:lnTo>
                  <a:lnTo>
                    <a:pt x="4218" y="650"/>
                  </a:lnTo>
                  <a:lnTo>
                    <a:pt x="3844" y="762"/>
                  </a:lnTo>
                  <a:lnTo>
                    <a:pt x="3482" y="875"/>
                  </a:lnTo>
                  <a:lnTo>
                    <a:pt x="3133" y="999"/>
                  </a:lnTo>
                  <a:lnTo>
                    <a:pt x="2796" y="1124"/>
                  </a:lnTo>
                  <a:lnTo>
                    <a:pt x="2484" y="1261"/>
                  </a:lnTo>
                  <a:lnTo>
                    <a:pt x="2184" y="1399"/>
                  </a:lnTo>
                  <a:lnTo>
                    <a:pt x="1897" y="1536"/>
                  </a:lnTo>
                  <a:lnTo>
                    <a:pt x="1635" y="1686"/>
                  </a:lnTo>
                  <a:lnTo>
                    <a:pt x="1385" y="1848"/>
                  </a:lnTo>
                  <a:lnTo>
                    <a:pt x="1148" y="2010"/>
                  </a:lnTo>
                  <a:lnTo>
                    <a:pt x="936" y="2172"/>
                  </a:lnTo>
                  <a:lnTo>
                    <a:pt x="749" y="2347"/>
                  </a:lnTo>
                  <a:lnTo>
                    <a:pt x="574" y="2522"/>
                  </a:lnTo>
                  <a:lnTo>
                    <a:pt x="424" y="2697"/>
                  </a:lnTo>
                  <a:lnTo>
                    <a:pt x="300" y="2884"/>
                  </a:lnTo>
                  <a:lnTo>
                    <a:pt x="187" y="3058"/>
                  </a:lnTo>
                  <a:lnTo>
                    <a:pt x="112" y="3258"/>
                  </a:lnTo>
                  <a:lnTo>
                    <a:pt x="50" y="3445"/>
                  </a:lnTo>
                  <a:lnTo>
                    <a:pt x="13" y="3645"/>
                  </a:lnTo>
                  <a:lnTo>
                    <a:pt x="0" y="3832"/>
                  </a:lnTo>
                  <a:lnTo>
                    <a:pt x="13" y="4032"/>
                  </a:lnTo>
                  <a:lnTo>
                    <a:pt x="50" y="4232"/>
                  </a:lnTo>
                  <a:lnTo>
                    <a:pt x="112" y="4419"/>
                  </a:lnTo>
                  <a:lnTo>
                    <a:pt x="187" y="4606"/>
                  </a:lnTo>
                  <a:lnTo>
                    <a:pt x="300" y="4793"/>
                  </a:lnTo>
                  <a:lnTo>
                    <a:pt x="424" y="4980"/>
                  </a:lnTo>
                  <a:lnTo>
                    <a:pt x="574" y="5155"/>
                  </a:lnTo>
                  <a:lnTo>
                    <a:pt x="749" y="5330"/>
                  </a:lnTo>
                  <a:lnTo>
                    <a:pt x="936" y="5505"/>
                  </a:lnTo>
                  <a:lnTo>
                    <a:pt x="1148" y="5667"/>
                  </a:lnTo>
                  <a:lnTo>
                    <a:pt x="1385" y="5829"/>
                  </a:lnTo>
                  <a:lnTo>
                    <a:pt x="1635" y="5979"/>
                  </a:lnTo>
                  <a:lnTo>
                    <a:pt x="1897" y="6128"/>
                  </a:lnTo>
                  <a:lnTo>
                    <a:pt x="2184" y="6278"/>
                  </a:lnTo>
                  <a:lnTo>
                    <a:pt x="2484" y="6416"/>
                  </a:lnTo>
                  <a:lnTo>
                    <a:pt x="2796" y="6553"/>
                  </a:lnTo>
                  <a:lnTo>
                    <a:pt x="3133" y="6678"/>
                  </a:lnTo>
                  <a:lnTo>
                    <a:pt x="3482" y="6802"/>
                  </a:lnTo>
                  <a:lnTo>
                    <a:pt x="3844" y="6915"/>
                  </a:lnTo>
                  <a:lnTo>
                    <a:pt x="4218" y="7015"/>
                  </a:lnTo>
                  <a:lnTo>
                    <a:pt x="4605" y="7114"/>
                  </a:lnTo>
                  <a:lnTo>
                    <a:pt x="5004" y="7214"/>
                  </a:lnTo>
                  <a:lnTo>
                    <a:pt x="5416" y="7302"/>
                  </a:lnTo>
                  <a:lnTo>
                    <a:pt x="5841" y="7376"/>
                  </a:lnTo>
                  <a:lnTo>
                    <a:pt x="6265" y="7439"/>
                  </a:lnTo>
                  <a:lnTo>
                    <a:pt x="6714" y="7501"/>
                  </a:lnTo>
                  <a:lnTo>
                    <a:pt x="7163" y="7551"/>
                  </a:lnTo>
                  <a:lnTo>
                    <a:pt x="7625" y="7601"/>
                  </a:lnTo>
                  <a:lnTo>
                    <a:pt x="8099" y="7626"/>
                  </a:lnTo>
                  <a:lnTo>
                    <a:pt x="8574" y="7651"/>
                  </a:lnTo>
                  <a:lnTo>
                    <a:pt x="9060" y="7676"/>
                  </a:lnTo>
                  <a:lnTo>
                    <a:pt x="10046" y="7676"/>
                  </a:lnTo>
                  <a:lnTo>
                    <a:pt x="10533" y="7651"/>
                  </a:lnTo>
                  <a:lnTo>
                    <a:pt x="11007" y="7626"/>
                  </a:lnTo>
                  <a:lnTo>
                    <a:pt x="11481" y="7601"/>
                  </a:lnTo>
                  <a:lnTo>
                    <a:pt x="11943" y="7551"/>
                  </a:lnTo>
                  <a:lnTo>
                    <a:pt x="12393" y="7501"/>
                  </a:lnTo>
                  <a:lnTo>
                    <a:pt x="12842" y="7439"/>
                  </a:lnTo>
                  <a:lnTo>
                    <a:pt x="13279" y="7376"/>
                  </a:lnTo>
                  <a:lnTo>
                    <a:pt x="13703" y="7302"/>
                  </a:lnTo>
                  <a:lnTo>
                    <a:pt x="14115" y="7214"/>
                  </a:lnTo>
                  <a:lnTo>
                    <a:pt x="14514" y="7114"/>
                  </a:lnTo>
                  <a:lnTo>
                    <a:pt x="14901" y="7015"/>
                  </a:lnTo>
                  <a:lnTo>
                    <a:pt x="15275" y="6915"/>
                  </a:lnTo>
                  <a:lnTo>
                    <a:pt x="15637" y="6802"/>
                  </a:lnTo>
                  <a:lnTo>
                    <a:pt x="15987" y="6678"/>
                  </a:lnTo>
                  <a:lnTo>
                    <a:pt x="16311" y="6553"/>
                  </a:lnTo>
                  <a:lnTo>
                    <a:pt x="16636" y="6416"/>
                  </a:lnTo>
                  <a:lnTo>
                    <a:pt x="16935" y="6278"/>
                  </a:lnTo>
                  <a:lnTo>
                    <a:pt x="17210" y="6128"/>
                  </a:lnTo>
                  <a:lnTo>
                    <a:pt x="17484" y="5979"/>
                  </a:lnTo>
                  <a:lnTo>
                    <a:pt x="17734" y="5829"/>
                  </a:lnTo>
                  <a:lnTo>
                    <a:pt x="17959" y="5667"/>
                  </a:lnTo>
                  <a:lnTo>
                    <a:pt x="18171" y="5505"/>
                  </a:lnTo>
                  <a:lnTo>
                    <a:pt x="18358" y="5330"/>
                  </a:lnTo>
                  <a:lnTo>
                    <a:pt x="18533" y="5155"/>
                  </a:lnTo>
                  <a:lnTo>
                    <a:pt x="18682" y="4980"/>
                  </a:lnTo>
                  <a:lnTo>
                    <a:pt x="18807" y="4793"/>
                  </a:lnTo>
                  <a:lnTo>
                    <a:pt x="18919" y="4606"/>
                  </a:lnTo>
                  <a:lnTo>
                    <a:pt x="19007" y="4419"/>
                  </a:lnTo>
                  <a:lnTo>
                    <a:pt x="19069" y="4232"/>
                  </a:lnTo>
                  <a:lnTo>
                    <a:pt x="19094" y="4032"/>
                  </a:lnTo>
                  <a:lnTo>
                    <a:pt x="19107" y="3832"/>
                  </a:lnTo>
                  <a:lnTo>
                    <a:pt x="19094" y="3645"/>
                  </a:lnTo>
                  <a:lnTo>
                    <a:pt x="19069" y="3445"/>
                  </a:lnTo>
                  <a:lnTo>
                    <a:pt x="19007" y="3258"/>
                  </a:lnTo>
                  <a:lnTo>
                    <a:pt x="18919" y="3058"/>
                  </a:lnTo>
                  <a:lnTo>
                    <a:pt x="18807" y="2884"/>
                  </a:lnTo>
                  <a:lnTo>
                    <a:pt x="18682" y="2697"/>
                  </a:lnTo>
                  <a:lnTo>
                    <a:pt x="18533" y="2522"/>
                  </a:lnTo>
                  <a:lnTo>
                    <a:pt x="18358" y="2347"/>
                  </a:lnTo>
                  <a:lnTo>
                    <a:pt x="18171" y="2172"/>
                  </a:lnTo>
                  <a:lnTo>
                    <a:pt x="17959" y="2010"/>
                  </a:lnTo>
                  <a:lnTo>
                    <a:pt x="17734" y="1848"/>
                  </a:lnTo>
                  <a:lnTo>
                    <a:pt x="17484" y="1686"/>
                  </a:lnTo>
                  <a:lnTo>
                    <a:pt x="17210" y="1536"/>
                  </a:lnTo>
                  <a:lnTo>
                    <a:pt x="16935" y="1399"/>
                  </a:lnTo>
                  <a:lnTo>
                    <a:pt x="16636" y="1261"/>
                  </a:lnTo>
                  <a:lnTo>
                    <a:pt x="16311" y="1124"/>
                  </a:lnTo>
                  <a:lnTo>
                    <a:pt x="15987" y="999"/>
                  </a:lnTo>
                  <a:lnTo>
                    <a:pt x="15637" y="875"/>
                  </a:lnTo>
                  <a:lnTo>
                    <a:pt x="15275" y="762"/>
                  </a:lnTo>
                  <a:lnTo>
                    <a:pt x="14901" y="650"/>
                  </a:lnTo>
                  <a:lnTo>
                    <a:pt x="14514" y="550"/>
                  </a:lnTo>
                  <a:lnTo>
                    <a:pt x="14115" y="463"/>
                  </a:lnTo>
                  <a:lnTo>
                    <a:pt x="13703" y="375"/>
                  </a:lnTo>
                  <a:lnTo>
                    <a:pt x="13279" y="300"/>
                  </a:lnTo>
                  <a:lnTo>
                    <a:pt x="12842" y="238"/>
                  </a:lnTo>
                  <a:lnTo>
                    <a:pt x="12393" y="176"/>
                  </a:lnTo>
                  <a:lnTo>
                    <a:pt x="11943" y="126"/>
                  </a:lnTo>
                  <a:lnTo>
                    <a:pt x="11481" y="76"/>
                  </a:lnTo>
                  <a:lnTo>
                    <a:pt x="11007" y="38"/>
                  </a:lnTo>
                  <a:lnTo>
                    <a:pt x="10533" y="13"/>
                  </a:lnTo>
                  <a:lnTo>
                    <a:pt x="1004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57"/>
            <p:cNvSpPr/>
            <p:nvPr/>
          </p:nvSpPr>
          <p:spPr>
            <a:xfrm>
              <a:off x="6270354" y="2904740"/>
              <a:ext cx="1064714" cy="915944"/>
            </a:xfrm>
            <a:custGeom>
              <a:avLst/>
              <a:gdLst/>
              <a:ahLst/>
              <a:cxnLst/>
              <a:rect l="l" t="t" r="r" b="b"/>
              <a:pathLst>
                <a:path w="23052" h="19831" extrusionOk="0">
                  <a:moveTo>
                    <a:pt x="1" y="0"/>
                  </a:moveTo>
                  <a:lnTo>
                    <a:pt x="1" y="14514"/>
                  </a:lnTo>
                  <a:lnTo>
                    <a:pt x="13" y="14789"/>
                  </a:lnTo>
                  <a:lnTo>
                    <a:pt x="63" y="15051"/>
                  </a:lnTo>
                  <a:lnTo>
                    <a:pt x="138" y="15326"/>
                  </a:lnTo>
                  <a:lnTo>
                    <a:pt x="238" y="15588"/>
                  </a:lnTo>
                  <a:lnTo>
                    <a:pt x="363" y="15837"/>
                  </a:lnTo>
                  <a:lnTo>
                    <a:pt x="512" y="16099"/>
                  </a:lnTo>
                  <a:lnTo>
                    <a:pt x="700" y="16336"/>
                  </a:lnTo>
                  <a:lnTo>
                    <a:pt x="899" y="16586"/>
                  </a:lnTo>
                  <a:lnTo>
                    <a:pt x="1136" y="16823"/>
                  </a:lnTo>
                  <a:lnTo>
                    <a:pt x="1386" y="17048"/>
                  </a:lnTo>
                  <a:lnTo>
                    <a:pt x="1661" y="17272"/>
                  </a:lnTo>
                  <a:lnTo>
                    <a:pt x="1960" y="17485"/>
                  </a:lnTo>
                  <a:lnTo>
                    <a:pt x="2285" y="17697"/>
                  </a:lnTo>
                  <a:lnTo>
                    <a:pt x="2622" y="17896"/>
                  </a:lnTo>
                  <a:lnTo>
                    <a:pt x="2984" y="18096"/>
                  </a:lnTo>
                  <a:lnTo>
                    <a:pt x="3358" y="18271"/>
                  </a:lnTo>
                  <a:lnTo>
                    <a:pt x="3757" y="18458"/>
                  </a:lnTo>
                  <a:lnTo>
                    <a:pt x="4182" y="18620"/>
                  </a:lnTo>
                  <a:lnTo>
                    <a:pt x="4618" y="18782"/>
                  </a:lnTo>
                  <a:lnTo>
                    <a:pt x="5068" y="18932"/>
                  </a:lnTo>
                  <a:lnTo>
                    <a:pt x="5529" y="19069"/>
                  </a:lnTo>
                  <a:lnTo>
                    <a:pt x="6016" y="19194"/>
                  </a:lnTo>
                  <a:lnTo>
                    <a:pt x="6515" y="19307"/>
                  </a:lnTo>
                  <a:lnTo>
                    <a:pt x="7027" y="19419"/>
                  </a:lnTo>
                  <a:lnTo>
                    <a:pt x="7551" y="19519"/>
                  </a:lnTo>
                  <a:lnTo>
                    <a:pt x="8088" y="19594"/>
                  </a:lnTo>
                  <a:lnTo>
                    <a:pt x="8637" y="19669"/>
                  </a:lnTo>
                  <a:lnTo>
                    <a:pt x="9186" y="19731"/>
                  </a:lnTo>
                  <a:lnTo>
                    <a:pt x="9760" y="19781"/>
                  </a:lnTo>
                  <a:lnTo>
                    <a:pt x="10347" y="19806"/>
                  </a:lnTo>
                  <a:lnTo>
                    <a:pt x="10933" y="19831"/>
                  </a:lnTo>
                  <a:lnTo>
                    <a:pt x="12119" y="19831"/>
                  </a:lnTo>
                  <a:lnTo>
                    <a:pt x="12705" y="19806"/>
                  </a:lnTo>
                  <a:lnTo>
                    <a:pt x="13292" y="19781"/>
                  </a:lnTo>
                  <a:lnTo>
                    <a:pt x="13853" y="19731"/>
                  </a:lnTo>
                  <a:lnTo>
                    <a:pt x="14415" y="19669"/>
                  </a:lnTo>
                  <a:lnTo>
                    <a:pt x="14964" y="19594"/>
                  </a:lnTo>
                  <a:lnTo>
                    <a:pt x="15501" y="19519"/>
                  </a:lnTo>
                  <a:lnTo>
                    <a:pt x="16025" y="19419"/>
                  </a:lnTo>
                  <a:lnTo>
                    <a:pt x="16537" y="19307"/>
                  </a:lnTo>
                  <a:lnTo>
                    <a:pt x="17036" y="19194"/>
                  </a:lnTo>
                  <a:lnTo>
                    <a:pt x="17522" y="19069"/>
                  </a:lnTo>
                  <a:lnTo>
                    <a:pt x="17984" y="18932"/>
                  </a:lnTo>
                  <a:lnTo>
                    <a:pt x="18433" y="18782"/>
                  </a:lnTo>
                  <a:lnTo>
                    <a:pt x="18870" y="18620"/>
                  </a:lnTo>
                  <a:lnTo>
                    <a:pt x="19282" y="18458"/>
                  </a:lnTo>
                  <a:lnTo>
                    <a:pt x="19681" y="18271"/>
                  </a:lnTo>
                  <a:lnTo>
                    <a:pt x="20068" y="18096"/>
                  </a:lnTo>
                  <a:lnTo>
                    <a:pt x="20430" y="17896"/>
                  </a:lnTo>
                  <a:lnTo>
                    <a:pt x="20767" y="17697"/>
                  </a:lnTo>
                  <a:lnTo>
                    <a:pt x="21092" y="17485"/>
                  </a:lnTo>
                  <a:lnTo>
                    <a:pt x="21391" y="17272"/>
                  </a:lnTo>
                  <a:lnTo>
                    <a:pt x="21666" y="17048"/>
                  </a:lnTo>
                  <a:lnTo>
                    <a:pt x="21915" y="16823"/>
                  </a:lnTo>
                  <a:lnTo>
                    <a:pt x="22152" y="16586"/>
                  </a:lnTo>
                  <a:lnTo>
                    <a:pt x="22352" y="16336"/>
                  </a:lnTo>
                  <a:lnTo>
                    <a:pt x="22539" y="16099"/>
                  </a:lnTo>
                  <a:lnTo>
                    <a:pt x="22689" y="15837"/>
                  </a:lnTo>
                  <a:lnTo>
                    <a:pt x="22814" y="15588"/>
                  </a:lnTo>
                  <a:lnTo>
                    <a:pt x="22914" y="15326"/>
                  </a:lnTo>
                  <a:lnTo>
                    <a:pt x="22989" y="15051"/>
                  </a:lnTo>
                  <a:lnTo>
                    <a:pt x="23039" y="14789"/>
                  </a:lnTo>
                  <a:lnTo>
                    <a:pt x="23051" y="14514"/>
                  </a:lnTo>
                  <a:lnTo>
                    <a:pt x="23051" y="0"/>
                  </a:lnTo>
                  <a:lnTo>
                    <a:pt x="22914" y="225"/>
                  </a:lnTo>
                  <a:lnTo>
                    <a:pt x="22752" y="450"/>
                  </a:lnTo>
                  <a:lnTo>
                    <a:pt x="22589" y="662"/>
                  </a:lnTo>
                  <a:lnTo>
                    <a:pt x="22390" y="874"/>
                  </a:lnTo>
                  <a:lnTo>
                    <a:pt x="22190" y="1086"/>
                  </a:lnTo>
                  <a:lnTo>
                    <a:pt x="21965" y="1286"/>
                  </a:lnTo>
                  <a:lnTo>
                    <a:pt x="21716" y="1486"/>
                  </a:lnTo>
                  <a:lnTo>
                    <a:pt x="21466" y="1685"/>
                  </a:lnTo>
                  <a:lnTo>
                    <a:pt x="21192" y="1872"/>
                  </a:lnTo>
                  <a:lnTo>
                    <a:pt x="20904" y="2047"/>
                  </a:lnTo>
                  <a:lnTo>
                    <a:pt x="20592" y="2234"/>
                  </a:lnTo>
                  <a:lnTo>
                    <a:pt x="20281" y="2397"/>
                  </a:lnTo>
                  <a:lnTo>
                    <a:pt x="19944" y="2571"/>
                  </a:lnTo>
                  <a:lnTo>
                    <a:pt x="19607" y="2721"/>
                  </a:lnTo>
                  <a:lnTo>
                    <a:pt x="19245" y="2871"/>
                  </a:lnTo>
                  <a:lnTo>
                    <a:pt x="18870" y="3021"/>
                  </a:lnTo>
                  <a:lnTo>
                    <a:pt x="18483" y="3158"/>
                  </a:lnTo>
                  <a:lnTo>
                    <a:pt x="18097" y="3295"/>
                  </a:lnTo>
                  <a:lnTo>
                    <a:pt x="17685" y="3407"/>
                  </a:lnTo>
                  <a:lnTo>
                    <a:pt x="17260" y="3532"/>
                  </a:lnTo>
                  <a:lnTo>
                    <a:pt x="16836" y="3632"/>
                  </a:lnTo>
                  <a:lnTo>
                    <a:pt x="16399" y="3732"/>
                  </a:lnTo>
                  <a:lnTo>
                    <a:pt x="15950" y="3819"/>
                  </a:lnTo>
                  <a:lnTo>
                    <a:pt x="15488" y="3907"/>
                  </a:lnTo>
                  <a:lnTo>
                    <a:pt x="15027" y="3981"/>
                  </a:lnTo>
                  <a:lnTo>
                    <a:pt x="14540" y="4044"/>
                  </a:lnTo>
                  <a:lnTo>
                    <a:pt x="14053" y="4094"/>
                  </a:lnTo>
                  <a:lnTo>
                    <a:pt x="13566" y="4144"/>
                  </a:lnTo>
                  <a:lnTo>
                    <a:pt x="13067" y="4181"/>
                  </a:lnTo>
                  <a:lnTo>
                    <a:pt x="12556" y="4206"/>
                  </a:lnTo>
                  <a:lnTo>
                    <a:pt x="12044" y="4219"/>
                  </a:lnTo>
                  <a:lnTo>
                    <a:pt x="11520" y="4231"/>
                  </a:lnTo>
                  <a:lnTo>
                    <a:pt x="11008" y="4219"/>
                  </a:lnTo>
                  <a:lnTo>
                    <a:pt x="10496" y="4206"/>
                  </a:lnTo>
                  <a:lnTo>
                    <a:pt x="9985" y="4181"/>
                  </a:lnTo>
                  <a:lnTo>
                    <a:pt x="9485" y="4144"/>
                  </a:lnTo>
                  <a:lnTo>
                    <a:pt x="8986" y="4094"/>
                  </a:lnTo>
                  <a:lnTo>
                    <a:pt x="8512" y="4044"/>
                  </a:lnTo>
                  <a:lnTo>
                    <a:pt x="8025" y="3981"/>
                  </a:lnTo>
                  <a:lnTo>
                    <a:pt x="7564" y="3907"/>
                  </a:lnTo>
                  <a:lnTo>
                    <a:pt x="7102" y="3819"/>
                  </a:lnTo>
                  <a:lnTo>
                    <a:pt x="6653" y="3732"/>
                  </a:lnTo>
                  <a:lnTo>
                    <a:pt x="6216" y="3632"/>
                  </a:lnTo>
                  <a:lnTo>
                    <a:pt x="5779" y="3532"/>
                  </a:lnTo>
                  <a:lnTo>
                    <a:pt x="5367" y="3407"/>
                  </a:lnTo>
                  <a:lnTo>
                    <a:pt x="4955" y="3295"/>
                  </a:lnTo>
                  <a:lnTo>
                    <a:pt x="4568" y="3158"/>
                  </a:lnTo>
                  <a:lnTo>
                    <a:pt x="4182" y="3021"/>
                  </a:lnTo>
                  <a:lnTo>
                    <a:pt x="3807" y="2871"/>
                  </a:lnTo>
                  <a:lnTo>
                    <a:pt x="3445" y="2721"/>
                  </a:lnTo>
                  <a:lnTo>
                    <a:pt x="3108" y="2571"/>
                  </a:lnTo>
                  <a:lnTo>
                    <a:pt x="2771" y="2397"/>
                  </a:lnTo>
                  <a:lnTo>
                    <a:pt x="2459" y="2234"/>
                  </a:lnTo>
                  <a:lnTo>
                    <a:pt x="2147" y="2047"/>
                  </a:lnTo>
                  <a:lnTo>
                    <a:pt x="1860" y="1872"/>
                  </a:lnTo>
                  <a:lnTo>
                    <a:pt x="1586" y="1685"/>
                  </a:lnTo>
                  <a:lnTo>
                    <a:pt x="1336" y="1486"/>
                  </a:lnTo>
                  <a:lnTo>
                    <a:pt x="1087" y="1286"/>
                  </a:lnTo>
                  <a:lnTo>
                    <a:pt x="862" y="1086"/>
                  </a:lnTo>
                  <a:lnTo>
                    <a:pt x="662" y="874"/>
                  </a:lnTo>
                  <a:lnTo>
                    <a:pt x="463" y="662"/>
                  </a:lnTo>
                  <a:lnTo>
                    <a:pt x="288" y="450"/>
                  </a:lnTo>
                  <a:lnTo>
                    <a:pt x="138" y="225"/>
                  </a:ln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57"/>
            <p:cNvSpPr/>
            <p:nvPr/>
          </p:nvSpPr>
          <p:spPr>
            <a:xfrm>
              <a:off x="6646161" y="1762358"/>
              <a:ext cx="281929" cy="231769"/>
            </a:xfrm>
            <a:custGeom>
              <a:avLst/>
              <a:gdLst/>
              <a:ahLst/>
              <a:cxnLst/>
              <a:rect l="l" t="t" r="r" b="b"/>
              <a:pathLst>
                <a:path w="6104" h="5018" extrusionOk="0">
                  <a:moveTo>
                    <a:pt x="2709" y="1"/>
                  </a:moveTo>
                  <a:lnTo>
                    <a:pt x="2397" y="26"/>
                  </a:lnTo>
                  <a:lnTo>
                    <a:pt x="2085" y="51"/>
                  </a:lnTo>
                  <a:lnTo>
                    <a:pt x="1798" y="88"/>
                  </a:lnTo>
                  <a:lnTo>
                    <a:pt x="1523" y="138"/>
                  </a:lnTo>
                  <a:lnTo>
                    <a:pt x="1274" y="188"/>
                  </a:lnTo>
                  <a:lnTo>
                    <a:pt x="1049" y="263"/>
                  </a:lnTo>
                  <a:lnTo>
                    <a:pt x="837" y="338"/>
                  </a:lnTo>
                  <a:lnTo>
                    <a:pt x="650" y="412"/>
                  </a:lnTo>
                  <a:lnTo>
                    <a:pt x="475" y="500"/>
                  </a:lnTo>
                  <a:lnTo>
                    <a:pt x="338" y="600"/>
                  </a:lnTo>
                  <a:lnTo>
                    <a:pt x="213" y="700"/>
                  </a:lnTo>
                  <a:lnTo>
                    <a:pt x="125" y="799"/>
                  </a:lnTo>
                  <a:lnTo>
                    <a:pt x="51" y="912"/>
                  </a:lnTo>
                  <a:lnTo>
                    <a:pt x="13" y="1024"/>
                  </a:lnTo>
                  <a:lnTo>
                    <a:pt x="1" y="1149"/>
                  </a:lnTo>
                  <a:lnTo>
                    <a:pt x="1" y="3869"/>
                  </a:lnTo>
                  <a:lnTo>
                    <a:pt x="13" y="3994"/>
                  </a:lnTo>
                  <a:lnTo>
                    <a:pt x="51" y="4106"/>
                  </a:lnTo>
                  <a:lnTo>
                    <a:pt x="125" y="4206"/>
                  </a:lnTo>
                  <a:lnTo>
                    <a:pt x="213" y="4319"/>
                  </a:lnTo>
                  <a:lnTo>
                    <a:pt x="338" y="4418"/>
                  </a:lnTo>
                  <a:lnTo>
                    <a:pt x="475" y="4518"/>
                  </a:lnTo>
                  <a:lnTo>
                    <a:pt x="650" y="4606"/>
                  </a:lnTo>
                  <a:lnTo>
                    <a:pt x="837" y="4681"/>
                  </a:lnTo>
                  <a:lnTo>
                    <a:pt x="1049" y="4755"/>
                  </a:lnTo>
                  <a:lnTo>
                    <a:pt x="1274" y="4818"/>
                  </a:lnTo>
                  <a:lnTo>
                    <a:pt x="1523" y="4880"/>
                  </a:lnTo>
                  <a:lnTo>
                    <a:pt x="1798" y="4930"/>
                  </a:lnTo>
                  <a:lnTo>
                    <a:pt x="2085" y="4968"/>
                  </a:lnTo>
                  <a:lnTo>
                    <a:pt x="2397" y="4993"/>
                  </a:lnTo>
                  <a:lnTo>
                    <a:pt x="2709" y="5005"/>
                  </a:lnTo>
                  <a:lnTo>
                    <a:pt x="3046" y="5017"/>
                  </a:lnTo>
                  <a:lnTo>
                    <a:pt x="3383" y="5005"/>
                  </a:lnTo>
                  <a:lnTo>
                    <a:pt x="3707" y="4993"/>
                  </a:lnTo>
                  <a:lnTo>
                    <a:pt x="4019" y="4968"/>
                  </a:lnTo>
                  <a:lnTo>
                    <a:pt x="4306" y="4930"/>
                  </a:lnTo>
                  <a:lnTo>
                    <a:pt x="4568" y="4880"/>
                  </a:lnTo>
                  <a:lnTo>
                    <a:pt x="4818" y="4818"/>
                  </a:lnTo>
                  <a:lnTo>
                    <a:pt x="5055" y="4755"/>
                  </a:lnTo>
                  <a:lnTo>
                    <a:pt x="5267" y="4681"/>
                  </a:lnTo>
                  <a:lnTo>
                    <a:pt x="5454" y="4606"/>
                  </a:lnTo>
                  <a:lnTo>
                    <a:pt x="5617" y="4518"/>
                  </a:lnTo>
                  <a:lnTo>
                    <a:pt x="5766" y="4418"/>
                  </a:lnTo>
                  <a:lnTo>
                    <a:pt x="5879" y="4319"/>
                  </a:lnTo>
                  <a:lnTo>
                    <a:pt x="5978" y="4206"/>
                  </a:lnTo>
                  <a:lnTo>
                    <a:pt x="6041" y="4106"/>
                  </a:lnTo>
                  <a:lnTo>
                    <a:pt x="6091" y="3994"/>
                  </a:lnTo>
                  <a:lnTo>
                    <a:pt x="6103" y="3869"/>
                  </a:lnTo>
                  <a:lnTo>
                    <a:pt x="6103" y="1149"/>
                  </a:lnTo>
                  <a:lnTo>
                    <a:pt x="6091" y="1024"/>
                  </a:lnTo>
                  <a:lnTo>
                    <a:pt x="6041" y="912"/>
                  </a:lnTo>
                  <a:lnTo>
                    <a:pt x="5978" y="799"/>
                  </a:lnTo>
                  <a:lnTo>
                    <a:pt x="5879" y="700"/>
                  </a:lnTo>
                  <a:lnTo>
                    <a:pt x="5766" y="600"/>
                  </a:lnTo>
                  <a:lnTo>
                    <a:pt x="5617" y="500"/>
                  </a:lnTo>
                  <a:lnTo>
                    <a:pt x="5454" y="412"/>
                  </a:lnTo>
                  <a:lnTo>
                    <a:pt x="5267" y="338"/>
                  </a:lnTo>
                  <a:lnTo>
                    <a:pt x="5055" y="263"/>
                  </a:lnTo>
                  <a:lnTo>
                    <a:pt x="4818" y="188"/>
                  </a:lnTo>
                  <a:lnTo>
                    <a:pt x="4568" y="138"/>
                  </a:lnTo>
                  <a:lnTo>
                    <a:pt x="4306" y="88"/>
                  </a:lnTo>
                  <a:lnTo>
                    <a:pt x="4019" y="51"/>
                  </a:lnTo>
                  <a:lnTo>
                    <a:pt x="3707" y="26"/>
                  </a:lnTo>
                  <a:lnTo>
                    <a:pt x="338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57"/>
            <p:cNvSpPr/>
            <p:nvPr/>
          </p:nvSpPr>
          <p:spPr>
            <a:xfrm>
              <a:off x="6634661" y="1749703"/>
              <a:ext cx="289965" cy="100319"/>
            </a:xfrm>
            <a:custGeom>
              <a:avLst/>
              <a:gdLst/>
              <a:ahLst/>
              <a:cxnLst/>
              <a:rect l="l" t="t" r="r" b="b"/>
              <a:pathLst>
                <a:path w="6278" h="2172" extrusionOk="0">
                  <a:moveTo>
                    <a:pt x="2820" y="0"/>
                  </a:moveTo>
                  <a:lnTo>
                    <a:pt x="2509" y="13"/>
                  </a:lnTo>
                  <a:lnTo>
                    <a:pt x="2209" y="50"/>
                  </a:lnTo>
                  <a:lnTo>
                    <a:pt x="1909" y="75"/>
                  </a:lnTo>
                  <a:lnTo>
                    <a:pt x="1635" y="125"/>
                  </a:lnTo>
                  <a:lnTo>
                    <a:pt x="1385" y="175"/>
                  </a:lnTo>
                  <a:lnTo>
                    <a:pt x="1136" y="237"/>
                  </a:lnTo>
                  <a:lnTo>
                    <a:pt x="911" y="312"/>
                  </a:lnTo>
                  <a:lnTo>
                    <a:pt x="711" y="387"/>
                  </a:lnTo>
                  <a:lnTo>
                    <a:pt x="537" y="474"/>
                  </a:lnTo>
                  <a:lnTo>
                    <a:pt x="374" y="562"/>
                  </a:lnTo>
                  <a:lnTo>
                    <a:pt x="250" y="662"/>
                  </a:lnTo>
                  <a:lnTo>
                    <a:pt x="137" y="761"/>
                  </a:lnTo>
                  <a:lnTo>
                    <a:pt x="62" y="861"/>
                  </a:lnTo>
                  <a:lnTo>
                    <a:pt x="13" y="974"/>
                  </a:lnTo>
                  <a:lnTo>
                    <a:pt x="0" y="1023"/>
                  </a:lnTo>
                  <a:lnTo>
                    <a:pt x="0" y="1086"/>
                  </a:lnTo>
                  <a:lnTo>
                    <a:pt x="0" y="1136"/>
                  </a:lnTo>
                  <a:lnTo>
                    <a:pt x="13" y="1198"/>
                  </a:lnTo>
                  <a:lnTo>
                    <a:pt x="62" y="1298"/>
                  </a:lnTo>
                  <a:lnTo>
                    <a:pt x="137" y="1410"/>
                  </a:lnTo>
                  <a:lnTo>
                    <a:pt x="250" y="1510"/>
                  </a:lnTo>
                  <a:lnTo>
                    <a:pt x="374" y="1597"/>
                  </a:lnTo>
                  <a:lnTo>
                    <a:pt x="537" y="1685"/>
                  </a:lnTo>
                  <a:lnTo>
                    <a:pt x="711" y="1772"/>
                  </a:lnTo>
                  <a:lnTo>
                    <a:pt x="911" y="1847"/>
                  </a:lnTo>
                  <a:lnTo>
                    <a:pt x="1136" y="1922"/>
                  </a:lnTo>
                  <a:lnTo>
                    <a:pt x="1385" y="1984"/>
                  </a:lnTo>
                  <a:lnTo>
                    <a:pt x="1635" y="2034"/>
                  </a:lnTo>
                  <a:lnTo>
                    <a:pt x="1909" y="2084"/>
                  </a:lnTo>
                  <a:lnTo>
                    <a:pt x="2209" y="2122"/>
                  </a:lnTo>
                  <a:lnTo>
                    <a:pt x="2509" y="2147"/>
                  </a:lnTo>
                  <a:lnTo>
                    <a:pt x="2820" y="2159"/>
                  </a:lnTo>
                  <a:lnTo>
                    <a:pt x="3132" y="2172"/>
                  </a:lnTo>
                  <a:lnTo>
                    <a:pt x="3457" y="2159"/>
                  </a:lnTo>
                  <a:lnTo>
                    <a:pt x="3769" y="2147"/>
                  </a:lnTo>
                  <a:lnTo>
                    <a:pt x="4068" y="2122"/>
                  </a:lnTo>
                  <a:lnTo>
                    <a:pt x="4356" y="2084"/>
                  </a:lnTo>
                  <a:lnTo>
                    <a:pt x="4630" y="2034"/>
                  </a:lnTo>
                  <a:lnTo>
                    <a:pt x="4892" y="1984"/>
                  </a:lnTo>
                  <a:lnTo>
                    <a:pt x="5142" y="1922"/>
                  </a:lnTo>
                  <a:lnTo>
                    <a:pt x="5354" y="1847"/>
                  </a:lnTo>
                  <a:lnTo>
                    <a:pt x="5566" y="1772"/>
                  </a:lnTo>
                  <a:lnTo>
                    <a:pt x="5741" y="1685"/>
                  </a:lnTo>
                  <a:lnTo>
                    <a:pt x="5903" y="1597"/>
                  </a:lnTo>
                  <a:lnTo>
                    <a:pt x="6028" y="1510"/>
                  </a:lnTo>
                  <a:lnTo>
                    <a:pt x="6140" y="1410"/>
                  </a:lnTo>
                  <a:lnTo>
                    <a:pt x="6215" y="1298"/>
                  </a:lnTo>
                  <a:lnTo>
                    <a:pt x="6265" y="1198"/>
                  </a:lnTo>
                  <a:lnTo>
                    <a:pt x="6277" y="1136"/>
                  </a:lnTo>
                  <a:lnTo>
                    <a:pt x="6277" y="1086"/>
                  </a:lnTo>
                  <a:lnTo>
                    <a:pt x="6277" y="1023"/>
                  </a:lnTo>
                  <a:lnTo>
                    <a:pt x="6265" y="974"/>
                  </a:lnTo>
                  <a:lnTo>
                    <a:pt x="6215" y="861"/>
                  </a:lnTo>
                  <a:lnTo>
                    <a:pt x="6140" y="761"/>
                  </a:lnTo>
                  <a:lnTo>
                    <a:pt x="6028" y="662"/>
                  </a:lnTo>
                  <a:lnTo>
                    <a:pt x="5903" y="562"/>
                  </a:lnTo>
                  <a:lnTo>
                    <a:pt x="5741" y="474"/>
                  </a:lnTo>
                  <a:lnTo>
                    <a:pt x="5566" y="387"/>
                  </a:lnTo>
                  <a:lnTo>
                    <a:pt x="5354" y="312"/>
                  </a:lnTo>
                  <a:lnTo>
                    <a:pt x="5142" y="237"/>
                  </a:lnTo>
                  <a:lnTo>
                    <a:pt x="4892" y="175"/>
                  </a:lnTo>
                  <a:lnTo>
                    <a:pt x="4630" y="125"/>
                  </a:lnTo>
                  <a:lnTo>
                    <a:pt x="4356" y="75"/>
                  </a:lnTo>
                  <a:lnTo>
                    <a:pt x="4068" y="50"/>
                  </a:lnTo>
                  <a:lnTo>
                    <a:pt x="3769" y="13"/>
                  </a:lnTo>
                  <a:lnTo>
                    <a:pt x="345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57"/>
            <p:cNvSpPr/>
            <p:nvPr/>
          </p:nvSpPr>
          <p:spPr>
            <a:xfrm>
              <a:off x="6623115" y="2204439"/>
              <a:ext cx="324560" cy="828327"/>
            </a:xfrm>
            <a:custGeom>
              <a:avLst/>
              <a:gdLst/>
              <a:ahLst/>
              <a:cxnLst/>
              <a:rect l="l" t="t" r="r" b="b"/>
              <a:pathLst>
                <a:path w="7027" h="17934" extrusionOk="0">
                  <a:moveTo>
                    <a:pt x="3245" y="1"/>
                  </a:moveTo>
                  <a:lnTo>
                    <a:pt x="3994" y="7164"/>
                  </a:lnTo>
                  <a:lnTo>
                    <a:pt x="0" y="6740"/>
                  </a:lnTo>
                  <a:lnTo>
                    <a:pt x="0" y="6740"/>
                  </a:lnTo>
                  <a:lnTo>
                    <a:pt x="5279" y="17934"/>
                  </a:lnTo>
                  <a:lnTo>
                    <a:pt x="3557" y="9261"/>
                  </a:lnTo>
                  <a:lnTo>
                    <a:pt x="7027" y="9697"/>
                  </a:lnTo>
                  <a:lnTo>
                    <a:pt x="324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0" name="Google Shape;510;p57"/>
          <p:cNvGrpSpPr/>
          <p:nvPr/>
        </p:nvGrpSpPr>
        <p:grpSpPr>
          <a:xfrm flipH="1">
            <a:off x="6735138" y="2571747"/>
            <a:ext cx="1637624" cy="2332790"/>
            <a:chOff x="7755688" y="2810697"/>
            <a:chExt cx="1637624" cy="2332790"/>
          </a:xfrm>
        </p:grpSpPr>
        <p:sp>
          <p:nvSpPr>
            <p:cNvPr id="511" name="Google Shape;511;p57"/>
            <p:cNvSpPr/>
            <p:nvPr/>
          </p:nvSpPr>
          <p:spPr>
            <a:xfrm>
              <a:off x="7755688" y="2810697"/>
              <a:ext cx="1300455" cy="1948327"/>
            </a:xfrm>
            <a:custGeom>
              <a:avLst/>
              <a:gdLst/>
              <a:ahLst/>
              <a:cxnLst/>
              <a:rect l="l" t="t" r="r" b="b"/>
              <a:pathLst>
                <a:path w="28156" h="42183" extrusionOk="0">
                  <a:moveTo>
                    <a:pt x="5367" y="1"/>
                  </a:moveTo>
                  <a:lnTo>
                    <a:pt x="5092" y="13"/>
                  </a:lnTo>
                  <a:lnTo>
                    <a:pt x="4818" y="26"/>
                  </a:lnTo>
                  <a:lnTo>
                    <a:pt x="4543" y="63"/>
                  </a:lnTo>
                  <a:lnTo>
                    <a:pt x="4269" y="101"/>
                  </a:lnTo>
                  <a:lnTo>
                    <a:pt x="4007" y="163"/>
                  </a:lnTo>
                  <a:lnTo>
                    <a:pt x="3745" y="238"/>
                  </a:lnTo>
                  <a:lnTo>
                    <a:pt x="3483" y="325"/>
                  </a:lnTo>
                  <a:lnTo>
                    <a:pt x="3220" y="438"/>
                  </a:lnTo>
                  <a:lnTo>
                    <a:pt x="2971" y="550"/>
                  </a:lnTo>
                  <a:lnTo>
                    <a:pt x="2721" y="687"/>
                  </a:lnTo>
                  <a:lnTo>
                    <a:pt x="2459" y="862"/>
                  </a:lnTo>
                  <a:lnTo>
                    <a:pt x="2210" y="1037"/>
                  </a:lnTo>
                  <a:lnTo>
                    <a:pt x="1972" y="1236"/>
                  </a:lnTo>
                  <a:lnTo>
                    <a:pt x="1760" y="1436"/>
                  </a:lnTo>
                  <a:lnTo>
                    <a:pt x="1561" y="1661"/>
                  </a:lnTo>
                  <a:lnTo>
                    <a:pt x="1373" y="1885"/>
                  </a:lnTo>
                  <a:lnTo>
                    <a:pt x="1199" y="2123"/>
                  </a:lnTo>
                  <a:lnTo>
                    <a:pt x="1036" y="2372"/>
                  </a:lnTo>
                  <a:lnTo>
                    <a:pt x="887" y="2634"/>
                  </a:lnTo>
                  <a:lnTo>
                    <a:pt x="749" y="2896"/>
                  </a:lnTo>
                  <a:lnTo>
                    <a:pt x="625" y="3171"/>
                  </a:lnTo>
                  <a:lnTo>
                    <a:pt x="512" y="3458"/>
                  </a:lnTo>
                  <a:lnTo>
                    <a:pt x="412" y="3745"/>
                  </a:lnTo>
                  <a:lnTo>
                    <a:pt x="325" y="4044"/>
                  </a:lnTo>
                  <a:lnTo>
                    <a:pt x="250" y="4344"/>
                  </a:lnTo>
                  <a:lnTo>
                    <a:pt x="188" y="4643"/>
                  </a:lnTo>
                  <a:lnTo>
                    <a:pt x="138" y="4955"/>
                  </a:lnTo>
                  <a:lnTo>
                    <a:pt x="88" y="5280"/>
                  </a:lnTo>
                  <a:lnTo>
                    <a:pt x="51" y="5592"/>
                  </a:lnTo>
                  <a:lnTo>
                    <a:pt x="26" y="5916"/>
                  </a:lnTo>
                  <a:lnTo>
                    <a:pt x="13" y="6241"/>
                  </a:lnTo>
                  <a:lnTo>
                    <a:pt x="1" y="6565"/>
                  </a:lnTo>
                  <a:lnTo>
                    <a:pt x="1" y="6890"/>
                  </a:lnTo>
                  <a:lnTo>
                    <a:pt x="13" y="7214"/>
                  </a:lnTo>
                  <a:lnTo>
                    <a:pt x="38" y="7539"/>
                  </a:lnTo>
                  <a:lnTo>
                    <a:pt x="63" y="7863"/>
                  </a:lnTo>
                  <a:lnTo>
                    <a:pt x="125" y="8512"/>
                  </a:lnTo>
                  <a:lnTo>
                    <a:pt x="225" y="9149"/>
                  </a:lnTo>
                  <a:lnTo>
                    <a:pt x="350" y="9773"/>
                  </a:lnTo>
                  <a:lnTo>
                    <a:pt x="487" y="10372"/>
                  </a:lnTo>
                  <a:lnTo>
                    <a:pt x="625" y="10958"/>
                  </a:lnTo>
                  <a:lnTo>
                    <a:pt x="787" y="11545"/>
                  </a:lnTo>
                  <a:lnTo>
                    <a:pt x="962" y="12131"/>
                  </a:lnTo>
                  <a:lnTo>
                    <a:pt x="1136" y="12705"/>
                  </a:lnTo>
                  <a:lnTo>
                    <a:pt x="1324" y="13279"/>
                  </a:lnTo>
                  <a:lnTo>
                    <a:pt x="1523" y="13853"/>
                  </a:lnTo>
                  <a:lnTo>
                    <a:pt x="1735" y="14428"/>
                  </a:lnTo>
                  <a:lnTo>
                    <a:pt x="1947" y="14989"/>
                  </a:lnTo>
                  <a:lnTo>
                    <a:pt x="2172" y="15551"/>
                  </a:lnTo>
                  <a:lnTo>
                    <a:pt x="2409" y="16112"/>
                  </a:lnTo>
                  <a:lnTo>
                    <a:pt x="2646" y="16674"/>
                  </a:lnTo>
                  <a:lnTo>
                    <a:pt x="2908" y="17223"/>
                  </a:lnTo>
                  <a:lnTo>
                    <a:pt x="3158" y="17772"/>
                  </a:lnTo>
                  <a:lnTo>
                    <a:pt x="3695" y="18870"/>
                  </a:lnTo>
                  <a:lnTo>
                    <a:pt x="4256" y="19944"/>
                  </a:lnTo>
                  <a:lnTo>
                    <a:pt x="4843" y="21017"/>
                  </a:lnTo>
                  <a:lnTo>
                    <a:pt x="5442" y="22090"/>
                  </a:lnTo>
                  <a:lnTo>
                    <a:pt x="6066" y="23138"/>
                  </a:lnTo>
                  <a:lnTo>
                    <a:pt x="6702" y="24187"/>
                  </a:lnTo>
                  <a:lnTo>
                    <a:pt x="7351" y="25235"/>
                  </a:lnTo>
                  <a:lnTo>
                    <a:pt x="8000" y="26258"/>
                  </a:lnTo>
                  <a:lnTo>
                    <a:pt x="8662" y="27294"/>
                  </a:lnTo>
                  <a:lnTo>
                    <a:pt x="9061" y="27893"/>
                  </a:lnTo>
                  <a:lnTo>
                    <a:pt x="9498" y="28530"/>
                  </a:lnTo>
                  <a:lnTo>
                    <a:pt x="9972" y="29166"/>
                  </a:lnTo>
                  <a:lnTo>
                    <a:pt x="10471" y="29827"/>
                  </a:lnTo>
                  <a:lnTo>
                    <a:pt x="10995" y="30489"/>
                  </a:lnTo>
                  <a:lnTo>
                    <a:pt x="11557" y="31163"/>
                  </a:lnTo>
                  <a:lnTo>
                    <a:pt x="12131" y="31849"/>
                  </a:lnTo>
                  <a:lnTo>
                    <a:pt x="12730" y="32523"/>
                  </a:lnTo>
                  <a:lnTo>
                    <a:pt x="13342" y="33210"/>
                  </a:lnTo>
                  <a:lnTo>
                    <a:pt x="13966" y="33883"/>
                  </a:lnTo>
                  <a:lnTo>
                    <a:pt x="14614" y="34557"/>
                  </a:lnTo>
                  <a:lnTo>
                    <a:pt x="15263" y="35206"/>
                  </a:lnTo>
                  <a:lnTo>
                    <a:pt x="15925" y="35855"/>
                  </a:lnTo>
                  <a:lnTo>
                    <a:pt x="16599" y="36492"/>
                  </a:lnTo>
                  <a:lnTo>
                    <a:pt x="17260" y="37103"/>
                  </a:lnTo>
                  <a:lnTo>
                    <a:pt x="17934" y="37690"/>
                  </a:lnTo>
                  <a:lnTo>
                    <a:pt x="18608" y="38264"/>
                  </a:lnTo>
                  <a:lnTo>
                    <a:pt x="19282" y="38800"/>
                  </a:lnTo>
                  <a:lnTo>
                    <a:pt x="19943" y="39312"/>
                  </a:lnTo>
                  <a:lnTo>
                    <a:pt x="20605" y="39786"/>
                  </a:lnTo>
                  <a:lnTo>
                    <a:pt x="21254" y="40236"/>
                  </a:lnTo>
                  <a:lnTo>
                    <a:pt x="21890" y="40647"/>
                  </a:lnTo>
                  <a:lnTo>
                    <a:pt x="22502" y="41009"/>
                  </a:lnTo>
                  <a:lnTo>
                    <a:pt x="22814" y="41172"/>
                  </a:lnTo>
                  <a:lnTo>
                    <a:pt x="23113" y="41321"/>
                  </a:lnTo>
                  <a:lnTo>
                    <a:pt x="23400" y="41471"/>
                  </a:lnTo>
                  <a:lnTo>
                    <a:pt x="23700" y="41596"/>
                  </a:lnTo>
                  <a:lnTo>
                    <a:pt x="23974" y="41721"/>
                  </a:lnTo>
                  <a:lnTo>
                    <a:pt x="24261" y="41821"/>
                  </a:lnTo>
                  <a:lnTo>
                    <a:pt x="24523" y="41920"/>
                  </a:lnTo>
                  <a:lnTo>
                    <a:pt x="24798" y="41995"/>
                  </a:lnTo>
                  <a:lnTo>
                    <a:pt x="25060" y="42058"/>
                  </a:lnTo>
                  <a:lnTo>
                    <a:pt x="25310" y="42108"/>
                  </a:lnTo>
                  <a:lnTo>
                    <a:pt x="25547" y="42145"/>
                  </a:lnTo>
                  <a:lnTo>
                    <a:pt x="25784" y="42170"/>
                  </a:lnTo>
                  <a:lnTo>
                    <a:pt x="26021" y="42182"/>
                  </a:lnTo>
                  <a:lnTo>
                    <a:pt x="26246" y="42170"/>
                  </a:lnTo>
                  <a:lnTo>
                    <a:pt x="26458" y="42145"/>
                  </a:lnTo>
                  <a:lnTo>
                    <a:pt x="26658" y="42108"/>
                  </a:lnTo>
                  <a:lnTo>
                    <a:pt x="26857" y="42045"/>
                  </a:lnTo>
                  <a:lnTo>
                    <a:pt x="27044" y="41970"/>
                  </a:lnTo>
                  <a:lnTo>
                    <a:pt x="27132" y="41920"/>
                  </a:lnTo>
                  <a:lnTo>
                    <a:pt x="27219" y="41870"/>
                  </a:lnTo>
                  <a:lnTo>
                    <a:pt x="27294" y="41808"/>
                  </a:lnTo>
                  <a:lnTo>
                    <a:pt x="27381" y="41746"/>
                  </a:lnTo>
                  <a:lnTo>
                    <a:pt x="27519" y="41596"/>
                  </a:lnTo>
                  <a:lnTo>
                    <a:pt x="27643" y="41409"/>
                  </a:lnTo>
                  <a:lnTo>
                    <a:pt x="27756" y="41209"/>
                  </a:lnTo>
                  <a:lnTo>
                    <a:pt x="27856" y="40972"/>
                  </a:lnTo>
                  <a:lnTo>
                    <a:pt x="27943" y="40722"/>
                  </a:lnTo>
                  <a:lnTo>
                    <a:pt x="28005" y="40448"/>
                  </a:lnTo>
                  <a:lnTo>
                    <a:pt x="28068" y="40148"/>
                  </a:lnTo>
                  <a:lnTo>
                    <a:pt x="28105" y="39824"/>
                  </a:lnTo>
                  <a:lnTo>
                    <a:pt x="28130" y="39474"/>
                  </a:lnTo>
                  <a:lnTo>
                    <a:pt x="28155" y="39112"/>
                  </a:lnTo>
                  <a:lnTo>
                    <a:pt x="28155" y="38726"/>
                  </a:lnTo>
                  <a:lnTo>
                    <a:pt x="28143" y="38326"/>
                  </a:lnTo>
                  <a:lnTo>
                    <a:pt x="28118" y="37902"/>
                  </a:lnTo>
                  <a:lnTo>
                    <a:pt x="28080" y="37453"/>
                  </a:lnTo>
                  <a:lnTo>
                    <a:pt x="28043" y="37003"/>
                  </a:lnTo>
                  <a:lnTo>
                    <a:pt x="27980" y="36529"/>
                  </a:lnTo>
                  <a:lnTo>
                    <a:pt x="27905" y="36030"/>
                  </a:lnTo>
                  <a:lnTo>
                    <a:pt x="27831" y="35531"/>
                  </a:lnTo>
                  <a:lnTo>
                    <a:pt x="27743" y="35007"/>
                  </a:lnTo>
                  <a:lnTo>
                    <a:pt x="27643" y="34482"/>
                  </a:lnTo>
                  <a:lnTo>
                    <a:pt x="27406" y="33372"/>
                  </a:lnTo>
                  <a:lnTo>
                    <a:pt x="27132" y="32224"/>
                  </a:lnTo>
                  <a:lnTo>
                    <a:pt x="26832" y="31038"/>
                  </a:lnTo>
                  <a:lnTo>
                    <a:pt x="26483" y="29827"/>
                  </a:lnTo>
                  <a:lnTo>
                    <a:pt x="26108" y="28580"/>
                  </a:lnTo>
                  <a:lnTo>
                    <a:pt x="25709" y="27307"/>
                  </a:lnTo>
                  <a:lnTo>
                    <a:pt x="25272" y="26021"/>
                  </a:lnTo>
                  <a:lnTo>
                    <a:pt x="24823" y="24723"/>
                  </a:lnTo>
                  <a:lnTo>
                    <a:pt x="24336" y="23425"/>
                  </a:lnTo>
                  <a:lnTo>
                    <a:pt x="23837" y="22128"/>
                  </a:lnTo>
                  <a:lnTo>
                    <a:pt x="23313" y="20830"/>
                  </a:lnTo>
                  <a:lnTo>
                    <a:pt x="22776" y="19557"/>
                  </a:lnTo>
                  <a:lnTo>
                    <a:pt x="22227" y="18296"/>
                  </a:lnTo>
                  <a:lnTo>
                    <a:pt x="21653" y="17061"/>
                  </a:lnTo>
                  <a:lnTo>
                    <a:pt x="21079" y="15850"/>
                  </a:lnTo>
                  <a:lnTo>
                    <a:pt x="20492" y="14677"/>
                  </a:lnTo>
                  <a:lnTo>
                    <a:pt x="19906" y="13554"/>
                  </a:lnTo>
                  <a:lnTo>
                    <a:pt x="19307" y="12481"/>
                  </a:lnTo>
                  <a:lnTo>
                    <a:pt x="18708" y="11445"/>
                  </a:lnTo>
                  <a:lnTo>
                    <a:pt x="18408" y="10958"/>
                  </a:lnTo>
                  <a:lnTo>
                    <a:pt x="18109" y="10484"/>
                  </a:lnTo>
                  <a:lnTo>
                    <a:pt x="17809" y="10022"/>
                  </a:lnTo>
                  <a:lnTo>
                    <a:pt x="17510" y="9585"/>
                  </a:lnTo>
                  <a:lnTo>
                    <a:pt x="16823" y="8599"/>
                  </a:lnTo>
                  <a:lnTo>
                    <a:pt x="16474" y="8113"/>
                  </a:lnTo>
                  <a:lnTo>
                    <a:pt x="16112" y="7626"/>
                  </a:lnTo>
                  <a:lnTo>
                    <a:pt x="15750" y="7152"/>
                  </a:lnTo>
                  <a:lnTo>
                    <a:pt x="15376" y="6678"/>
                  </a:lnTo>
                  <a:lnTo>
                    <a:pt x="15001" y="6216"/>
                  </a:lnTo>
                  <a:lnTo>
                    <a:pt x="14614" y="5754"/>
                  </a:lnTo>
                  <a:lnTo>
                    <a:pt x="14228" y="5292"/>
                  </a:lnTo>
                  <a:lnTo>
                    <a:pt x="13816" y="4856"/>
                  </a:lnTo>
                  <a:lnTo>
                    <a:pt x="13404" y="4419"/>
                  </a:lnTo>
                  <a:lnTo>
                    <a:pt x="12980" y="3994"/>
                  </a:lnTo>
                  <a:lnTo>
                    <a:pt x="12555" y="3583"/>
                  </a:lnTo>
                  <a:lnTo>
                    <a:pt x="12119" y="3171"/>
                  </a:lnTo>
                  <a:lnTo>
                    <a:pt x="11657" y="2784"/>
                  </a:lnTo>
                  <a:lnTo>
                    <a:pt x="11195" y="2397"/>
                  </a:lnTo>
                  <a:lnTo>
                    <a:pt x="10733" y="2048"/>
                  </a:lnTo>
                  <a:lnTo>
                    <a:pt x="10247" y="1711"/>
                  </a:lnTo>
                  <a:lnTo>
                    <a:pt x="9747" y="1399"/>
                  </a:lnTo>
                  <a:lnTo>
                    <a:pt x="9236" y="1112"/>
                  </a:lnTo>
                  <a:lnTo>
                    <a:pt x="8961" y="974"/>
                  </a:lnTo>
                  <a:lnTo>
                    <a:pt x="8699" y="837"/>
                  </a:lnTo>
                  <a:lnTo>
                    <a:pt x="8425" y="725"/>
                  </a:lnTo>
                  <a:lnTo>
                    <a:pt x="8150" y="600"/>
                  </a:lnTo>
                  <a:lnTo>
                    <a:pt x="7875" y="500"/>
                  </a:lnTo>
                  <a:lnTo>
                    <a:pt x="7601" y="400"/>
                  </a:lnTo>
                  <a:lnTo>
                    <a:pt x="7326" y="313"/>
                  </a:lnTo>
                  <a:lnTo>
                    <a:pt x="7052" y="238"/>
                  </a:lnTo>
                  <a:lnTo>
                    <a:pt x="6765" y="176"/>
                  </a:lnTo>
                  <a:lnTo>
                    <a:pt x="6490" y="113"/>
                  </a:lnTo>
                  <a:lnTo>
                    <a:pt x="6203" y="76"/>
                  </a:lnTo>
                  <a:lnTo>
                    <a:pt x="5929" y="38"/>
                  </a:lnTo>
                  <a:lnTo>
                    <a:pt x="5642" y="13"/>
                  </a:lnTo>
                  <a:lnTo>
                    <a:pt x="536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57"/>
            <p:cNvSpPr/>
            <p:nvPr/>
          </p:nvSpPr>
          <p:spPr>
            <a:xfrm>
              <a:off x="7757997" y="2842426"/>
              <a:ext cx="1635315" cy="2301061"/>
            </a:xfrm>
            <a:custGeom>
              <a:avLst/>
              <a:gdLst/>
              <a:ahLst/>
              <a:cxnLst/>
              <a:rect l="l" t="t" r="r" b="b"/>
              <a:pathLst>
                <a:path w="35406" h="49820" extrusionOk="0">
                  <a:moveTo>
                    <a:pt x="2671" y="0"/>
                  </a:moveTo>
                  <a:lnTo>
                    <a:pt x="2734" y="163"/>
                  </a:lnTo>
                  <a:lnTo>
                    <a:pt x="2921" y="624"/>
                  </a:lnTo>
                  <a:lnTo>
                    <a:pt x="3245" y="1373"/>
                  </a:lnTo>
                  <a:lnTo>
                    <a:pt x="3695" y="2371"/>
                  </a:lnTo>
                  <a:lnTo>
                    <a:pt x="4256" y="3607"/>
                  </a:lnTo>
                  <a:lnTo>
                    <a:pt x="4943" y="5055"/>
                  </a:lnTo>
                  <a:lnTo>
                    <a:pt x="5741" y="6689"/>
                  </a:lnTo>
                  <a:lnTo>
                    <a:pt x="6640" y="8499"/>
                  </a:lnTo>
                  <a:lnTo>
                    <a:pt x="7002" y="9198"/>
                  </a:lnTo>
                  <a:lnTo>
                    <a:pt x="6839" y="9185"/>
                  </a:lnTo>
                  <a:lnTo>
                    <a:pt x="6440" y="9148"/>
                  </a:lnTo>
                  <a:lnTo>
                    <a:pt x="6141" y="9111"/>
                  </a:lnTo>
                  <a:lnTo>
                    <a:pt x="5791" y="9061"/>
                  </a:lnTo>
                  <a:lnTo>
                    <a:pt x="5392" y="8998"/>
                  </a:lnTo>
                  <a:lnTo>
                    <a:pt x="4955" y="8911"/>
                  </a:lnTo>
                  <a:lnTo>
                    <a:pt x="4456" y="8786"/>
                  </a:lnTo>
                  <a:lnTo>
                    <a:pt x="3919" y="8649"/>
                  </a:lnTo>
                  <a:lnTo>
                    <a:pt x="3345" y="8474"/>
                  </a:lnTo>
                  <a:lnTo>
                    <a:pt x="2746" y="8262"/>
                  </a:lnTo>
                  <a:lnTo>
                    <a:pt x="2097" y="8025"/>
                  </a:lnTo>
                  <a:lnTo>
                    <a:pt x="1423" y="7738"/>
                  </a:lnTo>
                  <a:lnTo>
                    <a:pt x="1074" y="7576"/>
                  </a:lnTo>
                  <a:lnTo>
                    <a:pt x="724" y="7413"/>
                  </a:lnTo>
                  <a:lnTo>
                    <a:pt x="362" y="7226"/>
                  </a:lnTo>
                  <a:lnTo>
                    <a:pt x="1" y="7039"/>
                  </a:lnTo>
                  <a:lnTo>
                    <a:pt x="1" y="7039"/>
                  </a:lnTo>
                  <a:lnTo>
                    <a:pt x="300" y="7338"/>
                  </a:lnTo>
                  <a:lnTo>
                    <a:pt x="600" y="7613"/>
                  </a:lnTo>
                  <a:lnTo>
                    <a:pt x="912" y="7875"/>
                  </a:lnTo>
                  <a:lnTo>
                    <a:pt x="1224" y="8112"/>
                  </a:lnTo>
                  <a:lnTo>
                    <a:pt x="1536" y="8337"/>
                  </a:lnTo>
                  <a:lnTo>
                    <a:pt x="1860" y="8549"/>
                  </a:lnTo>
                  <a:lnTo>
                    <a:pt x="2185" y="8749"/>
                  </a:lnTo>
                  <a:lnTo>
                    <a:pt x="2509" y="8936"/>
                  </a:lnTo>
                  <a:lnTo>
                    <a:pt x="2821" y="9098"/>
                  </a:lnTo>
                  <a:lnTo>
                    <a:pt x="3145" y="9248"/>
                  </a:lnTo>
                  <a:lnTo>
                    <a:pt x="3470" y="9398"/>
                  </a:lnTo>
                  <a:lnTo>
                    <a:pt x="3782" y="9522"/>
                  </a:lnTo>
                  <a:lnTo>
                    <a:pt x="4094" y="9647"/>
                  </a:lnTo>
                  <a:lnTo>
                    <a:pt x="4393" y="9759"/>
                  </a:lnTo>
                  <a:lnTo>
                    <a:pt x="4980" y="9947"/>
                  </a:lnTo>
                  <a:lnTo>
                    <a:pt x="5529" y="10096"/>
                  </a:lnTo>
                  <a:lnTo>
                    <a:pt x="6028" y="10209"/>
                  </a:lnTo>
                  <a:lnTo>
                    <a:pt x="6490" y="10309"/>
                  </a:lnTo>
                  <a:lnTo>
                    <a:pt x="6877" y="10371"/>
                  </a:lnTo>
                  <a:lnTo>
                    <a:pt x="7451" y="10471"/>
                  </a:lnTo>
                  <a:lnTo>
                    <a:pt x="7613" y="10508"/>
                  </a:lnTo>
                  <a:lnTo>
                    <a:pt x="7651" y="10521"/>
                  </a:lnTo>
                  <a:lnTo>
                    <a:pt x="7676" y="10533"/>
                  </a:lnTo>
                  <a:lnTo>
                    <a:pt x="8724" y="12542"/>
                  </a:lnTo>
                  <a:lnTo>
                    <a:pt x="9885" y="14726"/>
                  </a:lnTo>
                  <a:lnTo>
                    <a:pt x="10496" y="15862"/>
                  </a:lnTo>
                  <a:lnTo>
                    <a:pt x="11120" y="16998"/>
                  </a:lnTo>
                  <a:lnTo>
                    <a:pt x="12430" y="19344"/>
                  </a:lnTo>
                  <a:lnTo>
                    <a:pt x="13104" y="20529"/>
                  </a:lnTo>
                  <a:lnTo>
                    <a:pt x="13791" y="21728"/>
                  </a:lnTo>
                  <a:lnTo>
                    <a:pt x="15201" y="24136"/>
                  </a:lnTo>
                  <a:lnTo>
                    <a:pt x="15925" y="25334"/>
                  </a:lnTo>
                  <a:lnTo>
                    <a:pt x="16649" y="26545"/>
                  </a:lnTo>
                  <a:lnTo>
                    <a:pt x="16649" y="26557"/>
                  </a:lnTo>
                  <a:lnTo>
                    <a:pt x="16624" y="26570"/>
                  </a:lnTo>
                  <a:lnTo>
                    <a:pt x="16499" y="26607"/>
                  </a:lnTo>
                  <a:lnTo>
                    <a:pt x="16287" y="26632"/>
                  </a:lnTo>
                  <a:lnTo>
                    <a:pt x="15987" y="26657"/>
                  </a:lnTo>
                  <a:lnTo>
                    <a:pt x="15613" y="26670"/>
                  </a:lnTo>
                  <a:lnTo>
                    <a:pt x="15164" y="26670"/>
                  </a:lnTo>
                  <a:lnTo>
                    <a:pt x="14652" y="26657"/>
                  </a:lnTo>
                  <a:lnTo>
                    <a:pt x="14065" y="26620"/>
                  </a:lnTo>
                  <a:lnTo>
                    <a:pt x="13429" y="26570"/>
                  </a:lnTo>
                  <a:lnTo>
                    <a:pt x="12742" y="26495"/>
                  </a:lnTo>
                  <a:lnTo>
                    <a:pt x="12019" y="26407"/>
                  </a:lnTo>
                  <a:lnTo>
                    <a:pt x="11245" y="26283"/>
                  </a:lnTo>
                  <a:lnTo>
                    <a:pt x="10434" y="26120"/>
                  </a:lnTo>
                  <a:lnTo>
                    <a:pt x="9610" y="25933"/>
                  </a:lnTo>
                  <a:lnTo>
                    <a:pt x="9173" y="25821"/>
                  </a:lnTo>
                  <a:lnTo>
                    <a:pt x="8749" y="25709"/>
                  </a:lnTo>
                  <a:lnTo>
                    <a:pt x="8312" y="25584"/>
                  </a:lnTo>
                  <a:lnTo>
                    <a:pt x="7863" y="25447"/>
                  </a:lnTo>
                  <a:lnTo>
                    <a:pt x="8063" y="25634"/>
                  </a:lnTo>
                  <a:lnTo>
                    <a:pt x="8287" y="25821"/>
                  </a:lnTo>
                  <a:lnTo>
                    <a:pt x="8549" y="25983"/>
                  </a:lnTo>
                  <a:lnTo>
                    <a:pt x="8836" y="26158"/>
                  </a:lnTo>
                  <a:lnTo>
                    <a:pt x="9136" y="26308"/>
                  </a:lnTo>
                  <a:lnTo>
                    <a:pt x="9473" y="26457"/>
                  </a:lnTo>
                  <a:lnTo>
                    <a:pt x="9822" y="26607"/>
                  </a:lnTo>
                  <a:lnTo>
                    <a:pt x="10197" y="26744"/>
                  </a:lnTo>
                  <a:lnTo>
                    <a:pt x="10583" y="26869"/>
                  </a:lnTo>
                  <a:lnTo>
                    <a:pt x="10983" y="26994"/>
                  </a:lnTo>
                  <a:lnTo>
                    <a:pt x="11395" y="27119"/>
                  </a:lnTo>
                  <a:lnTo>
                    <a:pt x="11806" y="27231"/>
                  </a:lnTo>
                  <a:lnTo>
                    <a:pt x="12655" y="27443"/>
                  </a:lnTo>
                  <a:lnTo>
                    <a:pt x="13504" y="27630"/>
                  </a:lnTo>
                  <a:lnTo>
                    <a:pt x="14340" y="27805"/>
                  </a:lnTo>
                  <a:lnTo>
                    <a:pt x="15126" y="27955"/>
                  </a:lnTo>
                  <a:lnTo>
                    <a:pt x="16511" y="28217"/>
                  </a:lnTo>
                  <a:lnTo>
                    <a:pt x="17060" y="28317"/>
                  </a:lnTo>
                  <a:lnTo>
                    <a:pt x="17497" y="28417"/>
                  </a:lnTo>
                  <a:lnTo>
                    <a:pt x="17659" y="28467"/>
                  </a:lnTo>
                  <a:lnTo>
                    <a:pt x="17797" y="28504"/>
                  </a:lnTo>
                  <a:lnTo>
                    <a:pt x="17884" y="28554"/>
                  </a:lnTo>
                  <a:lnTo>
                    <a:pt x="17934" y="28591"/>
                  </a:lnTo>
                  <a:lnTo>
                    <a:pt x="18783" y="29939"/>
                  </a:lnTo>
                  <a:lnTo>
                    <a:pt x="19644" y="31287"/>
                  </a:lnTo>
                  <a:lnTo>
                    <a:pt x="20393" y="32435"/>
                  </a:lnTo>
                  <a:lnTo>
                    <a:pt x="21154" y="33571"/>
                  </a:lnTo>
                  <a:lnTo>
                    <a:pt x="21915" y="34694"/>
                  </a:lnTo>
                  <a:lnTo>
                    <a:pt x="22676" y="35792"/>
                  </a:lnTo>
                  <a:lnTo>
                    <a:pt x="23425" y="36853"/>
                  </a:lnTo>
                  <a:lnTo>
                    <a:pt x="24186" y="37901"/>
                  </a:lnTo>
                  <a:lnTo>
                    <a:pt x="24935" y="38912"/>
                  </a:lnTo>
                  <a:lnTo>
                    <a:pt x="25672" y="39886"/>
                  </a:lnTo>
                  <a:lnTo>
                    <a:pt x="26408" y="40834"/>
                  </a:lnTo>
                  <a:lnTo>
                    <a:pt x="26770" y="41296"/>
                  </a:lnTo>
                  <a:lnTo>
                    <a:pt x="27132" y="41745"/>
                  </a:lnTo>
                  <a:lnTo>
                    <a:pt x="27843" y="42606"/>
                  </a:lnTo>
                  <a:lnTo>
                    <a:pt x="28542" y="43430"/>
                  </a:lnTo>
                  <a:lnTo>
                    <a:pt x="29216" y="44216"/>
                  </a:lnTo>
                  <a:lnTo>
                    <a:pt x="29877" y="44952"/>
                  </a:lnTo>
                  <a:lnTo>
                    <a:pt x="30514" y="45639"/>
                  </a:lnTo>
                  <a:lnTo>
                    <a:pt x="31150" y="46275"/>
                  </a:lnTo>
                  <a:lnTo>
                    <a:pt x="31737" y="46862"/>
                  </a:lnTo>
                  <a:lnTo>
                    <a:pt x="32024" y="47136"/>
                  </a:lnTo>
                  <a:lnTo>
                    <a:pt x="32298" y="47386"/>
                  </a:lnTo>
                  <a:lnTo>
                    <a:pt x="32822" y="47873"/>
                  </a:lnTo>
                  <a:lnTo>
                    <a:pt x="33072" y="48085"/>
                  </a:lnTo>
                  <a:lnTo>
                    <a:pt x="33322" y="48284"/>
                  </a:lnTo>
                  <a:lnTo>
                    <a:pt x="34183" y="48983"/>
                  </a:lnTo>
                  <a:lnTo>
                    <a:pt x="34545" y="49233"/>
                  </a:lnTo>
                  <a:lnTo>
                    <a:pt x="34844" y="49445"/>
                  </a:lnTo>
                  <a:lnTo>
                    <a:pt x="35406" y="49819"/>
                  </a:lnTo>
                  <a:lnTo>
                    <a:pt x="34882" y="49395"/>
                  </a:lnTo>
                  <a:lnTo>
                    <a:pt x="34607" y="49158"/>
                  </a:lnTo>
                  <a:lnTo>
                    <a:pt x="34270" y="48871"/>
                  </a:lnTo>
                  <a:lnTo>
                    <a:pt x="33484" y="48122"/>
                  </a:lnTo>
                  <a:lnTo>
                    <a:pt x="33259" y="47898"/>
                  </a:lnTo>
                  <a:lnTo>
                    <a:pt x="33022" y="47660"/>
                  </a:lnTo>
                  <a:lnTo>
                    <a:pt x="32535" y="47149"/>
                  </a:lnTo>
                  <a:lnTo>
                    <a:pt x="32286" y="46874"/>
                  </a:lnTo>
                  <a:lnTo>
                    <a:pt x="32011" y="46587"/>
                  </a:lnTo>
                  <a:lnTo>
                    <a:pt x="31475" y="45963"/>
                  </a:lnTo>
                  <a:lnTo>
                    <a:pt x="30901" y="45302"/>
                  </a:lnTo>
                  <a:lnTo>
                    <a:pt x="30314" y="44578"/>
                  </a:lnTo>
                  <a:lnTo>
                    <a:pt x="29690" y="43817"/>
                  </a:lnTo>
                  <a:lnTo>
                    <a:pt x="29066" y="43005"/>
                  </a:lnTo>
                  <a:lnTo>
                    <a:pt x="28405" y="42157"/>
                  </a:lnTo>
                  <a:lnTo>
                    <a:pt x="27756" y="41258"/>
                  </a:lnTo>
                  <a:lnTo>
                    <a:pt x="27069" y="40335"/>
                  </a:lnTo>
                  <a:lnTo>
                    <a:pt x="26383" y="39361"/>
                  </a:lnTo>
                  <a:lnTo>
                    <a:pt x="25684" y="38375"/>
                  </a:lnTo>
                  <a:lnTo>
                    <a:pt x="24973" y="37340"/>
                  </a:lnTo>
                  <a:lnTo>
                    <a:pt x="23525" y="35206"/>
                  </a:lnTo>
                  <a:lnTo>
                    <a:pt x="23525" y="35156"/>
                  </a:lnTo>
                  <a:lnTo>
                    <a:pt x="23525" y="35056"/>
                  </a:lnTo>
                  <a:lnTo>
                    <a:pt x="23562" y="34744"/>
                  </a:lnTo>
                  <a:lnTo>
                    <a:pt x="23737" y="33633"/>
                  </a:lnTo>
                  <a:lnTo>
                    <a:pt x="23849" y="32884"/>
                  </a:lnTo>
                  <a:lnTo>
                    <a:pt x="23974" y="32023"/>
                  </a:lnTo>
                  <a:lnTo>
                    <a:pt x="24087" y="31050"/>
                  </a:lnTo>
                  <a:lnTo>
                    <a:pt x="24199" y="30002"/>
                  </a:lnTo>
                  <a:lnTo>
                    <a:pt x="24236" y="29452"/>
                  </a:lnTo>
                  <a:lnTo>
                    <a:pt x="24274" y="28878"/>
                  </a:lnTo>
                  <a:lnTo>
                    <a:pt x="24311" y="28304"/>
                  </a:lnTo>
                  <a:lnTo>
                    <a:pt x="24324" y="27705"/>
                  </a:lnTo>
                  <a:lnTo>
                    <a:pt x="24336" y="27106"/>
                  </a:lnTo>
                  <a:lnTo>
                    <a:pt x="24336" y="26495"/>
                  </a:lnTo>
                  <a:lnTo>
                    <a:pt x="24324" y="25883"/>
                  </a:lnTo>
                  <a:lnTo>
                    <a:pt x="24286" y="25259"/>
                  </a:lnTo>
                  <a:lnTo>
                    <a:pt x="24236" y="24648"/>
                  </a:lnTo>
                  <a:lnTo>
                    <a:pt x="24174" y="24024"/>
                  </a:lnTo>
                  <a:lnTo>
                    <a:pt x="24099" y="23400"/>
                  </a:lnTo>
                  <a:lnTo>
                    <a:pt x="23999" y="22788"/>
                  </a:lnTo>
                  <a:lnTo>
                    <a:pt x="23874" y="22177"/>
                  </a:lnTo>
                  <a:lnTo>
                    <a:pt x="23725" y="21578"/>
                  </a:lnTo>
                  <a:lnTo>
                    <a:pt x="23562" y="20991"/>
                  </a:lnTo>
                  <a:lnTo>
                    <a:pt x="23375" y="20405"/>
                  </a:lnTo>
                  <a:lnTo>
                    <a:pt x="23438" y="20829"/>
                  </a:lnTo>
                  <a:lnTo>
                    <a:pt x="23488" y="21278"/>
                  </a:lnTo>
                  <a:lnTo>
                    <a:pt x="23513" y="21753"/>
                  </a:lnTo>
                  <a:lnTo>
                    <a:pt x="23537" y="22239"/>
                  </a:lnTo>
                  <a:lnTo>
                    <a:pt x="23550" y="22726"/>
                  </a:lnTo>
                  <a:lnTo>
                    <a:pt x="23537" y="23238"/>
                  </a:lnTo>
                  <a:lnTo>
                    <a:pt x="23525" y="23762"/>
                  </a:lnTo>
                  <a:lnTo>
                    <a:pt x="23500" y="24273"/>
                  </a:lnTo>
                  <a:lnTo>
                    <a:pt x="23475" y="24810"/>
                  </a:lnTo>
                  <a:lnTo>
                    <a:pt x="23425" y="25334"/>
                  </a:lnTo>
                  <a:lnTo>
                    <a:pt x="23325" y="26395"/>
                  </a:lnTo>
                  <a:lnTo>
                    <a:pt x="23201" y="27431"/>
                  </a:lnTo>
                  <a:lnTo>
                    <a:pt x="23051" y="28442"/>
                  </a:lnTo>
                  <a:lnTo>
                    <a:pt x="22901" y="29390"/>
                  </a:lnTo>
                  <a:lnTo>
                    <a:pt x="22739" y="30264"/>
                  </a:lnTo>
                  <a:lnTo>
                    <a:pt x="22577" y="31050"/>
                  </a:lnTo>
                  <a:lnTo>
                    <a:pt x="22439" y="31724"/>
                  </a:lnTo>
                  <a:lnTo>
                    <a:pt x="22302" y="32273"/>
                  </a:lnTo>
                  <a:lnTo>
                    <a:pt x="22190" y="32672"/>
                  </a:lnTo>
                  <a:lnTo>
                    <a:pt x="22115" y="32909"/>
                  </a:lnTo>
                  <a:lnTo>
                    <a:pt x="22090" y="32972"/>
                  </a:lnTo>
                  <a:lnTo>
                    <a:pt x="22065" y="32972"/>
                  </a:lnTo>
                  <a:lnTo>
                    <a:pt x="20592" y="30676"/>
                  </a:lnTo>
                  <a:lnTo>
                    <a:pt x="19120" y="28317"/>
                  </a:lnTo>
                  <a:lnTo>
                    <a:pt x="18383" y="27131"/>
                  </a:lnTo>
                  <a:lnTo>
                    <a:pt x="17647" y="25933"/>
                  </a:lnTo>
                  <a:lnTo>
                    <a:pt x="16923" y="24735"/>
                  </a:lnTo>
                  <a:lnTo>
                    <a:pt x="16199" y="23537"/>
                  </a:lnTo>
                  <a:lnTo>
                    <a:pt x="14764" y="21153"/>
                  </a:lnTo>
                  <a:lnTo>
                    <a:pt x="13379" y="18795"/>
                  </a:lnTo>
                  <a:lnTo>
                    <a:pt x="13366" y="18720"/>
                  </a:lnTo>
                  <a:lnTo>
                    <a:pt x="13354" y="18595"/>
                  </a:lnTo>
                  <a:lnTo>
                    <a:pt x="13366" y="18171"/>
                  </a:lnTo>
                  <a:lnTo>
                    <a:pt x="13416" y="17559"/>
                  </a:lnTo>
                  <a:lnTo>
                    <a:pt x="13479" y="16761"/>
                  </a:lnTo>
                  <a:lnTo>
                    <a:pt x="13641" y="14751"/>
                  </a:lnTo>
                  <a:lnTo>
                    <a:pt x="13716" y="13591"/>
                  </a:lnTo>
                  <a:lnTo>
                    <a:pt x="13791" y="12368"/>
                  </a:lnTo>
                  <a:lnTo>
                    <a:pt x="13841" y="11107"/>
                  </a:lnTo>
                  <a:lnTo>
                    <a:pt x="13853" y="10458"/>
                  </a:lnTo>
                  <a:lnTo>
                    <a:pt x="13853" y="9822"/>
                  </a:lnTo>
                  <a:lnTo>
                    <a:pt x="13853" y="9185"/>
                  </a:lnTo>
                  <a:lnTo>
                    <a:pt x="13841" y="8561"/>
                  </a:lnTo>
                  <a:lnTo>
                    <a:pt x="13828" y="7937"/>
                  </a:lnTo>
                  <a:lnTo>
                    <a:pt x="13791" y="7326"/>
                  </a:lnTo>
                  <a:lnTo>
                    <a:pt x="13741" y="6739"/>
                  </a:lnTo>
                  <a:lnTo>
                    <a:pt x="13691" y="6165"/>
                  </a:lnTo>
                  <a:lnTo>
                    <a:pt x="13616" y="5629"/>
                  </a:lnTo>
                  <a:lnTo>
                    <a:pt x="13516" y="5105"/>
                  </a:lnTo>
                  <a:lnTo>
                    <a:pt x="13416" y="4618"/>
                  </a:lnTo>
                  <a:lnTo>
                    <a:pt x="13292" y="4156"/>
                  </a:lnTo>
                  <a:lnTo>
                    <a:pt x="13217" y="3944"/>
                  </a:lnTo>
                  <a:lnTo>
                    <a:pt x="13154" y="3744"/>
                  </a:lnTo>
                  <a:lnTo>
                    <a:pt x="13067" y="3545"/>
                  </a:lnTo>
                  <a:lnTo>
                    <a:pt x="12992" y="3357"/>
                  </a:lnTo>
                  <a:lnTo>
                    <a:pt x="13029" y="3470"/>
                  </a:lnTo>
                  <a:lnTo>
                    <a:pt x="13067" y="3595"/>
                  </a:lnTo>
                  <a:lnTo>
                    <a:pt x="13129" y="3869"/>
                  </a:lnTo>
                  <a:lnTo>
                    <a:pt x="13179" y="4194"/>
                  </a:lnTo>
                  <a:lnTo>
                    <a:pt x="13217" y="4555"/>
                  </a:lnTo>
                  <a:lnTo>
                    <a:pt x="13242" y="4967"/>
                  </a:lnTo>
                  <a:lnTo>
                    <a:pt x="13254" y="5404"/>
                  </a:lnTo>
                  <a:lnTo>
                    <a:pt x="13254" y="5878"/>
                  </a:lnTo>
                  <a:lnTo>
                    <a:pt x="13242" y="6377"/>
                  </a:lnTo>
                  <a:lnTo>
                    <a:pt x="13229" y="6889"/>
                  </a:lnTo>
                  <a:lnTo>
                    <a:pt x="13204" y="7426"/>
                  </a:lnTo>
                  <a:lnTo>
                    <a:pt x="13129" y="8549"/>
                  </a:lnTo>
                  <a:lnTo>
                    <a:pt x="13029" y="9710"/>
                  </a:lnTo>
                  <a:lnTo>
                    <a:pt x="12917" y="10858"/>
                  </a:lnTo>
                  <a:lnTo>
                    <a:pt x="12780" y="11981"/>
                  </a:lnTo>
                  <a:lnTo>
                    <a:pt x="12643" y="13042"/>
                  </a:lnTo>
                  <a:lnTo>
                    <a:pt x="12505" y="14028"/>
                  </a:lnTo>
                  <a:lnTo>
                    <a:pt x="12381" y="14876"/>
                  </a:lnTo>
                  <a:lnTo>
                    <a:pt x="12256" y="15588"/>
                  </a:lnTo>
                  <a:lnTo>
                    <a:pt x="12156" y="16112"/>
                  </a:lnTo>
                  <a:lnTo>
                    <a:pt x="12106" y="16299"/>
                  </a:lnTo>
                  <a:lnTo>
                    <a:pt x="12069" y="16424"/>
                  </a:lnTo>
                  <a:lnTo>
                    <a:pt x="12044" y="16486"/>
                  </a:lnTo>
                  <a:lnTo>
                    <a:pt x="12031" y="16499"/>
                  </a:lnTo>
                  <a:lnTo>
                    <a:pt x="12019" y="16499"/>
                  </a:lnTo>
                  <a:lnTo>
                    <a:pt x="9485" y="12118"/>
                  </a:lnTo>
                  <a:lnTo>
                    <a:pt x="7239" y="8187"/>
                  </a:lnTo>
                  <a:lnTo>
                    <a:pt x="5342" y="4842"/>
                  </a:lnTo>
                  <a:lnTo>
                    <a:pt x="3894" y="2272"/>
                  </a:lnTo>
                  <a:lnTo>
                    <a:pt x="2983" y="599"/>
                  </a:lnTo>
                  <a:lnTo>
                    <a:pt x="2746" y="163"/>
                  </a:lnTo>
                  <a:lnTo>
                    <a:pt x="267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57"/>
          <p:cNvGrpSpPr/>
          <p:nvPr/>
        </p:nvGrpSpPr>
        <p:grpSpPr>
          <a:xfrm>
            <a:off x="6963761" y="542924"/>
            <a:ext cx="1453166" cy="986195"/>
            <a:chOff x="5249585" y="-652660"/>
            <a:chExt cx="2127622" cy="1443917"/>
          </a:xfrm>
        </p:grpSpPr>
        <p:sp>
          <p:nvSpPr>
            <p:cNvPr id="514" name="Google Shape;514;p57"/>
            <p:cNvSpPr/>
            <p:nvPr/>
          </p:nvSpPr>
          <p:spPr>
            <a:xfrm>
              <a:off x="5249585" y="-652660"/>
              <a:ext cx="1061225" cy="684050"/>
            </a:xfrm>
            <a:custGeom>
              <a:avLst/>
              <a:gdLst/>
              <a:ahLst/>
              <a:cxnLst/>
              <a:rect l="l" t="t" r="r" b="b"/>
              <a:pathLst>
                <a:path w="42449" h="27362" extrusionOk="0">
                  <a:moveTo>
                    <a:pt x="17128" y="0"/>
                  </a:moveTo>
                  <a:lnTo>
                    <a:pt x="16549" y="55"/>
                  </a:lnTo>
                  <a:lnTo>
                    <a:pt x="16025" y="111"/>
                  </a:lnTo>
                  <a:lnTo>
                    <a:pt x="15474" y="221"/>
                  </a:lnTo>
                  <a:lnTo>
                    <a:pt x="14950" y="331"/>
                  </a:lnTo>
                  <a:lnTo>
                    <a:pt x="14425" y="497"/>
                  </a:lnTo>
                  <a:lnTo>
                    <a:pt x="13901" y="662"/>
                  </a:lnTo>
                  <a:lnTo>
                    <a:pt x="13405" y="855"/>
                  </a:lnTo>
                  <a:lnTo>
                    <a:pt x="12936" y="1076"/>
                  </a:lnTo>
                  <a:lnTo>
                    <a:pt x="12467" y="1297"/>
                  </a:lnTo>
                  <a:lnTo>
                    <a:pt x="11998" y="1572"/>
                  </a:lnTo>
                  <a:lnTo>
                    <a:pt x="11557" y="1848"/>
                  </a:lnTo>
                  <a:lnTo>
                    <a:pt x="11116" y="2152"/>
                  </a:lnTo>
                  <a:lnTo>
                    <a:pt x="10702" y="2483"/>
                  </a:lnTo>
                  <a:lnTo>
                    <a:pt x="10316" y="2814"/>
                  </a:lnTo>
                  <a:lnTo>
                    <a:pt x="9930" y="3200"/>
                  </a:lnTo>
                  <a:lnTo>
                    <a:pt x="9571" y="3558"/>
                  </a:lnTo>
                  <a:lnTo>
                    <a:pt x="9212" y="3972"/>
                  </a:lnTo>
                  <a:lnTo>
                    <a:pt x="8881" y="4386"/>
                  </a:lnTo>
                  <a:lnTo>
                    <a:pt x="8578" y="4800"/>
                  </a:lnTo>
                  <a:lnTo>
                    <a:pt x="8302" y="5241"/>
                  </a:lnTo>
                  <a:lnTo>
                    <a:pt x="8026" y="5710"/>
                  </a:lnTo>
                  <a:lnTo>
                    <a:pt x="7778" y="6179"/>
                  </a:lnTo>
                  <a:lnTo>
                    <a:pt x="7558" y="6648"/>
                  </a:lnTo>
                  <a:lnTo>
                    <a:pt x="7364" y="7144"/>
                  </a:lnTo>
                  <a:lnTo>
                    <a:pt x="7171" y="7668"/>
                  </a:lnTo>
                  <a:lnTo>
                    <a:pt x="7033" y="8165"/>
                  </a:lnTo>
                  <a:lnTo>
                    <a:pt x="6896" y="8716"/>
                  </a:lnTo>
                  <a:lnTo>
                    <a:pt x="6813" y="9240"/>
                  </a:lnTo>
                  <a:lnTo>
                    <a:pt x="6730" y="9792"/>
                  </a:lnTo>
                  <a:lnTo>
                    <a:pt x="6675" y="10344"/>
                  </a:lnTo>
                  <a:lnTo>
                    <a:pt x="6675" y="10923"/>
                  </a:lnTo>
                  <a:lnTo>
                    <a:pt x="5958" y="11061"/>
                  </a:lnTo>
                  <a:lnTo>
                    <a:pt x="5296" y="11254"/>
                  </a:lnTo>
                  <a:lnTo>
                    <a:pt x="4634" y="11502"/>
                  </a:lnTo>
                  <a:lnTo>
                    <a:pt x="4027" y="11805"/>
                  </a:lnTo>
                  <a:lnTo>
                    <a:pt x="3448" y="12164"/>
                  </a:lnTo>
                  <a:lnTo>
                    <a:pt x="2896" y="12578"/>
                  </a:lnTo>
                  <a:lnTo>
                    <a:pt x="2372" y="13019"/>
                  </a:lnTo>
                  <a:lnTo>
                    <a:pt x="1903" y="13515"/>
                  </a:lnTo>
                  <a:lnTo>
                    <a:pt x="1489" y="14067"/>
                  </a:lnTo>
                  <a:lnTo>
                    <a:pt x="1103" y="14619"/>
                  </a:lnTo>
                  <a:lnTo>
                    <a:pt x="772" y="15226"/>
                  </a:lnTo>
                  <a:lnTo>
                    <a:pt x="497" y="15860"/>
                  </a:lnTo>
                  <a:lnTo>
                    <a:pt x="276" y="16522"/>
                  </a:lnTo>
                  <a:lnTo>
                    <a:pt x="110" y="17211"/>
                  </a:lnTo>
                  <a:lnTo>
                    <a:pt x="28" y="17929"/>
                  </a:lnTo>
                  <a:lnTo>
                    <a:pt x="0" y="18287"/>
                  </a:lnTo>
                  <a:lnTo>
                    <a:pt x="0" y="18673"/>
                  </a:lnTo>
                  <a:lnTo>
                    <a:pt x="0" y="19059"/>
                  </a:lnTo>
                  <a:lnTo>
                    <a:pt x="28" y="19473"/>
                  </a:lnTo>
                  <a:lnTo>
                    <a:pt x="83" y="19859"/>
                  </a:lnTo>
                  <a:lnTo>
                    <a:pt x="138" y="20246"/>
                  </a:lnTo>
                  <a:lnTo>
                    <a:pt x="248" y="20632"/>
                  </a:lnTo>
                  <a:lnTo>
                    <a:pt x="331" y="20990"/>
                  </a:lnTo>
                  <a:lnTo>
                    <a:pt x="469" y="21349"/>
                  </a:lnTo>
                  <a:lnTo>
                    <a:pt x="607" y="21707"/>
                  </a:lnTo>
                  <a:lnTo>
                    <a:pt x="772" y="22066"/>
                  </a:lnTo>
                  <a:lnTo>
                    <a:pt x="938" y="22397"/>
                  </a:lnTo>
                  <a:lnTo>
                    <a:pt x="1131" y="22728"/>
                  </a:lnTo>
                  <a:lnTo>
                    <a:pt x="1324" y="23059"/>
                  </a:lnTo>
                  <a:lnTo>
                    <a:pt x="1545" y="23362"/>
                  </a:lnTo>
                  <a:lnTo>
                    <a:pt x="1793" y="23666"/>
                  </a:lnTo>
                  <a:lnTo>
                    <a:pt x="2041" y="23942"/>
                  </a:lnTo>
                  <a:lnTo>
                    <a:pt x="2289" y="24217"/>
                  </a:lnTo>
                  <a:lnTo>
                    <a:pt x="2565" y="24466"/>
                  </a:lnTo>
                  <a:lnTo>
                    <a:pt x="2841" y="24714"/>
                  </a:lnTo>
                  <a:lnTo>
                    <a:pt x="3144" y="24962"/>
                  </a:lnTo>
                  <a:lnTo>
                    <a:pt x="3448" y="25183"/>
                  </a:lnTo>
                  <a:lnTo>
                    <a:pt x="3779" y="25376"/>
                  </a:lnTo>
                  <a:lnTo>
                    <a:pt x="4110" y="25569"/>
                  </a:lnTo>
                  <a:lnTo>
                    <a:pt x="4441" y="25734"/>
                  </a:lnTo>
                  <a:lnTo>
                    <a:pt x="4772" y="25900"/>
                  </a:lnTo>
                  <a:lnTo>
                    <a:pt x="5130" y="26038"/>
                  </a:lnTo>
                  <a:lnTo>
                    <a:pt x="5516" y="26148"/>
                  </a:lnTo>
                  <a:lnTo>
                    <a:pt x="5875" y="26258"/>
                  </a:lnTo>
                  <a:lnTo>
                    <a:pt x="6261" y="26341"/>
                  </a:lnTo>
                  <a:lnTo>
                    <a:pt x="6647" y="26424"/>
                  </a:lnTo>
                  <a:lnTo>
                    <a:pt x="7033" y="26479"/>
                  </a:lnTo>
                  <a:lnTo>
                    <a:pt x="7447" y="26507"/>
                  </a:lnTo>
                  <a:lnTo>
                    <a:pt x="7833" y="26507"/>
                  </a:lnTo>
                  <a:lnTo>
                    <a:pt x="8440" y="26479"/>
                  </a:lnTo>
                  <a:lnTo>
                    <a:pt x="8992" y="26424"/>
                  </a:lnTo>
                  <a:lnTo>
                    <a:pt x="9571" y="26314"/>
                  </a:lnTo>
                  <a:lnTo>
                    <a:pt x="10123" y="26176"/>
                  </a:lnTo>
                  <a:lnTo>
                    <a:pt x="10647" y="26010"/>
                  </a:lnTo>
                  <a:lnTo>
                    <a:pt x="11143" y="25790"/>
                  </a:lnTo>
                  <a:lnTo>
                    <a:pt x="11640" y="25514"/>
                  </a:lnTo>
                  <a:lnTo>
                    <a:pt x="12109" y="25238"/>
                  </a:lnTo>
                  <a:lnTo>
                    <a:pt x="12826" y="25707"/>
                  </a:lnTo>
                  <a:lnTo>
                    <a:pt x="13570" y="26120"/>
                  </a:lnTo>
                  <a:lnTo>
                    <a:pt x="13929" y="26314"/>
                  </a:lnTo>
                  <a:lnTo>
                    <a:pt x="14343" y="26507"/>
                  </a:lnTo>
                  <a:lnTo>
                    <a:pt x="14729" y="26645"/>
                  </a:lnTo>
                  <a:lnTo>
                    <a:pt x="15143" y="26810"/>
                  </a:lnTo>
                  <a:lnTo>
                    <a:pt x="15556" y="26920"/>
                  </a:lnTo>
                  <a:lnTo>
                    <a:pt x="15970" y="27031"/>
                  </a:lnTo>
                  <a:lnTo>
                    <a:pt x="16384" y="27141"/>
                  </a:lnTo>
                  <a:lnTo>
                    <a:pt x="16825" y="27224"/>
                  </a:lnTo>
                  <a:lnTo>
                    <a:pt x="17266" y="27279"/>
                  </a:lnTo>
                  <a:lnTo>
                    <a:pt x="17708" y="27334"/>
                  </a:lnTo>
                  <a:lnTo>
                    <a:pt x="18149" y="27362"/>
                  </a:lnTo>
                  <a:lnTo>
                    <a:pt x="19197" y="27362"/>
                  </a:lnTo>
                  <a:lnTo>
                    <a:pt x="19749" y="27307"/>
                  </a:lnTo>
                  <a:lnTo>
                    <a:pt x="20328" y="27224"/>
                  </a:lnTo>
                  <a:lnTo>
                    <a:pt x="20880" y="27141"/>
                  </a:lnTo>
                  <a:lnTo>
                    <a:pt x="21431" y="27003"/>
                  </a:lnTo>
                  <a:lnTo>
                    <a:pt x="21955" y="26838"/>
                  </a:lnTo>
                  <a:lnTo>
                    <a:pt x="22479" y="26672"/>
                  </a:lnTo>
                  <a:lnTo>
                    <a:pt x="23003" y="26451"/>
                  </a:lnTo>
                  <a:lnTo>
                    <a:pt x="23500" y="26231"/>
                  </a:lnTo>
                  <a:lnTo>
                    <a:pt x="23969" y="25955"/>
                  </a:lnTo>
                  <a:lnTo>
                    <a:pt x="24438" y="25679"/>
                  </a:lnTo>
                  <a:lnTo>
                    <a:pt x="24879" y="25376"/>
                  </a:lnTo>
                  <a:lnTo>
                    <a:pt x="25320" y="25072"/>
                  </a:lnTo>
                  <a:lnTo>
                    <a:pt x="25762" y="24714"/>
                  </a:lnTo>
                  <a:lnTo>
                    <a:pt x="26148" y="24355"/>
                  </a:lnTo>
                  <a:lnTo>
                    <a:pt x="26534" y="23969"/>
                  </a:lnTo>
                  <a:lnTo>
                    <a:pt x="27058" y="24107"/>
                  </a:lnTo>
                  <a:lnTo>
                    <a:pt x="27610" y="24217"/>
                  </a:lnTo>
                  <a:lnTo>
                    <a:pt x="28134" y="24272"/>
                  </a:lnTo>
                  <a:lnTo>
                    <a:pt x="29265" y="24272"/>
                  </a:lnTo>
                  <a:lnTo>
                    <a:pt x="29816" y="24217"/>
                  </a:lnTo>
                  <a:lnTo>
                    <a:pt x="30340" y="24107"/>
                  </a:lnTo>
                  <a:lnTo>
                    <a:pt x="30864" y="23969"/>
                  </a:lnTo>
                  <a:lnTo>
                    <a:pt x="31388" y="23831"/>
                  </a:lnTo>
                  <a:lnTo>
                    <a:pt x="31857" y="23611"/>
                  </a:lnTo>
                  <a:lnTo>
                    <a:pt x="32354" y="23390"/>
                  </a:lnTo>
                  <a:lnTo>
                    <a:pt x="32795" y="23142"/>
                  </a:lnTo>
                  <a:lnTo>
                    <a:pt x="33209" y="23445"/>
                  </a:lnTo>
                  <a:lnTo>
                    <a:pt x="33623" y="23721"/>
                  </a:lnTo>
                  <a:lnTo>
                    <a:pt x="34064" y="23969"/>
                  </a:lnTo>
                  <a:lnTo>
                    <a:pt x="34533" y="24162"/>
                  </a:lnTo>
                  <a:lnTo>
                    <a:pt x="35029" y="24328"/>
                  </a:lnTo>
                  <a:lnTo>
                    <a:pt x="35526" y="24438"/>
                  </a:lnTo>
                  <a:lnTo>
                    <a:pt x="36050" y="24493"/>
                  </a:lnTo>
                  <a:lnTo>
                    <a:pt x="36601" y="24521"/>
                  </a:lnTo>
                  <a:lnTo>
                    <a:pt x="37181" y="24493"/>
                  </a:lnTo>
                  <a:lnTo>
                    <a:pt x="37760" y="24410"/>
                  </a:lnTo>
                  <a:lnTo>
                    <a:pt x="38339" y="24272"/>
                  </a:lnTo>
                  <a:lnTo>
                    <a:pt x="38863" y="24079"/>
                  </a:lnTo>
                  <a:lnTo>
                    <a:pt x="39387" y="23831"/>
                  </a:lnTo>
                  <a:lnTo>
                    <a:pt x="39856" y="23528"/>
                  </a:lnTo>
                  <a:lnTo>
                    <a:pt x="40325" y="23197"/>
                  </a:lnTo>
                  <a:lnTo>
                    <a:pt x="40739" y="22811"/>
                  </a:lnTo>
                  <a:lnTo>
                    <a:pt x="41125" y="22397"/>
                  </a:lnTo>
                  <a:lnTo>
                    <a:pt x="41456" y="21928"/>
                  </a:lnTo>
                  <a:lnTo>
                    <a:pt x="41732" y="21459"/>
                  </a:lnTo>
                  <a:lnTo>
                    <a:pt x="41980" y="20935"/>
                  </a:lnTo>
                  <a:lnTo>
                    <a:pt x="42201" y="20411"/>
                  </a:lnTo>
                  <a:lnTo>
                    <a:pt x="42338" y="19832"/>
                  </a:lnTo>
                  <a:lnTo>
                    <a:pt x="42421" y="19253"/>
                  </a:lnTo>
                  <a:lnTo>
                    <a:pt x="42449" y="18673"/>
                  </a:lnTo>
                  <a:lnTo>
                    <a:pt x="42421" y="18067"/>
                  </a:lnTo>
                  <a:lnTo>
                    <a:pt x="42338" y="17487"/>
                  </a:lnTo>
                  <a:lnTo>
                    <a:pt x="42201" y="16908"/>
                  </a:lnTo>
                  <a:lnTo>
                    <a:pt x="41980" y="16384"/>
                  </a:lnTo>
                  <a:lnTo>
                    <a:pt x="41732" y="15860"/>
                  </a:lnTo>
                  <a:lnTo>
                    <a:pt x="41456" y="15391"/>
                  </a:lnTo>
                  <a:lnTo>
                    <a:pt x="41125" y="14922"/>
                  </a:lnTo>
                  <a:lnTo>
                    <a:pt x="40739" y="14508"/>
                  </a:lnTo>
                  <a:lnTo>
                    <a:pt x="40325" y="14150"/>
                  </a:lnTo>
                  <a:lnTo>
                    <a:pt x="39856" y="13791"/>
                  </a:lnTo>
                  <a:lnTo>
                    <a:pt x="39387" y="13515"/>
                  </a:lnTo>
                  <a:lnTo>
                    <a:pt x="38863" y="13267"/>
                  </a:lnTo>
                  <a:lnTo>
                    <a:pt x="38339" y="13074"/>
                  </a:lnTo>
                  <a:lnTo>
                    <a:pt x="37760" y="12909"/>
                  </a:lnTo>
                  <a:lnTo>
                    <a:pt x="37181" y="12826"/>
                  </a:lnTo>
                  <a:lnTo>
                    <a:pt x="36601" y="12798"/>
                  </a:lnTo>
                  <a:lnTo>
                    <a:pt x="36215" y="12826"/>
                  </a:lnTo>
                  <a:lnTo>
                    <a:pt x="35829" y="12854"/>
                  </a:lnTo>
                  <a:lnTo>
                    <a:pt x="35581" y="12357"/>
                  </a:lnTo>
                  <a:lnTo>
                    <a:pt x="35277" y="11916"/>
                  </a:lnTo>
                  <a:lnTo>
                    <a:pt x="34974" y="11474"/>
                  </a:lnTo>
                  <a:lnTo>
                    <a:pt x="34615" y="11033"/>
                  </a:lnTo>
                  <a:lnTo>
                    <a:pt x="34229" y="10647"/>
                  </a:lnTo>
                  <a:lnTo>
                    <a:pt x="33843" y="10288"/>
                  </a:lnTo>
                  <a:lnTo>
                    <a:pt x="33402" y="9957"/>
                  </a:lnTo>
                  <a:lnTo>
                    <a:pt x="32961" y="9626"/>
                  </a:lnTo>
                  <a:lnTo>
                    <a:pt x="32492" y="9351"/>
                  </a:lnTo>
                  <a:lnTo>
                    <a:pt x="31995" y="9102"/>
                  </a:lnTo>
                  <a:lnTo>
                    <a:pt x="31471" y="8909"/>
                  </a:lnTo>
                  <a:lnTo>
                    <a:pt x="30947" y="8716"/>
                  </a:lnTo>
                  <a:lnTo>
                    <a:pt x="30423" y="8578"/>
                  </a:lnTo>
                  <a:lnTo>
                    <a:pt x="29844" y="8468"/>
                  </a:lnTo>
                  <a:lnTo>
                    <a:pt x="29292" y="8413"/>
                  </a:lnTo>
                  <a:lnTo>
                    <a:pt x="28713" y="8385"/>
                  </a:lnTo>
                  <a:lnTo>
                    <a:pt x="28382" y="8413"/>
                  </a:lnTo>
                  <a:lnTo>
                    <a:pt x="28272" y="7972"/>
                  </a:lnTo>
                  <a:lnTo>
                    <a:pt x="28134" y="7530"/>
                  </a:lnTo>
                  <a:lnTo>
                    <a:pt x="27968" y="7089"/>
                  </a:lnTo>
                  <a:lnTo>
                    <a:pt x="27803" y="6675"/>
                  </a:lnTo>
                  <a:lnTo>
                    <a:pt x="27610" y="6261"/>
                  </a:lnTo>
                  <a:lnTo>
                    <a:pt x="27417" y="5848"/>
                  </a:lnTo>
                  <a:lnTo>
                    <a:pt x="27196" y="5434"/>
                  </a:lnTo>
                  <a:lnTo>
                    <a:pt x="26948" y="5048"/>
                  </a:lnTo>
                  <a:lnTo>
                    <a:pt x="26699" y="4689"/>
                  </a:lnTo>
                  <a:lnTo>
                    <a:pt x="26424" y="4331"/>
                  </a:lnTo>
                  <a:lnTo>
                    <a:pt x="26148" y="3972"/>
                  </a:lnTo>
                  <a:lnTo>
                    <a:pt x="25844" y="3641"/>
                  </a:lnTo>
                  <a:lnTo>
                    <a:pt x="25541" y="3310"/>
                  </a:lnTo>
                  <a:lnTo>
                    <a:pt x="25210" y="2979"/>
                  </a:lnTo>
                  <a:lnTo>
                    <a:pt x="24879" y="2676"/>
                  </a:lnTo>
                  <a:lnTo>
                    <a:pt x="24548" y="2400"/>
                  </a:lnTo>
                  <a:lnTo>
                    <a:pt x="24189" y="2124"/>
                  </a:lnTo>
                  <a:lnTo>
                    <a:pt x="23803" y="1848"/>
                  </a:lnTo>
                  <a:lnTo>
                    <a:pt x="23417" y="1628"/>
                  </a:lnTo>
                  <a:lnTo>
                    <a:pt x="23031" y="1379"/>
                  </a:lnTo>
                  <a:lnTo>
                    <a:pt x="22645" y="1159"/>
                  </a:lnTo>
                  <a:lnTo>
                    <a:pt x="22231" y="966"/>
                  </a:lnTo>
                  <a:lnTo>
                    <a:pt x="21817" y="800"/>
                  </a:lnTo>
                  <a:lnTo>
                    <a:pt x="21376" y="635"/>
                  </a:lnTo>
                  <a:lnTo>
                    <a:pt x="20935" y="497"/>
                  </a:lnTo>
                  <a:lnTo>
                    <a:pt x="20493" y="359"/>
                  </a:lnTo>
                  <a:lnTo>
                    <a:pt x="20052" y="249"/>
                  </a:lnTo>
                  <a:lnTo>
                    <a:pt x="19583" y="166"/>
                  </a:lnTo>
                  <a:lnTo>
                    <a:pt x="19114" y="83"/>
                  </a:lnTo>
                  <a:lnTo>
                    <a:pt x="18645" y="28"/>
                  </a:lnTo>
                  <a:lnTo>
                    <a:pt x="1817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57"/>
            <p:cNvSpPr/>
            <p:nvPr/>
          </p:nvSpPr>
          <p:spPr>
            <a:xfrm>
              <a:off x="6375956" y="171331"/>
              <a:ext cx="1001250" cy="619925"/>
            </a:xfrm>
            <a:custGeom>
              <a:avLst/>
              <a:gdLst/>
              <a:ahLst/>
              <a:cxnLst/>
              <a:rect l="l" t="t" r="r" b="b"/>
              <a:pathLst>
                <a:path w="40050" h="24797" extrusionOk="0">
                  <a:moveTo>
                    <a:pt x="18232" y="0"/>
                  </a:moveTo>
                  <a:lnTo>
                    <a:pt x="17708" y="28"/>
                  </a:lnTo>
                  <a:lnTo>
                    <a:pt x="17184" y="83"/>
                  </a:lnTo>
                  <a:lnTo>
                    <a:pt x="16687" y="165"/>
                  </a:lnTo>
                  <a:lnTo>
                    <a:pt x="16191" y="276"/>
                  </a:lnTo>
                  <a:lnTo>
                    <a:pt x="15694" y="386"/>
                  </a:lnTo>
                  <a:lnTo>
                    <a:pt x="15198" y="524"/>
                  </a:lnTo>
                  <a:lnTo>
                    <a:pt x="14729" y="662"/>
                  </a:lnTo>
                  <a:lnTo>
                    <a:pt x="14233" y="855"/>
                  </a:lnTo>
                  <a:lnTo>
                    <a:pt x="13791" y="1048"/>
                  </a:lnTo>
                  <a:lnTo>
                    <a:pt x="13322" y="1241"/>
                  </a:lnTo>
                  <a:lnTo>
                    <a:pt x="12881" y="1462"/>
                  </a:lnTo>
                  <a:lnTo>
                    <a:pt x="12467" y="1710"/>
                  </a:lnTo>
                  <a:lnTo>
                    <a:pt x="12026" y="1986"/>
                  </a:lnTo>
                  <a:lnTo>
                    <a:pt x="11612" y="2262"/>
                  </a:lnTo>
                  <a:lnTo>
                    <a:pt x="11226" y="2538"/>
                  </a:lnTo>
                  <a:lnTo>
                    <a:pt x="10840" y="2869"/>
                  </a:lnTo>
                  <a:lnTo>
                    <a:pt x="10454" y="3172"/>
                  </a:lnTo>
                  <a:lnTo>
                    <a:pt x="10095" y="3531"/>
                  </a:lnTo>
                  <a:lnTo>
                    <a:pt x="9737" y="3889"/>
                  </a:lnTo>
                  <a:lnTo>
                    <a:pt x="9406" y="4248"/>
                  </a:lnTo>
                  <a:lnTo>
                    <a:pt x="9102" y="4634"/>
                  </a:lnTo>
                  <a:lnTo>
                    <a:pt x="8799" y="5020"/>
                  </a:lnTo>
                  <a:lnTo>
                    <a:pt x="8496" y="5434"/>
                  </a:lnTo>
                  <a:lnTo>
                    <a:pt x="8220" y="5847"/>
                  </a:lnTo>
                  <a:lnTo>
                    <a:pt x="7971" y="6261"/>
                  </a:lnTo>
                  <a:lnTo>
                    <a:pt x="7723" y="6702"/>
                  </a:lnTo>
                  <a:lnTo>
                    <a:pt x="7503" y="7171"/>
                  </a:lnTo>
                  <a:lnTo>
                    <a:pt x="7309" y="7613"/>
                  </a:lnTo>
                  <a:lnTo>
                    <a:pt x="7116" y="8109"/>
                  </a:lnTo>
                  <a:lnTo>
                    <a:pt x="6951" y="8578"/>
                  </a:lnTo>
                  <a:lnTo>
                    <a:pt x="6813" y="9074"/>
                  </a:lnTo>
                  <a:lnTo>
                    <a:pt x="6151" y="9130"/>
                  </a:lnTo>
                  <a:lnTo>
                    <a:pt x="5489" y="9268"/>
                  </a:lnTo>
                  <a:lnTo>
                    <a:pt x="4882" y="9433"/>
                  </a:lnTo>
                  <a:lnTo>
                    <a:pt x="4275" y="9654"/>
                  </a:lnTo>
                  <a:lnTo>
                    <a:pt x="3696" y="9957"/>
                  </a:lnTo>
                  <a:lnTo>
                    <a:pt x="3145" y="10288"/>
                  </a:lnTo>
                  <a:lnTo>
                    <a:pt x="2648" y="10674"/>
                  </a:lnTo>
                  <a:lnTo>
                    <a:pt x="2152" y="11088"/>
                  </a:lnTo>
                  <a:lnTo>
                    <a:pt x="1738" y="11557"/>
                  </a:lnTo>
                  <a:lnTo>
                    <a:pt x="1324" y="12053"/>
                  </a:lnTo>
                  <a:lnTo>
                    <a:pt x="966" y="12577"/>
                  </a:lnTo>
                  <a:lnTo>
                    <a:pt x="690" y="13157"/>
                  </a:lnTo>
                  <a:lnTo>
                    <a:pt x="414" y="13763"/>
                  </a:lnTo>
                  <a:lnTo>
                    <a:pt x="221" y="14398"/>
                  </a:lnTo>
                  <a:lnTo>
                    <a:pt x="83" y="15032"/>
                  </a:lnTo>
                  <a:lnTo>
                    <a:pt x="0" y="15722"/>
                  </a:lnTo>
                  <a:lnTo>
                    <a:pt x="0" y="16080"/>
                  </a:lnTo>
                  <a:lnTo>
                    <a:pt x="0" y="16466"/>
                  </a:lnTo>
                  <a:lnTo>
                    <a:pt x="28" y="16825"/>
                  </a:lnTo>
                  <a:lnTo>
                    <a:pt x="55" y="17156"/>
                  </a:lnTo>
                  <a:lnTo>
                    <a:pt x="111" y="17515"/>
                  </a:lnTo>
                  <a:lnTo>
                    <a:pt x="193" y="17873"/>
                  </a:lnTo>
                  <a:lnTo>
                    <a:pt x="276" y="18204"/>
                  </a:lnTo>
                  <a:lnTo>
                    <a:pt x="386" y="18535"/>
                  </a:lnTo>
                  <a:lnTo>
                    <a:pt x="497" y="18866"/>
                  </a:lnTo>
                  <a:lnTo>
                    <a:pt x="635" y="19170"/>
                  </a:lnTo>
                  <a:lnTo>
                    <a:pt x="800" y="19501"/>
                  </a:lnTo>
                  <a:lnTo>
                    <a:pt x="966" y="19804"/>
                  </a:lnTo>
                  <a:lnTo>
                    <a:pt x="1324" y="20383"/>
                  </a:lnTo>
                  <a:lnTo>
                    <a:pt x="1765" y="20907"/>
                  </a:lnTo>
                  <a:lnTo>
                    <a:pt x="2234" y="21404"/>
                  </a:lnTo>
                  <a:lnTo>
                    <a:pt x="2758" y="21845"/>
                  </a:lnTo>
                  <a:lnTo>
                    <a:pt x="3034" y="22066"/>
                  </a:lnTo>
                  <a:lnTo>
                    <a:pt x="3310" y="22259"/>
                  </a:lnTo>
                  <a:lnTo>
                    <a:pt x="3613" y="22424"/>
                  </a:lnTo>
                  <a:lnTo>
                    <a:pt x="3917" y="22590"/>
                  </a:lnTo>
                  <a:lnTo>
                    <a:pt x="4220" y="22755"/>
                  </a:lnTo>
                  <a:lnTo>
                    <a:pt x="4551" y="22866"/>
                  </a:lnTo>
                  <a:lnTo>
                    <a:pt x="4882" y="23003"/>
                  </a:lnTo>
                  <a:lnTo>
                    <a:pt x="5213" y="23114"/>
                  </a:lnTo>
                  <a:lnTo>
                    <a:pt x="5572" y="23197"/>
                  </a:lnTo>
                  <a:lnTo>
                    <a:pt x="5930" y="23252"/>
                  </a:lnTo>
                  <a:lnTo>
                    <a:pt x="6289" y="23307"/>
                  </a:lnTo>
                  <a:lnTo>
                    <a:pt x="6648" y="23334"/>
                  </a:lnTo>
                  <a:lnTo>
                    <a:pt x="7144" y="23362"/>
                  </a:lnTo>
                  <a:lnTo>
                    <a:pt x="7696" y="23334"/>
                  </a:lnTo>
                  <a:lnTo>
                    <a:pt x="8220" y="23279"/>
                  </a:lnTo>
                  <a:lnTo>
                    <a:pt x="8744" y="23169"/>
                  </a:lnTo>
                  <a:lnTo>
                    <a:pt x="9240" y="23031"/>
                  </a:lnTo>
                  <a:lnTo>
                    <a:pt x="9737" y="22866"/>
                  </a:lnTo>
                  <a:lnTo>
                    <a:pt x="10206" y="22672"/>
                  </a:lnTo>
                  <a:lnTo>
                    <a:pt x="10674" y="22424"/>
                  </a:lnTo>
                  <a:lnTo>
                    <a:pt x="11116" y="22148"/>
                  </a:lnTo>
                  <a:lnTo>
                    <a:pt x="11833" y="22700"/>
                  </a:lnTo>
                  <a:lnTo>
                    <a:pt x="12219" y="22921"/>
                  </a:lnTo>
                  <a:lnTo>
                    <a:pt x="12605" y="23169"/>
                  </a:lnTo>
                  <a:lnTo>
                    <a:pt x="12991" y="23390"/>
                  </a:lnTo>
                  <a:lnTo>
                    <a:pt x="13405" y="23583"/>
                  </a:lnTo>
                  <a:lnTo>
                    <a:pt x="13819" y="23776"/>
                  </a:lnTo>
                  <a:lnTo>
                    <a:pt x="14260" y="23941"/>
                  </a:lnTo>
                  <a:lnTo>
                    <a:pt x="14674" y="24107"/>
                  </a:lnTo>
                  <a:lnTo>
                    <a:pt x="15115" y="24245"/>
                  </a:lnTo>
                  <a:lnTo>
                    <a:pt x="15557" y="24383"/>
                  </a:lnTo>
                  <a:lnTo>
                    <a:pt x="16025" y="24493"/>
                  </a:lnTo>
                  <a:lnTo>
                    <a:pt x="16494" y="24603"/>
                  </a:lnTo>
                  <a:lnTo>
                    <a:pt x="16963" y="24658"/>
                  </a:lnTo>
                  <a:lnTo>
                    <a:pt x="17432" y="24741"/>
                  </a:lnTo>
                  <a:lnTo>
                    <a:pt x="17901" y="24769"/>
                  </a:lnTo>
                  <a:lnTo>
                    <a:pt x="18784" y="24796"/>
                  </a:lnTo>
                  <a:lnTo>
                    <a:pt x="19335" y="24796"/>
                  </a:lnTo>
                  <a:lnTo>
                    <a:pt x="19914" y="24741"/>
                  </a:lnTo>
                  <a:lnTo>
                    <a:pt x="20466" y="24686"/>
                  </a:lnTo>
                  <a:lnTo>
                    <a:pt x="21018" y="24603"/>
                  </a:lnTo>
                  <a:lnTo>
                    <a:pt x="21542" y="24493"/>
                  </a:lnTo>
                  <a:lnTo>
                    <a:pt x="22093" y="24355"/>
                  </a:lnTo>
                  <a:lnTo>
                    <a:pt x="22618" y="24189"/>
                  </a:lnTo>
                  <a:lnTo>
                    <a:pt x="23114" y="23996"/>
                  </a:lnTo>
                  <a:lnTo>
                    <a:pt x="23638" y="23803"/>
                  </a:lnTo>
                  <a:lnTo>
                    <a:pt x="24135" y="23583"/>
                  </a:lnTo>
                  <a:lnTo>
                    <a:pt x="24603" y="23334"/>
                  </a:lnTo>
                  <a:lnTo>
                    <a:pt x="25072" y="23059"/>
                  </a:lnTo>
                  <a:lnTo>
                    <a:pt x="25541" y="22783"/>
                  </a:lnTo>
                  <a:lnTo>
                    <a:pt x="25983" y="22479"/>
                  </a:lnTo>
                  <a:lnTo>
                    <a:pt x="26424" y="22148"/>
                  </a:lnTo>
                  <a:lnTo>
                    <a:pt x="26838" y="21817"/>
                  </a:lnTo>
                  <a:lnTo>
                    <a:pt x="27306" y="22176"/>
                  </a:lnTo>
                  <a:lnTo>
                    <a:pt x="27831" y="22507"/>
                  </a:lnTo>
                  <a:lnTo>
                    <a:pt x="28355" y="22810"/>
                  </a:lnTo>
                  <a:lnTo>
                    <a:pt x="28934" y="23059"/>
                  </a:lnTo>
                  <a:lnTo>
                    <a:pt x="29513" y="23252"/>
                  </a:lnTo>
                  <a:lnTo>
                    <a:pt x="30120" y="23417"/>
                  </a:lnTo>
                  <a:lnTo>
                    <a:pt x="30754" y="23555"/>
                  </a:lnTo>
                  <a:lnTo>
                    <a:pt x="31389" y="23610"/>
                  </a:lnTo>
                  <a:lnTo>
                    <a:pt x="31940" y="23638"/>
                  </a:lnTo>
                  <a:lnTo>
                    <a:pt x="32354" y="23610"/>
                  </a:lnTo>
                  <a:lnTo>
                    <a:pt x="32740" y="23583"/>
                  </a:lnTo>
                  <a:lnTo>
                    <a:pt x="33126" y="23555"/>
                  </a:lnTo>
                  <a:lnTo>
                    <a:pt x="33512" y="23472"/>
                  </a:lnTo>
                  <a:lnTo>
                    <a:pt x="33871" y="23390"/>
                  </a:lnTo>
                  <a:lnTo>
                    <a:pt x="34230" y="23307"/>
                  </a:lnTo>
                  <a:lnTo>
                    <a:pt x="34616" y="23197"/>
                  </a:lnTo>
                  <a:lnTo>
                    <a:pt x="34947" y="23059"/>
                  </a:lnTo>
                  <a:lnTo>
                    <a:pt x="35305" y="22893"/>
                  </a:lnTo>
                  <a:lnTo>
                    <a:pt x="35636" y="22728"/>
                  </a:lnTo>
                  <a:lnTo>
                    <a:pt x="35967" y="22562"/>
                  </a:lnTo>
                  <a:lnTo>
                    <a:pt x="36298" y="22369"/>
                  </a:lnTo>
                  <a:lnTo>
                    <a:pt x="36602" y="22148"/>
                  </a:lnTo>
                  <a:lnTo>
                    <a:pt x="36905" y="21928"/>
                  </a:lnTo>
                  <a:lnTo>
                    <a:pt x="37181" y="21707"/>
                  </a:lnTo>
                  <a:lnTo>
                    <a:pt x="37484" y="21459"/>
                  </a:lnTo>
                  <a:lnTo>
                    <a:pt x="37732" y="21183"/>
                  </a:lnTo>
                  <a:lnTo>
                    <a:pt x="37981" y="20935"/>
                  </a:lnTo>
                  <a:lnTo>
                    <a:pt x="38229" y="20631"/>
                  </a:lnTo>
                  <a:lnTo>
                    <a:pt x="38477" y="20356"/>
                  </a:lnTo>
                  <a:lnTo>
                    <a:pt x="38670" y="20025"/>
                  </a:lnTo>
                  <a:lnTo>
                    <a:pt x="38891" y="19721"/>
                  </a:lnTo>
                  <a:lnTo>
                    <a:pt x="39084" y="19390"/>
                  </a:lnTo>
                  <a:lnTo>
                    <a:pt x="39249" y="19059"/>
                  </a:lnTo>
                  <a:lnTo>
                    <a:pt x="39415" y="18701"/>
                  </a:lnTo>
                  <a:lnTo>
                    <a:pt x="39553" y="18370"/>
                  </a:lnTo>
                  <a:lnTo>
                    <a:pt x="39663" y="17983"/>
                  </a:lnTo>
                  <a:lnTo>
                    <a:pt x="39774" y="17625"/>
                  </a:lnTo>
                  <a:lnTo>
                    <a:pt x="39884" y="17239"/>
                  </a:lnTo>
                  <a:lnTo>
                    <a:pt x="39939" y="16853"/>
                  </a:lnTo>
                  <a:lnTo>
                    <a:pt x="39994" y="16466"/>
                  </a:lnTo>
                  <a:lnTo>
                    <a:pt x="40049" y="16080"/>
                  </a:lnTo>
                  <a:lnTo>
                    <a:pt x="40049" y="15639"/>
                  </a:lnTo>
                  <a:lnTo>
                    <a:pt x="40049" y="15225"/>
                  </a:lnTo>
                  <a:lnTo>
                    <a:pt x="40022" y="14839"/>
                  </a:lnTo>
                  <a:lnTo>
                    <a:pt x="39994" y="14425"/>
                  </a:lnTo>
                  <a:lnTo>
                    <a:pt x="39911" y="14039"/>
                  </a:lnTo>
                  <a:lnTo>
                    <a:pt x="39829" y="13626"/>
                  </a:lnTo>
                  <a:lnTo>
                    <a:pt x="39746" y="13239"/>
                  </a:lnTo>
                  <a:lnTo>
                    <a:pt x="39608" y="12881"/>
                  </a:lnTo>
                  <a:lnTo>
                    <a:pt x="39470" y="12495"/>
                  </a:lnTo>
                  <a:lnTo>
                    <a:pt x="39332" y="12136"/>
                  </a:lnTo>
                  <a:lnTo>
                    <a:pt x="39167" y="11778"/>
                  </a:lnTo>
                  <a:lnTo>
                    <a:pt x="38974" y="11447"/>
                  </a:lnTo>
                  <a:lnTo>
                    <a:pt x="38753" y="11116"/>
                  </a:lnTo>
                  <a:lnTo>
                    <a:pt x="38532" y="10785"/>
                  </a:lnTo>
                  <a:lnTo>
                    <a:pt x="38312" y="10481"/>
                  </a:lnTo>
                  <a:lnTo>
                    <a:pt x="38063" y="10178"/>
                  </a:lnTo>
                  <a:lnTo>
                    <a:pt x="37788" y="9902"/>
                  </a:lnTo>
                  <a:lnTo>
                    <a:pt x="37512" y="9626"/>
                  </a:lnTo>
                  <a:lnTo>
                    <a:pt x="37236" y="9350"/>
                  </a:lnTo>
                  <a:lnTo>
                    <a:pt x="36933" y="9102"/>
                  </a:lnTo>
                  <a:lnTo>
                    <a:pt x="36629" y="8881"/>
                  </a:lnTo>
                  <a:lnTo>
                    <a:pt x="36298" y="8661"/>
                  </a:lnTo>
                  <a:lnTo>
                    <a:pt x="35967" y="8468"/>
                  </a:lnTo>
                  <a:lnTo>
                    <a:pt x="35609" y="8275"/>
                  </a:lnTo>
                  <a:lnTo>
                    <a:pt x="35250" y="8109"/>
                  </a:lnTo>
                  <a:lnTo>
                    <a:pt x="34892" y="7944"/>
                  </a:lnTo>
                  <a:lnTo>
                    <a:pt x="34505" y="7806"/>
                  </a:lnTo>
                  <a:lnTo>
                    <a:pt x="34119" y="7695"/>
                  </a:lnTo>
                  <a:lnTo>
                    <a:pt x="33733" y="7585"/>
                  </a:lnTo>
                  <a:lnTo>
                    <a:pt x="33319" y="7502"/>
                  </a:lnTo>
                  <a:lnTo>
                    <a:pt x="32906" y="7447"/>
                  </a:lnTo>
                  <a:lnTo>
                    <a:pt x="32492" y="7420"/>
                  </a:lnTo>
                  <a:lnTo>
                    <a:pt x="31940" y="7392"/>
                  </a:lnTo>
                  <a:lnTo>
                    <a:pt x="31499" y="7420"/>
                  </a:lnTo>
                  <a:lnTo>
                    <a:pt x="31058" y="7447"/>
                  </a:lnTo>
                  <a:lnTo>
                    <a:pt x="30616" y="7502"/>
                  </a:lnTo>
                  <a:lnTo>
                    <a:pt x="30175" y="7585"/>
                  </a:lnTo>
                  <a:lnTo>
                    <a:pt x="29816" y="6813"/>
                  </a:lnTo>
                  <a:lnTo>
                    <a:pt x="29430" y="6068"/>
                  </a:lnTo>
                  <a:lnTo>
                    <a:pt x="28961" y="5378"/>
                  </a:lnTo>
                  <a:lnTo>
                    <a:pt x="28465" y="4689"/>
                  </a:lnTo>
                  <a:lnTo>
                    <a:pt x="27913" y="4055"/>
                  </a:lnTo>
                  <a:lnTo>
                    <a:pt x="27334" y="3448"/>
                  </a:lnTo>
                  <a:lnTo>
                    <a:pt x="26700" y="2896"/>
                  </a:lnTo>
                  <a:lnTo>
                    <a:pt x="26038" y="2372"/>
                  </a:lnTo>
                  <a:lnTo>
                    <a:pt x="25348" y="1903"/>
                  </a:lnTo>
                  <a:lnTo>
                    <a:pt x="24603" y="1462"/>
                  </a:lnTo>
                  <a:lnTo>
                    <a:pt x="23859" y="1076"/>
                  </a:lnTo>
                  <a:lnTo>
                    <a:pt x="23059" y="772"/>
                  </a:lnTo>
                  <a:lnTo>
                    <a:pt x="22231" y="496"/>
                  </a:lnTo>
                  <a:lnTo>
                    <a:pt x="21376" y="276"/>
                  </a:lnTo>
                  <a:lnTo>
                    <a:pt x="20494" y="110"/>
                  </a:lnTo>
                  <a:lnTo>
                    <a:pt x="19611" y="28"/>
                  </a:lnTo>
                  <a:lnTo>
                    <a:pt x="187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7"/>
                                        </p:tgtEl>
                                        <p:attrNameLst>
                                          <p:attrName>style.visibility</p:attrName>
                                        </p:attrNameLst>
                                      </p:cBhvr>
                                      <p:to>
                                        <p:strVal val="visible"/>
                                      </p:to>
                                    </p:set>
                                    <p:animEffect transition="in" filter="fade">
                                      <p:cBhvr>
                                        <p:cTn id="7" dur="1000"/>
                                        <p:tgtEl>
                                          <p:spTgt spid="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4"/>
        <p:cNvGrpSpPr/>
        <p:nvPr/>
      </p:nvGrpSpPr>
      <p:grpSpPr>
        <a:xfrm>
          <a:off x="0" y="0"/>
          <a:ext cx="0" cy="0"/>
          <a:chOff x="0" y="0"/>
          <a:chExt cx="0" cy="0"/>
        </a:xfrm>
      </p:grpSpPr>
      <p:sp>
        <p:nvSpPr>
          <p:cNvPr id="535" name="Google Shape;535;p60"/>
          <p:cNvSpPr txBox="1">
            <a:spLocks noGrp="1"/>
          </p:cNvSpPr>
          <p:nvPr>
            <p:ph type="subTitle" idx="1"/>
          </p:nvPr>
        </p:nvSpPr>
        <p:spPr>
          <a:xfrm>
            <a:off x="1329241" y="1510737"/>
            <a:ext cx="6039000" cy="14310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es-419" b="0" i="0" dirty="0">
                <a:solidFill>
                  <a:srgbClr val="000000"/>
                </a:solidFill>
                <a:effectLst/>
                <a:highlight>
                  <a:srgbClr val="FFFFFF"/>
                </a:highlight>
                <a:latin typeface="Roboto" panose="02000000000000000000" pitchFamily="2" charset="0"/>
              </a:rPr>
              <a:t>Los estudiantes participan el juego de </a:t>
            </a:r>
            <a:r>
              <a:rPr lang="es-419" b="0" i="0" dirty="0" err="1">
                <a:solidFill>
                  <a:srgbClr val="000000"/>
                </a:solidFill>
                <a:effectLst/>
                <a:highlight>
                  <a:srgbClr val="FFFFFF"/>
                </a:highlight>
                <a:latin typeface="Roboto" panose="02000000000000000000" pitchFamily="2" charset="0"/>
              </a:rPr>
              <a:t>renewable</a:t>
            </a:r>
            <a:r>
              <a:rPr lang="es-419" b="0" i="0" dirty="0">
                <a:solidFill>
                  <a:srgbClr val="000000"/>
                </a:solidFill>
                <a:effectLst/>
                <a:highlight>
                  <a:srgbClr val="FFFFFF"/>
                </a:highlight>
                <a:latin typeface="Roboto" panose="02000000000000000000" pitchFamily="2" charset="0"/>
              </a:rPr>
              <a:t> and non-</a:t>
            </a:r>
            <a:r>
              <a:rPr lang="es-419" b="0" i="0" dirty="0" err="1">
                <a:solidFill>
                  <a:srgbClr val="000000"/>
                </a:solidFill>
                <a:effectLst/>
                <a:highlight>
                  <a:srgbClr val="FFFFFF"/>
                </a:highlight>
                <a:latin typeface="Roboto" panose="02000000000000000000" pitchFamily="2" charset="0"/>
              </a:rPr>
              <a:t>renewable</a:t>
            </a:r>
            <a:r>
              <a:rPr lang="es-419" b="0" i="0" dirty="0">
                <a:solidFill>
                  <a:srgbClr val="000000"/>
                </a:solidFill>
                <a:effectLst/>
                <a:highlight>
                  <a:srgbClr val="FFFFFF"/>
                </a:highlight>
                <a:latin typeface="Roboto" panose="02000000000000000000" pitchFamily="2" charset="0"/>
              </a:rPr>
              <a:t> </a:t>
            </a:r>
            <a:r>
              <a:rPr lang="es-419" b="0" i="0" dirty="0" err="1">
                <a:solidFill>
                  <a:srgbClr val="000000"/>
                </a:solidFill>
                <a:effectLst/>
                <a:highlight>
                  <a:srgbClr val="FFFFFF"/>
                </a:highlight>
                <a:latin typeface="Roboto" panose="02000000000000000000" pitchFamily="2" charset="0"/>
              </a:rPr>
              <a:t>energy</a:t>
            </a:r>
            <a:r>
              <a:rPr lang="es-419" b="0" i="0" dirty="0">
                <a:solidFill>
                  <a:srgbClr val="000000"/>
                </a:solidFill>
                <a:effectLst/>
                <a:highlight>
                  <a:srgbClr val="FFFFFF"/>
                </a:highlight>
                <a:latin typeface="Roboto" panose="02000000000000000000" pitchFamily="2" charset="0"/>
              </a:rPr>
              <a:t> </a:t>
            </a:r>
            <a:r>
              <a:rPr lang="es-419" b="0" i="0" dirty="0">
                <a:solidFill>
                  <a:srgbClr val="000000"/>
                </a:solidFill>
                <a:effectLst/>
                <a:highlight>
                  <a:srgbClr val="FFFFFF"/>
                </a:highlight>
                <a:latin typeface="Roboto" panose="02000000000000000000" pitchFamily="2" charset="0"/>
                <a:hlinkClick r:id="rId3"/>
              </a:rPr>
              <a:t>https://</a:t>
            </a:r>
            <a:r>
              <a:rPr lang="es-419" b="0" i="0" dirty="0" err="1">
                <a:solidFill>
                  <a:srgbClr val="000000"/>
                </a:solidFill>
                <a:effectLst/>
                <a:highlight>
                  <a:srgbClr val="FFFFFF"/>
                </a:highlight>
                <a:latin typeface="Roboto" panose="02000000000000000000" pitchFamily="2" charset="0"/>
                <a:hlinkClick r:id="rId3"/>
              </a:rPr>
              <a:t>wordwall.net</a:t>
            </a:r>
            <a:r>
              <a:rPr lang="es-419" b="0" i="0" dirty="0">
                <a:solidFill>
                  <a:srgbClr val="000000"/>
                </a:solidFill>
                <a:effectLst/>
                <a:highlight>
                  <a:srgbClr val="FFFFFF"/>
                </a:highlight>
                <a:latin typeface="Roboto" panose="02000000000000000000" pitchFamily="2" charset="0"/>
                <a:hlinkClick r:id="rId3"/>
              </a:rPr>
              <a:t>/es/</a:t>
            </a:r>
            <a:r>
              <a:rPr lang="es-419" b="0" i="0" dirty="0" err="1">
                <a:solidFill>
                  <a:srgbClr val="000000"/>
                </a:solidFill>
                <a:effectLst/>
                <a:highlight>
                  <a:srgbClr val="FFFFFF"/>
                </a:highlight>
                <a:latin typeface="Roboto" panose="02000000000000000000" pitchFamily="2" charset="0"/>
                <a:hlinkClick r:id="rId3"/>
              </a:rPr>
              <a:t>resource</a:t>
            </a:r>
            <a:r>
              <a:rPr lang="es-419" b="0" i="0" dirty="0">
                <a:solidFill>
                  <a:srgbClr val="000000"/>
                </a:solidFill>
                <a:effectLst/>
                <a:highlight>
                  <a:srgbClr val="FFFFFF"/>
                </a:highlight>
                <a:latin typeface="Roboto" panose="02000000000000000000" pitchFamily="2" charset="0"/>
                <a:hlinkClick r:id="rId3"/>
              </a:rPr>
              <a:t>/10179784</a:t>
            </a:r>
            <a:r>
              <a:rPr lang="es-419" b="0" i="0" dirty="0">
                <a:solidFill>
                  <a:srgbClr val="000000"/>
                </a:solidFill>
                <a:effectLst/>
                <a:highlight>
                  <a:srgbClr val="FFFFFF"/>
                </a:highlight>
                <a:latin typeface="Roboto" panose="02000000000000000000" pitchFamily="2" charset="0"/>
              </a:rPr>
              <a:t> </a:t>
            </a:r>
            <a:endParaRPr dirty="0"/>
          </a:p>
        </p:txBody>
      </p:sp>
      <p:sp>
        <p:nvSpPr>
          <p:cNvPr id="536" name="Google Shape;536;p60"/>
          <p:cNvSpPr txBox="1">
            <a:spLocks noGrp="1"/>
          </p:cNvSpPr>
          <p:nvPr>
            <p:ph type="title"/>
          </p:nvPr>
        </p:nvSpPr>
        <p:spPr>
          <a:xfrm>
            <a:off x="845186" y="225697"/>
            <a:ext cx="7007109" cy="584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000" dirty="0">
                <a:solidFill>
                  <a:schemeClr val="accent2"/>
                </a:solidFill>
              </a:rPr>
              <a:t>ACTIVATOR COGNITIVO</a:t>
            </a:r>
            <a:endParaRPr sz="4000"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6"/>
                                        </p:tgtEl>
                                        <p:attrNameLst>
                                          <p:attrName>style.visibility</p:attrName>
                                        </p:attrNameLst>
                                      </p:cBhvr>
                                      <p:to>
                                        <p:strVal val="visible"/>
                                      </p:to>
                                    </p:set>
                                    <p:animEffect transition="in" filter="fade">
                                      <p:cBhvr>
                                        <p:cTn id="7" dur="1000"/>
                                        <p:tgtEl>
                                          <p:spTgt spid="5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ítulo 11">
            <a:extLst>
              <a:ext uri="{FF2B5EF4-FFF2-40B4-BE49-F238E27FC236}">
                <a16:creationId xmlns:a16="http://schemas.microsoft.com/office/drawing/2014/main" id="{7BFCAC78-493E-F943-28E3-114A00375D90}"/>
              </a:ext>
            </a:extLst>
          </p:cNvPr>
          <p:cNvSpPr>
            <a:spLocks noGrp="1"/>
          </p:cNvSpPr>
          <p:nvPr>
            <p:ph type="subTitle" idx="13"/>
          </p:nvPr>
        </p:nvSpPr>
        <p:spPr>
          <a:xfrm>
            <a:off x="99151" y="776295"/>
            <a:ext cx="8780443" cy="2246442"/>
          </a:xfrm>
        </p:spPr>
        <p:txBody>
          <a:bodyPr/>
          <a:lstStyle/>
          <a:p>
            <a:pPr algn="just">
              <a:buNone/>
            </a:pPr>
            <a:r>
              <a:rPr lang="es-MX" sz="2400" b="0" i="0" dirty="0">
                <a:solidFill>
                  <a:srgbClr val="000000"/>
                </a:solidFill>
                <a:effectLst/>
                <a:latin typeface="Roboto" panose="02000000000000000000" pitchFamily="2" charset="0"/>
              </a:rPr>
              <a:t>La docente solicita a los estudiantes sacar un alimento de la lonchera e identificar qué recursos naturales fueron empleados para su elaboración. Luego la docente solicita a los estudiantes participar a partir de la siguiente pregunta: ¿Qué actividades realizaron el fin de semana? ¿De dónde viene la energía que hace funcionar los aparatos que utilizaron el fin de semana? Los estudiantes socializan sus respuestas. Seguido se comparte el material de Colombia aprende </a:t>
            </a:r>
            <a:r>
              <a:rPr lang="es-MX" sz="2400" b="0" i="0" dirty="0">
                <a:solidFill>
                  <a:srgbClr val="000000"/>
                </a:solidFill>
                <a:effectLst/>
                <a:latin typeface="Roboto" panose="02000000000000000000" pitchFamily="2" charset="0"/>
                <a:hlinkClick r:id="rId2"/>
              </a:rPr>
              <a:t>https://</a:t>
            </a:r>
            <a:r>
              <a:rPr lang="es-MX" sz="2400" b="0" i="0" dirty="0" err="1">
                <a:solidFill>
                  <a:srgbClr val="000000"/>
                </a:solidFill>
                <a:effectLst/>
                <a:latin typeface="Roboto" panose="02000000000000000000" pitchFamily="2" charset="0"/>
                <a:hlinkClick r:id="rId2"/>
              </a:rPr>
              <a:t>www.colombiaaprende.edu.co</a:t>
            </a:r>
            <a:r>
              <a:rPr lang="es-MX" sz="2400" b="0" i="0" dirty="0">
                <a:solidFill>
                  <a:srgbClr val="000000"/>
                </a:solidFill>
                <a:effectLst/>
                <a:latin typeface="Roboto" panose="02000000000000000000" pitchFamily="2" charset="0"/>
                <a:hlinkClick r:id="rId2"/>
              </a:rPr>
              <a:t>/sites/default/files/</a:t>
            </a:r>
            <a:r>
              <a:rPr lang="es-MX" sz="2400" b="0" i="0" dirty="0" err="1">
                <a:solidFill>
                  <a:srgbClr val="000000"/>
                </a:solidFill>
                <a:effectLst/>
                <a:latin typeface="Roboto" panose="02000000000000000000" pitchFamily="2" charset="0"/>
                <a:hlinkClick r:id="rId2"/>
              </a:rPr>
              <a:t>files_public</a:t>
            </a:r>
            <a:r>
              <a:rPr lang="es-MX" sz="2400" b="0" i="0" dirty="0">
                <a:solidFill>
                  <a:srgbClr val="000000"/>
                </a:solidFill>
                <a:effectLst/>
                <a:latin typeface="Roboto" panose="02000000000000000000" pitchFamily="2" charset="0"/>
                <a:hlinkClick r:id="rId2"/>
              </a:rPr>
              <a:t>/</a:t>
            </a:r>
            <a:r>
              <a:rPr lang="es-MX" sz="2400" b="0" i="0" dirty="0" err="1">
                <a:solidFill>
                  <a:srgbClr val="000000"/>
                </a:solidFill>
                <a:effectLst/>
                <a:latin typeface="Roboto" panose="02000000000000000000" pitchFamily="2" charset="0"/>
                <a:hlinkClick r:id="rId2"/>
              </a:rPr>
              <a:t>contenidosaprender</a:t>
            </a:r>
            <a:r>
              <a:rPr lang="es-MX" sz="2400" b="0" i="0" dirty="0">
                <a:solidFill>
                  <a:srgbClr val="000000"/>
                </a:solidFill>
                <a:effectLst/>
                <a:latin typeface="Roboto" panose="02000000000000000000" pitchFamily="2" charset="0"/>
                <a:hlinkClick r:id="rId2"/>
              </a:rPr>
              <a:t>/</a:t>
            </a:r>
            <a:r>
              <a:rPr lang="es-MX" sz="2400" b="0" i="0" dirty="0" err="1">
                <a:solidFill>
                  <a:srgbClr val="000000"/>
                </a:solidFill>
                <a:effectLst/>
                <a:latin typeface="Roboto" panose="02000000000000000000" pitchFamily="2" charset="0"/>
                <a:hlinkClick r:id="rId2"/>
              </a:rPr>
              <a:t>G_3</a:t>
            </a:r>
            <a:r>
              <a:rPr lang="es-MX" sz="2400" b="0" i="0" dirty="0">
                <a:solidFill>
                  <a:srgbClr val="000000"/>
                </a:solidFill>
                <a:effectLst/>
                <a:latin typeface="Roboto" panose="02000000000000000000" pitchFamily="2" charset="0"/>
                <a:hlinkClick r:id="rId2"/>
              </a:rPr>
              <a:t>/S/</a:t>
            </a:r>
            <a:r>
              <a:rPr lang="es-MX" sz="2400" b="0" i="0" dirty="0" err="1">
                <a:solidFill>
                  <a:srgbClr val="000000"/>
                </a:solidFill>
                <a:effectLst/>
                <a:latin typeface="Roboto" panose="02000000000000000000" pitchFamily="2" charset="0"/>
                <a:hlinkClick r:id="rId2"/>
              </a:rPr>
              <a:t>S_G03_U05_L05</a:t>
            </a:r>
            <a:r>
              <a:rPr lang="es-MX" sz="2400" b="0" i="0" dirty="0">
                <a:solidFill>
                  <a:srgbClr val="000000"/>
                </a:solidFill>
                <a:effectLst/>
                <a:latin typeface="Roboto" panose="02000000000000000000" pitchFamily="2" charset="0"/>
                <a:hlinkClick r:id="rId2"/>
              </a:rPr>
              <a:t>/</a:t>
            </a:r>
            <a:r>
              <a:rPr lang="es-MX" sz="2400" b="0" i="0" dirty="0" err="1">
                <a:solidFill>
                  <a:srgbClr val="000000"/>
                </a:solidFill>
                <a:effectLst/>
                <a:latin typeface="Roboto" panose="02000000000000000000" pitchFamily="2" charset="0"/>
                <a:hlinkClick r:id="rId2"/>
              </a:rPr>
              <a:t>S_G03_U05_L05_01_01.html</a:t>
            </a:r>
            <a:r>
              <a:rPr lang="es-MX" sz="2400" b="0" i="0" dirty="0">
                <a:solidFill>
                  <a:srgbClr val="000000"/>
                </a:solidFill>
                <a:effectLst/>
                <a:latin typeface="Roboto" panose="02000000000000000000" pitchFamily="2" charset="0"/>
              </a:rPr>
              <a:t>  </a:t>
            </a:r>
            <a:endParaRPr lang="es-CO" sz="2000" dirty="0"/>
          </a:p>
        </p:txBody>
      </p:sp>
      <p:sp>
        <p:nvSpPr>
          <p:cNvPr id="14" name="Título 13">
            <a:extLst>
              <a:ext uri="{FF2B5EF4-FFF2-40B4-BE49-F238E27FC236}">
                <a16:creationId xmlns:a16="http://schemas.microsoft.com/office/drawing/2014/main" id="{9B422B53-2565-F01E-40A1-4F08CDDB7E00}"/>
              </a:ext>
            </a:extLst>
          </p:cNvPr>
          <p:cNvSpPr>
            <a:spLocks noGrp="1"/>
          </p:cNvSpPr>
          <p:nvPr>
            <p:ph type="title" idx="15"/>
          </p:nvPr>
        </p:nvSpPr>
        <p:spPr>
          <a:xfrm>
            <a:off x="721950" y="187460"/>
            <a:ext cx="7700100" cy="500700"/>
          </a:xfrm>
        </p:spPr>
        <p:txBody>
          <a:bodyPr/>
          <a:lstStyle/>
          <a:p>
            <a:pPr algn="ctr"/>
            <a:r>
              <a:rPr lang="es-MX" dirty="0"/>
              <a:t>RETROALIMENTACIÓN</a:t>
            </a:r>
            <a:endParaRPr lang="es-CO" dirty="0"/>
          </a:p>
        </p:txBody>
      </p:sp>
    </p:spTree>
    <p:extLst>
      <p:ext uri="{BB962C8B-B14F-4D97-AF65-F5344CB8AC3E}">
        <p14:creationId xmlns:p14="http://schemas.microsoft.com/office/powerpoint/2010/main" val="2679320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grpSp>
        <p:nvGrpSpPr>
          <p:cNvPr id="543" name="Google Shape;543;p61"/>
          <p:cNvGrpSpPr/>
          <p:nvPr/>
        </p:nvGrpSpPr>
        <p:grpSpPr>
          <a:xfrm>
            <a:off x="7261523" y="910397"/>
            <a:ext cx="3045034" cy="2821926"/>
            <a:chOff x="4905404" y="1160778"/>
            <a:chExt cx="3045034" cy="2821926"/>
          </a:xfrm>
        </p:grpSpPr>
        <p:grpSp>
          <p:nvGrpSpPr>
            <p:cNvPr id="544" name="Google Shape;544;p61"/>
            <p:cNvGrpSpPr/>
            <p:nvPr/>
          </p:nvGrpSpPr>
          <p:grpSpPr>
            <a:xfrm>
              <a:off x="4905404" y="1160778"/>
              <a:ext cx="3045034" cy="2821926"/>
              <a:chOff x="3529300" y="2550675"/>
              <a:chExt cx="919200" cy="851825"/>
            </a:xfrm>
          </p:grpSpPr>
          <p:sp>
            <p:nvSpPr>
              <p:cNvPr id="545" name="Google Shape;545;p61"/>
              <p:cNvSpPr/>
              <p:nvPr/>
            </p:nvSpPr>
            <p:spPr>
              <a:xfrm>
                <a:off x="3765575" y="2550675"/>
                <a:ext cx="448300" cy="313375"/>
              </a:xfrm>
              <a:custGeom>
                <a:avLst/>
                <a:gdLst/>
                <a:ahLst/>
                <a:cxnLst/>
                <a:rect l="l" t="t" r="r" b="b"/>
                <a:pathLst>
                  <a:path w="17932" h="12535" extrusionOk="0">
                    <a:moveTo>
                      <a:pt x="8966" y="1"/>
                    </a:moveTo>
                    <a:cubicBezTo>
                      <a:pt x="7444" y="1"/>
                      <a:pt x="6079" y="789"/>
                      <a:pt x="5319" y="2107"/>
                    </a:cubicBezTo>
                    <a:lnTo>
                      <a:pt x="0" y="11319"/>
                    </a:lnTo>
                    <a:lnTo>
                      <a:pt x="2105" y="12534"/>
                    </a:lnTo>
                    <a:lnTo>
                      <a:pt x="7425" y="3322"/>
                    </a:lnTo>
                    <a:cubicBezTo>
                      <a:pt x="7743" y="2772"/>
                      <a:pt x="8330" y="2432"/>
                      <a:pt x="8966" y="2432"/>
                    </a:cubicBezTo>
                    <a:cubicBezTo>
                      <a:pt x="9603" y="2432"/>
                      <a:pt x="10191" y="2772"/>
                      <a:pt x="10509" y="3322"/>
                    </a:cubicBezTo>
                    <a:lnTo>
                      <a:pt x="15827" y="12534"/>
                    </a:lnTo>
                    <a:lnTo>
                      <a:pt x="17932" y="11319"/>
                    </a:lnTo>
                    <a:lnTo>
                      <a:pt x="12614" y="2107"/>
                    </a:lnTo>
                    <a:cubicBezTo>
                      <a:pt x="11852" y="788"/>
                      <a:pt x="10487" y="1"/>
                      <a:pt x="89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61"/>
              <p:cNvSpPr/>
              <p:nvPr/>
            </p:nvSpPr>
            <p:spPr>
              <a:xfrm>
                <a:off x="4109425" y="2791450"/>
                <a:ext cx="125750" cy="145175"/>
              </a:xfrm>
              <a:custGeom>
                <a:avLst/>
                <a:gdLst/>
                <a:ahLst/>
                <a:cxnLst/>
                <a:rect l="l" t="t" r="r" b="b"/>
                <a:pathLst>
                  <a:path w="5030" h="5807" extrusionOk="0">
                    <a:moveTo>
                      <a:pt x="5028" y="0"/>
                    </a:moveTo>
                    <a:lnTo>
                      <a:pt x="1" y="2905"/>
                    </a:lnTo>
                    <a:lnTo>
                      <a:pt x="5030" y="5806"/>
                    </a:lnTo>
                    <a:lnTo>
                      <a:pt x="502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61"/>
              <p:cNvSpPr/>
              <p:nvPr/>
            </p:nvSpPr>
            <p:spPr>
              <a:xfrm>
                <a:off x="3529300" y="2971925"/>
                <a:ext cx="376175" cy="388275"/>
              </a:xfrm>
              <a:custGeom>
                <a:avLst/>
                <a:gdLst/>
                <a:ahLst/>
                <a:cxnLst/>
                <a:rect l="l" t="t" r="r" b="b"/>
                <a:pathLst>
                  <a:path w="15047" h="15531" extrusionOk="0">
                    <a:moveTo>
                      <a:pt x="6077" y="1"/>
                    </a:moveTo>
                    <a:lnTo>
                      <a:pt x="761" y="9213"/>
                    </a:lnTo>
                    <a:cubicBezTo>
                      <a:pt x="1" y="10533"/>
                      <a:pt x="1" y="12107"/>
                      <a:pt x="763" y="13425"/>
                    </a:cubicBezTo>
                    <a:cubicBezTo>
                      <a:pt x="1524" y="14745"/>
                      <a:pt x="2886" y="15530"/>
                      <a:pt x="4409" y="15530"/>
                    </a:cubicBezTo>
                    <a:lnTo>
                      <a:pt x="15047" y="15529"/>
                    </a:lnTo>
                    <a:lnTo>
                      <a:pt x="15047" y="13097"/>
                    </a:lnTo>
                    <a:lnTo>
                      <a:pt x="4409" y="13099"/>
                    </a:lnTo>
                    <a:cubicBezTo>
                      <a:pt x="3772" y="13099"/>
                      <a:pt x="3185" y="12761"/>
                      <a:pt x="2866" y="12209"/>
                    </a:cubicBezTo>
                    <a:cubicBezTo>
                      <a:pt x="2548" y="11658"/>
                      <a:pt x="2548" y="10980"/>
                      <a:pt x="2866" y="10428"/>
                    </a:cubicBezTo>
                    <a:lnTo>
                      <a:pt x="8183" y="1216"/>
                    </a:lnTo>
                    <a:lnTo>
                      <a:pt x="607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61"/>
              <p:cNvSpPr/>
              <p:nvPr/>
            </p:nvSpPr>
            <p:spPr>
              <a:xfrm>
                <a:off x="3634075" y="2901975"/>
                <a:ext cx="125750" cy="145200"/>
              </a:xfrm>
              <a:custGeom>
                <a:avLst/>
                <a:gdLst/>
                <a:ahLst/>
                <a:cxnLst/>
                <a:rect l="l" t="t" r="r" b="b"/>
                <a:pathLst>
                  <a:path w="5030" h="5808" extrusionOk="0">
                    <a:moveTo>
                      <a:pt x="5027" y="0"/>
                    </a:moveTo>
                    <a:lnTo>
                      <a:pt x="0" y="2906"/>
                    </a:lnTo>
                    <a:lnTo>
                      <a:pt x="5030" y="5808"/>
                    </a:lnTo>
                    <a:lnTo>
                      <a:pt x="502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61"/>
              <p:cNvSpPr/>
              <p:nvPr/>
            </p:nvSpPr>
            <p:spPr>
              <a:xfrm>
                <a:off x="4072300" y="2974575"/>
                <a:ext cx="376200" cy="388450"/>
              </a:xfrm>
              <a:custGeom>
                <a:avLst/>
                <a:gdLst/>
                <a:ahLst/>
                <a:cxnLst/>
                <a:rect l="l" t="t" r="r" b="b"/>
                <a:pathLst>
                  <a:path w="15048" h="15538" extrusionOk="0">
                    <a:moveTo>
                      <a:pt x="8959" y="1"/>
                    </a:moveTo>
                    <a:lnTo>
                      <a:pt x="6854" y="1217"/>
                    </a:lnTo>
                    <a:lnTo>
                      <a:pt x="12178" y="10427"/>
                    </a:lnTo>
                    <a:cubicBezTo>
                      <a:pt x="12498" y="10977"/>
                      <a:pt x="12498" y="11656"/>
                      <a:pt x="12180" y="12208"/>
                    </a:cubicBezTo>
                    <a:cubicBezTo>
                      <a:pt x="11862" y="12758"/>
                      <a:pt x="11274" y="13097"/>
                      <a:pt x="10638" y="13099"/>
                    </a:cubicBezTo>
                    <a:lnTo>
                      <a:pt x="1" y="13106"/>
                    </a:lnTo>
                    <a:lnTo>
                      <a:pt x="4" y="15537"/>
                    </a:lnTo>
                    <a:lnTo>
                      <a:pt x="10640" y="15530"/>
                    </a:lnTo>
                    <a:cubicBezTo>
                      <a:pt x="12164" y="15529"/>
                      <a:pt x="13527" y="14740"/>
                      <a:pt x="14287" y="13421"/>
                    </a:cubicBezTo>
                    <a:cubicBezTo>
                      <a:pt x="15048" y="12102"/>
                      <a:pt x="15047" y="10527"/>
                      <a:pt x="14285" y="9209"/>
                    </a:cubicBezTo>
                    <a:lnTo>
                      <a:pt x="89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61"/>
              <p:cNvSpPr/>
              <p:nvPr/>
            </p:nvSpPr>
            <p:spPr>
              <a:xfrm>
                <a:off x="3972550" y="3257325"/>
                <a:ext cx="125800" cy="145175"/>
              </a:xfrm>
              <a:custGeom>
                <a:avLst/>
                <a:gdLst/>
                <a:ahLst/>
                <a:cxnLst/>
                <a:rect l="l" t="t" r="r" b="b"/>
                <a:pathLst>
                  <a:path w="5032" h="5807" extrusionOk="0">
                    <a:moveTo>
                      <a:pt x="5026" y="1"/>
                    </a:moveTo>
                    <a:lnTo>
                      <a:pt x="1" y="2908"/>
                    </a:lnTo>
                    <a:lnTo>
                      <a:pt x="5031" y="5806"/>
                    </a:lnTo>
                    <a:lnTo>
                      <a:pt x="5026"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61"/>
            <p:cNvGrpSpPr/>
            <p:nvPr/>
          </p:nvGrpSpPr>
          <p:grpSpPr>
            <a:xfrm>
              <a:off x="5869099" y="2295318"/>
              <a:ext cx="1117643" cy="1011139"/>
              <a:chOff x="6572660" y="2287303"/>
              <a:chExt cx="1013092" cy="916551"/>
            </a:xfrm>
          </p:grpSpPr>
          <p:sp>
            <p:nvSpPr>
              <p:cNvPr id="552" name="Google Shape;552;p61"/>
              <p:cNvSpPr/>
              <p:nvPr/>
            </p:nvSpPr>
            <p:spPr>
              <a:xfrm>
                <a:off x="7100584" y="2923702"/>
                <a:ext cx="22064" cy="190316"/>
              </a:xfrm>
              <a:custGeom>
                <a:avLst/>
                <a:gdLst/>
                <a:ahLst/>
                <a:cxnLst/>
                <a:rect l="l" t="t" r="r" b="b"/>
                <a:pathLst>
                  <a:path w="406" h="3502" extrusionOk="0">
                    <a:moveTo>
                      <a:pt x="203" y="1"/>
                    </a:moveTo>
                    <a:cubicBezTo>
                      <a:pt x="91" y="1"/>
                      <a:pt x="1" y="91"/>
                      <a:pt x="1" y="203"/>
                    </a:cubicBezTo>
                    <a:lnTo>
                      <a:pt x="1" y="3300"/>
                    </a:lnTo>
                    <a:cubicBezTo>
                      <a:pt x="1" y="3412"/>
                      <a:pt x="91" y="3502"/>
                      <a:pt x="203" y="3502"/>
                    </a:cubicBezTo>
                    <a:cubicBezTo>
                      <a:pt x="314" y="3502"/>
                      <a:pt x="406" y="3412"/>
                      <a:pt x="406" y="3300"/>
                    </a:cubicBezTo>
                    <a:lnTo>
                      <a:pt x="406" y="203"/>
                    </a:lnTo>
                    <a:cubicBezTo>
                      <a:pt x="406" y="91"/>
                      <a:pt x="314" y="1"/>
                      <a:pt x="20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61"/>
              <p:cNvSpPr/>
              <p:nvPr/>
            </p:nvSpPr>
            <p:spPr>
              <a:xfrm>
                <a:off x="6898684" y="3089131"/>
                <a:ext cx="443347" cy="114722"/>
              </a:xfrm>
              <a:custGeom>
                <a:avLst/>
                <a:gdLst/>
                <a:ahLst/>
                <a:cxnLst/>
                <a:rect l="l" t="t" r="r" b="b"/>
                <a:pathLst>
                  <a:path w="8158" h="2111" extrusionOk="0">
                    <a:moveTo>
                      <a:pt x="4079" y="1"/>
                    </a:moveTo>
                    <a:cubicBezTo>
                      <a:pt x="570" y="1"/>
                      <a:pt x="0" y="2111"/>
                      <a:pt x="0" y="2111"/>
                    </a:cubicBezTo>
                    <a:lnTo>
                      <a:pt x="8157" y="2111"/>
                    </a:lnTo>
                    <a:cubicBezTo>
                      <a:pt x="8157" y="2111"/>
                      <a:pt x="7587" y="1"/>
                      <a:pt x="407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4" name="Google Shape;554;p61"/>
              <p:cNvGrpSpPr/>
              <p:nvPr/>
            </p:nvGrpSpPr>
            <p:grpSpPr>
              <a:xfrm rot="1690587">
                <a:off x="6636355" y="2406393"/>
                <a:ext cx="610579" cy="423020"/>
                <a:chOff x="3540934" y="3923012"/>
                <a:chExt cx="804881" cy="557635"/>
              </a:xfrm>
            </p:grpSpPr>
            <p:sp>
              <p:nvSpPr>
                <p:cNvPr id="555" name="Google Shape;555;p61"/>
                <p:cNvSpPr/>
                <p:nvPr/>
              </p:nvSpPr>
              <p:spPr>
                <a:xfrm>
                  <a:off x="3540934" y="3923012"/>
                  <a:ext cx="804881" cy="557635"/>
                </a:xfrm>
                <a:custGeom>
                  <a:avLst/>
                  <a:gdLst/>
                  <a:ahLst/>
                  <a:cxnLst/>
                  <a:rect l="l" t="t" r="r" b="b"/>
                  <a:pathLst>
                    <a:path w="47138" h="32658" extrusionOk="0">
                      <a:moveTo>
                        <a:pt x="8468" y="0"/>
                      </a:moveTo>
                      <a:lnTo>
                        <a:pt x="7392" y="28"/>
                      </a:lnTo>
                      <a:lnTo>
                        <a:pt x="6371" y="56"/>
                      </a:lnTo>
                      <a:lnTo>
                        <a:pt x="5378" y="111"/>
                      </a:lnTo>
                      <a:lnTo>
                        <a:pt x="4468" y="194"/>
                      </a:lnTo>
                      <a:lnTo>
                        <a:pt x="3613" y="276"/>
                      </a:lnTo>
                      <a:lnTo>
                        <a:pt x="2813" y="359"/>
                      </a:lnTo>
                      <a:lnTo>
                        <a:pt x="2124" y="469"/>
                      </a:lnTo>
                      <a:lnTo>
                        <a:pt x="965" y="662"/>
                      </a:lnTo>
                      <a:lnTo>
                        <a:pt x="248" y="800"/>
                      </a:lnTo>
                      <a:lnTo>
                        <a:pt x="0" y="855"/>
                      </a:lnTo>
                      <a:lnTo>
                        <a:pt x="0" y="1104"/>
                      </a:lnTo>
                      <a:lnTo>
                        <a:pt x="55" y="1766"/>
                      </a:lnTo>
                      <a:lnTo>
                        <a:pt x="193" y="2786"/>
                      </a:lnTo>
                      <a:lnTo>
                        <a:pt x="303" y="3421"/>
                      </a:lnTo>
                      <a:lnTo>
                        <a:pt x="441" y="4110"/>
                      </a:lnTo>
                      <a:lnTo>
                        <a:pt x="579" y="4882"/>
                      </a:lnTo>
                      <a:lnTo>
                        <a:pt x="800" y="5682"/>
                      </a:lnTo>
                      <a:lnTo>
                        <a:pt x="1021" y="6537"/>
                      </a:lnTo>
                      <a:lnTo>
                        <a:pt x="1296" y="7420"/>
                      </a:lnTo>
                      <a:lnTo>
                        <a:pt x="1600" y="8358"/>
                      </a:lnTo>
                      <a:lnTo>
                        <a:pt x="1958" y="9296"/>
                      </a:lnTo>
                      <a:lnTo>
                        <a:pt x="2344" y="10261"/>
                      </a:lnTo>
                      <a:lnTo>
                        <a:pt x="2786" y="11254"/>
                      </a:lnTo>
                      <a:lnTo>
                        <a:pt x="3255" y="12247"/>
                      </a:lnTo>
                      <a:lnTo>
                        <a:pt x="3779" y="13267"/>
                      </a:lnTo>
                      <a:lnTo>
                        <a:pt x="4358" y="14260"/>
                      </a:lnTo>
                      <a:lnTo>
                        <a:pt x="4965" y="15253"/>
                      </a:lnTo>
                      <a:lnTo>
                        <a:pt x="5627" y="16274"/>
                      </a:lnTo>
                      <a:lnTo>
                        <a:pt x="6344" y="17239"/>
                      </a:lnTo>
                      <a:lnTo>
                        <a:pt x="7089" y="18232"/>
                      </a:lnTo>
                      <a:lnTo>
                        <a:pt x="7888" y="19170"/>
                      </a:lnTo>
                      <a:lnTo>
                        <a:pt x="8744" y="20108"/>
                      </a:lnTo>
                      <a:lnTo>
                        <a:pt x="9599" y="21018"/>
                      </a:lnTo>
                      <a:lnTo>
                        <a:pt x="10536" y="21901"/>
                      </a:lnTo>
                      <a:lnTo>
                        <a:pt x="11502" y="22783"/>
                      </a:lnTo>
                      <a:lnTo>
                        <a:pt x="12495" y="23611"/>
                      </a:lnTo>
                      <a:lnTo>
                        <a:pt x="13515" y="24411"/>
                      </a:lnTo>
                      <a:lnTo>
                        <a:pt x="14591" y="25183"/>
                      </a:lnTo>
                      <a:lnTo>
                        <a:pt x="15667" y="25928"/>
                      </a:lnTo>
                      <a:lnTo>
                        <a:pt x="16797" y="26645"/>
                      </a:lnTo>
                      <a:lnTo>
                        <a:pt x="17928" y="27307"/>
                      </a:lnTo>
                      <a:lnTo>
                        <a:pt x="19114" y="27941"/>
                      </a:lnTo>
                      <a:lnTo>
                        <a:pt x="20300" y="28548"/>
                      </a:lnTo>
                      <a:lnTo>
                        <a:pt x="21514" y="29100"/>
                      </a:lnTo>
                      <a:lnTo>
                        <a:pt x="22728" y="29624"/>
                      </a:lnTo>
                      <a:lnTo>
                        <a:pt x="23969" y="30092"/>
                      </a:lnTo>
                      <a:lnTo>
                        <a:pt x="25238" y="30534"/>
                      </a:lnTo>
                      <a:lnTo>
                        <a:pt x="26479" y="30920"/>
                      </a:lnTo>
                      <a:lnTo>
                        <a:pt x="27748" y="31278"/>
                      </a:lnTo>
                      <a:lnTo>
                        <a:pt x="29016" y="31582"/>
                      </a:lnTo>
                      <a:lnTo>
                        <a:pt x="30285" y="31830"/>
                      </a:lnTo>
                      <a:lnTo>
                        <a:pt x="31526" y="32078"/>
                      </a:lnTo>
                      <a:lnTo>
                        <a:pt x="32767" y="32271"/>
                      </a:lnTo>
                      <a:lnTo>
                        <a:pt x="34009" y="32409"/>
                      </a:lnTo>
                      <a:lnTo>
                        <a:pt x="35222" y="32520"/>
                      </a:lnTo>
                      <a:lnTo>
                        <a:pt x="36408" y="32602"/>
                      </a:lnTo>
                      <a:lnTo>
                        <a:pt x="37567" y="32658"/>
                      </a:lnTo>
                      <a:lnTo>
                        <a:pt x="39746" y="32658"/>
                      </a:lnTo>
                      <a:lnTo>
                        <a:pt x="40794" y="32630"/>
                      </a:lnTo>
                      <a:lnTo>
                        <a:pt x="41759" y="32575"/>
                      </a:lnTo>
                      <a:lnTo>
                        <a:pt x="42697" y="32492"/>
                      </a:lnTo>
                      <a:lnTo>
                        <a:pt x="43552" y="32409"/>
                      </a:lnTo>
                      <a:lnTo>
                        <a:pt x="44324" y="32327"/>
                      </a:lnTo>
                      <a:lnTo>
                        <a:pt x="45014" y="32216"/>
                      </a:lnTo>
                      <a:lnTo>
                        <a:pt x="46145" y="32051"/>
                      </a:lnTo>
                      <a:lnTo>
                        <a:pt x="46889" y="31885"/>
                      </a:lnTo>
                      <a:lnTo>
                        <a:pt x="47138" y="31830"/>
                      </a:lnTo>
                      <a:lnTo>
                        <a:pt x="47138" y="31609"/>
                      </a:lnTo>
                      <a:lnTo>
                        <a:pt x="47083" y="30920"/>
                      </a:lnTo>
                      <a:lnTo>
                        <a:pt x="46945" y="29899"/>
                      </a:lnTo>
                      <a:lnTo>
                        <a:pt x="46834" y="29265"/>
                      </a:lnTo>
                      <a:lnTo>
                        <a:pt x="46696" y="28575"/>
                      </a:lnTo>
                      <a:lnTo>
                        <a:pt x="46531" y="27831"/>
                      </a:lnTo>
                      <a:lnTo>
                        <a:pt x="46338" y="27031"/>
                      </a:lnTo>
                      <a:lnTo>
                        <a:pt x="46090" y="26176"/>
                      </a:lnTo>
                      <a:lnTo>
                        <a:pt x="45814" y="25293"/>
                      </a:lnTo>
                      <a:lnTo>
                        <a:pt x="45510" y="24383"/>
                      </a:lnTo>
                      <a:lnTo>
                        <a:pt x="45152" y="23418"/>
                      </a:lnTo>
                      <a:lnTo>
                        <a:pt x="44766" y="22452"/>
                      </a:lnTo>
                      <a:lnTo>
                        <a:pt x="44324" y="21459"/>
                      </a:lnTo>
                      <a:lnTo>
                        <a:pt x="43855" y="20466"/>
                      </a:lnTo>
                      <a:lnTo>
                        <a:pt x="43331" y="19473"/>
                      </a:lnTo>
                      <a:lnTo>
                        <a:pt x="42752" y="18453"/>
                      </a:lnTo>
                      <a:lnTo>
                        <a:pt x="42145" y="17460"/>
                      </a:lnTo>
                      <a:lnTo>
                        <a:pt x="41483" y="16467"/>
                      </a:lnTo>
                      <a:lnTo>
                        <a:pt x="40766" y="15474"/>
                      </a:lnTo>
                      <a:lnTo>
                        <a:pt x="40022" y="14509"/>
                      </a:lnTo>
                      <a:lnTo>
                        <a:pt x="39222" y="13543"/>
                      </a:lnTo>
                      <a:lnTo>
                        <a:pt x="38394" y="12605"/>
                      </a:lnTo>
                      <a:lnTo>
                        <a:pt x="37512" y="11695"/>
                      </a:lnTo>
                      <a:lnTo>
                        <a:pt x="36574" y="10813"/>
                      </a:lnTo>
                      <a:lnTo>
                        <a:pt x="35636" y="9930"/>
                      </a:lnTo>
                      <a:lnTo>
                        <a:pt x="34643" y="9103"/>
                      </a:lnTo>
                      <a:lnTo>
                        <a:pt x="33595" y="8303"/>
                      </a:lnTo>
                      <a:lnTo>
                        <a:pt x="32547" y="7503"/>
                      </a:lnTo>
                      <a:lnTo>
                        <a:pt x="31471" y="6758"/>
                      </a:lnTo>
                      <a:lnTo>
                        <a:pt x="30340" y="6068"/>
                      </a:lnTo>
                      <a:lnTo>
                        <a:pt x="29209" y="5379"/>
                      </a:lnTo>
                      <a:lnTo>
                        <a:pt x="28023" y="4745"/>
                      </a:lnTo>
                      <a:lnTo>
                        <a:pt x="26837" y="4138"/>
                      </a:lnTo>
                      <a:lnTo>
                        <a:pt x="25651" y="3586"/>
                      </a:lnTo>
                      <a:lnTo>
                        <a:pt x="24410" y="3062"/>
                      </a:lnTo>
                      <a:lnTo>
                        <a:pt x="23169" y="2593"/>
                      </a:lnTo>
                      <a:lnTo>
                        <a:pt x="21928" y="2152"/>
                      </a:lnTo>
                      <a:lnTo>
                        <a:pt x="20659" y="1766"/>
                      </a:lnTo>
                      <a:lnTo>
                        <a:pt x="19390" y="1407"/>
                      </a:lnTo>
                      <a:lnTo>
                        <a:pt x="18149" y="1104"/>
                      </a:lnTo>
                      <a:lnTo>
                        <a:pt x="16880" y="828"/>
                      </a:lnTo>
                      <a:lnTo>
                        <a:pt x="15611" y="607"/>
                      </a:lnTo>
                      <a:lnTo>
                        <a:pt x="14370" y="414"/>
                      </a:lnTo>
                      <a:lnTo>
                        <a:pt x="13157" y="249"/>
                      </a:lnTo>
                      <a:lnTo>
                        <a:pt x="11943" y="138"/>
                      </a:lnTo>
                      <a:lnTo>
                        <a:pt x="10757" y="56"/>
                      </a:lnTo>
                      <a:lnTo>
                        <a:pt x="9599" y="28"/>
                      </a:lnTo>
                      <a:lnTo>
                        <a:pt x="846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61"/>
                <p:cNvSpPr/>
                <p:nvPr/>
              </p:nvSpPr>
              <p:spPr>
                <a:xfrm>
                  <a:off x="3582836" y="3955045"/>
                  <a:ext cx="730964" cy="491692"/>
                </a:xfrm>
                <a:custGeom>
                  <a:avLst/>
                  <a:gdLst/>
                  <a:ahLst/>
                  <a:cxnLst/>
                  <a:rect l="l" t="t" r="r" b="b"/>
                  <a:pathLst>
                    <a:path w="42809" h="28796" extrusionOk="0">
                      <a:moveTo>
                        <a:pt x="497" y="0"/>
                      </a:moveTo>
                      <a:lnTo>
                        <a:pt x="387" y="28"/>
                      </a:lnTo>
                      <a:lnTo>
                        <a:pt x="304" y="83"/>
                      </a:lnTo>
                      <a:lnTo>
                        <a:pt x="139" y="221"/>
                      </a:lnTo>
                      <a:lnTo>
                        <a:pt x="28" y="414"/>
                      </a:lnTo>
                      <a:lnTo>
                        <a:pt x="1" y="497"/>
                      </a:lnTo>
                      <a:lnTo>
                        <a:pt x="1" y="579"/>
                      </a:lnTo>
                      <a:lnTo>
                        <a:pt x="1" y="690"/>
                      </a:lnTo>
                      <a:lnTo>
                        <a:pt x="56" y="772"/>
                      </a:lnTo>
                      <a:lnTo>
                        <a:pt x="111" y="855"/>
                      </a:lnTo>
                      <a:lnTo>
                        <a:pt x="194" y="938"/>
                      </a:lnTo>
                      <a:lnTo>
                        <a:pt x="21625" y="15198"/>
                      </a:lnTo>
                      <a:lnTo>
                        <a:pt x="5931" y="12743"/>
                      </a:lnTo>
                      <a:lnTo>
                        <a:pt x="5683" y="12743"/>
                      </a:lnTo>
                      <a:lnTo>
                        <a:pt x="5572" y="12798"/>
                      </a:lnTo>
                      <a:lnTo>
                        <a:pt x="5490" y="12853"/>
                      </a:lnTo>
                      <a:lnTo>
                        <a:pt x="5407" y="12908"/>
                      </a:lnTo>
                      <a:lnTo>
                        <a:pt x="5352" y="12991"/>
                      </a:lnTo>
                      <a:lnTo>
                        <a:pt x="5324" y="13074"/>
                      </a:lnTo>
                      <a:lnTo>
                        <a:pt x="5297" y="13184"/>
                      </a:lnTo>
                      <a:lnTo>
                        <a:pt x="5269" y="13267"/>
                      </a:lnTo>
                      <a:lnTo>
                        <a:pt x="5297" y="13377"/>
                      </a:lnTo>
                      <a:lnTo>
                        <a:pt x="5324" y="13460"/>
                      </a:lnTo>
                      <a:lnTo>
                        <a:pt x="5352" y="13543"/>
                      </a:lnTo>
                      <a:lnTo>
                        <a:pt x="5407" y="13626"/>
                      </a:lnTo>
                      <a:lnTo>
                        <a:pt x="5490" y="13708"/>
                      </a:lnTo>
                      <a:lnTo>
                        <a:pt x="5600" y="13736"/>
                      </a:lnTo>
                      <a:lnTo>
                        <a:pt x="5710" y="13763"/>
                      </a:lnTo>
                      <a:lnTo>
                        <a:pt x="23694" y="16577"/>
                      </a:lnTo>
                      <a:lnTo>
                        <a:pt x="36354" y="25017"/>
                      </a:lnTo>
                      <a:lnTo>
                        <a:pt x="19722" y="23748"/>
                      </a:lnTo>
                      <a:lnTo>
                        <a:pt x="19612" y="23748"/>
                      </a:lnTo>
                      <a:lnTo>
                        <a:pt x="19474" y="23776"/>
                      </a:lnTo>
                      <a:lnTo>
                        <a:pt x="19391" y="23831"/>
                      </a:lnTo>
                      <a:lnTo>
                        <a:pt x="19308" y="23886"/>
                      </a:lnTo>
                      <a:lnTo>
                        <a:pt x="19225" y="23941"/>
                      </a:lnTo>
                      <a:lnTo>
                        <a:pt x="19170" y="24052"/>
                      </a:lnTo>
                      <a:lnTo>
                        <a:pt x="19115" y="24134"/>
                      </a:lnTo>
                      <a:lnTo>
                        <a:pt x="19088" y="24217"/>
                      </a:lnTo>
                      <a:lnTo>
                        <a:pt x="19088" y="24327"/>
                      </a:lnTo>
                      <a:lnTo>
                        <a:pt x="19088" y="24410"/>
                      </a:lnTo>
                      <a:lnTo>
                        <a:pt x="19115" y="24493"/>
                      </a:lnTo>
                      <a:lnTo>
                        <a:pt x="19143" y="24576"/>
                      </a:lnTo>
                      <a:lnTo>
                        <a:pt x="19225" y="24658"/>
                      </a:lnTo>
                      <a:lnTo>
                        <a:pt x="19308" y="24714"/>
                      </a:lnTo>
                      <a:lnTo>
                        <a:pt x="19391" y="24769"/>
                      </a:lnTo>
                      <a:lnTo>
                        <a:pt x="19529" y="24769"/>
                      </a:lnTo>
                      <a:lnTo>
                        <a:pt x="38119" y="26203"/>
                      </a:lnTo>
                      <a:lnTo>
                        <a:pt x="41870" y="28685"/>
                      </a:lnTo>
                      <a:lnTo>
                        <a:pt x="41981" y="28768"/>
                      </a:lnTo>
                      <a:lnTo>
                        <a:pt x="42091" y="28796"/>
                      </a:lnTo>
                      <a:lnTo>
                        <a:pt x="42201" y="28796"/>
                      </a:lnTo>
                      <a:lnTo>
                        <a:pt x="42312" y="28768"/>
                      </a:lnTo>
                      <a:lnTo>
                        <a:pt x="42394" y="28741"/>
                      </a:lnTo>
                      <a:lnTo>
                        <a:pt x="42505" y="28685"/>
                      </a:lnTo>
                      <a:lnTo>
                        <a:pt x="42670" y="28547"/>
                      </a:lnTo>
                      <a:lnTo>
                        <a:pt x="42753" y="28382"/>
                      </a:lnTo>
                      <a:lnTo>
                        <a:pt x="42781" y="28299"/>
                      </a:lnTo>
                      <a:lnTo>
                        <a:pt x="42808" y="28189"/>
                      </a:lnTo>
                      <a:lnTo>
                        <a:pt x="42781" y="28106"/>
                      </a:lnTo>
                      <a:lnTo>
                        <a:pt x="42753" y="28023"/>
                      </a:lnTo>
                      <a:lnTo>
                        <a:pt x="42698" y="27941"/>
                      </a:lnTo>
                      <a:lnTo>
                        <a:pt x="42587" y="27858"/>
                      </a:lnTo>
                      <a:lnTo>
                        <a:pt x="38809" y="25348"/>
                      </a:lnTo>
                      <a:lnTo>
                        <a:pt x="31720" y="10150"/>
                      </a:lnTo>
                      <a:lnTo>
                        <a:pt x="31637" y="10040"/>
                      </a:lnTo>
                      <a:lnTo>
                        <a:pt x="31582" y="9957"/>
                      </a:lnTo>
                      <a:lnTo>
                        <a:pt x="31472" y="9902"/>
                      </a:lnTo>
                      <a:lnTo>
                        <a:pt x="31389" y="9874"/>
                      </a:lnTo>
                      <a:lnTo>
                        <a:pt x="31169" y="9874"/>
                      </a:lnTo>
                      <a:lnTo>
                        <a:pt x="30975" y="9930"/>
                      </a:lnTo>
                      <a:lnTo>
                        <a:pt x="30782" y="10012"/>
                      </a:lnTo>
                      <a:lnTo>
                        <a:pt x="30727" y="10095"/>
                      </a:lnTo>
                      <a:lnTo>
                        <a:pt x="30672" y="10178"/>
                      </a:lnTo>
                      <a:lnTo>
                        <a:pt x="30617" y="10261"/>
                      </a:lnTo>
                      <a:lnTo>
                        <a:pt x="30617" y="10371"/>
                      </a:lnTo>
                      <a:lnTo>
                        <a:pt x="30617" y="10481"/>
                      </a:lnTo>
                      <a:lnTo>
                        <a:pt x="30644" y="10564"/>
                      </a:lnTo>
                      <a:lnTo>
                        <a:pt x="36988" y="24107"/>
                      </a:lnTo>
                      <a:lnTo>
                        <a:pt x="24383" y="15722"/>
                      </a:lnTo>
                      <a:lnTo>
                        <a:pt x="15309" y="1572"/>
                      </a:lnTo>
                      <a:lnTo>
                        <a:pt x="15226" y="1489"/>
                      </a:lnTo>
                      <a:lnTo>
                        <a:pt x="15143" y="1434"/>
                      </a:lnTo>
                      <a:lnTo>
                        <a:pt x="15061" y="1379"/>
                      </a:lnTo>
                      <a:lnTo>
                        <a:pt x="14868" y="1379"/>
                      </a:lnTo>
                      <a:lnTo>
                        <a:pt x="14757" y="1407"/>
                      </a:lnTo>
                      <a:lnTo>
                        <a:pt x="14564" y="1517"/>
                      </a:lnTo>
                      <a:lnTo>
                        <a:pt x="14426" y="1655"/>
                      </a:lnTo>
                      <a:lnTo>
                        <a:pt x="14371" y="1738"/>
                      </a:lnTo>
                      <a:lnTo>
                        <a:pt x="14316" y="1848"/>
                      </a:lnTo>
                      <a:lnTo>
                        <a:pt x="14316" y="1931"/>
                      </a:lnTo>
                      <a:lnTo>
                        <a:pt x="14316" y="2041"/>
                      </a:lnTo>
                      <a:lnTo>
                        <a:pt x="14343" y="2151"/>
                      </a:lnTo>
                      <a:lnTo>
                        <a:pt x="14371" y="2234"/>
                      </a:lnTo>
                      <a:lnTo>
                        <a:pt x="22039" y="14150"/>
                      </a:lnTo>
                      <a:lnTo>
                        <a:pt x="911" y="83"/>
                      </a:lnTo>
                      <a:lnTo>
                        <a:pt x="801" y="28"/>
                      </a:lnTo>
                      <a:lnTo>
                        <a:pt x="71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 name="Google Shape;557;p61"/>
              <p:cNvGrpSpPr/>
              <p:nvPr/>
            </p:nvGrpSpPr>
            <p:grpSpPr>
              <a:xfrm rot="3369371">
                <a:off x="7063641" y="2359922"/>
                <a:ext cx="370160" cy="563366"/>
                <a:chOff x="3899262" y="2958899"/>
                <a:chExt cx="504413" cy="767692"/>
              </a:xfrm>
            </p:grpSpPr>
            <p:sp>
              <p:nvSpPr>
                <p:cNvPr id="558" name="Google Shape;558;p61"/>
                <p:cNvSpPr/>
                <p:nvPr/>
              </p:nvSpPr>
              <p:spPr>
                <a:xfrm>
                  <a:off x="3899262" y="2958899"/>
                  <a:ext cx="504413" cy="767692"/>
                </a:xfrm>
                <a:custGeom>
                  <a:avLst/>
                  <a:gdLst/>
                  <a:ahLst/>
                  <a:cxnLst/>
                  <a:rect l="l" t="t" r="r" b="b"/>
                  <a:pathLst>
                    <a:path w="29541" h="44960" extrusionOk="0">
                      <a:moveTo>
                        <a:pt x="1214" y="1"/>
                      </a:moveTo>
                      <a:lnTo>
                        <a:pt x="1131" y="221"/>
                      </a:lnTo>
                      <a:lnTo>
                        <a:pt x="966" y="856"/>
                      </a:lnTo>
                      <a:lnTo>
                        <a:pt x="745" y="1821"/>
                      </a:lnTo>
                      <a:lnTo>
                        <a:pt x="607" y="2400"/>
                      </a:lnTo>
                      <a:lnTo>
                        <a:pt x="497" y="3062"/>
                      </a:lnTo>
                      <a:lnTo>
                        <a:pt x="386" y="3807"/>
                      </a:lnTo>
                      <a:lnTo>
                        <a:pt x="276" y="4607"/>
                      </a:lnTo>
                      <a:lnTo>
                        <a:pt x="193" y="5434"/>
                      </a:lnTo>
                      <a:lnTo>
                        <a:pt x="111" y="6344"/>
                      </a:lnTo>
                      <a:lnTo>
                        <a:pt x="55" y="7282"/>
                      </a:lnTo>
                      <a:lnTo>
                        <a:pt x="0" y="8248"/>
                      </a:lnTo>
                      <a:lnTo>
                        <a:pt x="0" y="9268"/>
                      </a:lnTo>
                      <a:lnTo>
                        <a:pt x="28" y="10316"/>
                      </a:lnTo>
                      <a:lnTo>
                        <a:pt x="83" y="11364"/>
                      </a:lnTo>
                      <a:lnTo>
                        <a:pt x="166" y="12468"/>
                      </a:lnTo>
                      <a:lnTo>
                        <a:pt x="304" y="13571"/>
                      </a:lnTo>
                      <a:lnTo>
                        <a:pt x="469" y="14702"/>
                      </a:lnTo>
                      <a:lnTo>
                        <a:pt x="662" y="15833"/>
                      </a:lnTo>
                      <a:lnTo>
                        <a:pt x="910" y="16964"/>
                      </a:lnTo>
                      <a:lnTo>
                        <a:pt x="1186" y="18094"/>
                      </a:lnTo>
                      <a:lnTo>
                        <a:pt x="1490" y="19253"/>
                      </a:lnTo>
                      <a:lnTo>
                        <a:pt x="1848" y="20384"/>
                      </a:lnTo>
                      <a:lnTo>
                        <a:pt x="2234" y="21542"/>
                      </a:lnTo>
                      <a:lnTo>
                        <a:pt x="2676" y="22673"/>
                      </a:lnTo>
                      <a:lnTo>
                        <a:pt x="3172" y="23776"/>
                      </a:lnTo>
                      <a:lnTo>
                        <a:pt x="3669" y="24907"/>
                      </a:lnTo>
                      <a:lnTo>
                        <a:pt x="4220" y="25983"/>
                      </a:lnTo>
                      <a:lnTo>
                        <a:pt x="4827" y="27059"/>
                      </a:lnTo>
                      <a:lnTo>
                        <a:pt x="5434" y="28134"/>
                      </a:lnTo>
                      <a:lnTo>
                        <a:pt x="6096" y="29182"/>
                      </a:lnTo>
                      <a:lnTo>
                        <a:pt x="6785" y="30203"/>
                      </a:lnTo>
                      <a:lnTo>
                        <a:pt x="7503" y="31196"/>
                      </a:lnTo>
                      <a:lnTo>
                        <a:pt x="8247" y="32161"/>
                      </a:lnTo>
                      <a:lnTo>
                        <a:pt x="9020" y="33099"/>
                      </a:lnTo>
                      <a:lnTo>
                        <a:pt x="9819" y="34009"/>
                      </a:lnTo>
                      <a:lnTo>
                        <a:pt x="10619" y="34892"/>
                      </a:lnTo>
                      <a:lnTo>
                        <a:pt x="11474" y="35747"/>
                      </a:lnTo>
                      <a:lnTo>
                        <a:pt x="12357" y="36547"/>
                      </a:lnTo>
                      <a:lnTo>
                        <a:pt x="13240" y="37347"/>
                      </a:lnTo>
                      <a:lnTo>
                        <a:pt x="14122" y="38064"/>
                      </a:lnTo>
                      <a:lnTo>
                        <a:pt x="15032" y="38781"/>
                      </a:lnTo>
                      <a:lnTo>
                        <a:pt x="15943" y="39443"/>
                      </a:lnTo>
                      <a:lnTo>
                        <a:pt x="16880" y="40077"/>
                      </a:lnTo>
                      <a:lnTo>
                        <a:pt x="17791" y="40656"/>
                      </a:lnTo>
                      <a:lnTo>
                        <a:pt x="18701" y="41208"/>
                      </a:lnTo>
                      <a:lnTo>
                        <a:pt x="19611" y="41705"/>
                      </a:lnTo>
                      <a:lnTo>
                        <a:pt x="20521" y="42174"/>
                      </a:lnTo>
                      <a:lnTo>
                        <a:pt x="21404" y="42615"/>
                      </a:lnTo>
                      <a:lnTo>
                        <a:pt x="22259" y="43001"/>
                      </a:lnTo>
                      <a:lnTo>
                        <a:pt x="23086" y="43332"/>
                      </a:lnTo>
                      <a:lnTo>
                        <a:pt x="23859" y="43663"/>
                      </a:lnTo>
                      <a:lnTo>
                        <a:pt x="24603" y="43939"/>
                      </a:lnTo>
                      <a:lnTo>
                        <a:pt x="25321" y="44159"/>
                      </a:lnTo>
                      <a:lnTo>
                        <a:pt x="25955" y="44380"/>
                      </a:lnTo>
                      <a:lnTo>
                        <a:pt x="26534" y="44546"/>
                      </a:lnTo>
                      <a:lnTo>
                        <a:pt x="27499" y="44794"/>
                      </a:lnTo>
                      <a:lnTo>
                        <a:pt x="28134" y="44932"/>
                      </a:lnTo>
                      <a:lnTo>
                        <a:pt x="28355" y="44959"/>
                      </a:lnTo>
                      <a:lnTo>
                        <a:pt x="28410" y="44766"/>
                      </a:lnTo>
                      <a:lnTo>
                        <a:pt x="28575" y="44132"/>
                      </a:lnTo>
                      <a:lnTo>
                        <a:pt x="28823" y="43166"/>
                      </a:lnTo>
                      <a:lnTo>
                        <a:pt x="28934" y="42587"/>
                      </a:lnTo>
                      <a:lnTo>
                        <a:pt x="29044" y="41925"/>
                      </a:lnTo>
                      <a:lnTo>
                        <a:pt x="29182" y="41181"/>
                      </a:lnTo>
                      <a:lnTo>
                        <a:pt x="29265" y="40381"/>
                      </a:lnTo>
                      <a:lnTo>
                        <a:pt x="29375" y="39553"/>
                      </a:lnTo>
                      <a:lnTo>
                        <a:pt x="29430" y="38643"/>
                      </a:lnTo>
                      <a:lnTo>
                        <a:pt x="29485" y="37705"/>
                      </a:lnTo>
                      <a:lnTo>
                        <a:pt x="29513" y="36740"/>
                      </a:lnTo>
                      <a:lnTo>
                        <a:pt x="29541" y="35719"/>
                      </a:lnTo>
                      <a:lnTo>
                        <a:pt x="29513" y="34699"/>
                      </a:lnTo>
                      <a:lnTo>
                        <a:pt x="29458" y="33623"/>
                      </a:lnTo>
                      <a:lnTo>
                        <a:pt x="29375" y="32547"/>
                      </a:lnTo>
                      <a:lnTo>
                        <a:pt x="29237" y="31417"/>
                      </a:lnTo>
                      <a:lnTo>
                        <a:pt x="29072" y="30313"/>
                      </a:lnTo>
                      <a:lnTo>
                        <a:pt x="28879" y="29182"/>
                      </a:lnTo>
                      <a:lnTo>
                        <a:pt x="28630" y="28024"/>
                      </a:lnTo>
                      <a:lnTo>
                        <a:pt x="28355" y="26893"/>
                      </a:lnTo>
                      <a:lnTo>
                        <a:pt x="28051" y="25735"/>
                      </a:lnTo>
                      <a:lnTo>
                        <a:pt x="27693" y="24604"/>
                      </a:lnTo>
                      <a:lnTo>
                        <a:pt x="27306" y="23473"/>
                      </a:lnTo>
                      <a:lnTo>
                        <a:pt x="26865" y="22342"/>
                      </a:lnTo>
                      <a:lnTo>
                        <a:pt x="26396" y="21211"/>
                      </a:lnTo>
                      <a:lnTo>
                        <a:pt x="25872" y="20108"/>
                      </a:lnTo>
                      <a:lnTo>
                        <a:pt x="25321" y="19005"/>
                      </a:lnTo>
                      <a:lnTo>
                        <a:pt x="24741" y="17929"/>
                      </a:lnTo>
                      <a:lnTo>
                        <a:pt x="24134" y="16853"/>
                      </a:lnTo>
                      <a:lnTo>
                        <a:pt x="23473" y="15805"/>
                      </a:lnTo>
                      <a:lnTo>
                        <a:pt x="22783" y="14785"/>
                      </a:lnTo>
                      <a:lnTo>
                        <a:pt x="22093" y="13792"/>
                      </a:lnTo>
                      <a:lnTo>
                        <a:pt x="21349" y="12799"/>
                      </a:lnTo>
                      <a:lnTo>
                        <a:pt x="20576" y="11861"/>
                      </a:lnTo>
                      <a:lnTo>
                        <a:pt x="19777" y="10951"/>
                      </a:lnTo>
                      <a:lnTo>
                        <a:pt x="18949" y="10068"/>
                      </a:lnTo>
                      <a:lnTo>
                        <a:pt x="18094" y="9213"/>
                      </a:lnTo>
                      <a:lnTo>
                        <a:pt x="17239" y="8413"/>
                      </a:lnTo>
                      <a:lnTo>
                        <a:pt x="16356" y="7641"/>
                      </a:lnTo>
                      <a:lnTo>
                        <a:pt x="15446" y="6896"/>
                      </a:lnTo>
                      <a:lnTo>
                        <a:pt x="14564" y="6179"/>
                      </a:lnTo>
                      <a:lnTo>
                        <a:pt x="13626" y="5517"/>
                      </a:lnTo>
                      <a:lnTo>
                        <a:pt x="12716" y="4883"/>
                      </a:lnTo>
                      <a:lnTo>
                        <a:pt x="11805" y="4303"/>
                      </a:lnTo>
                      <a:lnTo>
                        <a:pt x="10868" y="3752"/>
                      </a:lnTo>
                      <a:lnTo>
                        <a:pt x="9957" y="3255"/>
                      </a:lnTo>
                      <a:lnTo>
                        <a:pt x="9075" y="2786"/>
                      </a:lnTo>
                      <a:lnTo>
                        <a:pt x="8192" y="2373"/>
                      </a:lnTo>
                      <a:lnTo>
                        <a:pt x="7337" y="1986"/>
                      </a:lnTo>
                      <a:lnTo>
                        <a:pt x="6510" y="1628"/>
                      </a:lnTo>
                      <a:lnTo>
                        <a:pt x="5710" y="1324"/>
                      </a:lnTo>
                      <a:lnTo>
                        <a:pt x="4965" y="1049"/>
                      </a:lnTo>
                      <a:lnTo>
                        <a:pt x="4248" y="800"/>
                      </a:lnTo>
                      <a:lnTo>
                        <a:pt x="3613" y="607"/>
                      </a:lnTo>
                      <a:lnTo>
                        <a:pt x="3034" y="442"/>
                      </a:lnTo>
                      <a:lnTo>
                        <a:pt x="2069" y="194"/>
                      </a:lnTo>
                      <a:lnTo>
                        <a:pt x="1434" y="56"/>
                      </a:lnTo>
                      <a:lnTo>
                        <a:pt x="121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61"/>
                <p:cNvSpPr/>
                <p:nvPr/>
              </p:nvSpPr>
              <p:spPr>
                <a:xfrm>
                  <a:off x="3943999" y="2993288"/>
                  <a:ext cx="423887" cy="700809"/>
                </a:xfrm>
                <a:custGeom>
                  <a:avLst/>
                  <a:gdLst/>
                  <a:ahLst/>
                  <a:cxnLst/>
                  <a:rect l="l" t="t" r="r" b="b"/>
                  <a:pathLst>
                    <a:path w="24825" h="41043" extrusionOk="0">
                      <a:moveTo>
                        <a:pt x="414" y="0"/>
                      </a:moveTo>
                      <a:lnTo>
                        <a:pt x="249" y="55"/>
                      </a:lnTo>
                      <a:lnTo>
                        <a:pt x="111" y="166"/>
                      </a:lnTo>
                      <a:lnTo>
                        <a:pt x="56" y="248"/>
                      </a:lnTo>
                      <a:lnTo>
                        <a:pt x="0" y="331"/>
                      </a:lnTo>
                      <a:lnTo>
                        <a:pt x="0" y="414"/>
                      </a:lnTo>
                      <a:lnTo>
                        <a:pt x="0" y="524"/>
                      </a:lnTo>
                      <a:lnTo>
                        <a:pt x="28" y="607"/>
                      </a:lnTo>
                      <a:lnTo>
                        <a:pt x="56" y="717"/>
                      </a:lnTo>
                      <a:lnTo>
                        <a:pt x="12330" y="21321"/>
                      </a:lnTo>
                      <a:lnTo>
                        <a:pt x="12330" y="21321"/>
                      </a:lnTo>
                      <a:lnTo>
                        <a:pt x="718" y="13350"/>
                      </a:lnTo>
                      <a:lnTo>
                        <a:pt x="635" y="13295"/>
                      </a:lnTo>
                      <a:lnTo>
                        <a:pt x="552" y="13267"/>
                      </a:lnTo>
                      <a:lnTo>
                        <a:pt x="442" y="13267"/>
                      </a:lnTo>
                      <a:lnTo>
                        <a:pt x="359" y="13295"/>
                      </a:lnTo>
                      <a:lnTo>
                        <a:pt x="276" y="13322"/>
                      </a:lnTo>
                      <a:lnTo>
                        <a:pt x="221" y="13377"/>
                      </a:lnTo>
                      <a:lnTo>
                        <a:pt x="83" y="13515"/>
                      </a:lnTo>
                      <a:lnTo>
                        <a:pt x="28" y="13681"/>
                      </a:lnTo>
                      <a:lnTo>
                        <a:pt x="28" y="13763"/>
                      </a:lnTo>
                      <a:lnTo>
                        <a:pt x="28" y="13874"/>
                      </a:lnTo>
                      <a:lnTo>
                        <a:pt x="56" y="13957"/>
                      </a:lnTo>
                      <a:lnTo>
                        <a:pt x="83" y="14039"/>
                      </a:lnTo>
                      <a:lnTo>
                        <a:pt x="166" y="14122"/>
                      </a:lnTo>
                      <a:lnTo>
                        <a:pt x="249" y="14205"/>
                      </a:lnTo>
                      <a:lnTo>
                        <a:pt x="13516" y="23307"/>
                      </a:lnTo>
                      <a:lnTo>
                        <a:pt x="20770" y="35471"/>
                      </a:lnTo>
                      <a:lnTo>
                        <a:pt x="8054" y="28244"/>
                      </a:lnTo>
                      <a:lnTo>
                        <a:pt x="7944" y="28189"/>
                      </a:lnTo>
                      <a:lnTo>
                        <a:pt x="7668" y="28189"/>
                      </a:lnTo>
                      <a:lnTo>
                        <a:pt x="7586" y="28244"/>
                      </a:lnTo>
                      <a:lnTo>
                        <a:pt x="7503" y="28299"/>
                      </a:lnTo>
                      <a:lnTo>
                        <a:pt x="7392" y="28437"/>
                      </a:lnTo>
                      <a:lnTo>
                        <a:pt x="7337" y="28603"/>
                      </a:lnTo>
                      <a:lnTo>
                        <a:pt x="7310" y="28685"/>
                      </a:lnTo>
                      <a:lnTo>
                        <a:pt x="7337" y="28768"/>
                      </a:lnTo>
                      <a:lnTo>
                        <a:pt x="7365" y="28878"/>
                      </a:lnTo>
                      <a:lnTo>
                        <a:pt x="7392" y="28961"/>
                      </a:lnTo>
                      <a:lnTo>
                        <a:pt x="7475" y="29016"/>
                      </a:lnTo>
                      <a:lnTo>
                        <a:pt x="7558" y="29099"/>
                      </a:lnTo>
                      <a:lnTo>
                        <a:pt x="21763" y="37181"/>
                      </a:lnTo>
                      <a:lnTo>
                        <a:pt x="23914" y="40794"/>
                      </a:lnTo>
                      <a:lnTo>
                        <a:pt x="23997" y="40904"/>
                      </a:lnTo>
                      <a:lnTo>
                        <a:pt x="24052" y="40959"/>
                      </a:lnTo>
                      <a:lnTo>
                        <a:pt x="24135" y="41015"/>
                      </a:lnTo>
                      <a:lnTo>
                        <a:pt x="24245" y="41042"/>
                      </a:lnTo>
                      <a:lnTo>
                        <a:pt x="24328" y="41042"/>
                      </a:lnTo>
                      <a:lnTo>
                        <a:pt x="24411" y="41015"/>
                      </a:lnTo>
                      <a:lnTo>
                        <a:pt x="24576" y="40959"/>
                      </a:lnTo>
                      <a:lnTo>
                        <a:pt x="24714" y="40849"/>
                      </a:lnTo>
                      <a:lnTo>
                        <a:pt x="24769" y="40766"/>
                      </a:lnTo>
                      <a:lnTo>
                        <a:pt x="24824" y="40684"/>
                      </a:lnTo>
                      <a:lnTo>
                        <a:pt x="24824" y="40601"/>
                      </a:lnTo>
                      <a:lnTo>
                        <a:pt x="24824" y="40518"/>
                      </a:lnTo>
                      <a:lnTo>
                        <a:pt x="24824" y="40408"/>
                      </a:lnTo>
                      <a:lnTo>
                        <a:pt x="24769" y="40297"/>
                      </a:lnTo>
                      <a:lnTo>
                        <a:pt x="22590" y="36684"/>
                      </a:lnTo>
                      <a:lnTo>
                        <a:pt x="21928" y="20521"/>
                      </a:lnTo>
                      <a:lnTo>
                        <a:pt x="21928" y="20411"/>
                      </a:lnTo>
                      <a:lnTo>
                        <a:pt x="21873" y="20300"/>
                      </a:lnTo>
                      <a:lnTo>
                        <a:pt x="21818" y="20218"/>
                      </a:lnTo>
                      <a:lnTo>
                        <a:pt x="21763" y="20163"/>
                      </a:lnTo>
                      <a:lnTo>
                        <a:pt x="21680" y="20107"/>
                      </a:lnTo>
                      <a:lnTo>
                        <a:pt x="21597" y="20080"/>
                      </a:lnTo>
                      <a:lnTo>
                        <a:pt x="21432" y="20052"/>
                      </a:lnTo>
                      <a:lnTo>
                        <a:pt x="21239" y="20080"/>
                      </a:lnTo>
                      <a:lnTo>
                        <a:pt x="21156" y="20107"/>
                      </a:lnTo>
                      <a:lnTo>
                        <a:pt x="21101" y="20163"/>
                      </a:lnTo>
                      <a:lnTo>
                        <a:pt x="21046" y="20218"/>
                      </a:lnTo>
                      <a:lnTo>
                        <a:pt x="20990" y="20300"/>
                      </a:lnTo>
                      <a:lnTo>
                        <a:pt x="20963" y="20411"/>
                      </a:lnTo>
                      <a:lnTo>
                        <a:pt x="20963" y="20521"/>
                      </a:lnTo>
                      <a:lnTo>
                        <a:pt x="21542" y="34919"/>
                      </a:lnTo>
                      <a:lnTo>
                        <a:pt x="14343" y="22783"/>
                      </a:lnTo>
                      <a:lnTo>
                        <a:pt x="11778" y="6840"/>
                      </a:lnTo>
                      <a:lnTo>
                        <a:pt x="11750" y="6730"/>
                      </a:lnTo>
                      <a:lnTo>
                        <a:pt x="11695" y="6647"/>
                      </a:lnTo>
                      <a:lnTo>
                        <a:pt x="11640" y="6592"/>
                      </a:lnTo>
                      <a:lnTo>
                        <a:pt x="11557" y="6537"/>
                      </a:lnTo>
                      <a:lnTo>
                        <a:pt x="11475" y="6509"/>
                      </a:lnTo>
                      <a:lnTo>
                        <a:pt x="11392" y="6482"/>
                      </a:lnTo>
                      <a:lnTo>
                        <a:pt x="11226" y="6509"/>
                      </a:lnTo>
                      <a:lnTo>
                        <a:pt x="11061" y="6592"/>
                      </a:lnTo>
                      <a:lnTo>
                        <a:pt x="10923" y="6702"/>
                      </a:lnTo>
                      <a:lnTo>
                        <a:pt x="10868" y="6785"/>
                      </a:lnTo>
                      <a:lnTo>
                        <a:pt x="10840" y="6896"/>
                      </a:lnTo>
                      <a:lnTo>
                        <a:pt x="10813" y="6978"/>
                      </a:lnTo>
                      <a:lnTo>
                        <a:pt x="10840" y="7089"/>
                      </a:lnTo>
                      <a:lnTo>
                        <a:pt x="12992" y="20521"/>
                      </a:lnTo>
                      <a:lnTo>
                        <a:pt x="12992" y="20521"/>
                      </a:lnTo>
                      <a:lnTo>
                        <a:pt x="911" y="221"/>
                      </a:lnTo>
                      <a:lnTo>
                        <a:pt x="828" y="138"/>
                      </a:lnTo>
                      <a:lnTo>
                        <a:pt x="773" y="55"/>
                      </a:lnTo>
                      <a:lnTo>
                        <a:pt x="690" y="28"/>
                      </a:lnTo>
                      <a:lnTo>
                        <a:pt x="58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541" name="Google Shape;541;p61"/>
          <p:cNvSpPr txBox="1">
            <a:spLocks noGrp="1"/>
          </p:cNvSpPr>
          <p:nvPr>
            <p:ph type="subTitle" idx="1"/>
          </p:nvPr>
        </p:nvSpPr>
        <p:spPr>
          <a:xfrm>
            <a:off x="91963" y="823576"/>
            <a:ext cx="8273895" cy="2420817"/>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s-MX" b="1" i="0" dirty="0" err="1">
                <a:solidFill>
                  <a:srgbClr val="000000"/>
                </a:solidFill>
                <a:effectLst/>
                <a:latin typeface="Roboto" panose="02000000000000000000" pitchFamily="2" charset="0"/>
              </a:rPr>
              <a:t>The</a:t>
            </a:r>
            <a:r>
              <a:rPr lang="es-MX" b="1" i="0" dirty="0">
                <a:solidFill>
                  <a:srgbClr val="000000"/>
                </a:solidFill>
                <a:effectLst/>
                <a:latin typeface="Roboto" panose="02000000000000000000" pitchFamily="2" charset="0"/>
              </a:rPr>
              <a:t> </a:t>
            </a:r>
            <a:r>
              <a:rPr lang="es-MX" b="1" i="0" dirty="0" err="1">
                <a:solidFill>
                  <a:srgbClr val="000000"/>
                </a:solidFill>
                <a:effectLst/>
                <a:latin typeface="Roboto" panose="02000000000000000000" pitchFamily="2" charset="0"/>
              </a:rPr>
              <a:t>energy</a:t>
            </a:r>
            <a:r>
              <a:rPr lang="es-MX" b="1" i="0" dirty="0">
                <a:solidFill>
                  <a:srgbClr val="000000"/>
                </a:solidFill>
                <a:effectLst/>
                <a:latin typeface="Roboto" panose="02000000000000000000" pitchFamily="2" charset="0"/>
              </a:rPr>
              <a:t> </a:t>
            </a:r>
            <a:r>
              <a:rPr lang="es-MX" i="0" dirty="0">
                <a:solidFill>
                  <a:srgbClr val="000000"/>
                </a:solidFill>
                <a:effectLst/>
                <a:latin typeface="Roboto" panose="02000000000000000000" pitchFamily="2" charset="0"/>
              </a:rPr>
              <a:t>es la capacidad que tienen los cuerpos para realizar un trabajo, es por esto por lo que la energía produce cambios. Siempre que vez una película, entras al internet o viajas en automóvil, necesitas una fuente de energía. </a:t>
            </a:r>
          </a:p>
          <a:p>
            <a:pPr marL="0" lvl="0" indent="0" algn="l" rtl="0">
              <a:spcBef>
                <a:spcPts val="0"/>
              </a:spcBef>
              <a:spcAft>
                <a:spcPts val="0"/>
              </a:spcAft>
              <a:buNone/>
            </a:pPr>
            <a:r>
              <a:rPr lang="es-MX" b="1" i="0" dirty="0" err="1">
                <a:solidFill>
                  <a:srgbClr val="000000"/>
                </a:solidFill>
                <a:effectLst/>
                <a:latin typeface="Roboto" panose="02000000000000000000" pitchFamily="2" charset="0"/>
              </a:rPr>
              <a:t>RENEWABLE</a:t>
            </a:r>
            <a:r>
              <a:rPr lang="es-MX" b="1" i="0" dirty="0">
                <a:solidFill>
                  <a:srgbClr val="000000"/>
                </a:solidFill>
                <a:effectLst/>
                <a:latin typeface="Roboto" panose="02000000000000000000" pitchFamily="2" charset="0"/>
              </a:rPr>
              <a:t> ENERGY  </a:t>
            </a:r>
          </a:p>
          <a:p>
            <a:pPr marL="0" lvl="0" indent="0" algn="just" rtl="0">
              <a:spcBef>
                <a:spcPts val="0"/>
              </a:spcBef>
              <a:spcAft>
                <a:spcPts val="0"/>
              </a:spcAft>
              <a:buNone/>
            </a:pPr>
            <a:r>
              <a:rPr lang="es-MX" i="0" dirty="0">
                <a:solidFill>
                  <a:srgbClr val="000000"/>
                </a:solidFill>
                <a:effectLst/>
                <a:latin typeface="Roboto" panose="02000000000000000000" pitchFamily="2" charset="0"/>
              </a:rPr>
              <a:t>Las fuentes de energías renovables se generan al mismo ritmo que se consumen y no se agotan nunca, porque se regeneran por medios naturales, como el viento, el agua, el sol y el suelo. </a:t>
            </a:r>
            <a:endParaRPr lang="es-MX" dirty="0"/>
          </a:p>
        </p:txBody>
      </p:sp>
      <p:sp>
        <p:nvSpPr>
          <p:cNvPr id="542" name="Google Shape;542;p61"/>
          <p:cNvSpPr txBox="1">
            <a:spLocks noGrp="1"/>
          </p:cNvSpPr>
          <p:nvPr>
            <p:ph type="title"/>
          </p:nvPr>
        </p:nvSpPr>
        <p:spPr>
          <a:xfrm>
            <a:off x="1961486" y="68722"/>
            <a:ext cx="6768391" cy="706347"/>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 sz="4000" dirty="0"/>
              <a:t>Orientación de la atención</a:t>
            </a:r>
            <a:endParaRPr sz="4000" dirty="0"/>
          </a:p>
        </p:txBody>
      </p:sp>
      <p:sp>
        <p:nvSpPr>
          <p:cNvPr id="560" name="Google Shape;560;p61"/>
          <p:cNvSpPr/>
          <p:nvPr/>
        </p:nvSpPr>
        <p:spPr>
          <a:xfrm>
            <a:off x="9336545" y="2775099"/>
            <a:ext cx="724817" cy="467206"/>
          </a:xfrm>
          <a:custGeom>
            <a:avLst/>
            <a:gdLst/>
            <a:ahLst/>
            <a:cxnLst/>
            <a:rect l="l" t="t" r="r" b="b"/>
            <a:pathLst>
              <a:path w="42449" h="27362" extrusionOk="0">
                <a:moveTo>
                  <a:pt x="17128" y="0"/>
                </a:moveTo>
                <a:lnTo>
                  <a:pt x="16549" y="55"/>
                </a:lnTo>
                <a:lnTo>
                  <a:pt x="16025" y="111"/>
                </a:lnTo>
                <a:lnTo>
                  <a:pt x="15474" y="221"/>
                </a:lnTo>
                <a:lnTo>
                  <a:pt x="14950" y="331"/>
                </a:lnTo>
                <a:lnTo>
                  <a:pt x="14425" y="497"/>
                </a:lnTo>
                <a:lnTo>
                  <a:pt x="13901" y="662"/>
                </a:lnTo>
                <a:lnTo>
                  <a:pt x="13405" y="855"/>
                </a:lnTo>
                <a:lnTo>
                  <a:pt x="12936" y="1076"/>
                </a:lnTo>
                <a:lnTo>
                  <a:pt x="12467" y="1297"/>
                </a:lnTo>
                <a:lnTo>
                  <a:pt x="11998" y="1572"/>
                </a:lnTo>
                <a:lnTo>
                  <a:pt x="11557" y="1848"/>
                </a:lnTo>
                <a:lnTo>
                  <a:pt x="11116" y="2152"/>
                </a:lnTo>
                <a:lnTo>
                  <a:pt x="10702" y="2483"/>
                </a:lnTo>
                <a:lnTo>
                  <a:pt x="10316" y="2814"/>
                </a:lnTo>
                <a:lnTo>
                  <a:pt x="9930" y="3200"/>
                </a:lnTo>
                <a:lnTo>
                  <a:pt x="9571" y="3558"/>
                </a:lnTo>
                <a:lnTo>
                  <a:pt x="9212" y="3972"/>
                </a:lnTo>
                <a:lnTo>
                  <a:pt x="8881" y="4386"/>
                </a:lnTo>
                <a:lnTo>
                  <a:pt x="8578" y="4800"/>
                </a:lnTo>
                <a:lnTo>
                  <a:pt x="8302" y="5241"/>
                </a:lnTo>
                <a:lnTo>
                  <a:pt x="8026" y="5710"/>
                </a:lnTo>
                <a:lnTo>
                  <a:pt x="7778" y="6179"/>
                </a:lnTo>
                <a:lnTo>
                  <a:pt x="7558" y="6648"/>
                </a:lnTo>
                <a:lnTo>
                  <a:pt x="7364" y="7144"/>
                </a:lnTo>
                <a:lnTo>
                  <a:pt x="7171" y="7668"/>
                </a:lnTo>
                <a:lnTo>
                  <a:pt x="7033" y="8165"/>
                </a:lnTo>
                <a:lnTo>
                  <a:pt x="6896" y="8716"/>
                </a:lnTo>
                <a:lnTo>
                  <a:pt x="6813" y="9240"/>
                </a:lnTo>
                <a:lnTo>
                  <a:pt x="6730" y="9792"/>
                </a:lnTo>
                <a:lnTo>
                  <a:pt x="6675" y="10344"/>
                </a:lnTo>
                <a:lnTo>
                  <a:pt x="6675" y="10923"/>
                </a:lnTo>
                <a:lnTo>
                  <a:pt x="5958" y="11061"/>
                </a:lnTo>
                <a:lnTo>
                  <a:pt x="5296" y="11254"/>
                </a:lnTo>
                <a:lnTo>
                  <a:pt x="4634" y="11502"/>
                </a:lnTo>
                <a:lnTo>
                  <a:pt x="4027" y="11805"/>
                </a:lnTo>
                <a:lnTo>
                  <a:pt x="3448" y="12164"/>
                </a:lnTo>
                <a:lnTo>
                  <a:pt x="2896" y="12578"/>
                </a:lnTo>
                <a:lnTo>
                  <a:pt x="2372" y="13019"/>
                </a:lnTo>
                <a:lnTo>
                  <a:pt x="1903" y="13515"/>
                </a:lnTo>
                <a:lnTo>
                  <a:pt x="1489" y="14067"/>
                </a:lnTo>
                <a:lnTo>
                  <a:pt x="1103" y="14619"/>
                </a:lnTo>
                <a:lnTo>
                  <a:pt x="772" y="15226"/>
                </a:lnTo>
                <a:lnTo>
                  <a:pt x="497" y="15860"/>
                </a:lnTo>
                <a:lnTo>
                  <a:pt x="276" y="16522"/>
                </a:lnTo>
                <a:lnTo>
                  <a:pt x="110" y="17211"/>
                </a:lnTo>
                <a:lnTo>
                  <a:pt x="28" y="17929"/>
                </a:lnTo>
                <a:lnTo>
                  <a:pt x="0" y="18287"/>
                </a:lnTo>
                <a:lnTo>
                  <a:pt x="0" y="18673"/>
                </a:lnTo>
                <a:lnTo>
                  <a:pt x="0" y="19059"/>
                </a:lnTo>
                <a:lnTo>
                  <a:pt x="28" y="19473"/>
                </a:lnTo>
                <a:lnTo>
                  <a:pt x="83" y="19859"/>
                </a:lnTo>
                <a:lnTo>
                  <a:pt x="138" y="20246"/>
                </a:lnTo>
                <a:lnTo>
                  <a:pt x="248" y="20632"/>
                </a:lnTo>
                <a:lnTo>
                  <a:pt x="331" y="20990"/>
                </a:lnTo>
                <a:lnTo>
                  <a:pt x="469" y="21349"/>
                </a:lnTo>
                <a:lnTo>
                  <a:pt x="607" y="21707"/>
                </a:lnTo>
                <a:lnTo>
                  <a:pt x="772" y="22066"/>
                </a:lnTo>
                <a:lnTo>
                  <a:pt x="938" y="22397"/>
                </a:lnTo>
                <a:lnTo>
                  <a:pt x="1131" y="22728"/>
                </a:lnTo>
                <a:lnTo>
                  <a:pt x="1324" y="23059"/>
                </a:lnTo>
                <a:lnTo>
                  <a:pt x="1545" y="23362"/>
                </a:lnTo>
                <a:lnTo>
                  <a:pt x="1793" y="23666"/>
                </a:lnTo>
                <a:lnTo>
                  <a:pt x="2041" y="23942"/>
                </a:lnTo>
                <a:lnTo>
                  <a:pt x="2289" y="24217"/>
                </a:lnTo>
                <a:lnTo>
                  <a:pt x="2565" y="24466"/>
                </a:lnTo>
                <a:lnTo>
                  <a:pt x="2841" y="24714"/>
                </a:lnTo>
                <a:lnTo>
                  <a:pt x="3144" y="24962"/>
                </a:lnTo>
                <a:lnTo>
                  <a:pt x="3448" y="25183"/>
                </a:lnTo>
                <a:lnTo>
                  <a:pt x="3779" y="25376"/>
                </a:lnTo>
                <a:lnTo>
                  <a:pt x="4110" y="25569"/>
                </a:lnTo>
                <a:lnTo>
                  <a:pt x="4441" y="25734"/>
                </a:lnTo>
                <a:lnTo>
                  <a:pt x="4772" y="25900"/>
                </a:lnTo>
                <a:lnTo>
                  <a:pt x="5130" y="26038"/>
                </a:lnTo>
                <a:lnTo>
                  <a:pt x="5516" y="26148"/>
                </a:lnTo>
                <a:lnTo>
                  <a:pt x="5875" y="26258"/>
                </a:lnTo>
                <a:lnTo>
                  <a:pt x="6261" y="26341"/>
                </a:lnTo>
                <a:lnTo>
                  <a:pt x="6647" y="26424"/>
                </a:lnTo>
                <a:lnTo>
                  <a:pt x="7033" y="26479"/>
                </a:lnTo>
                <a:lnTo>
                  <a:pt x="7447" y="26507"/>
                </a:lnTo>
                <a:lnTo>
                  <a:pt x="7833" y="26507"/>
                </a:lnTo>
                <a:lnTo>
                  <a:pt x="8440" y="26479"/>
                </a:lnTo>
                <a:lnTo>
                  <a:pt x="8992" y="26424"/>
                </a:lnTo>
                <a:lnTo>
                  <a:pt x="9571" y="26314"/>
                </a:lnTo>
                <a:lnTo>
                  <a:pt x="10123" y="26176"/>
                </a:lnTo>
                <a:lnTo>
                  <a:pt x="10647" y="26010"/>
                </a:lnTo>
                <a:lnTo>
                  <a:pt x="11143" y="25790"/>
                </a:lnTo>
                <a:lnTo>
                  <a:pt x="11640" y="25514"/>
                </a:lnTo>
                <a:lnTo>
                  <a:pt x="12109" y="25238"/>
                </a:lnTo>
                <a:lnTo>
                  <a:pt x="12826" y="25707"/>
                </a:lnTo>
                <a:lnTo>
                  <a:pt x="13570" y="26120"/>
                </a:lnTo>
                <a:lnTo>
                  <a:pt x="13929" y="26314"/>
                </a:lnTo>
                <a:lnTo>
                  <a:pt x="14343" y="26507"/>
                </a:lnTo>
                <a:lnTo>
                  <a:pt x="14729" y="26645"/>
                </a:lnTo>
                <a:lnTo>
                  <a:pt x="15143" y="26810"/>
                </a:lnTo>
                <a:lnTo>
                  <a:pt x="15556" y="26920"/>
                </a:lnTo>
                <a:lnTo>
                  <a:pt x="15970" y="27031"/>
                </a:lnTo>
                <a:lnTo>
                  <a:pt x="16384" y="27141"/>
                </a:lnTo>
                <a:lnTo>
                  <a:pt x="16825" y="27224"/>
                </a:lnTo>
                <a:lnTo>
                  <a:pt x="17266" y="27279"/>
                </a:lnTo>
                <a:lnTo>
                  <a:pt x="17708" y="27334"/>
                </a:lnTo>
                <a:lnTo>
                  <a:pt x="18149" y="27362"/>
                </a:lnTo>
                <a:lnTo>
                  <a:pt x="19197" y="27362"/>
                </a:lnTo>
                <a:lnTo>
                  <a:pt x="19749" y="27307"/>
                </a:lnTo>
                <a:lnTo>
                  <a:pt x="20328" y="27224"/>
                </a:lnTo>
                <a:lnTo>
                  <a:pt x="20880" y="27141"/>
                </a:lnTo>
                <a:lnTo>
                  <a:pt x="21431" y="27003"/>
                </a:lnTo>
                <a:lnTo>
                  <a:pt x="21955" y="26838"/>
                </a:lnTo>
                <a:lnTo>
                  <a:pt x="22479" y="26672"/>
                </a:lnTo>
                <a:lnTo>
                  <a:pt x="23003" y="26451"/>
                </a:lnTo>
                <a:lnTo>
                  <a:pt x="23500" y="26231"/>
                </a:lnTo>
                <a:lnTo>
                  <a:pt x="23969" y="25955"/>
                </a:lnTo>
                <a:lnTo>
                  <a:pt x="24438" y="25679"/>
                </a:lnTo>
                <a:lnTo>
                  <a:pt x="24879" y="25376"/>
                </a:lnTo>
                <a:lnTo>
                  <a:pt x="25320" y="25072"/>
                </a:lnTo>
                <a:lnTo>
                  <a:pt x="25762" y="24714"/>
                </a:lnTo>
                <a:lnTo>
                  <a:pt x="26148" y="24355"/>
                </a:lnTo>
                <a:lnTo>
                  <a:pt x="26534" y="23969"/>
                </a:lnTo>
                <a:lnTo>
                  <a:pt x="27058" y="24107"/>
                </a:lnTo>
                <a:lnTo>
                  <a:pt x="27610" y="24217"/>
                </a:lnTo>
                <a:lnTo>
                  <a:pt x="28134" y="24272"/>
                </a:lnTo>
                <a:lnTo>
                  <a:pt x="29265" y="24272"/>
                </a:lnTo>
                <a:lnTo>
                  <a:pt x="29816" y="24217"/>
                </a:lnTo>
                <a:lnTo>
                  <a:pt x="30340" y="24107"/>
                </a:lnTo>
                <a:lnTo>
                  <a:pt x="30864" y="23969"/>
                </a:lnTo>
                <a:lnTo>
                  <a:pt x="31388" y="23831"/>
                </a:lnTo>
                <a:lnTo>
                  <a:pt x="31857" y="23611"/>
                </a:lnTo>
                <a:lnTo>
                  <a:pt x="32354" y="23390"/>
                </a:lnTo>
                <a:lnTo>
                  <a:pt x="32795" y="23142"/>
                </a:lnTo>
                <a:lnTo>
                  <a:pt x="33209" y="23445"/>
                </a:lnTo>
                <a:lnTo>
                  <a:pt x="33623" y="23721"/>
                </a:lnTo>
                <a:lnTo>
                  <a:pt x="34064" y="23969"/>
                </a:lnTo>
                <a:lnTo>
                  <a:pt x="34533" y="24162"/>
                </a:lnTo>
                <a:lnTo>
                  <a:pt x="35029" y="24328"/>
                </a:lnTo>
                <a:lnTo>
                  <a:pt x="35526" y="24438"/>
                </a:lnTo>
                <a:lnTo>
                  <a:pt x="36050" y="24493"/>
                </a:lnTo>
                <a:lnTo>
                  <a:pt x="36601" y="24521"/>
                </a:lnTo>
                <a:lnTo>
                  <a:pt x="37181" y="24493"/>
                </a:lnTo>
                <a:lnTo>
                  <a:pt x="37760" y="24410"/>
                </a:lnTo>
                <a:lnTo>
                  <a:pt x="38339" y="24272"/>
                </a:lnTo>
                <a:lnTo>
                  <a:pt x="38863" y="24079"/>
                </a:lnTo>
                <a:lnTo>
                  <a:pt x="39387" y="23831"/>
                </a:lnTo>
                <a:lnTo>
                  <a:pt x="39856" y="23528"/>
                </a:lnTo>
                <a:lnTo>
                  <a:pt x="40325" y="23197"/>
                </a:lnTo>
                <a:lnTo>
                  <a:pt x="40739" y="22811"/>
                </a:lnTo>
                <a:lnTo>
                  <a:pt x="41125" y="22397"/>
                </a:lnTo>
                <a:lnTo>
                  <a:pt x="41456" y="21928"/>
                </a:lnTo>
                <a:lnTo>
                  <a:pt x="41732" y="21459"/>
                </a:lnTo>
                <a:lnTo>
                  <a:pt x="41980" y="20935"/>
                </a:lnTo>
                <a:lnTo>
                  <a:pt x="42201" y="20411"/>
                </a:lnTo>
                <a:lnTo>
                  <a:pt x="42338" y="19832"/>
                </a:lnTo>
                <a:lnTo>
                  <a:pt x="42421" y="19253"/>
                </a:lnTo>
                <a:lnTo>
                  <a:pt x="42449" y="18673"/>
                </a:lnTo>
                <a:lnTo>
                  <a:pt x="42421" y="18067"/>
                </a:lnTo>
                <a:lnTo>
                  <a:pt x="42338" y="17487"/>
                </a:lnTo>
                <a:lnTo>
                  <a:pt x="42201" y="16908"/>
                </a:lnTo>
                <a:lnTo>
                  <a:pt x="41980" y="16384"/>
                </a:lnTo>
                <a:lnTo>
                  <a:pt x="41732" y="15860"/>
                </a:lnTo>
                <a:lnTo>
                  <a:pt x="41456" y="15391"/>
                </a:lnTo>
                <a:lnTo>
                  <a:pt x="41125" y="14922"/>
                </a:lnTo>
                <a:lnTo>
                  <a:pt x="40739" y="14508"/>
                </a:lnTo>
                <a:lnTo>
                  <a:pt x="40325" y="14150"/>
                </a:lnTo>
                <a:lnTo>
                  <a:pt x="39856" y="13791"/>
                </a:lnTo>
                <a:lnTo>
                  <a:pt x="39387" y="13515"/>
                </a:lnTo>
                <a:lnTo>
                  <a:pt x="38863" y="13267"/>
                </a:lnTo>
                <a:lnTo>
                  <a:pt x="38339" y="13074"/>
                </a:lnTo>
                <a:lnTo>
                  <a:pt x="37760" y="12909"/>
                </a:lnTo>
                <a:lnTo>
                  <a:pt x="37181" y="12826"/>
                </a:lnTo>
                <a:lnTo>
                  <a:pt x="36601" y="12798"/>
                </a:lnTo>
                <a:lnTo>
                  <a:pt x="36215" y="12826"/>
                </a:lnTo>
                <a:lnTo>
                  <a:pt x="35829" y="12854"/>
                </a:lnTo>
                <a:lnTo>
                  <a:pt x="35581" y="12357"/>
                </a:lnTo>
                <a:lnTo>
                  <a:pt x="35277" y="11916"/>
                </a:lnTo>
                <a:lnTo>
                  <a:pt x="34974" y="11474"/>
                </a:lnTo>
                <a:lnTo>
                  <a:pt x="34615" y="11033"/>
                </a:lnTo>
                <a:lnTo>
                  <a:pt x="34229" y="10647"/>
                </a:lnTo>
                <a:lnTo>
                  <a:pt x="33843" y="10288"/>
                </a:lnTo>
                <a:lnTo>
                  <a:pt x="33402" y="9957"/>
                </a:lnTo>
                <a:lnTo>
                  <a:pt x="32961" y="9626"/>
                </a:lnTo>
                <a:lnTo>
                  <a:pt x="32492" y="9351"/>
                </a:lnTo>
                <a:lnTo>
                  <a:pt x="31995" y="9102"/>
                </a:lnTo>
                <a:lnTo>
                  <a:pt x="31471" y="8909"/>
                </a:lnTo>
                <a:lnTo>
                  <a:pt x="30947" y="8716"/>
                </a:lnTo>
                <a:lnTo>
                  <a:pt x="30423" y="8578"/>
                </a:lnTo>
                <a:lnTo>
                  <a:pt x="29844" y="8468"/>
                </a:lnTo>
                <a:lnTo>
                  <a:pt x="29292" y="8413"/>
                </a:lnTo>
                <a:lnTo>
                  <a:pt x="28713" y="8385"/>
                </a:lnTo>
                <a:lnTo>
                  <a:pt x="28382" y="8413"/>
                </a:lnTo>
                <a:lnTo>
                  <a:pt x="28272" y="7972"/>
                </a:lnTo>
                <a:lnTo>
                  <a:pt x="28134" y="7530"/>
                </a:lnTo>
                <a:lnTo>
                  <a:pt x="27968" y="7089"/>
                </a:lnTo>
                <a:lnTo>
                  <a:pt x="27803" y="6675"/>
                </a:lnTo>
                <a:lnTo>
                  <a:pt x="27610" y="6261"/>
                </a:lnTo>
                <a:lnTo>
                  <a:pt x="27417" y="5848"/>
                </a:lnTo>
                <a:lnTo>
                  <a:pt x="27196" y="5434"/>
                </a:lnTo>
                <a:lnTo>
                  <a:pt x="26948" y="5048"/>
                </a:lnTo>
                <a:lnTo>
                  <a:pt x="26699" y="4689"/>
                </a:lnTo>
                <a:lnTo>
                  <a:pt x="26424" y="4331"/>
                </a:lnTo>
                <a:lnTo>
                  <a:pt x="26148" y="3972"/>
                </a:lnTo>
                <a:lnTo>
                  <a:pt x="25844" y="3641"/>
                </a:lnTo>
                <a:lnTo>
                  <a:pt x="25541" y="3310"/>
                </a:lnTo>
                <a:lnTo>
                  <a:pt x="25210" y="2979"/>
                </a:lnTo>
                <a:lnTo>
                  <a:pt x="24879" y="2676"/>
                </a:lnTo>
                <a:lnTo>
                  <a:pt x="24548" y="2400"/>
                </a:lnTo>
                <a:lnTo>
                  <a:pt x="24189" y="2124"/>
                </a:lnTo>
                <a:lnTo>
                  <a:pt x="23803" y="1848"/>
                </a:lnTo>
                <a:lnTo>
                  <a:pt x="23417" y="1628"/>
                </a:lnTo>
                <a:lnTo>
                  <a:pt x="23031" y="1379"/>
                </a:lnTo>
                <a:lnTo>
                  <a:pt x="22645" y="1159"/>
                </a:lnTo>
                <a:lnTo>
                  <a:pt x="22231" y="966"/>
                </a:lnTo>
                <a:lnTo>
                  <a:pt x="21817" y="800"/>
                </a:lnTo>
                <a:lnTo>
                  <a:pt x="21376" y="635"/>
                </a:lnTo>
                <a:lnTo>
                  <a:pt x="20935" y="497"/>
                </a:lnTo>
                <a:lnTo>
                  <a:pt x="20493" y="359"/>
                </a:lnTo>
                <a:lnTo>
                  <a:pt x="20052" y="249"/>
                </a:lnTo>
                <a:lnTo>
                  <a:pt x="19583" y="166"/>
                </a:lnTo>
                <a:lnTo>
                  <a:pt x="19114" y="83"/>
                </a:lnTo>
                <a:lnTo>
                  <a:pt x="18645" y="28"/>
                </a:lnTo>
                <a:lnTo>
                  <a:pt x="1817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61"/>
          <p:cNvSpPr/>
          <p:nvPr/>
        </p:nvSpPr>
        <p:spPr>
          <a:xfrm>
            <a:off x="8981685" y="953823"/>
            <a:ext cx="683854" cy="423409"/>
          </a:xfrm>
          <a:custGeom>
            <a:avLst/>
            <a:gdLst/>
            <a:ahLst/>
            <a:cxnLst/>
            <a:rect l="l" t="t" r="r" b="b"/>
            <a:pathLst>
              <a:path w="40050" h="24797" extrusionOk="0">
                <a:moveTo>
                  <a:pt x="18232" y="0"/>
                </a:moveTo>
                <a:lnTo>
                  <a:pt x="17708" y="28"/>
                </a:lnTo>
                <a:lnTo>
                  <a:pt x="17184" y="83"/>
                </a:lnTo>
                <a:lnTo>
                  <a:pt x="16687" y="165"/>
                </a:lnTo>
                <a:lnTo>
                  <a:pt x="16191" y="276"/>
                </a:lnTo>
                <a:lnTo>
                  <a:pt x="15694" y="386"/>
                </a:lnTo>
                <a:lnTo>
                  <a:pt x="15198" y="524"/>
                </a:lnTo>
                <a:lnTo>
                  <a:pt x="14729" y="662"/>
                </a:lnTo>
                <a:lnTo>
                  <a:pt x="14233" y="855"/>
                </a:lnTo>
                <a:lnTo>
                  <a:pt x="13791" y="1048"/>
                </a:lnTo>
                <a:lnTo>
                  <a:pt x="13322" y="1241"/>
                </a:lnTo>
                <a:lnTo>
                  <a:pt x="12881" y="1462"/>
                </a:lnTo>
                <a:lnTo>
                  <a:pt x="12467" y="1710"/>
                </a:lnTo>
                <a:lnTo>
                  <a:pt x="12026" y="1986"/>
                </a:lnTo>
                <a:lnTo>
                  <a:pt x="11612" y="2262"/>
                </a:lnTo>
                <a:lnTo>
                  <a:pt x="11226" y="2538"/>
                </a:lnTo>
                <a:lnTo>
                  <a:pt x="10840" y="2869"/>
                </a:lnTo>
                <a:lnTo>
                  <a:pt x="10454" y="3172"/>
                </a:lnTo>
                <a:lnTo>
                  <a:pt x="10095" y="3531"/>
                </a:lnTo>
                <a:lnTo>
                  <a:pt x="9737" y="3889"/>
                </a:lnTo>
                <a:lnTo>
                  <a:pt x="9406" y="4248"/>
                </a:lnTo>
                <a:lnTo>
                  <a:pt x="9102" y="4634"/>
                </a:lnTo>
                <a:lnTo>
                  <a:pt x="8799" y="5020"/>
                </a:lnTo>
                <a:lnTo>
                  <a:pt x="8496" y="5434"/>
                </a:lnTo>
                <a:lnTo>
                  <a:pt x="8220" y="5847"/>
                </a:lnTo>
                <a:lnTo>
                  <a:pt x="7971" y="6261"/>
                </a:lnTo>
                <a:lnTo>
                  <a:pt x="7723" y="6702"/>
                </a:lnTo>
                <a:lnTo>
                  <a:pt x="7503" y="7171"/>
                </a:lnTo>
                <a:lnTo>
                  <a:pt x="7309" y="7613"/>
                </a:lnTo>
                <a:lnTo>
                  <a:pt x="7116" y="8109"/>
                </a:lnTo>
                <a:lnTo>
                  <a:pt x="6951" y="8578"/>
                </a:lnTo>
                <a:lnTo>
                  <a:pt x="6813" y="9074"/>
                </a:lnTo>
                <a:lnTo>
                  <a:pt x="6151" y="9130"/>
                </a:lnTo>
                <a:lnTo>
                  <a:pt x="5489" y="9268"/>
                </a:lnTo>
                <a:lnTo>
                  <a:pt x="4882" y="9433"/>
                </a:lnTo>
                <a:lnTo>
                  <a:pt x="4275" y="9654"/>
                </a:lnTo>
                <a:lnTo>
                  <a:pt x="3696" y="9957"/>
                </a:lnTo>
                <a:lnTo>
                  <a:pt x="3145" y="10288"/>
                </a:lnTo>
                <a:lnTo>
                  <a:pt x="2648" y="10674"/>
                </a:lnTo>
                <a:lnTo>
                  <a:pt x="2152" y="11088"/>
                </a:lnTo>
                <a:lnTo>
                  <a:pt x="1738" y="11557"/>
                </a:lnTo>
                <a:lnTo>
                  <a:pt x="1324" y="12053"/>
                </a:lnTo>
                <a:lnTo>
                  <a:pt x="966" y="12577"/>
                </a:lnTo>
                <a:lnTo>
                  <a:pt x="690" y="13157"/>
                </a:lnTo>
                <a:lnTo>
                  <a:pt x="414" y="13763"/>
                </a:lnTo>
                <a:lnTo>
                  <a:pt x="221" y="14398"/>
                </a:lnTo>
                <a:lnTo>
                  <a:pt x="83" y="15032"/>
                </a:lnTo>
                <a:lnTo>
                  <a:pt x="0" y="15722"/>
                </a:lnTo>
                <a:lnTo>
                  <a:pt x="0" y="16080"/>
                </a:lnTo>
                <a:lnTo>
                  <a:pt x="0" y="16466"/>
                </a:lnTo>
                <a:lnTo>
                  <a:pt x="28" y="16825"/>
                </a:lnTo>
                <a:lnTo>
                  <a:pt x="55" y="17156"/>
                </a:lnTo>
                <a:lnTo>
                  <a:pt x="111" y="17515"/>
                </a:lnTo>
                <a:lnTo>
                  <a:pt x="193" y="17873"/>
                </a:lnTo>
                <a:lnTo>
                  <a:pt x="276" y="18204"/>
                </a:lnTo>
                <a:lnTo>
                  <a:pt x="386" y="18535"/>
                </a:lnTo>
                <a:lnTo>
                  <a:pt x="497" y="18866"/>
                </a:lnTo>
                <a:lnTo>
                  <a:pt x="635" y="19170"/>
                </a:lnTo>
                <a:lnTo>
                  <a:pt x="800" y="19501"/>
                </a:lnTo>
                <a:lnTo>
                  <a:pt x="966" y="19804"/>
                </a:lnTo>
                <a:lnTo>
                  <a:pt x="1324" y="20383"/>
                </a:lnTo>
                <a:lnTo>
                  <a:pt x="1765" y="20907"/>
                </a:lnTo>
                <a:lnTo>
                  <a:pt x="2234" y="21404"/>
                </a:lnTo>
                <a:lnTo>
                  <a:pt x="2758" y="21845"/>
                </a:lnTo>
                <a:lnTo>
                  <a:pt x="3034" y="22066"/>
                </a:lnTo>
                <a:lnTo>
                  <a:pt x="3310" y="22259"/>
                </a:lnTo>
                <a:lnTo>
                  <a:pt x="3613" y="22424"/>
                </a:lnTo>
                <a:lnTo>
                  <a:pt x="3917" y="22590"/>
                </a:lnTo>
                <a:lnTo>
                  <a:pt x="4220" y="22755"/>
                </a:lnTo>
                <a:lnTo>
                  <a:pt x="4551" y="22866"/>
                </a:lnTo>
                <a:lnTo>
                  <a:pt x="4882" y="23003"/>
                </a:lnTo>
                <a:lnTo>
                  <a:pt x="5213" y="23114"/>
                </a:lnTo>
                <a:lnTo>
                  <a:pt x="5572" y="23197"/>
                </a:lnTo>
                <a:lnTo>
                  <a:pt x="5930" y="23252"/>
                </a:lnTo>
                <a:lnTo>
                  <a:pt x="6289" y="23307"/>
                </a:lnTo>
                <a:lnTo>
                  <a:pt x="6648" y="23334"/>
                </a:lnTo>
                <a:lnTo>
                  <a:pt x="7144" y="23362"/>
                </a:lnTo>
                <a:lnTo>
                  <a:pt x="7696" y="23334"/>
                </a:lnTo>
                <a:lnTo>
                  <a:pt x="8220" y="23279"/>
                </a:lnTo>
                <a:lnTo>
                  <a:pt x="8744" y="23169"/>
                </a:lnTo>
                <a:lnTo>
                  <a:pt x="9240" y="23031"/>
                </a:lnTo>
                <a:lnTo>
                  <a:pt x="9737" y="22866"/>
                </a:lnTo>
                <a:lnTo>
                  <a:pt x="10206" y="22672"/>
                </a:lnTo>
                <a:lnTo>
                  <a:pt x="10674" y="22424"/>
                </a:lnTo>
                <a:lnTo>
                  <a:pt x="11116" y="22148"/>
                </a:lnTo>
                <a:lnTo>
                  <a:pt x="11833" y="22700"/>
                </a:lnTo>
                <a:lnTo>
                  <a:pt x="12219" y="22921"/>
                </a:lnTo>
                <a:lnTo>
                  <a:pt x="12605" y="23169"/>
                </a:lnTo>
                <a:lnTo>
                  <a:pt x="12991" y="23390"/>
                </a:lnTo>
                <a:lnTo>
                  <a:pt x="13405" y="23583"/>
                </a:lnTo>
                <a:lnTo>
                  <a:pt x="13819" y="23776"/>
                </a:lnTo>
                <a:lnTo>
                  <a:pt x="14260" y="23941"/>
                </a:lnTo>
                <a:lnTo>
                  <a:pt x="14674" y="24107"/>
                </a:lnTo>
                <a:lnTo>
                  <a:pt x="15115" y="24245"/>
                </a:lnTo>
                <a:lnTo>
                  <a:pt x="15557" y="24383"/>
                </a:lnTo>
                <a:lnTo>
                  <a:pt x="16025" y="24493"/>
                </a:lnTo>
                <a:lnTo>
                  <a:pt x="16494" y="24603"/>
                </a:lnTo>
                <a:lnTo>
                  <a:pt x="16963" y="24658"/>
                </a:lnTo>
                <a:lnTo>
                  <a:pt x="17432" y="24741"/>
                </a:lnTo>
                <a:lnTo>
                  <a:pt x="17901" y="24769"/>
                </a:lnTo>
                <a:lnTo>
                  <a:pt x="18784" y="24796"/>
                </a:lnTo>
                <a:lnTo>
                  <a:pt x="19335" y="24796"/>
                </a:lnTo>
                <a:lnTo>
                  <a:pt x="19914" y="24741"/>
                </a:lnTo>
                <a:lnTo>
                  <a:pt x="20466" y="24686"/>
                </a:lnTo>
                <a:lnTo>
                  <a:pt x="21018" y="24603"/>
                </a:lnTo>
                <a:lnTo>
                  <a:pt x="21542" y="24493"/>
                </a:lnTo>
                <a:lnTo>
                  <a:pt x="22093" y="24355"/>
                </a:lnTo>
                <a:lnTo>
                  <a:pt x="22618" y="24189"/>
                </a:lnTo>
                <a:lnTo>
                  <a:pt x="23114" y="23996"/>
                </a:lnTo>
                <a:lnTo>
                  <a:pt x="23638" y="23803"/>
                </a:lnTo>
                <a:lnTo>
                  <a:pt x="24135" y="23583"/>
                </a:lnTo>
                <a:lnTo>
                  <a:pt x="24603" y="23334"/>
                </a:lnTo>
                <a:lnTo>
                  <a:pt x="25072" y="23059"/>
                </a:lnTo>
                <a:lnTo>
                  <a:pt x="25541" y="22783"/>
                </a:lnTo>
                <a:lnTo>
                  <a:pt x="25983" y="22479"/>
                </a:lnTo>
                <a:lnTo>
                  <a:pt x="26424" y="22148"/>
                </a:lnTo>
                <a:lnTo>
                  <a:pt x="26838" y="21817"/>
                </a:lnTo>
                <a:lnTo>
                  <a:pt x="27306" y="22176"/>
                </a:lnTo>
                <a:lnTo>
                  <a:pt x="27831" y="22507"/>
                </a:lnTo>
                <a:lnTo>
                  <a:pt x="28355" y="22810"/>
                </a:lnTo>
                <a:lnTo>
                  <a:pt x="28934" y="23059"/>
                </a:lnTo>
                <a:lnTo>
                  <a:pt x="29513" y="23252"/>
                </a:lnTo>
                <a:lnTo>
                  <a:pt x="30120" y="23417"/>
                </a:lnTo>
                <a:lnTo>
                  <a:pt x="30754" y="23555"/>
                </a:lnTo>
                <a:lnTo>
                  <a:pt x="31389" y="23610"/>
                </a:lnTo>
                <a:lnTo>
                  <a:pt x="31940" y="23638"/>
                </a:lnTo>
                <a:lnTo>
                  <a:pt x="32354" y="23610"/>
                </a:lnTo>
                <a:lnTo>
                  <a:pt x="32740" y="23583"/>
                </a:lnTo>
                <a:lnTo>
                  <a:pt x="33126" y="23555"/>
                </a:lnTo>
                <a:lnTo>
                  <a:pt x="33512" y="23472"/>
                </a:lnTo>
                <a:lnTo>
                  <a:pt x="33871" y="23390"/>
                </a:lnTo>
                <a:lnTo>
                  <a:pt x="34230" y="23307"/>
                </a:lnTo>
                <a:lnTo>
                  <a:pt x="34616" y="23197"/>
                </a:lnTo>
                <a:lnTo>
                  <a:pt x="34947" y="23059"/>
                </a:lnTo>
                <a:lnTo>
                  <a:pt x="35305" y="22893"/>
                </a:lnTo>
                <a:lnTo>
                  <a:pt x="35636" y="22728"/>
                </a:lnTo>
                <a:lnTo>
                  <a:pt x="35967" y="22562"/>
                </a:lnTo>
                <a:lnTo>
                  <a:pt x="36298" y="22369"/>
                </a:lnTo>
                <a:lnTo>
                  <a:pt x="36602" y="22148"/>
                </a:lnTo>
                <a:lnTo>
                  <a:pt x="36905" y="21928"/>
                </a:lnTo>
                <a:lnTo>
                  <a:pt x="37181" y="21707"/>
                </a:lnTo>
                <a:lnTo>
                  <a:pt x="37484" y="21459"/>
                </a:lnTo>
                <a:lnTo>
                  <a:pt x="37732" y="21183"/>
                </a:lnTo>
                <a:lnTo>
                  <a:pt x="37981" y="20935"/>
                </a:lnTo>
                <a:lnTo>
                  <a:pt x="38229" y="20631"/>
                </a:lnTo>
                <a:lnTo>
                  <a:pt x="38477" y="20356"/>
                </a:lnTo>
                <a:lnTo>
                  <a:pt x="38670" y="20025"/>
                </a:lnTo>
                <a:lnTo>
                  <a:pt x="38891" y="19721"/>
                </a:lnTo>
                <a:lnTo>
                  <a:pt x="39084" y="19390"/>
                </a:lnTo>
                <a:lnTo>
                  <a:pt x="39249" y="19059"/>
                </a:lnTo>
                <a:lnTo>
                  <a:pt x="39415" y="18701"/>
                </a:lnTo>
                <a:lnTo>
                  <a:pt x="39553" y="18370"/>
                </a:lnTo>
                <a:lnTo>
                  <a:pt x="39663" y="17983"/>
                </a:lnTo>
                <a:lnTo>
                  <a:pt x="39774" y="17625"/>
                </a:lnTo>
                <a:lnTo>
                  <a:pt x="39884" y="17239"/>
                </a:lnTo>
                <a:lnTo>
                  <a:pt x="39939" y="16853"/>
                </a:lnTo>
                <a:lnTo>
                  <a:pt x="39994" y="16466"/>
                </a:lnTo>
                <a:lnTo>
                  <a:pt x="40049" y="16080"/>
                </a:lnTo>
                <a:lnTo>
                  <a:pt x="40049" y="15639"/>
                </a:lnTo>
                <a:lnTo>
                  <a:pt x="40049" y="15225"/>
                </a:lnTo>
                <a:lnTo>
                  <a:pt x="40022" y="14839"/>
                </a:lnTo>
                <a:lnTo>
                  <a:pt x="39994" y="14425"/>
                </a:lnTo>
                <a:lnTo>
                  <a:pt x="39911" y="14039"/>
                </a:lnTo>
                <a:lnTo>
                  <a:pt x="39829" y="13626"/>
                </a:lnTo>
                <a:lnTo>
                  <a:pt x="39746" y="13239"/>
                </a:lnTo>
                <a:lnTo>
                  <a:pt x="39608" y="12881"/>
                </a:lnTo>
                <a:lnTo>
                  <a:pt x="39470" y="12495"/>
                </a:lnTo>
                <a:lnTo>
                  <a:pt x="39332" y="12136"/>
                </a:lnTo>
                <a:lnTo>
                  <a:pt x="39167" y="11778"/>
                </a:lnTo>
                <a:lnTo>
                  <a:pt x="38974" y="11447"/>
                </a:lnTo>
                <a:lnTo>
                  <a:pt x="38753" y="11116"/>
                </a:lnTo>
                <a:lnTo>
                  <a:pt x="38532" y="10785"/>
                </a:lnTo>
                <a:lnTo>
                  <a:pt x="38312" y="10481"/>
                </a:lnTo>
                <a:lnTo>
                  <a:pt x="38063" y="10178"/>
                </a:lnTo>
                <a:lnTo>
                  <a:pt x="37788" y="9902"/>
                </a:lnTo>
                <a:lnTo>
                  <a:pt x="37512" y="9626"/>
                </a:lnTo>
                <a:lnTo>
                  <a:pt x="37236" y="9350"/>
                </a:lnTo>
                <a:lnTo>
                  <a:pt x="36933" y="9102"/>
                </a:lnTo>
                <a:lnTo>
                  <a:pt x="36629" y="8881"/>
                </a:lnTo>
                <a:lnTo>
                  <a:pt x="36298" y="8661"/>
                </a:lnTo>
                <a:lnTo>
                  <a:pt x="35967" y="8468"/>
                </a:lnTo>
                <a:lnTo>
                  <a:pt x="35609" y="8275"/>
                </a:lnTo>
                <a:lnTo>
                  <a:pt x="35250" y="8109"/>
                </a:lnTo>
                <a:lnTo>
                  <a:pt x="34892" y="7944"/>
                </a:lnTo>
                <a:lnTo>
                  <a:pt x="34505" y="7806"/>
                </a:lnTo>
                <a:lnTo>
                  <a:pt x="34119" y="7695"/>
                </a:lnTo>
                <a:lnTo>
                  <a:pt x="33733" y="7585"/>
                </a:lnTo>
                <a:lnTo>
                  <a:pt x="33319" y="7502"/>
                </a:lnTo>
                <a:lnTo>
                  <a:pt x="32906" y="7447"/>
                </a:lnTo>
                <a:lnTo>
                  <a:pt x="32492" y="7420"/>
                </a:lnTo>
                <a:lnTo>
                  <a:pt x="31940" y="7392"/>
                </a:lnTo>
                <a:lnTo>
                  <a:pt x="31499" y="7420"/>
                </a:lnTo>
                <a:lnTo>
                  <a:pt x="31058" y="7447"/>
                </a:lnTo>
                <a:lnTo>
                  <a:pt x="30616" y="7502"/>
                </a:lnTo>
                <a:lnTo>
                  <a:pt x="30175" y="7585"/>
                </a:lnTo>
                <a:lnTo>
                  <a:pt x="29816" y="6813"/>
                </a:lnTo>
                <a:lnTo>
                  <a:pt x="29430" y="6068"/>
                </a:lnTo>
                <a:lnTo>
                  <a:pt x="28961" y="5378"/>
                </a:lnTo>
                <a:lnTo>
                  <a:pt x="28465" y="4689"/>
                </a:lnTo>
                <a:lnTo>
                  <a:pt x="27913" y="4055"/>
                </a:lnTo>
                <a:lnTo>
                  <a:pt x="27334" y="3448"/>
                </a:lnTo>
                <a:lnTo>
                  <a:pt x="26700" y="2896"/>
                </a:lnTo>
                <a:lnTo>
                  <a:pt x="26038" y="2372"/>
                </a:lnTo>
                <a:lnTo>
                  <a:pt x="25348" y="1903"/>
                </a:lnTo>
                <a:lnTo>
                  <a:pt x="24603" y="1462"/>
                </a:lnTo>
                <a:lnTo>
                  <a:pt x="23859" y="1076"/>
                </a:lnTo>
                <a:lnTo>
                  <a:pt x="23059" y="772"/>
                </a:lnTo>
                <a:lnTo>
                  <a:pt x="22231" y="496"/>
                </a:lnTo>
                <a:lnTo>
                  <a:pt x="21376" y="276"/>
                </a:lnTo>
                <a:lnTo>
                  <a:pt x="20494" y="110"/>
                </a:lnTo>
                <a:lnTo>
                  <a:pt x="19611" y="28"/>
                </a:lnTo>
                <a:lnTo>
                  <a:pt x="1875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43"/>
                                        </p:tgtEl>
                                        <p:attrNameLst>
                                          <p:attrName>style.visibility</p:attrName>
                                        </p:attrNameLst>
                                      </p:cBhvr>
                                      <p:to>
                                        <p:strVal val="visible"/>
                                      </p:to>
                                    </p:set>
                                    <p:animEffect transition="in" filter="fade">
                                      <p:cBhvr>
                                        <p:cTn id="7" dur="1000"/>
                                        <p:tgtEl>
                                          <p:spTgt spid="5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0"/>
        <p:cNvGrpSpPr/>
        <p:nvPr/>
      </p:nvGrpSpPr>
      <p:grpSpPr>
        <a:xfrm>
          <a:off x="0" y="0"/>
          <a:ext cx="0" cy="0"/>
          <a:chOff x="0" y="0"/>
          <a:chExt cx="0" cy="0"/>
        </a:xfrm>
      </p:grpSpPr>
      <p:sp>
        <p:nvSpPr>
          <p:cNvPr id="611" name="Google Shape;611;p65"/>
          <p:cNvSpPr txBox="1">
            <a:spLocks noGrp="1"/>
          </p:cNvSpPr>
          <p:nvPr>
            <p:ph type="title"/>
          </p:nvPr>
        </p:nvSpPr>
        <p:spPr>
          <a:xfrm>
            <a:off x="149868" y="61308"/>
            <a:ext cx="8793811" cy="60285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PROCESAMIENTO DE LA INFORMACIÓN: </a:t>
            </a:r>
            <a:r>
              <a:rPr lang="pt-BR" b="0" i="0" dirty="0">
                <a:solidFill>
                  <a:srgbClr val="000000"/>
                </a:solidFill>
                <a:effectLst/>
                <a:highlight>
                  <a:srgbClr val="FFFFFF"/>
                </a:highlight>
                <a:latin typeface="Roboto" panose="02000000000000000000" pitchFamily="2" charset="0"/>
              </a:rPr>
              <a:t> </a:t>
            </a:r>
            <a:endParaRPr dirty="0"/>
          </a:p>
        </p:txBody>
      </p:sp>
      <p:grpSp>
        <p:nvGrpSpPr>
          <p:cNvPr id="614" name="Google Shape;614;p65"/>
          <p:cNvGrpSpPr/>
          <p:nvPr/>
        </p:nvGrpSpPr>
        <p:grpSpPr>
          <a:xfrm>
            <a:off x="487068" y="1299705"/>
            <a:ext cx="494305" cy="484611"/>
            <a:chOff x="170591" y="2184250"/>
            <a:chExt cx="434516" cy="431225"/>
          </a:xfrm>
        </p:grpSpPr>
        <p:sp>
          <p:nvSpPr>
            <p:cNvPr id="615" name="Google Shape;615;p65"/>
            <p:cNvSpPr/>
            <p:nvPr/>
          </p:nvSpPr>
          <p:spPr>
            <a:xfrm flipH="1">
              <a:off x="170591" y="2184250"/>
              <a:ext cx="434516" cy="431225"/>
            </a:xfrm>
            <a:custGeom>
              <a:avLst/>
              <a:gdLst/>
              <a:ahLst/>
              <a:cxnLst/>
              <a:rect l="l" t="t" r="r" b="b"/>
              <a:pathLst>
                <a:path w="26760" h="17249" extrusionOk="0">
                  <a:moveTo>
                    <a:pt x="22156" y="671"/>
                  </a:moveTo>
                  <a:lnTo>
                    <a:pt x="22627" y="678"/>
                  </a:lnTo>
                  <a:lnTo>
                    <a:pt x="23120" y="693"/>
                  </a:lnTo>
                  <a:lnTo>
                    <a:pt x="23613" y="721"/>
                  </a:lnTo>
                  <a:lnTo>
                    <a:pt x="24105" y="771"/>
                  </a:lnTo>
                  <a:lnTo>
                    <a:pt x="24609" y="828"/>
                  </a:lnTo>
                  <a:lnTo>
                    <a:pt x="25113" y="907"/>
                  </a:lnTo>
                  <a:lnTo>
                    <a:pt x="25617" y="1000"/>
                  </a:lnTo>
                  <a:lnTo>
                    <a:pt x="25483" y="1328"/>
                  </a:lnTo>
                  <a:lnTo>
                    <a:pt x="25337" y="1642"/>
                  </a:lnTo>
                  <a:lnTo>
                    <a:pt x="25181" y="1949"/>
                  </a:lnTo>
                  <a:lnTo>
                    <a:pt x="24990" y="2249"/>
                  </a:lnTo>
                  <a:lnTo>
                    <a:pt x="24789" y="2535"/>
                  </a:lnTo>
                  <a:lnTo>
                    <a:pt x="24565" y="2813"/>
                  </a:lnTo>
                  <a:lnTo>
                    <a:pt x="24329" y="3077"/>
                  </a:lnTo>
                  <a:lnTo>
                    <a:pt x="24072" y="3334"/>
                  </a:lnTo>
                  <a:lnTo>
                    <a:pt x="23792" y="3577"/>
                  </a:lnTo>
                  <a:lnTo>
                    <a:pt x="23500" y="3805"/>
                  </a:lnTo>
                  <a:lnTo>
                    <a:pt x="23187" y="4027"/>
                  </a:lnTo>
                  <a:lnTo>
                    <a:pt x="22862" y="4234"/>
                  </a:lnTo>
                  <a:lnTo>
                    <a:pt x="22526" y="4427"/>
                  </a:lnTo>
                  <a:lnTo>
                    <a:pt x="22168" y="4605"/>
                  </a:lnTo>
                  <a:lnTo>
                    <a:pt x="21798" y="4769"/>
                  </a:lnTo>
                  <a:lnTo>
                    <a:pt x="21406" y="4919"/>
                  </a:lnTo>
                  <a:lnTo>
                    <a:pt x="21047" y="5048"/>
                  </a:lnTo>
                  <a:lnTo>
                    <a:pt x="20678" y="5162"/>
                  </a:lnTo>
                  <a:lnTo>
                    <a:pt x="20286" y="5262"/>
                  </a:lnTo>
                  <a:lnTo>
                    <a:pt x="19894" y="5347"/>
                  </a:lnTo>
                  <a:lnTo>
                    <a:pt x="19502" y="5426"/>
                  </a:lnTo>
                  <a:lnTo>
                    <a:pt x="19087" y="5483"/>
                  </a:lnTo>
                  <a:lnTo>
                    <a:pt x="18673" y="5533"/>
                  </a:lnTo>
                  <a:lnTo>
                    <a:pt x="18258" y="5576"/>
                  </a:lnTo>
                  <a:lnTo>
                    <a:pt x="17833" y="5597"/>
                  </a:lnTo>
                  <a:lnTo>
                    <a:pt x="17396" y="5612"/>
                  </a:lnTo>
                  <a:lnTo>
                    <a:pt x="16959" y="5604"/>
                  </a:lnTo>
                  <a:lnTo>
                    <a:pt x="16511" y="5590"/>
                  </a:lnTo>
                  <a:lnTo>
                    <a:pt x="16063" y="5569"/>
                  </a:lnTo>
                  <a:lnTo>
                    <a:pt x="15615" y="5526"/>
                  </a:lnTo>
                  <a:lnTo>
                    <a:pt x="15156" y="5476"/>
                  </a:lnTo>
                  <a:lnTo>
                    <a:pt x="14708" y="5405"/>
                  </a:lnTo>
                  <a:lnTo>
                    <a:pt x="20420" y="3306"/>
                  </a:lnTo>
                  <a:lnTo>
                    <a:pt x="20510" y="3263"/>
                  </a:lnTo>
                  <a:lnTo>
                    <a:pt x="20577" y="3213"/>
                  </a:lnTo>
                  <a:lnTo>
                    <a:pt x="20633" y="3156"/>
                  </a:lnTo>
                  <a:lnTo>
                    <a:pt x="20667" y="3099"/>
                  </a:lnTo>
                  <a:lnTo>
                    <a:pt x="20689" y="3034"/>
                  </a:lnTo>
                  <a:lnTo>
                    <a:pt x="20678" y="2970"/>
                  </a:lnTo>
                  <a:lnTo>
                    <a:pt x="20655" y="2906"/>
                  </a:lnTo>
                  <a:lnTo>
                    <a:pt x="20611" y="2842"/>
                  </a:lnTo>
                  <a:lnTo>
                    <a:pt x="20555" y="2784"/>
                  </a:lnTo>
                  <a:lnTo>
                    <a:pt x="20476" y="2742"/>
                  </a:lnTo>
                  <a:lnTo>
                    <a:pt x="20387" y="2706"/>
                  </a:lnTo>
                  <a:lnTo>
                    <a:pt x="20297" y="2685"/>
                  </a:lnTo>
                  <a:lnTo>
                    <a:pt x="20196" y="2677"/>
                  </a:lnTo>
                  <a:lnTo>
                    <a:pt x="20095" y="2677"/>
                  </a:lnTo>
                  <a:lnTo>
                    <a:pt x="19995" y="2692"/>
                  </a:lnTo>
                  <a:lnTo>
                    <a:pt x="19894" y="2720"/>
                  </a:lnTo>
                  <a:lnTo>
                    <a:pt x="14170" y="4826"/>
                  </a:lnTo>
                  <a:lnTo>
                    <a:pt x="14316" y="4541"/>
                  </a:lnTo>
                  <a:lnTo>
                    <a:pt x="14472" y="4262"/>
                  </a:lnTo>
                  <a:lnTo>
                    <a:pt x="14640" y="3991"/>
                  </a:lnTo>
                  <a:lnTo>
                    <a:pt x="14831" y="3734"/>
                  </a:lnTo>
                  <a:lnTo>
                    <a:pt x="15033" y="3477"/>
                  </a:lnTo>
                  <a:lnTo>
                    <a:pt x="15245" y="3234"/>
                  </a:lnTo>
                  <a:lnTo>
                    <a:pt x="15481" y="2999"/>
                  </a:lnTo>
                  <a:lnTo>
                    <a:pt x="15727" y="2777"/>
                  </a:lnTo>
                  <a:lnTo>
                    <a:pt x="15985" y="2563"/>
                  </a:lnTo>
                  <a:lnTo>
                    <a:pt x="16265" y="2356"/>
                  </a:lnTo>
                  <a:lnTo>
                    <a:pt x="16556" y="2163"/>
                  </a:lnTo>
                  <a:lnTo>
                    <a:pt x="16858" y="1985"/>
                  </a:lnTo>
                  <a:lnTo>
                    <a:pt x="17172" y="1814"/>
                  </a:lnTo>
                  <a:lnTo>
                    <a:pt x="17497" y="1649"/>
                  </a:lnTo>
                  <a:lnTo>
                    <a:pt x="17844" y="1499"/>
                  </a:lnTo>
                  <a:lnTo>
                    <a:pt x="18191" y="1364"/>
                  </a:lnTo>
                  <a:lnTo>
                    <a:pt x="18594" y="1221"/>
                  </a:lnTo>
                  <a:lnTo>
                    <a:pt x="19009" y="1100"/>
                  </a:lnTo>
                  <a:lnTo>
                    <a:pt x="19423" y="993"/>
                  </a:lnTo>
                  <a:lnTo>
                    <a:pt x="19860" y="900"/>
                  </a:lnTo>
                  <a:lnTo>
                    <a:pt x="20297" y="828"/>
                  </a:lnTo>
                  <a:lnTo>
                    <a:pt x="20756" y="764"/>
                  </a:lnTo>
                  <a:lnTo>
                    <a:pt x="21215" y="721"/>
                  </a:lnTo>
                  <a:lnTo>
                    <a:pt x="21675" y="693"/>
                  </a:lnTo>
                  <a:lnTo>
                    <a:pt x="22156" y="671"/>
                  </a:lnTo>
                  <a:close/>
                  <a:moveTo>
                    <a:pt x="8569" y="13643"/>
                  </a:moveTo>
                  <a:lnTo>
                    <a:pt x="8726" y="13650"/>
                  </a:lnTo>
                  <a:lnTo>
                    <a:pt x="8872" y="13665"/>
                  </a:lnTo>
                  <a:lnTo>
                    <a:pt x="9018" y="13686"/>
                  </a:lnTo>
                  <a:lnTo>
                    <a:pt x="9152" y="13715"/>
                  </a:lnTo>
                  <a:lnTo>
                    <a:pt x="9286" y="13758"/>
                  </a:lnTo>
                  <a:lnTo>
                    <a:pt x="9410" y="13808"/>
                  </a:lnTo>
                  <a:lnTo>
                    <a:pt x="9522" y="13865"/>
                  </a:lnTo>
                  <a:lnTo>
                    <a:pt x="9634" y="13922"/>
                  </a:lnTo>
                  <a:lnTo>
                    <a:pt x="9723" y="13993"/>
                  </a:lnTo>
                  <a:lnTo>
                    <a:pt x="9813" y="14065"/>
                  </a:lnTo>
                  <a:lnTo>
                    <a:pt x="9891" y="14143"/>
                  </a:lnTo>
                  <a:lnTo>
                    <a:pt x="9947" y="14229"/>
                  </a:lnTo>
                  <a:lnTo>
                    <a:pt x="10003" y="14314"/>
                  </a:lnTo>
                  <a:lnTo>
                    <a:pt x="10037" y="14407"/>
                  </a:lnTo>
                  <a:lnTo>
                    <a:pt x="10059" y="14500"/>
                  </a:lnTo>
                  <a:lnTo>
                    <a:pt x="10070" y="14600"/>
                  </a:lnTo>
                  <a:lnTo>
                    <a:pt x="10070" y="15121"/>
                  </a:lnTo>
                  <a:lnTo>
                    <a:pt x="10059" y="15221"/>
                  </a:lnTo>
                  <a:lnTo>
                    <a:pt x="10037" y="15314"/>
                  </a:lnTo>
                  <a:lnTo>
                    <a:pt x="10003" y="15407"/>
                  </a:lnTo>
                  <a:lnTo>
                    <a:pt x="9947" y="15492"/>
                  </a:lnTo>
                  <a:lnTo>
                    <a:pt x="9891" y="15578"/>
                  </a:lnTo>
                  <a:lnTo>
                    <a:pt x="9813" y="15657"/>
                  </a:lnTo>
                  <a:lnTo>
                    <a:pt x="9723" y="15728"/>
                  </a:lnTo>
                  <a:lnTo>
                    <a:pt x="9634" y="15799"/>
                  </a:lnTo>
                  <a:lnTo>
                    <a:pt x="9522" y="15864"/>
                  </a:lnTo>
                  <a:lnTo>
                    <a:pt x="9410" y="15914"/>
                  </a:lnTo>
                  <a:lnTo>
                    <a:pt x="9286" y="15964"/>
                  </a:lnTo>
                  <a:lnTo>
                    <a:pt x="9152" y="16006"/>
                  </a:lnTo>
                  <a:lnTo>
                    <a:pt x="9018" y="16035"/>
                  </a:lnTo>
                  <a:lnTo>
                    <a:pt x="8872" y="16056"/>
                  </a:lnTo>
                  <a:lnTo>
                    <a:pt x="8726" y="16078"/>
                  </a:lnTo>
                  <a:lnTo>
                    <a:pt x="7069" y="16078"/>
                  </a:lnTo>
                  <a:lnTo>
                    <a:pt x="7069" y="13643"/>
                  </a:lnTo>
                  <a:close/>
                  <a:moveTo>
                    <a:pt x="6016" y="13144"/>
                  </a:moveTo>
                  <a:lnTo>
                    <a:pt x="6016" y="16578"/>
                  </a:lnTo>
                  <a:lnTo>
                    <a:pt x="4593" y="16578"/>
                  </a:lnTo>
                  <a:lnTo>
                    <a:pt x="4593" y="13144"/>
                  </a:lnTo>
                  <a:close/>
                  <a:moveTo>
                    <a:pt x="4134" y="0"/>
                  </a:moveTo>
                  <a:lnTo>
                    <a:pt x="3843" y="7"/>
                  </a:lnTo>
                  <a:lnTo>
                    <a:pt x="3563" y="22"/>
                  </a:lnTo>
                  <a:lnTo>
                    <a:pt x="3271" y="36"/>
                  </a:lnTo>
                  <a:lnTo>
                    <a:pt x="2991" y="57"/>
                  </a:lnTo>
                  <a:lnTo>
                    <a:pt x="2700" y="79"/>
                  </a:lnTo>
                  <a:lnTo>
                    <a:pt x="2409" y="114"/>
                  </a:lnTo>
                  <a:lnTo>
                    <a:pt x="2118" y="143"/>
                  </a:lnTo>
                  <a:lnTo>
                    <a:pt x="1826" y="186"/>
                  </a:lnTo>
                  <a:lnTo>
                    <a:pt x="1535" y="229"/>
                  </a:lnTo>
                  <a:lnTo>
                    <a:pt x="1233" y="279"/>
                  </a:lnTo>
                  <a:lnTo>
                    <a:pt x="942" y="336"/>
                  </a:lnTo>
                  <a:lnTo>
                    <a:pt x="650" y="393"/>
                  </a:lnTo>
                  <a:lnTo>
                    <a:pt x="359" y="457"/>
                  </a:lnTo>
                  <a:lnTo>
                    <a:pt x="270" y="486"/>
                  </a:lnTo>
                  <a:lnTo>
                    <a:pt x="191" y="521"/>
                  </a:lnTo>
                  <a:lnTo>
                    <a:pt x="124" y="557"/>
                  </a:lnTo>
                  <a:lnTo>
                    <a:pt x="68" y="607"/>
                  </a:lnTo>
                  <a:lnTo>
                    <a:pt x="34" y="664"/>
                  </a:lnTo>
                  <a:lnTo>
                    <a:pt x="12" y="714"/>
                  </a:lnTo>
                  <a:lnTo>
                    <a:pt x="1" y="778"/>
                  </a:lnTo>
                  <a:lnTo>
                    <a:pt x="12" y="835"/>
                  </a:lnTo>
                  <a:lnTo>
                    <a:pt x="113" y="1150"/>
                  </a:lnTo>
                  <a:lnTo>
                    <a:pt x="225" y="1457"/>
                  </a:lnTo>
                  <a:lnTo>
                    <a:pt x="359" y="1749"/>
                  </a:lnTo>
                  <a:lnTo>
                    <a:pt x="505" y="2042"/>
                  </a:lnTo>
                  <a:lnTo>
                    <a:pt x="673" y="2328"/>
                  </a:lnTo>
                  <a:lnTo>
                    <a:pt x="852" y="2599"/>
                  </a:lnTo>
                  <a:lnTo>
                    <a:pt x="1042" y="2870"/>
                  </a:lnTo>
                  <a:lnTo>
                    <a:pt x="1255" y="3127"/>
                  </a:lnTo>
                  <a:lnTo>
                    <a:pt x="1479" y="3377"/>
                  </a:lnTo>
                  <a:lnTo>
                    <a:pt x="1714" y="3620"/>
                  </a:lnTo>
                  <a:lnTo>
                    <a:pt x="1972" y="3855"/>
                  </a:lnTo>
                  <a:lnTo>
                    <a:pt x="2230" y="4077"/>
                  </a:lnTo>
                  <a:lnTo>
                    <a:pt x="2521" y="4298"/>
                  </a:lnTo>
                  <a:lnTo>
                    <a:pt x="2812" y="4498"/>
                  </a:lnTo>
                  <a:lnTo>
                    <a:pt x="3115" y="4698"/>
                  </a:lnTo>
                  <a:lnTo>
                    <a:pt x="3439" y="4883"/>
                  </a:lnTo>
                  <a:lnTo>
                    <a:pt x="3529" y="4919"/>
                  </a:lnTo>
                  <a:lnTo>
                    <a:pt x="3630" y="4948"/>
                  </a:lnTo>
                  <a:lnTo>
                    <a:pt x="3719" y="4962"/>
                  </a:lnTo>
                  <a:lnTo>
                    <a:pt x="3831" y="4962"/>
                  </a:lnTo>
                  <a:lnTo>
                    <a:pt x="3921" y="4955"/>
                  </a:lnTo>
                  <a:lnTo>
                    <a:pt x="4022" y="4933"/>
                  </a:lnTo>
                  <a:lnTo>
                    <a:pt x="4111" y="4898"/>
                  </a:lnTo>
                  <a:lnTo>
                    <a:pt x="4190" y="4848"/>
                  </a:lnTo>
                  <a:lnTo>
                    <a:pt x="4246" y="4791"/>
                  </a:lnTo>
                  <a:lnTo>
                    <a:pt x="4291" y="4734"/>
                  </a:lnTo>
                  <a:lnTo>
                    <a:pt x="4313" y="4669"/>
                  </a:lnTo>
                  <a:lnTo>
                    <a:pt x="4313" y="4605"/>
                  </a:lnTo>
                  <a:lnTo>
                    <a:pt x="4302" y="4541"/>
                  </a:lnTo>
                  <a:lnTo>
                    <a:pt x="4257" y="4476"/>
                  </a:lnTo>
                  <a:lnTo>
                    <a:pt x="4212" y="4419"/>
                  </a:lnTo>
                  <a:lnTo>
                    <a:pt x="4134" y="4377"/>
                  </a:lnTo>
                  <a:lnTo>
                    <a:pt x="3865" y="4219"/>
                  </a:lnTo>
                  <a:lnTo>
                    <a:pt x="3607" y="4055"/>
                  </a:lnTo>
                  <a:lnTo>
                    <a:pt x="3350" y="3884"/>
                  </a:lnTo>
                  <a:lnTo>
                    <a:pt x="3115" y="3698"/>
                  </a:lnTo>
                  <a:lnTo>
                    <a:pt x="2891" y="3513"/>
                  </a:lnTo>
                  <a:lnTo>
                    <a:pt x="2667" y="3320"/>
                  </a:lnTo>
                  <a:lnTo>
                    <a:pt x="2465" y="3120"/>
                  </a:lnTo>
                  <a:lnTo>
                    <a:pt x="2275" y="2906"/>
                  </a:lnTo>
                  <a:lnTo>
                    <a:pt x="2084" y="2692"/>
                  </a:lnTo>
                  <a:lnTo>
                    <a:pt x="1916" y="2470"/>
                  </a:lnTo>
                  <a:lnTo>
                    <a:pt x="1759" y="2242"/>
                  </a:lnTo>
                  <a:lnTo>
                    <a:pt x="1614" y="2006"/>
                  </a:lnTo>
                  <a:lnTo>
                    <a:pt x="1479" y="1764"/>
                  </a:lnTo>
                  <a:lnTo>
                    <a:pt x="1356" y="1514"/>
                  </a:lnTo>
                  <a:lnTo>
                    <a:pt x="1244" y="1264"/>
                  </a:lnTo>
                  <a:lnTo>
                    <a:pt x="1143" y="1000"/>
                  </a:lnTo>
                  <a:lnTo>
                    <a:pt x="1647" y="907"/>
                  </a:lnTo>
                  <a:lnTo>
                    <a:pt x="2151" y="828"/>
                  </a:lnTo>
                  <a:lnTo>
                    <a:pt x="2644" y="771"/>
                  </a:lnTo>
                  <a:lnTo>
                    <a:pt x="3148" y="721"/>
                  </a:lnTo>
                  <a:lnTo>
                    <a:pt x="3641" y="693"/>
                  </a:lnTo>
                  <a:lnTo>
                    <a:pt x="4123" y="678"/>
                  </a:lnTo>
                  <a:lnTo>
                    <a:pt x="4604" y="671"/>
                  </a:lnTo>
                  <a:lnTo>
                    <a:pt x="5075" y="693"/>
                  </a:lnTo>
                  <a:lnTo>
                    <a:pt x="5545" y="721"/>
                  </a:lnTo>
                  <a:lnTo>
                    <a:pt x="6004" y="764"/>
                  </a:lnTo>
                  <a:lnTo>
                    <a:pt x="6452" y="828"/>
                  </a:lnTo>
                  <a:lnTo>
                    <a:pt x="6901" y="900"/>
                  </a:lnTo>
                  <a:lnTo>
                    <a:pt x="7326" y="993"/>
                  </a:lnTo>
                  <a:lnTo>
                    <a:pt x="7752" y="1100"/>
                  </a:lnTo>
                  <a:lnTo>
                    <a:pt x="8166" y="1221"/>
                  </a:lnTo>
                  <a:lnTo>
                    <a:pt x="8558" y="1364"/>
                  </a:lnTo>
                  <a:lnTo>
                    <a:pt x="8917" y="1499"/>
                  </a:lnTo>
                  <a:lnTo>
                    <a:pt x="9253" y="1649"/>
                  </a:lnTo>
                  <a:lnTo>
                    <a:pt x="9589" y="1806"/>
                  </a:lnTo>
                  <a:lnTo>
                    <a:pt x="9902" y="1985"/>
                  </a:lnTo>
                  <a:lnTo>
                    <a:pt x="10205" y="2163"/>
                  </a:lnTo>
                  <a:lnTo>
                    <a:pt x="10485" y="2356"/>
                  </a:lnTo>
                  <a:lnTo>
                    <a:pt x="10765" y="2563"/>
                  </a:lnTo>
                  <a:lnTo>
                    <a:pt x="11023" y="2777"/>
                  </a:lnTo>
                  <a:lnTo>
                    <a:pt x="11269" y="2999"/>
                  </a:lnTo>
                  <a:lnTo>
                    <a:pt x="11504" y="3234"/>
                  </a:lnTo>
                  <a:lnTo>
                    <a:pt x="11717" y="3477"/>
                  </a:lnTo>
                  <a:lnTo>
                    <a:pt x="11930" y="3734"/>
                  </a:lnTo>
                  <a:lnTo>
                    <a:pt x="12109" y="3991"/>
                  </a:lnTo>
                  <a:lnTo>
                    <a:pt x="12288" y="4262"/>
                  </a:lnTo>
                  <a:lnTo>
                    <a:pt x="12445" y="4541"/>
                  </a:lnTo>
                  <a:lnTo>
                    <a:pt x="12579" y="4826"/>
                  </a:lnTo>
                  <a:lnTo>
                    <a:pt x="6867" y="2720"/>
                  </a:lnTo>
                  <a:lnTo>
                    <a:pt x="6766" y="2692"/>
                  </a:lnTo>
                  <a:lnTo>
                    <a:pt x="6665" y="2677"/>
                  </a:lnTo>
                  <a:lnTo>
                    <a:pt x="6565" y="2677"/>
                  </a:lnTo>
                  <a:lnTo>
                    <a:pt x="6464" y="2685"/>
                  </a:lnTo>
                  <a:lnTo>
                    <a:pt x="6363" y="2706"/>
                  </a:lnTo>
                  <a:lnTo>
                    <a:pt x="6284" y="2742"/>
                  </a:lnTo>
                  <a:lnTo>
                    <a:pt x="6206" y="2784"/>
                  </a:lnTo>
                  <a:lnTo>
                    <a:pt x="6139" y="2842"/>
                  </a:lnTo>
                  <a:lnTo>
                    <a:pt x="6094" y="2906"/>
                  </a:lnTo>
                  <a:lnTo>
                    <a:pt x="6072" y="2970"/>
                  </a:lnTo>
                  <a:lnTo>
                    <a:pt x="6072" y="3034"/>
                  </a:lnTo>
                  <a:lnTo>
                    <a:pt x="6083" y="3099"/>
                  </a:lnTo>
                  <a:lnTo>
                    <a:pt x="6128" y="3156"/>
                  </a:lnTo>
                  <a:lnTo>
                    <a:pt x="6172" y="3213"/>
                  </a:lnTo>
                  <a:lnTo>
                    <a:pt x="6251" y="3263"/>
                  </a:lnTo>
                  <a:lnTo>
                    <a:pt x="6329" y="3306"/>
                  </a:lnTo>
                  <a:lnTo>
                    <a:pt x="12053" y="5412"/>
                  </a:lnTo>
                  <a:lnTo>
                    <a:pt x="11515" y="5483"/>
                  </a:lnTo>
                  <a:lnTo>
                    <a:pt x="10989" y="5540"/>
                  </a:lnTo>
                  <a:lnTo>
                    <a:pt x="10731" y="5569"/>
                  </a:lnTo>
                  <a:lnTo>
                    <a:pt x="10462" y="5583"/>
                  </a:lnTo>
                  <a:lnTo>
                    <a:pt x="10205" y="5597"/>
                  </a:lnTo>
                  <a:lnTo>
                    <a:pt x="9947" y="5604"/>
                  </a:lnTo>
                  <a:lnTo>
                    <a:pt x="9690" y="5612"/>
                  </a:lnTo>
                  <a:lnTo>
                    <a:pt x="9174" y="5612"/>
                  </a:lnTo>
                  <a:lnTo>
                    <a:pt x="8928" y="5597"/>
                  </a:lnTo>
                  <a:lnTo>
                    <a:pt x="8670" y="5590"/>
                  </a:lnTo>
                  <a:lnTo>
                    <a:pt x="8424" y="5569"/>
                  </a:lnTo>
                  <a:lnTo>
                    <a:pt x="8177" y="5547"/>
                  </a:lnTo>
                  <a:lnTo>
                    <a:pt x="7931" y="5519"/>
                  </a:lnTo>
                  <a:lnTo>
                    <a:pt x="7819" y="5519"/>
                  </a:lnTo>
                  <a:lnTo>
                    <a:pt x="7718" y="5526"/>
                  </a:lnTo>
                  <a:lnTo>
                    <a:pt x="7617" y="5547"/>
                  </a:lnTo>
                  <a:lnTo>
                    <a:pt x="7528" y="5576"/>
                  </a:lnTo>
                  <a:lnTo>
                    <a:pt x="7449" y="5619"/>
                  </a:lnTo>
                  <a:lnTo>
                    <a:pt x="7393" y="5669"/>
                  </a:lnTo>
                  <a:lnTo>
                    <a:pt x="7337" y="5726"/>
                  </a:lnTo>
                  <a:lnTo>
                    <a:pt x="7315" y="5790"/>
                  </a:lnTo>
                  <a:lnTo>
                    <a:pt x="7304" y="5862"/>
                  </a:lnTo>
                  <a:lnTo>
                    <a:pt x="7315" y="5926"/>
                  </a:lnTo>
                  <a:lnTo>
                    <a:pt x="7349" y="5990"/>
                  </a:lnTo>
                  <a:lnTo>
                    <a:pt x="7393" y="6047"/>
                  </a:lnTo>
                  <a:lnTo>
                    <a:pt x="7461" y="6097"/>
                  </a:lnTo>
                  <a:lnTo>
                    <a:pt x="7539" y="6133"/>
                  </a:lnTo>
                  <a:lnTo>
                    <a:pt x="7640" y="6168"/>
                  </a:lnTo>
                  <a:lnTo>
                    <a:pt x="7741" y="6183"/>
                  </a:lnTo>
                  <a:lnTo>
                    <a:pt x="8177" y="6233"/>
                  </a:lnTo>
                  <a:lnTo>
                    <a:pt x="8625" y="6261"/>
                  </a:lnTo>
                  <a:lnTo>
                    <a:pt x="9085" y="6283"/>
                  </a:lnTo>
                  <a:lnTo>
                    <a:pt x="9544" y="6290"/>
                  </a:lnTo>
                  <a:lnTo>
                    <a:pt x="9947" y="6283"/>
                  </a:lnTo>
                  <a:lnTo>
                    <a:pt x="10350" y="6268"/>
                  </a:lnTo>
                  <a:lnTo>
                    <a:pt x="10765" y="6240"/>
                  </a:lnTo>
                  <a:lnTo>
                    <a:pt x="11179" y="6211"/>
                  </a:lnTo>
                  <a:lnTo>
                    <a:pt x="11594" y="6161"/>
                  </a:lnTo>
                  <a:lnTo>
                    <a:pt x="12008" y="6111"/>
                  </a:lnTo>
                  <a:lnTo>
                    <a:pt x="12423" y="6047"/>
                  </a:lnTo>
                  <a:lnTo>
                    <a:pt x="12848" y="5969"/>
                  </a:lnTo>
                  <a:lnTo>
                    <a:pt x="12848" y="7903"/>
                  </a:lnTo>
                  <a:lnTo>
                    <a:pt x="12837" y="7982"/>
                  </a:lnTo>
                  <a:lnTo>
                    <a:pt x="12803" y="8053"/>
                  </a:lnTo>
                  <a:lnTo>
                    <a:pt x="12747" y="8118"/>
                  </a:lnTo>
                  <a:lnTo>
                    <a:pt x="12669" y="8175"/>
                  </a:lnTo>
                  <a:lnTo>
                    <a:pt x="12579" y="8217"/>
                  </a:lnTo>
                  <a:lnTo>
                    <a:pt x="12479" y="8253"/>
                  </a:lnTo>
                  <a:lnTo>
                    <a:pt x="12367" y="8282"/>
                  </a:lnTo>
                  <a:lnTo>
                    <a:pt x="12255" y="8289"/>
                  </a:lnTo>
                  <a:lnTo>
                    <a:pt x="4526" y="8289"/>
                  </a:lnTo>
                  <a:lnTo>
                    <a:pt x="4268" y="8296"/>
                  </a:lnTo>
                  <a:lnTo>
                    <a:pt x="4022" y="8317"/>
                  </a:lnTo>
                  <a:lnTo>
                    <a:pt x="3775" y="8360"/>
                  </a:lnTo>
                  <a:lnTo>
                    <a:pt x="3540" y="8410"/>
                  </a:lnTo>
                  <a:lnTo>
                    <a:pt x="3327" y="8482"/>
                  </a:lnTo>
                  <a:lnTo>
                    <a:pt x="3115" y="8560"/>
                  </a:lnTo>
                  <a:lnTo>
                    <a:pt x="2924" y="8653"/>
                  </a:lnTo>
                  <a:lnTo>
                    <a:pt x="2745" y="8760"/>
                  </a:lnTo>
                  <a:lnTo>
                    <a:pt x="2577" y="8867"/>
                  </a:lnTo>
                  <a:lnTo>
                    <a:pt x="2443" y="8996"/>
                  </a:lnTo>
                  <a:lnTo>
                    <a:pt x="2308" y="9124"/>
                  </a:lnTo>
                  <a:lnTo>
                    <a:pt x="2207" y="9267"/>
                  </a:lnTo>
                  <a:lnTo>
                    <a:pt x="2118" y="9417"/>
                  </a:lnTo>
                  <a:lnTo>
                    <a:pt x="2062" y="9567"/>
                  </a:lnTo>
                  <a:lnTo>
                    <a:pt x="2017" y="9724"/>
                  </a:lnTo>
                  <a:lnTo>
                    <a:pt x="2006" y="9888"/>
                  </a:lnTo>
                  <a:lnTo>
                    <a:pt x="2017" y="10052"/>
                  </a:lnTo>
                  <a:lnTo>
                    <a:pt x="2062" y="10216"/>
                  </a:lnTo>
                  <a:lnTo>
                    <a:pt x="2118" y="10366"/>
                  </a:lnTo>
                  <a:lnTo>
                    <a:pt x="2207" y="10516"/>
                  </a:lnTo>
                  <a:lnTo>
                    <a:pt x="2308" y="10652"/>
                  </a:lnTo>
                  <a:lnTo>
                    <a:pt x="2443" y="10788"/>
                  </a:lnTo>
                  <a:lnTo>
                    <a:pt x="2577" y="10909"/>
                  </a:lnTo>
                  <a:lnTo>
                    <a:pt x="2745" y="11023"/>
                  </a:lnTo>
                  <a:lnTo>
                    <a:pt x="2924" y="11130"/>
                  </a:lnTo>
                  <a:lnTo>
                    <a:pt x="3115" y="11223"/>
                  </a:lnTo>
                  <a:lnTo>
                    <a:pt x="3327" y="11302"/>
                  </a:lnTo>
                  <a:lnTo>
                    <a:pt x="3540" y="11373"/>
                  </a:lnTo>
                  <a:lnTo>
                    <a:pt x="3775" y="11423"/>
                  </a:lnTo>
                  <a:lnTo>
                    <a:pt x="4022" y="11466"/>
                  </a:lnTo>
                  <a:lnTo>
                    <a:pt x="4268" y="11487"/>
                  </a:lnTo>
                  <a:lnTo>
                    <a:pt x="4526" y="11494"/>
                  </a:lnTo>
                  <a:lnTo>
                    <a:pt x="20667" y="11494"/>
                  </a:lnTo>
                  <a:lnTo>
                    <a:pt x="20902" y="11502"/>
                  </a:lnTo>
                  <a:lnTo>
                    <a:pt x="21137" y="11530"/>
                  </a:lnTo>
                  <a:lnTo>
                    <a:pt x="21372" y="11566"/>
                  </a:lnTo>
                  <a:lnTo>
                    <a:pt x="21585" y="11616"/>
                  </a:lnTo>
                  <a:lnTo>
                    <a:pt x="21798" y="11680"/>
                  </a:lnTo>
                  <a:lnTo>
                    <a:pt x="21988" y="11759"/>
                  </a:lnTo>
                  <a:lnTo>
                    <a:pt x="22179" y="11844"/>
                  </a:lnTo>
                  <a:lnTo>
                    <a:pt x="22347" y="11937"/>
                  </a:lnTo>
                  <a:lnTo>
                    <a:pt x="22492" y="12051"/>
                  </a:lnTo>
                  <a:lnTo>
                    <a:pt x="22627" y="12165"/>
                  </a:lnTo>
                  <a:lnTo>
                    <a:pt x="22750" y="12287"/>
                  </a:lnTo>
                  <a:lnTo>
                    <a:pt x="22851" y="12422"/>
                  </a:lnTo>
                  <a:lnTo>
                    <a:pt x="22929" y="12558"/>
                  </a:lnTo>
                  <a:lnTo>
                    <a:pt x="22985" y="12708"/>
                  </a:lnTo>
                  <a:lnTo>
                    <a:pt x="23030" y="12858"/>
                  </a:lnTo>
                  <a:lnTo>
                    <a:pt x="23041" y="13008"/>
                  </a:lnTo>
                  <a:lnTo>
                    <a:pt x="23030" y="13165"/>
                  </a:lnTo>
                  <a:lnTo>
                    <a:pt x="22985" y="13315"/>
                  </a:lnTo>
                  <a:lnTo>
                    <a:pt x="22929" y="13458"/>
                  </a:lnTo>
                  <a:lnTo>
                    <a:pt x="22851" y="13600"/>
                  </a:lnTo>
                  <a:lnTo>
                    <a:pt x="22750" y="13729"/>
                  </a:lnTo>
                  <a:lnTo>
                    <a:pt x="22627" y="13857"/>
                  </a:lnTo>
                  <a:lnTo>
                    <a:pt x="22492" y="13972"/>
                  </a:lnTo>
                  <a:lnTo>
                    <a:pt x="22347" y="14079"/>
                  </a:lnTo>
                  <a:lnTo>
                    <a:pt x="22179" y="14179"/>
                  </a:lnTo>
                  <a:lnTo>
                    <a:pt x="21988" y="14264"/>
                  </a:lnTo>
                  <a:lnTo>
                    <a:pt x="21798" y="14343"/>
                  </a:lnTo>
                  <a:lnTo>
                    <a:pt x="21585" y="14407"/>
                  </a:lnTo>
                  <a:lnTo>
                    <a:pt x="21372" y="14457"/>
                  </a:lnTo>
                  <a:lnTo>
                    <a:pt x="21137" y="14493"/>
                  </a:lnTo>
                  <a:lnTo>
                    <a:pt x="20902" y="14514"/>
                  </a:lnTo>
                  <a:lnTo>
                    <a:pt x="20667" y="14521"/>
                  </a:lnTo>
                  <a:lnTo>
                    <a:pt x="11123" y="14521"/>
                  </a:lnTo>
                  <a:lnTo>
                    <a:pt x="11101" y="14364"/>
                  </a:lnTo>
                  <a:lnTo>
                    <a:pt x="11056" y="14207"/>
                  </a:lnTo>
                  <a:lnTo>
                    <a:pt x="10978" y="14057"/>
                  </a:lnTo>
                  <a:lnTo>
                    <a:pt x="10888" y="13915"/>
                  </a:lnTo>
                  <a:lnTo>
                    <a:pt x="10776" y="13779"/>
                  </a:lnTo>
                  <a:lnTo>
                    <a:pt x="10653" y="13650"/>
                  </a:lnTo>
                  <a:lnTo>
                    <a:pt x="10507" y="13529"/>
                  </a:lnTo>
                  <a:lnTo>
                    <a:pt x="10339" y="13422"/>
                  </a:lnTo>
                  <a:lnTo>
                    <a:pt x="10160" y="13322"/>
                  </a:lnTo>
                  <a:lnTo>
                    <a:pt x="9970" y="13236"/>
                  </a:lnTo>
                  <a:lnTo>
                    <a:pt x="9757" y="13158"/>
                  </a:lnTo>
                  <a:lnTo>
                    <a:pt x="9544" y="13094"/>
                  </a:lnTo>
                  <a:lnTo>
                    <a:pt x="9309" y="13036"/>
                  </a:lnTo>
                  <a:lnTo>
                    <a:pt x="9074" y="13001"/>
                  </a:lnTo>
                  <a:lnTo>
                    <a:pt x="8827" y="12979"/>
                  </a:lnTo>
                  <a:lnTo>
                    <a:pt x="8569" y="12972"/>
                  </a:lnTo>
                  <a:lnTo>
                    <a:pt x="7069" y="12972"/>
                  </a:lnTo>
                  <a:lnTo>
                    <a:pt x="7057" y="12915"/>
                  </a:lnTo>
                  <a:lnTo>
                    <a:pt x="7046" y="12865"/>
                  </a:lnTo>
                  <a:lnTo>
                    <a:pt x="7024" y="12822"/>
                  </a:lnTo>
                  <a:lnTo>
                    <a:pt x="6990" y="12772"/>
                  </a:lnTo>
                  <a:lnTo>
                    <a:pt x="6957" y="12729"/>
                  </a:lnTo>
                  <a:lnTo>
                    <a:pt x="6912" y="12687"/>
                  </a:lnTo>
                  <a:lnTo>
                    <a:pt x="6867" y="12651"/>
                  </a:lnTo>
                  <a:lnTo>
                    <a:pt x="6811" y="12615"/>
                  </a:lnTo>
                  <a:lnTo>
                    <a:pt x="6755" y="12587"/>
                  </a:lnTo>
                  <a:lnTo>
                    <a:pt x="6688" y="12558"/>
                  </a:lnTo>
                  <a:lnTo>
                    <a:pt x="6621" y="12530"/>
                  </a:lnTo>
                  <a:lnTo>
                    <a:pt x="6553" y="12508"/>
                  </a:lnTo>
                  <a:lnTo>
                    <a:pt x="6475" y="12494"/>
                  </a:lnTo>
                  <a:lnTo>
                    <a:pt x="6396" y="12480"/>
                  </a:lnTo>
                  <a:lnTo>
                    <a:pt x="6318" y="12472"/>
                  </a:lnTo>
                  <a:lnTo>
                    <a:pt x="4291" y="12472"/>
                  </a:lnTo>
                  <a:lnTo>
                    <a:pt x="4212" y="12480"/>
                  </a:lnTo>
                  <a:lnTo>
                    <a:pt x="4123" y="12494"/>
                  </a:lnTo>
                  <a:lnTo>
                    <a:pt x="4055" y="12515"/>
                  </a:lnTo>
                  <a:lnTo>
                    <a:pt x="3977" y="12537"/>
                  </a:lnTo>
                  <a:lnTo>
                    <a:pt x="3910" y="12565"/>
                  </a:lnTo>
                  <a:lnTo>
                    <a:pt x="3843" y="12594"/>
                  </a:lnTo>
                  <a:lnTo>
                    <a:pt x="3787" y="12630"/>
                  </a:lnTo>
                  <a:lnTo>
                    <a:pt x="3731" y="12665"/>
                  </a:lnTo>
                  <a:lnTo>
                    <a:pt x="3686" y="12708"/>
                  </a:lnTo>
                  <a:lnTo>
                    <a:pt x="3641" y="12751"/>
                  </a:lnTo>
                  <a:lnTo>
                    <a:pt x="3607" y="12794"/>
                  </a:lnTo>
                  <a:lnTo>
                    <a:pt x="3574" y="12844"/>
                  </a:lnTo>
                  <a:lnTo>
                    <a:pt x="3563" y="12894"/>
                  </a:lnTo>
                  <a:lnTo>
                    <a:pt x="3540" y="12951"/>
                  </a:lnTo>
                  <a:lnTo>
                    <a:pt x="3540" y="13001"/>
                  </a:lnTo>
                  <a:lnTo>
                    <a:pt x="3540" y="13443"/>
                  </a:lnTo>
                  <a:lnTo>
                    <a:pt x="527" y="13443"/>
                  </a:lnTo>
                  <a:lnTo>
                    <a:pt x="426" y="13451"/>
                  </a:lnTo>
                  <a:lnTo>
                    <a:pt x="326" y="13472"/>
                  </a:lnTo>
                  <a:lnTo>
                    <a:pt x="236" y="13501"/>
                  </a:lnTo>
                  <a:lnTo>
                    <a:pt x="158" y="13543"/>
                  </a:lnTo>
                  <a:lnTo>
                    <a:pt x="90" y="13593"/>
                  </a:lnTo>
                  <a:lnTo>
                    <a:pt x="45" y="13650"/>
                  </a:lnTo>
                  <a:lnTo>
                    <a:pt x="12" y="13715"/>
                  </a:lnTo>
                  <a:lnTo>
                    <a:pt x="1" y="13779"/>
                  </a:lnTo>
                  <a:lnTo>
                    <a:pt x="12" y="13850"/>
                  </a:lnTo>
                  <a:lnTo>
                    <a:pt x="45" y="13915"/>
                  </a:lnTo>
                  <a:lnTo>
                    <a:pt x="90" y="13972"/>
                  </a:lnTo>
                  <a:lnTo>
                    <a:pt x="158" y="14022"/>
                  </a:lnTo>
                  <a:lnTo>
                    <a:pt x="236" y="14065"/>
                  </a:lnTo>
                  <a:lnTo>
                    <a:pt x="326" y="14093"/>
                  </a:lnTo>
                  <a:lnTo>
                    <a:pt x="426" y="14115"/>
                  </a:lnTo>
                  <a:lnTo>
                    <a:pt x="527" y="14122"/>
                  </a:lnTo>
                  <a:lnTo>
                    <a:pt x="3540" y="14122"/>
                  </a:lnTo>
                  <a:lnTo>
                    <a:pt x="3540" y="15599"/>
                  </a:lnTo>
                  <a:lnTo>
                    <a:pt x="527" y="15599"/>
                  </a:lnTo>
                  <a:lnTo>
                    <a:pt x="426" y="15607"/>
                  </a:lnTo>
                  <a:lnTo>
                    <a:pt x="326" y="15628"/>
                  </a:lnTo>
                  <a:lnTo>
                    <a:pt x="236" y="15657"/>
                  </a:lnTo>
                  <a:lnTo>
                    <a:pt x="158" y="15699"/>
                  </a:lnTo>
                  <a:lnTo>
                    <a:pt x="90" y="15749"/>
                  </a:lnTo>
                  <a:lnTo>
                    <a:pt x="45" y="15807"/>
                  </a:lnTo>
                  <a:lnTo>
                    <a:pt x="12" y="15871"/>
                  </a:lnTo>
                  <a:lnTo>
                    <a:pt x="1" y="15942"/>
                  </a:lnTo>
                  <a:lnTo>
                    <a:pt x="12" y="16006"/>
                  </a:lnTo>
                  <a:lnTo>
                    <a:pt x="45" y="16071"/>
                  </a:lnTo>
                  <a:lnTo>
                    <a:pt x="90" y="16128"/>
                  </a:lnTo>
                  <a:lnTo>
                    <a:pt x="158" y="16178"/>
                  </a:lnTo>
                  <a:lnTo>
                    <a:pt x="236" y="16221"/>
                  </a:lnTo>
                  <a:lnTo>
                    <a:pt x="326" y="16249"/>
                  </a:lnTo>
                  <a:lnTo>
                    <a:pt x="426" y="16271"/>
                  </a:lnTo>
                  <a:lnTo>
                    <a:pt x="527" y="16278"/>
                  </a:lnTo>
                  <a:lnTo>
                    <a:pt x="3540" y="16278"/>
                  </a:lnTo>
                  <a:lnTo>
                    <a:pt x="3540" y="16720"/>
                  </a:lnTo>
                  <a:lnTo>
                    <a:pt x="3540" y="16770"/>
                  </a:lnTo>
                  <a:lnTo>
                    <a:pt x="3563" y="16827"/>
                  </a:lnTo>
                  <a:lnTo>
                    <a:pt x="3574" y="16877"/>
                  </a:lnTo>
                  <a:lnTo>
                    <a:pt x="3607" y="16927"/>
                  </a:lnTo>
                  <a:lnTo>
                    <a:pt x="3641" y="16970"/>
                  </a:lnTo>
                  <a:lnTo>
                    <a:pt x="3686" y="17013"/>
                  </a:lnTo>
                  <a:lnTo>
                    <a:pt x="3731" y="17056"/>
                  </a:lnTo>
                  <a:lnTo>
                    <a:pt x="3787" y="17092"/>
                  </a:lnTo>
                  <a:lnTo>
                    <a:pt x="3843" y="17127"/>
                  </a:lnTo>
                  <a:lnTo>
                    <a:pt x="3910" y="17163"/>
                  </a:lnTo>
                  <a:lnTo>
                    <a:pt x="3977" y="17184"/>
                  </a:lnTo>
                  <a:lnTo>
                    <a:pt x="4055" y="17206"/>
                  </a:lnTo>
                  <a:lnTo>
                    <a:pt x="4123" y="17227"/>
                  </a:lnTo>
                  <a:lnTo>
                    <a:pt x="4212" y="17242"/>
                  </a:lnTo>
                  <a:lnTo>
                    <a:pt x="4291" y="17249"/>
                  </a:lnTo>
                  <a:lnTo>
                    <a:pt x="6318" y="17249"/>
                  </a:lnTo>
                  <a:lnTo>
                    <a:pt x="6396" y="17242"/>
                  </a:lnTo>
                  <a:lnTo>
                    <a:pt x="6475" y="17227"/>
                  </a:lnTo>
                  <a:lnTo>
                    <a:pt x="6553" y="17213"/>
                  </a:lnTo>
                  <a:lnTo>
                    <a:pt x="6621" y="17192"/>
                  </a:lnTo>
                  <a:lnTo>
                    <a:pt x="6688" y="17170"/>
                  </a:lnTo>
                  <a:lnTo>
                    <a:pt x="6755" y="17142"/>
                  </a:lnTo>
                  <a:lnTo>
                    <a:pt x="6811" y="17106"/>
                  </a:lnTo>
                  <a:lnTo>
                    <a:pt x="6867" y="17070"/>
                  </a:lnTo>
                  <a:lnTo>
                    <a:pt x="6912" y="17034"/>
                  </a:lnTo>
                  <a:lnTo>
                    <a:pt x="6957" y="16992"/>
                  </a:lnTo>
                  <a:lnTo>
                    <a:pt x="6990" y="16949"/>
                  </a:lnTo>
                  <a:lnTo>
                    <a:pt x="7024" y="16899"/>
                  </a:lnTo>
                  <a:lnTo>
                    <a:pt x="7046" y="16856"/>
                  </a:lnTo>
                  <a:lnTo>
                    <a:pt x="7057" y="16806"/>
                  </a:lnTo>
                  <a:lnTo>
                    <a:pt x="7069" y="16756"/>
                  </a:lnTo>
                  <a:lnTo>
                    <a:pt x="8569" y="16756"/>
                  </a:lnTo>
                  <a:lnTo>
                    <a:pt x="8827" y="16742"/>
                  </a:lnTo>
                  <a:lnTo>
                    <a:pt x="9074" y="16720"/>
                  </a:lnTo>
                  <a:lnTo>
                    <a:pt x="9309" y="16685"/>
                  </a:lnTo>
                  <a:lnTo>
                    <a:pt x="9544" y="16635"/>
                  </a:lnTo>
                  <a:lnTo>
                    <a:pt x="9757" y="16563"/>
                  </a:lnTo>
                  <a:lnTo>
                    <a:pt x="9970" y="16492"/>
                  </a:lnTo>
                  <a:lnTo>
                    <a:pt x="10160" y="16399"/>
                  </a:lnTo>
                  <a:lnTo>
                    <a:pt x="10339" y="16299"/>
                  </a:lnTo>
                  <a:lnTo>
                    <a:pt x="10507" y="16192"/>
                  </a:lnTo>
                  <a:lnTo>
                    <a:pt x="10653" y="16071"/>
                  </a:lnTo>
                  <a:lnTo>
                    <a:pt x="10776" y="15942"/>
                  </a:lnTo>
                  <a:lnTo>
                    <a:pt x="10888" y="15807"/>
                  </a:lnTo>
                  <a:lnTo>
                    <a:pt x="10978" y="15664"/>
                  </a:lnTo>
                  <a:lnTo>
                    <a:pt x="11056" y="15514"/>
                  </a:lnTo>
                  <a:lnTo>
                    <a:pt x="11101" y="15357"/>
                  </a:lnTo>
                  <a:lnTo>
                    <a:pt x="11123" y="15200"/>
                  </a:lnTo>
                  <a:lnTo>
                    <a:pt x="20667" y="15200"/>
                  </a:lnTo>
                  <a:lnTo>
                    <a:pt x="20846" y="15193"/>
                  </a:lnTo>
                  <a:lnTo>
                    <a:pt x="21014" y="15185"/>
                  </a:lnTo>
                  <a:lnTo>
                    <a:pt x="21182" y="15171"/>
                  </a:lnTo>
                  <a:lnTo>
                    <a:pt x="21350" y="15157"/>
                  </a:lnTo>
                  <a:lnTo>
                    <a:pt x="21518" y="15128"/>
                  </a:lnTo>
                  <a:lnTo>
                    <a:pt x="21686" y="15100"/>
                  </a:lnTo>
                  <a:lnTo>
                    <a:pt x="21843" y="15064"/>
                  </a:lnTo>
                  <a:lnTo>
                    <a:pt x="22000" y="15028"/>
                  </a:lnTo>
                  <a:lnTo>
                    <a:pt x="22145" y="14985"/>
                  </a:lnTo>
                  <a:lnTo>
                    <a:pt x="22302" y="14936"/>
                  </a:lnTo>
                  <a:lnTo>
                    <a:pt x="22448" y="14878"/>
                  </a:lnTo>
                  <a:lnTo>
                    <a:pt x="22582" y="14821"/>
                  </a:lnTo>
                  <a:lnTo>
                    <a:pt x="22716" y="14764"/>
                  </a:lnTo>
                  <a:lnTo>
                    <a:pt x="22851" y="14700"/>
                  </a:lnTo>
                  <a:lnTo>
                    <a:pt x="22974" y="14629"/>
                  </a:lnTo>
                  <a:lnTo>
                    <a:pt x="23086" y="14557"/>
                  </a:lnTo>
                  <a:lnTo>
                    <a:pt x="23198" y="14479"/>
                  </a:lnTo>
                  <a:lnTo>
                    <a:pt x="23310" y="14400"/>
                  </a:lnTo>
                  <a:lnTo>
                    <a:pt x="23411" y="14322"/>
                  </a:lnTo>
                  <a:lnTo>
                    <a:pt x="23512" y="14236"/>
                  </a:lnTo>
                  <a:lnTo>
                    <a:pt x="23601" y="14143"/>
                  </a:lnTo>
                  <a:lnTo>
                    <a:pt x="23680" y="14050"/>
                  </a:lnTo>
                  <a:lnTo>
                    <a:pt x="23758" y="13957"/>
                  </a:lnTo>
                  <a:lnTo>
                    <a:pt x="23825" y="13865"/>
                  </a:lnTo>
                  <a:lnTo>
                    <a:pt x="23893" y="13765"/>
                  </a:lnTo>
                  <a:lnTo>
                    <a:pt x="23937" y="13658"/>
                  </a:lnTo>
                  <a:lnTo>
                    <a:pt x="23982" y="13558"/>
                  </a:lnTo>
                  <a:lnTo>
                    <a:pt x="24027" y="13451"/>
                  </a:lnTo>
                  <a:lnTo>
                    <a:pt x="24061" y="13343"/>
                  </a:lnTo>
                  <a:lnTo>
                    <a:pt x="24083" y="13236"/>
                  </a:lnTo>
                  <a:lnTo>
                    <a:pt x="24094" y="13122"/>
                  </a:lnTo>
                  <a:lnTo>
                    <a:pt x="24094" y="13008"/>
                  </a:lnTo>
                  <a:lnTo>
                    <a:pt x="24094" y="12901"/>
                  </a:lnTo>
                  <a:lnTo>
                    <a:pt x="24083" y="12787"/>
                  </a:lnTo>
                  <a:lnTo>
                    <a:pt x="24061" y="12680"/>
                  </a:lnTo>
                  <a:lnTo>
                    <a:pt x="24027" y="12572"/>
                  </a:lnTo>
                  <a:lnTo>
                    <a:pt x="23982" y="12465"/>
                  </a:lnTo>
                  <a:lnTo>
                    <a:pt x="23937" y="12358"/>
                  </a:lnTo>
                  <a:lnTo>
                    <a:pt x="23893" y="12258"/>
                  </a:lnTo>
                  <a:lnTo>
                    <a:pt x="23825" y="12158"/>
                  </a:lnTo>
                  <a:lnTo>
                    <a:pt x="23758" y="12066"/>
                  </a:lnTo>
                  <a:lnTo>
                    <a:pt x="23680" y="11966"/>
                  </a:lnTo>
                  <a:lnTo>
                    <a:pt x="23601" y="11880"/>
                  </a:lnTo>
                  <a:lnTo>
                    <a:pt x="23512" y="11787"/>
                  </a:lnTo>
                  <a:lnTo>
                    <a:pt x="23411" y="11701"/>
                  </a:lnTo>
                  <a:lnTo>
                    <a:pt x="23310" y="11623"/>
                  </a:lnTo>
                  <a:lnTo>
                    <a:pt x="23198" y="11537"/>
                  </a:lnTo>
                  <a:lnTo>
                    <a:pt x="23086" y="11466"/>
                  </a:lnTo>
                  <a:lnTo>
                    <a:pt x="22974" y="11394"/>
                  </a:lnTo>
                  <a:lnTo>
                    <a:pt x="22851" y="11323"/>
                  </a:lnTo>
                  <a:lnTo>
                    <a:pt x="22716" y="11259"/>
                  </a:lnTo>
                  <a:lnTo>
                    <a:pt x="22582" y="11195"/>
                  </a:lnTo>
                  <a:lnTo>
                    <a:pt x="22448" y="11137"/>
                  </a:lnTo>
                  <a:lnTo>
                    <a:pt x="22302" y="11087"/>
                  </a:lnTo>
                  <a:lnTo>
                    <a:pt x="22145" y="11037"/>
                  </a:lnTo>
                  <a:lnTo>
                    <a:pt x="22000" y="10995"/>
                  </a:lnTo>
                  <a:lnTo>
                    <a:pt x="21843" y="10952"/>
                  </a:lnTo>
                  <a:lnTo>
                    <a:pt x="21686" y="10923"/>
                  </a:lnTo>
                  <a:lnTo>
                    <a:pt x="21518" y="10895"/>
                  </a:lnTo>
                  <a:lnTo>
                    <a:pt x="21350" y="10866"/>
                  </a:lnTo>
                  <a:lnTo>
                    <a:pt x="21182" y="10845"/>
                  </a:lnTo>
                  <a:lnTo>
                    <a:pt x="21014" y="10830"/>
                  </a:lnTo>
                  <a:lnTo>
                    <a:pt x="20846" y="10823"/>
                  </a:lnTo>
                  <a:lnTo>
                    <a:pt x="4526" y="10823"/>
                  </a:lnTo>
                  <a:lnTo>
                    <a:pt x="4380" y="10816"/>
                  </a:lnTo>
                  <a:lnTo>
                    <a:pt x="4235" y="10802"/>
                  </a:lnTo>
                  <a:lnTo>
                    <a:pt x="4089" y="10780"/>
                  </a:lnTo>
                  <a:lnTo>
                    <a:pt x="3955" y="10752"/>
                  </a:lnTo>
                  <a:lnTo>
                    <a:pt x="3831" y="10709"/>
                  </a:lnTo>
                  <a:lnTo>
                    <a:pt x="3708" y="10666"/>
                  </a:lnTo>
                  <a:lnTo>
                    <a:pt x="3596" y="10609"/>
                  </a:lnTo>
                  <a:lnTo>
                    <a:pt x="3495" y="10552"/>
                  </a:lnTo>
                  <a:lnTo>
                    <a:pt x="3395" y="10481"/>
                  </a:lnTo>
                  <a:lnTo>
                    <a:pt x="3316" y="10409"/>
                  </a:lnTo>
                  <a:lnTo>
                    <a:pt x="3238" y="10338"/>
                  </a:lnTo>
                  <a:lnTo>
                    <a:pt x="3182" y="10252"/>
                  </a:lnTo>
                  <a:lnTo>
                    <a:pt x="3126" y="10166"/>
                  </a:lnTo>
                  <a:lnTo>
                    <a:pt x="3092" y="10081"/>
                  </a:lnTo>
                  <a:lnTo>
                    <a:pt x="3070" y="9988"/>
                  </a:lnTo>
                  <a:lnTo>
                    <a:pt x="3070" y="9888"/>
                  </a:lnTo>
                  <a:lnTo>
                    <a:pt x="3070" y="9795"/>
                  </a:lnTo>
                  <a:lnTo>
                    <a:pt x="3092" y="9702"/>
                  </a:lnTo>
                  <a:lnTo>
                    <a:pt x="3126" y="9617"/>
                  </a:lnTo>
                  <a:lnTo>
                    <a:pt x="3182" y="9531"/>
                  </a:lnTo>
                  <a:lnTo>
                    <a:pt x="3238" y="9445"/>
                  </a:lnTo>
                  <a:lnTo>
                    <a:pt x="3316" y="9374"/>
                  </a:lnTo>
                  <a:lnTo>
                    <a:pt x="3395" y="9295"/>
                  </a:lnTo>
                  <a:lnTo>
                    <a:pt x="3495" y="9231"/>
                  </a:lnTo>
                  <a:lnTo>
                    <a:pt x="3596" y="9174"/>
                  </a:lnTo>
                  <a:lnTo>
                    <a:pt x="3708" y="9117"/>
                  </a:lnTo>
                  <a:lnTo>
                    <a:pt x="3831" y="9074"/>
                  </a:lnTo>
                  <a:lnTo>
                    <a:pt x="3955" y="9031"/>
                  </a:lnTo>
                  <a:lnTo>
                    <a:pt x="4089" y="9003"/>
                  </a:lnTo>
                  <a:lnTo>
                    <a:pt x="4235" y="8981"/>
                  </a:lnTo>
                  <a:lnTo>
                    <a:pt x="4380" y="8967"/>
                  </a:lnTo>
                  <a:lnTo>
                    <a:pt x="4526" y="8960"/>
                  </a:lnTo>
                  <a:lnTo>
                    <a:pt x="12255" y="8960"/>
                  </a:lnTo>
                  <a:lnTo>
                    <a:pt x="12423" y="8953"/>
                  </a:lnTo>
                  <a:lnTo>
                    <a:pt x="12579" y="8939"/>
                  </a:lnTo>
                  <a:lnTo>
                    <a:pt x="12747" y="8910"/>
                  </a:lnTo>
                  <a:lnTo>
                    <a:pt x="12893" y="8874"/>
                  </a:lnTo>
                  <a:lnTo>
                    <a:pt x="13039" y="8831"/>
                  </a:lnTo>
                  <a:lnTo>
                    <a:pt x="13173" y="8781"/>
                  </a:lnTo>
                  <a:lnTo>
                    <a:pt x="13308" y="8717"/>
                  </a:lnTo>
                  <a:lnTo>
                    <a:pt x="13420" y="8653"/>
                  </a:lnTo>
                  <a:lnTo>
                    <a:pt x="13532" y="8574"/>
                  </a:lnTo>
                  <a:lnTo>
                    <a:pt x="13621" y="8496"/>
                  </a:lnTo>
                  <a:lnTo>
                    <a:pt x="13711" y="8410"/>
                  </a:lnTo>
                  <a:lnTo>
                    <a:pt x="13778" y="8317"/>
                  </a:lnTo>
                  <a:lnTo>
                    <a:pt x="13834" y="8217"/>
                  </a:lnTo>
                  <a:lnTo>
                    <a:pt x="13868" y="8118"/>
                  </a:lnTo>
                  <a:lnTo>
                    <a:pt x="13901" y="8010"/>
                  </a:lnTo>
                  <a:lnTo>
                    <a:pt x="13901" y="7903"/>
                  </a:lnTo>
                  <a:lnTo>
                    <a:pt x="13901" y="5969"/>
                  </a:lnTo>
                  <a:lnTo>
                    <a:pt x="14327" y="6040"/>
                  </a:lnTo>
                  <a:lnTo>
                    <a:pt x="14752" y="6104"/>
                  </a:lnTo>
                  <a:lnTo>
                    <a:pt x="15167" y="6161"/>
                  </a:lnTo>
                  <a:lnTo>
                    <a:pt x="15581" y="6204"/>
                  </a:lnTo>
                  <a:lnTo>
                    <a:pt x="15996" y="6240"/>
                  </a:lnTo>
                  <a:lnTo>
                    <a:pt x="16410" y="6261"/>
                  </a:lnTo>
                  <a:lnTo>
                    <a:pt x="16813" y="6276"/>
                  </a:lnTo>
                  <a:lnTo>
                    <a:pt x="17228" y="6283"/>
                  </a:lnTo>
                  <a:lnTo>
                    <a:pt x="17542" y="6283"/>
                  </a:lnTo>
                  <a:lnTo>
                    <a:pt x="17855" y="6268"/>
                  </a:lnTo>
                  <a:lnTo>
                    <a:pt x="18169" y="6254"/>
                  </a:lnTo>
                  <a:lnTo>
                    <a:pt x="18482" y="6233"/>
                  </a:lnTo>
                  <a:lnTo>
                    <a:pt x="18785" y="6204"/>
                  </a:lnTo>
                  <a:lnTo>
                    <a:pt x="19087" y="6176"/>
                  </a:lnTo>
                  <a:lnTo>
                    <a:pt x="19390" y="6133"/>
                  </a:lnTo>
                  <a:lnTo>
                    <a:pt x="19692" y="6090"/>
                  </a:lnTo>
                  <a:lnTo>
                    <a:pt x="19983" y="6040"/>
                  </a:lnTo>
                  <a:lnTo>
                    <a:pt x="20275" y="5976"/>
                  </a:lnTo>
                  <a:lnTo>
                    <a:pt x="20566" y="5919"/>
                  </a:lnTo>
                  <a:lnTo>
                    <a:pt x="20846" y="5847"/>
                  </a:lnTo>
                  <a:lnTo>
                    <a:pt x="21126" y="5769"/>
                  </a:lnTo>
                  <a:lnTo>
                    <a:pt x="21406" y="5690"/>
                  </a:lnTo>
                  <a:lnTo>
                    <a:pt x="21675" y="5597"/>
                  </a:lnTo>
                  <a:lnTo>
                    <a:pt x="21944" y="5505"/>
                  </a:lnTo>
                  <a:lnTo>
                    <a:pt x="22168" y="5419"/>
                  </a:lnTo>
                  <a:lnTo>
                    <a:pt x="22392" y="5326"/>
                  </a:lnTo>
                  <a:lnTo>
                    <a:pt x="22616" y="5226"/>
                  </a:lnTo>
                  <a:lnTo>
                    <a:pt x="22840" y="5126"/>
                  </a:lnTo>
                  <a:lnTo>
                    <a:pt x="23041" y="5026"/>
                  </a:lnTo>
                  <a:lnTo>
                    <a:pt x="23254" y="4912"/>
                  </a:lnTo>
                  <a:lnTo>
                    <a:pt x="23456" y="4798"/>
                  </a:lnTo>
                  <a:lnTo>
                    <a:pt x="23657" y="4684"/>
                  </a:lnTo>
                  <a:lnTo>
                    <a:pt x="23848" y="4562"/>
                  </a:lnTo>
                  <a:lnTo>
                    <a:pt x="24027" y="4441"/>
                  </a:lnTo>
                  <a:lnTo>
                    <a:pt x="24217" y="4312"/>
                  </a:lnTo>
                  <a:lnTo>
                    <a:pt x="24385" y="4177"/>
                  </a:lnTo>
                  <a:lnTo>
                    <a:pt x="24565" y="4041"/>
                  </a:lnTo>
                  <a:lnTo>
                    <a:pt x="24733" y="3905"/>
                  </a:lnTo>
                  <a:lnTo>
                    <a:pt x="24889" y="3763"/>
                  </a:lnTo>
                  <a:lnTo>
                    <a:pt x="25046" y="3613"/>
                  </a:lnTo>
                  <a:lnTo>
                    <a:pt x="25192" y="3463"/>
                  </a:lnTo>
                  <a:lnTo>
                    <a:pt x="25337" y="3313"/>
                  </a:lnTo>
                  <a:lnTo>
                    <a:pt x="25483" y="3156"/>
                  </a:lnTo>
                  <a:lnTo>
                    <a:pt x="25606" y="2992"/>
                  </a:lnTo>
                  <a:lnTo>
                    <a:pt x="25741" y="2827"/>
                  </a:lnTo>
                  <a:lnTo>
                    <a:pt x="25864" y="2663"/>
                  </a:lnTo>
                  <a:lnTo>
                    <a:pt x="25976" y="2492"/>
                  </a:lnTo>
                  <a:lnTo>
                    <a:pt x="26088" y="2320"/>
                  </a:lnTo>
                  <a:lnTo>
                    <a:pt x="26189" y="2149"/>
                  </a:lnTo>
                  <a:lnTo>
                    <a:pt x="26290" y="1971"/>
                  </a:lnTo>
                  <a:lnTo>
                    <a:pt x="26379" y="1785"/>
                  </a:lnTo>
                  <a:lnTo>
                    <a:pt x="26469" y="1599"/>
                  </a:lnTo>
                  <a:lnTo>
                    <a:pt x="26547" y="1414"/>
                  </a:lnTo>
                  <a:lnTo>
                    <a:pt x="26614" y="1228"/>
                  </a:lnTo>
                  <a:lnTo>
                    <a:pt x="26682" y="1035"/>
                  </a:lnTo>
                  <a:lnTo>
                    <a:pt x="26749" y="835"/>
                  </a:lnTo>
                  <a:lnTo>
                    <a:pt x="26760" y="778"/>
                  </a:lnTo>
                  <a:lnTo>
                    <a:pt x="26749" y="721"/>
                  </a:lnTo>
                  <a:lnTo>
                    <a:pt x="26726" y="664"/>
                  </a:lnTo>
                  <a:lnTo>
                    <a:pt x="26682" y="607"/>
                  </a:lnTo>
                  <a:lnTo>
                    <a:pt x="26626" y="557"/>
                  </a:lnTo>
                  <a:lnTo>
                    <a:pt x="26570" y="521"/>
                  </a:lnTo>
                  <a:lnTo>
                    <a:pt x="26491" y="486"/>
                  </a:lnTo>
                  <a:lnTo>
                    <a:pt x="26402" y="457"/>
                  </a:lnTo>
                  <a:lnTo>
                    <a:pt x="26110" y="393"/>
                  </a:lnTo>
                  <a:lnTo>
                    <a:pt x="25808" y="336"/>
                  </a:lnTo>
                  <a:lnTo>
                    <a:pt x="25517" y="279"/>
                  </a:lnTo>
                  <a:lnTo>
                    <a:pt x="25225" y="229"/>
                  </a:lnTo>
                  <a:lnTo>
                    <a:pt x="24934" y="186"/>
                  </a:lnTo>
                  <a:lnTo>
                    <a:pt x="24643" y="143"/>
                  </a:lnTo>
                  <a:lnTo>
                    <a:pt x="24352" y="114"/>
                  </a:lnTo>
                  <a:lnTo>
                    <a:pt x="24061" y="79"/>
                  </a:lnTo>
                  <a:lnTo>
                    <a:pt x="23769" y="57"/>
                  </a:lnTo>
                  <a:lnTo>
                    <a:pt x="23478" y="36"/>
                  </a:lnTo>
                  <a:lnTo>
                    <a:pt x="23198" y="22"/>
                  </a:lnTo>
                  <a:lnTo>
                    <a:pt x="22907" y="7"/>
                  </a:lnTo>
                  <a:lnTo>
                    <a:pt x="22627" y="0"/>
                  </a:lnTo>
                  <a:lnTo>
                    <a:pt x="22067" y="0"/>
                  </a:lnTo>
                  <a:lnTo>
                    <a:pt x="21787" y="7"/>
                  </a:lnTo>
                  <a:lnTo>
                    <a:pt x="21507" y="22"/>
                  </a:lnTo>
                  <a:lnTo>
                    <a:pt x="21238" y="36"/>
                  </a:lnTo>
                  <a:lnTo>
                    <a:pt x="20958" y="64"/>
                  </a:lnTo>
                  <a:lnTo>
                    <a:pt x="20689" y="86"/>
                  </a:lnTo>
                  <a:lnTo>
                    <a:pt x="20420" y="122"/>
                  </a:lnTo>
                  <a:lnTo>
                    <a:pt x="20163" y="157"/>
                  </a:lnTo>
                  <a:lnTo>
                    <a:pt x="19894" y="193"/>
                  </a:lnTo>
                  <a:lnTo>
                    <a:pt x="19636" y="243"/>
                  </a:lnTo>
                  <a:lnTo>
                    <a:pt x="19379" y="293"/>
                  </a:lnTo>
                  <a:lnTo>
                    <a:pt x="19121" y="350"/>
                  </a:lnTo>
                  <a:lnTo>
                    <a:pt x="18874" y="407"/>
                  </a:lnTo>
                  <a:lnTo>
                    <a:pt x="18628" y="471"/>
                  </a:lnTo>
                  <a:lnTo>
                    <a:pt x="18382" y="543"/>
                  </a:lnTo>
                  <a:lnTo>
                    <a:pt x="18135" y="614"/>
                  </a:lnTo>
                  <a:lnTo>
                    <a:pt x="17900" y="693"/>
                  </a:lnTo>
                  <a:lnTo>
                    <a:pt x="17665" y="778"/>
                  </a:lnTo>
                  <a:lnTo>
                    <a:pt x="17295" y="921"/>
                  </a:lnTo>
                  <a:lnTo>
                    <a:pt x="16948" y="1071"/>
                  </a:lnTo>
                  <a:lnTo>
                    <a:pt x="16612" y="1235"/>
                  </a:lnTo>
                  <a:lnTo>
                    <a:pt x="16276" y="1407"/>
                  </a:lnTo>
                  <a:lnTo>
                    <a:pt x="15962" y="1592"/>
                  </a:lnTo>
                  <a:lnTo>
                    <a:pt x="15660" y="1785"/>
                  </a:lnTo>
                  <a:lnTo>
                    <a:pt x="15369" y="1985"/>
                  </a:lnTo>
                  <a:lnTo>
                    <a:pt x="15100" y="2199"/>
                  </a:lnTo>
                  <a:lnTo>
                    <a:pt x="14831" y="2420"/>
                  </a:lnTo>
                  <a:lnTo>
                    <a:pt x="14584" y="2649"/>
                  </a:lnTo>
                  <a:lnTo>
                    <a:pt x="14349" y="2884"/>
                  </a:lnTo>
                  <a:lnTo>
                    <a:pt x="14125" y="3134"/>
                  </a:lnTo>
                  <a:lnTo>
                    <a:pt x="13912" y="3391"/>
                  </a:lnTo>
                  <a:lnTo>
                    <a:pt x="13722" y="3655"/>
                  </a:lnTo>
                  <a:lnTo>
                    <a:pt x="13543" y="3927"/>
                  </a:lnTo>
                  <a:lnTo>
                    <a:pt x="13375" y="4205"/>
                  </a:lnTo>
                  <a:lnTo>
                    <a:pt x="13218" y="3927"/>
                  </a:lnTo>
                  <a:lnTo>
                    <a:pt x="13039" y="3655"/>
                  </a:lnTo>
                  <a:lnTo>
                    <a:pt x="12837" y="3391"/>
                  </a:lnTo>
                  <a:lnTo>
                    <a:pt x="12635" y="3134"/>
                  </a:lnTo>
                  <a:lnTo>
                    <a:pt x="12411" y="2884"/>
                  </a:lnTo>
                  <a:lnTo>
                    <a:pt x="12176" y="2649"/>
                  </a:lnTo>
                  <a:lnTo>
                    <a:pt x="11919" y="2420"/>
                  </a:lnTo>
                  <a:lnTo>
                    <a:pt x="11661" y="2199"/>
                  </a:lnTo>
                  <a:lnTo>
                    <a:pt x="11381" y="1985"/>
                  </a:lnTo>
                  <a:lnTo>
                    <a:pt x="11090" y="1785"/>
                  </a:lnTo>
                  <a:lnTo>
                    <a:pt x="10787" y="1592"/>
                  </a:lnTo>
                  <a:lnTo>
                    <a:pt x="10474" y="1407"/>
                  </a:lnTo>
                  <a:lnTo>
                    <a:pt x="10149" y="1235"/>
                  </a:lnTo>
                  <a:lnTo>
                    <a:pt x="9802" y="1071"/>
                  </a:lnTo>
                  <a:lnTo>
                    <a:pt x="9454" y="921"/>
                  </a:lnTo>
                  <a:lnTo>
                    <a:pt x="9085" y="778"/>
                  </a:lnTo>
                  <a:lnTo>
                    <a:pt x="8861" y="693"/>
                  </a:lnTo>
                  <a:lnTo>
                    <a:pt x="8614" y="614"/>
                  </a:lnTo>
                  <a:lnTo>
                    <a:pt x="8379" y="543"/>
                  </a:lnTo>
                  <a:lnTo>
                    <a:pt x="8133" y="471"/>
                  </a:lnTo>
                  <a:lnTo>
                    <a:pt x="7886" y="407"/>
                  </a:lnTo>
                  <a:lnTo>
                    <a:pt x="7629" y="350"/>
                  </a:lnTo>
                  <a:lnTo>
                    <a:pt x="7382" y="293"/>
                  </a:lnTo>
                  <a:lnTo>
                    <a:pt x="7125" y="243"/>
                  </a:lnTo>
                  <a:lnTo>
                    <a:pt x="6856" y="193"/>
                  </a:lnTo>
                  <a:lnTo>
                    <a:pt x="6598" y="157"/>
                  </a:lnTo>
                  <a:lnTo>
                    <a:pt x="6329" y="122"/>
                  </a:lnTo>
                  <a:lnTo>
                    <a:pt x="6060" y="86"/>
                  </a:lnTo>
                  <a:lnTo>
                    <a:pt x="5792" y="64"/>
                  </a:lnTo>
                  <a:lnTo>
                    <a:pt x="5523" y="36"/>
                  </a:lnTo>
                  <a:lnTo>
                    <a:pt x="5243" y="22"/>
                  </a:lnTo>
                  <a:lnTo>
                    <a:pt x="4974" y="7"/>
                  </a:lnTo>
                  <a:lnTo>
                    <a:pt x="46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6" name="Google Shape;616;p65"/>
            <p:cNvSpPr/>
            <p:nvPr/>
          </p:nvSpPr>
          <p:spPr>
            <a:xfrm flipH="1">
              <a:off x="504872" y="2310975"/>
              <a:ext cx="17293" cy="16800"/>
            </a:xfrm>
            <a:custGeom>
              <a:avLst/>
              <a:gdLst/>
              <a:ahLst/>
              <a:cxnLst/>
              <a:rect l="l" t="t" r="r" b="b"/>
              <a:pathLst>
                <a:path w="1065" h="672" extrusionOk="0">
                  <a:moveTo>
                    <a:pt x="437" y="0"/>
                  </a:moveTo>
                  <a:lnTo>
                    <a:pt x="336" y="21"/>
                  </a:lnTo>
                  <a:lnTo>
                    <a:pt x="247" y="50"/>
                  </a:lnTo>
                  <a:lnTo>
                    <a:pt x="157" y="93"/>
                  </a:lnTo>
                  <a:lnTo>
                    <a:pt x="90" y="150"/>
                  </a:lnTo>
                  <a:lnTo>
                    <a:pt x="45" y="207"/>
                  </a:lnTo>
                  <a:lnTo>
                    <a:pt x="12" y="271"/>
                  </a:lnTo>
                  <a:lnTo>
                    <a:pt x="0" y="336"/>
                  </a:lnTo>
                  <a:lnTo>
                    <a:pt x="12" y="400"/>
                  </a:lnTo>
                  <a:lnTo>
                    <a:pt x="45" y="457"/>
                  </a:lnTo>
                  <a:lnTo>
                    <a:pt x="90" y="521"/>
                  </a:lnTo>
                  <a:lnTo>
                    <a:pt x="157" y="571"/>
                  </a:lnTo>
                  <a:lnTo>
                    <a:pt x="247" y="614"/>
                  </a:lnTo>
                  <a:lnTo>
                    <a:pt x="336" y="643"/>
                  </a:lnTo>
                  <a:lnTo>
                    <a:pt x="437" y="664"/>
                  </a:lnTo>
                  <a:lnTo>
                    <a:pt x="538" y="671"/>
                  </a:lnTo>
                  <a:lnTo>
                    <a:pt x="639" y="664"/>
                  </a:lnTo>
                  <a:lnTo>
                    <a:pt x="728" y="643"/>
                  </a:lnTo>
                  <a:lnTo>
                    <a:pt x="829" y="614"/>
                  </a:lnTo>
                  <a:lnTo>
                    <a:pt x="908" y="571"/>
                  </a:lnTo>
                  <a:lnTo>
                    <a:pt x="975" y="521"/>
                  </a:lnTo>
                  <a:lnTo>
                    <a:pt x="1020" y="464"/>
                  </a:lnTo>
                  <a:lnTo>
                    <a:pt x="1053" y="400"/>
                  </a:lnTo>
                  <a:lnTo>
                    <a:pt x="1064" y="336"/>
                  </a:lnTo>
                  <a:lnTo>
                    <a:pt x="1053" y="271"/>
                  </a:lnTo>
                  <a:lnTo>
                    <a:pt x="1020" y="207"/>
                  </a:lnTo>
                  <a:lnTo>
                    <a:pt x="975" y="150"/>
                  </a:lnTo>
                  <a:lnTo>
                    <a:pt x="908" y="93"/>
                  </a:lnTo>
                  <a:lnTo>
                    <a:pt x="829" y="50"/>
                  </a:lnTo>
                  <a:lnTo>
                    <a:pt x="728" y="21"/>
                  </a:lnTo>
                  <a:lnTo>
                    <a:pt x="63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7" name="Google Shape;617;p65"/>
          <p:cNvGrpSpPr/>
          <p:nvPr/>
        </p:nvGrpSpPr>
        <p:grpSpPr>
          <a:xfrm>
            <a:off x="1716431" y="1663058"/>
            <a:ext cx="436155" cy="431225"/>
            <a:chOff x="3044970" y="3052925"/>
            <a:chExt cx="436155" cy="431225"/>
          </a:xfrm>
        </p:grpSpPr>
        <p:sp>
          <p:nvSpPr>
            <p:cNvPr id="618" name="Google Shape;618;p65"/>
            <p:cNvSpPr/>
            <p:nvPr/>
          </p:nvSpPr>
          <p:spPr>
            <a:xfrm flipH="1">
              <a:off x="3044970" y="3052925"/>
              <a:ext cx="436155" cy="431225"/>
            </a:xfrm>
            <a:custGeom>
              <a:avLst/>
              <a:gdLst/>
              <a:ahLst/>
              <a:cxnLst/>
              <a:rect l="l" t="t" r="r" b="b"/>
              <a:pathLst>
                <a:path w="26861" h="17249" extrusionOk="0">
                  <a:moveTo>
                    <a:pt x="15671" y="4419"/>
                  </a:moveTo>
                  <a:lnTo>
                    <a:pt x="15962" y="4426"/>
                  </a:lnTo>
                  <a:lnTo>
                    <a:pt x="16096" y="4441"/>
                  </a:lnTo>
                  <a:lnTo>
                    <a:pt x="16242" y="4462"/>
                  </a:lnTo>
                  <a:lnTo>
                    <a:pt x="16376" y="4476"/>
                  </a:lnTo>
                  <a:lnTo>
                    <a:pt x="16511" y="4505"/>
                  </a:lnTo>
                  <a:lnTo>
                    <a:pt x="16634" y="4533"/>
                  </a:lnTo>
                  <a:lnTo>
                    <a:pt x="16768" y="4569"/>
                  </a:lnTo>
                  <a:lnTo>
                    <a:pt x="16892" y="4605"/>
                  </a:lnTo>
                  <a:lnTo>
                    <a:pt x="17015" y="4648"/>
                  </a:lnTo>
                  <a:lnTo>
                    <a:pt x="17127" y="4691"/>
                  </a:lnTo>
                  <a:lnTo>
                    <a:pt x="17239" y="4740"/>
                  </a:lnTo>
                  <a:lnTo>
                    <a:pt x="17351" y="4798"/>
                  </a:lnTo>
                  <a:lnTo>
                    <a:pt x="17463" y="4855"/>
                  </a:lnTo>
                  <a:lnTo>
                    <a:pt x="17564" y="4912"/>
                  </a:lnTo>
                  <a:lnTo>
                    <a:pt x="17653" y="4976"/>
                  </a:lnTo>
                  <a:lnTo>
                    <a:pt x="17743" y="5047"/>
                  </a:lnTo>
                  <a:lnTo>
                    <a:pt x="17833" y="5119"/>
                  </a:lnTo>
                  <a:lnTo>
                    <a:pt x="18001" y="5269"/>
                  </a:lnTo>
                  <a:lnTo>
                    <a:pt x="18135" y="5440"/>
                  </a:lnTo>
                  <a:lnTo>
                    <a:pt x="18258" y="5611"/>
                  </a:lnTo>
                  <a:lnTo>
                    <a:pt x="18370" y="5804"/>
                  </a:lnTo>
                  <a:lnTo>
                    <a:pt x="18057" y="5840"/>
                  </a:lnTo>
                  <a:lnTo>
                    <a:pt x="17754" y="5861"/>
                  </a:lnTo>
                  <a:lnTo>
                    <a:pt x="17463" y="5861"/>
                  </a:lnTo>
                  <a:lnTo>
                    <a:pt x="17172" y="5847"/>
                  </a:lnTo>
                  <a:lnTo>
                    <a:pt x="17037" y="5840"/>
                  </a:lnTo>
                  <a:lnTo>
                    <a:pt x="16892" y="5819"/>
                  </a:lnTo>
                  <a:lnTo>
                    <a:pt x="16757" y="5797"/>
                  </a:lnTo>
                  <a:lnTo>
                    <a:pt x="16623" y="5776"/>
                  </a:lnTo>
                  <a:lnTo>
                    <a:pt x="16500" y="5747"/>
                  </a:lnTo>
                  <a:lnTo>
                    <a:pt x="16365" y="5711"/>
                  </a:lnTo>
                  <a:lnTo>
                    <a:pt x="16242" y="5676"/>
                  </a:lnTo>
                  <a:lnTo>
                    <a:pt x="16119" y="5633"/>
                  </a:lnTo>
                  <a:lnTo>
                    <a:pt x="16007" y="5583"/>
                  </a:lnTo>
                  <a:lnTo>
                    <a:pt x="15895" y="5533"/>
                  </a:lnTo>
                  <a:lnTo>
                    <a:pt x="15783" y="5483"/>
                  </a:lnTo>
                  <a:lnTo>
                    <a:pt x="15682" y="5426"/>
                  </a:lnTo>
                  <a:lnTo>
                    <a:pt x="15581" y="5362"/>
                  </a:lnTo>
                  <a:lnTo>
                    <a:pt x="15480" y="5297"/>
                  </a:lnTo>
                  <a:lnTo>
                    <a:pt x="15391" y="5233"/>
                  </a:lnTo>
                  <a:lnTo>
                    <a:pt x="15301" y="5162"/>
                  </a:lnTo>
                  <a:lnTo>
                    <a:pt x="15133" y="5005"/>
                  </a:lnTo>
                  <a:lnTo>
                    <a:pt x="14999" y="4840"/>
                  </a:lnTo>
                  <a:lnTo>
                    <a:pt x="14875" y="4662"/>
                  </a:lnTo>
                  <a:lnTo>
                    <a:pt x="14775" y="4476"/>
                  </a:lnTo>
                  <a:lnTo>
                    <a:pt x="15077" y="4441"/>
                  </a:lnTo>
                  <a:lnTo>
                    <a:pt x="15380" y="4419"/>
                  </a:lnTo>
                  <a:close/>
                  <a:moveTo>
                    <a:pt x="22615" y="4419"/>
                  </a:moveTo>
                  <a:lnTo>
                    <a:pt x="22918" y="4441"/>
                  </a:lnTo>
                  <a:lnTo>
                    <a:pt x="23231" y="4476"/>
                  </a:lnTo>
                  <a:lnTo>
                    <a:pt x="23131" y="4669"/>
                  </a:lnTo>
                  <a:lnTo>
                    <a:pt x="23007" y="4840"/>
                  </a:lnTo>
                  <a:lnTo>
                    <a:pt x="22862" y="5005"/>
                  </a:lnTo>
                  <a:lnTo>
                    <a:pt x="22694" y="5162"/>
                  </a:lnTo>
                  <a:lnTo>
                    <a:pt x="22615" y="5233"/>
                  </a:lnTo>
                  <a:lnTo>
                    <a:pt x="22515" y="5297"/>
                  </a:lnTo>
                  <a:lnTo>
                    <a:pt x="22425" y="5362"/>
                  </a:lnTo>
                  <a:lnTo>
                    <a:pt x="22324" y="5426"/>
                  </a:lnTo>
                  <a:lnTo>
                    <a:pt x="22212" y="5483"/>
                  </a:lnTo>
                  <a:lnTo>
                    <a:pt x="22100" y="5533"/>
                  </a:lnTo>
                  <a:lnTo>
                    <a:pt x="21988" y="5583"/>
                  </a:lnTo>
                  <a:lnTo>
                    <a:pt x="21876" y="5633"/>
                  </a:lnTo>
                  <a:lnTo>
                    <a:pt x="21753" y="5676"/>
                  </a:lnTo>
                  <a:lnTo>
                    <a:pt x="21630" y="5711"/>
                  </a:lnTo>
                  <a:lnTo>
                    <a:pt x="21507" y="5747"/>
                  </a:lnTo>
                  <a:lnTo>
                    <a:pt x="21372" y="5776"/>
                  </a:lnTo>
                  <a:lnTo>
                    <a:pt x="21238" y="5797"/>
                  </a:lnTo>
                  <a:lnTo>
                    <a:pt x="21103" y="5819"/>
                  </a:lnTo>
                  <a:lnTo>
                    <a:pt x="20969" y="5840"/>
                  </a:lnTo>
                  <a:lnTo>
                    <a:pt x="20823" y="5847"/>
                  </a:lnTo>
                  <a:lnTo>
                    <a:pt x="20532" y="5861"/>
                  </a:lnTo>
                  <a:lnTo>
                    <a:pt x="20241" y="5861"/>
                  </a:lnTo>
                  <a:lnTo>
                    <a:pt x="19938" y="5840"/>
                  </a:lnTo>
                  <a:lnTo>
                    <a:pt x="19636" y="5804"/>
                  </a:lnTo>
                  <a:lnTo>
                    <a:pt x="19737" y="5611"/>
                  </a:lnTo>
                  <a:lnTo>
                    <a:pt x="19860" y="5440"/>
                  </a:lnTo>
                  <a:lnTo>
                    <a:pt x="20006" y="5269"/>
                  </a:lnTo>
                  <a:lnTo>
                    <a:pt x="20162" y="5119"/>
                  </a:lnTo>
                  <a:lnTo>
                    <a:pt x="20252" y="5047"/>
                  </a:lnTo>
                  <a:lnTo>
                    <a:pt x="20342" y="4983"/>
                  </a:lnTo>
                  <a:lnTo>
                    <a:pt x="20442" y="4912"/>
                  </a:lnTo>
                  <a:lnTo>
                    <a:pt x="20543" y="4855"/>
                  </a:lnTo>
                  <a:lnTo>
                    <a:pt x="20644" y="4798"/>
                  </a:lnTo>
                  <a:lnTo>
                    <a:pt x="20756" y="4740"/>
                  </a:lnTo>
                  <a:lnTo>
                    <a:pt x="20868" y="4691"/>
                  </a:lnTo>
                  <a:lnTo>
                    <a:pt x="20980" y="4648"/>
                  </a:lnTo>
                  <a:lnTo>
                    <a:pt x="21103" y="4605"/>
                  </a:lnTo>
                  <a:lnTo>
                    <a:pt x="21226" y="4569"/>
                  </a:lnTo>
                  <a:lnTo>
                    <a:pt x="21361" y="4533"/>
                  </a:lnTo>
                  <a:lnTo>
                    <a:pt x="21484" y="4505"/>
                  </a:lnTo>
                  <a:lnTo>
                    <a:pt x="21619" y="4476"/>
                  </a:lnTo>
                  <a:lnTo>
                    <a:pt x="21753" y="4462"/>
                  </a:lnTo>
                  <a:lnTo>
                    <a:pt x="21899" y="4441"/>
                  </a:lnTo>
                  <a:lnTo>
                    <a:pt x="22033" y="4426"/>
                  </a:lnTo>
                  <a:lnTo>
                    <a:pt x="22324" y="4419"/>
                  </a:lnTo>
                  <a:close/>
                  <a:moveTo>
                    <a:pt x="22022" y="10716"/>
                  </a:moveTo>
                  <a:lnTo>
                    <a:pt x="22100" y="10723"/>
                  </a:lnTo>
                  <a:lnTo>
                    <a:pt x="22179" y="10730"/>
                  </a:lnTo>
                  <a:lnTo>
                    <a:pt x="22257" y="10745"/>
                  </a:lnTo>
                  <a:lnTo>
                    <a:pt x="22324" y="10766"/>
                  </a:lnTo>
                  <a:lnTo>
                    <a:pt x="22335" y="10773"/>
                  </a:lnTo>
                  <a:lnTo>
                    <a:pt x="22403" y="10802"/>
                  </a:lnTo>
                  <a:lnTo>
                    <a:pt x="22459" y="10830"/>
                  </a:lnTo>
                  <a:lnTo>
                    <a:pt x="22515" y="10873"/>
                  </a:lnTo>
                  <a:lnTo>
                    <a:pt x="22559" y="10916"/>
                  </a:lnTo>
                  <a:lnTo>
                    <a:pt x="22604" y="10959"/>
                  </a:lnTo>
                  <a:lnTo>
                    <a:pt x="22627" y="11009"/>
                  </a:lnTo>
                  <a:lnTo>
                    <a:pt x="22649" y="11066"/>
                  </a:lnTo>
                  <a:lnTo>
                    <a:pt x="22649" y="11116"/>
                  </a:lnTo>
                  <a:lnTo>
                    <a:pt x="22638" y="11202"/>
                  </a:lnTo>
                  <a:lnTo>
                    <a:pt x="22604" y="11273"/>
                  </a:lnTo>
                  <a:lnTo>
                    <a:pt x="22548" y="11344"/>
                  </a:lnTo>
                  <a:lnTo>
                    <a:pt x="22470" y="11401"/>
                  </a:lnTo>
                  <a:lnTo>
                    <a:pt x="22369" y="11451"/>
                  </a:lnTo>
                  <a:lnTo>
                    <a:pt x="22268" y="11487"/>
                  </a:lnTo>
                  <a:lnTo>
                    <a:pt x="22145" y="11509"/>
                  </a:lnTo>
                  <a:lnTo>
                    <a:pt x="22022" y="11516"/>
                  </a:lnTo>
                  <a:lnTo>
                    <a:pt x="15973" y="11523"/>
                  </a:lnTo>
                  <a:lnTo>
                    <a:pt x="15850" y="11516"/>
                  </a:lnTo>
                  <a:lnTo>
                    <a:pt x="15738" y="11494"/>
                  </a:lnTo>
                  <a:lnTo>
                    <a:pt x="15626" y="11459"/>
                  </a:lnTo>
                  <a:lnTo>
                    <a:pt x="15536" y="11409"/>
                  </a:lnTo>
                  <a:lnTo>
                    <a:pt x="15458" y="11344"/>
                  </a:lnTo>
                  <a:lnTo>
                    <a:pt x="15391" y="11280"/>
                  </a:lnTo>
                  <a:lnTo>
                    <a:pt x="15357" y="11202"/>
                  </a:lnTo>
                  <a:lnTo>
                    <a:pt x="15346" y="11123"/>
                  </a:lnTo>
                  <a:lnTo>
                    <a:pt x="15357" y="11044"/>
                  </a:lnTo>
                  <a:lnTo>
                    <a:pt x="15391" y="10966"/>
                  </a:lnTo>
                  <a:lnTo>
                    <a:pt x="15458" y="10902"/>
                  </a:lnTo>
                  <a:lnTo>
                    <a:pt x="15536" y="10837"/>
                  </a:lnTo>
                  <a:lnTo>
                    <a:pt x="15626" y="10795"/>
                  </a:lnTo>
                  <a:lnTo>
                    <a:pt x="15727" y="10752"/>
                  </a:lnTo>
                  <a:lnTo>
                    <a:pt x="15850" y="10730"/>
                  </a:lnTo>
                  <a:lnTo>
                    <a:pt x="15973" y="10723"/>
                  </a:lnTo>
                  <a:lnTo>
                    <a:pt x="22022" y="10716"/>
                  </a:lnTo>
                  <a:close/>
                  <a:moveTo>
                    <a:pt x="5870" y="6547"/>
                  </a:moveTo>
                  <a:lnTo>
                    <a:pt x="6105" y="6561"/>
                  </a:lnTo>
                  <a:lnTo>
                    <a:pt x="6329" y="6575"/>
                  </a:lnTo>
                  <a:lnTo>
                    <a:pt x="6553" y="6604"/>
                  </a:lnTo>
                  <a:lnTo>
                    <a:pt x="6777" y="6640"/>
                  </a:lnTo>
                  <a:lnTo>
                    <a:pt x="7001" y="6675"/>
                  </a:lnTo>
                  <a:lnTo>
                    <a:pt x="7214" y="6725"/>
                  </a:lnTo>
                  <a:lnTo>
                    <a:pt x="7416" y="6775"/>
                  </a:lnTo>
                  <a:lnTo>
                    <a:pt x="7617" y="6832"/>
                  </a:lnTo>
                  <a:lnTo>
                    <a:pt x="7819" y="6897"/>
                  </a:lnTo>
                  <a:lnTo>
                    <a:pt x="8009" y="6968"/>
                  </a:lnTo>
                  <a:lnTo>
                    <a:pt x="8200" y="7046"/>
                  </a:lnTo>
                  <a:lnTo>
                    <a:pt x="8379" y="7125"/>
                  </a:lnTo>
                  <a:lnTo>
                    <a:pt x="8547" y="7211"/>
                  </a:lnTo>
                  <a:lnTo>
                    <a:pt x="8715" y="7303"/>
                  </a:lnTo>
                  <a:lnTo>
                    <a:pt x="8872" y="7403"/>
                  </a:lnTo>
                  <a:lnTo>
                    <a:pt x="9029" y="7503"/>
                  </a:lnTo>
                  <a:lnTo>
                    <a:pt x="9163" y="7610"/>
                  </a:lnTo>
                  <a:lnTo>
                    <a:pt x="9309" y="7718"/>
                  </a:lnTo>
                  <a:lnTo>
                    <a:pt x="9432" y="7832"/>
                  </a:lnTo>
                  <a:lnTo>
                    <a:pt x="9555" y="7953"/>
                  </a:lnTo>
                  <a:lnTo>
                    <a:pt x="9667" y="8075"/>
                  </a:lnTo>
                  <a:lnTo>
                    <a:pt x="9768" y="8196"/>
                  </a:lnTo>
                  <a:lnTo>
                    <a:pt x="9857" y="8332"/>
                  </a:lnTo>
                  <a:lnTo>
                    <a:pt x="9936" y="8460"/>
                  </a:lnTo>
                  <a:lnTo>
                    <a:pt x="10014" y="8596"/>
                  </a:lnTo>
                  <a:lnTo>
                    <a:pt x="10070" y="8738"/>
                  </a:lnTo>
                  <a:lnTo>
                    <a:pt x="10126" y="8874"/>
                  </a:lnTo>
                  <a:lnTo>
                    <a:pt x="10160" y="9017"/>
                  </a:lnTo>
                  <a:lnTo>
                    <a:pt x="10193" y="9167"/>
                  </a:lnTo>
                  <a:lnTo>
                    <a:pt x="10205" y="9317"/>
                  </a:lnTo>
                  <a:lnTo>
                    <a:pt x="10216" y="9467"/>
                  </a:lnTo>
                  <a:lnTo>
                    <a:pt x="10205" y="9617"/>
                  </a:lnTo>
                  <a:lnTo>
                    <a:pt x="10193" y="9759"/>
                  </a:lnTo>
                  <a:lnTo>
                    <a:pt x="10160" y="9909"/>
                  </a:lnTo>
                  <a:lnTo>
                    <a:pt x="10126" y="10052"/>
                  </a:lnTo>
                  <a:lnTo>
                    <a:pt x="10070" y="10195"/>
                  </a:lnTo>
                  <a:lnTo>
                    <a:pt x="10014" y="10331"/>
                  </a:lnTo>
                  <a:lnTo>
                    <a:pt x="9936" y="10466"/>
                  </a:lnTo>
                  <a:lnTo>
                    <a:pt x="9857" y="10602"/>
                  </a:lnTo>
                  <a:lnTo>
                    <a:pt x="9768" y="10730"/>
                  </a:lnTo>
                  <a:lnTo>
                    <a:pt x="9667" y="10852"/>
                  </a:lnTo>
                  <a:lnTo>
                    <a:pt x="9555" y="10973"/>
                  </a:lnTo>
                  <a:lnTo>
                    <a:pt x="9432" y="11094"/>
                  </a:lnTo>
                  <a:lnTo>
                    <a:pt x="9309" y="11209"/>
                  </a:lnTo>
                  <a:lnTo>
                    <a:pt x="9163" y="11323"/>
                  </a:lnTo>
                  <a:lnTo>
                    <a:pt x="9029" y="11423"/>
                  </a:lnTo>
                  <a:lnTo>
                    <a:pt x="8872" y="11530"/>
                  </a:lnTo>
                  <a:lnTo>
                    <a:pt x="8715" y="11623"/>
                  </a:lnTo>
                  <a:lnTo>
                    <a:pt x="8547" y="11716"/>
                  </a:lnTo>
                  <a:lnTo>
                    <a:pt x="8379" y="11801"/>
                  </a:lnTo>
                  <a:lnTo>
                    <a:pt x="8200" y="11887"/>
                  </a:lnTo>
                  <a:lnTo>
                    <a:pt x="8009" y="11958"/>
                  </a:lnTo>
                  <a:lnTo>
                    <a:pt x="7819" y="12030"/>
                  </a:lnTo>
                  <a:lnTo>
                    <a:pt x="7617" y="12094"/>
                  </a:lnTo>
                  <a:lnTo>
                    <a:pt x="7416" y="12151"/>
                  </a:lnTo>
                  <a:lnTo>
                    <a:pt x="7214" y="12208"/>
                  </a:lnTo>
                  <a:lnTo>
                    <a:pt x="7001" y="12251"/>
                  </a:lnTo>
                  <a:lnTo>
                    <a:pt x="6777" y="12294"/>
                  </a:lnTo>
                  <a:lnTo>
                    <a:pt x="6553" y="12322"/>
                  </a:lnTo>
                  <a:lnTo>
                    <a:pt x="6329" y="12351"/>
                  </a:lnTo>
                  <a:lnTo>
                    <a:pt x="6105" y="12365"/>
                  </a:lnTo>
                  <a:lnTo>
                    <a:pt x="5870" y="12380"/>
                  </a:lnTo>
                  <a:lnTo>
                    <a:pt x="5399" y="12380"/>
                  </a:lnTo>
                  <a:lnTo>
                    <a:pt x="5164" y="12365"/>
                  </a:lnTo>
                  <a:lnTo>
                    <a:pt x="4940" y="12351"/>
                  </a:lnTo>
                  <a:lnTo>
                    <a:pt x="4716" y="12322"/>
                  </a:lnTo>
                  <a:lnTo>
                    <a:pt x="4492" y="12294"/>
                  </a:lnTo>
                  <a:lnTo>
                    <a:pt x="4279" y="12251"/>
                  </a:lnTo>
                  <a:lnTo>
                    <a:pt x="4066" y="12208"/>
                  </a:lnTo>
                  <a:lnTo>
                    <a:pt x="3854" y="12151"/>
                  </a:lnTo>
                  <a:lnTo>
                    <a:pt x="3652" y="12094"/>
                  </a:lnTo>
                  <a:lnTo>
                    <a:pt x="3462" y="12030"/>
                  </a:lnTo>
                  <a:lnTo>
                    <a:pt x="3260" y="11958"/>
                  </a:lnTo>
                  <a:lnTo>
                    <a:pt x="3081" y="11887"/>
                  </a:lnTo>
                  <a:lnTo>
                    <a:pt x="2902" y="11801"/>
                  </a:lnTo>
                  <a:lnTo>
                    <a:pt x="2722" y="11716"/>
                  </a:lnTo>
                  <a:lnTo>
                    <a:pt x="2566" y="11623"/>
                  </a:lnTo>
                  <a:lnTo>
                    <a:pt x="2398" y="11530"/>
                  </a:lnTo>
                  <a:lnTo>
                    <a:pt x="2252" y="11423"/>
                  </a:lnTo>
                  <a:lnTo>
                    <a:pt x="2106" y="11323"/>
                  </a:lnTo>
                  <a:lnTo>
                    <a:pt x="1972" y="11209"/>
                  </a:lnTo>
                  <a:lnTo>
                    <a:pt x="1837" y="11094"/>
                  </a:lnTo>
                  <a:lnTo>
                    <a:pt x="1725" y="10973"/>
                  </a:lnTo>
                  <a:lnTo>
                    <a:pt x="1613" y="10852"/>
                  </a:lnTo>
                  <a:lnTo>
                    <a:pt x="1513" y="10730"/>
                  </a:lnTo>
                  <a:lnTo>
                    <a:pt x="1423" y="10602"/>
                  </a:lnTo>
                  <a:lnTo>
                    <a:pt x="1333" y="10466"/>
                  </a:lnTo>
                  <a:lnTo>
                    <a:pt x="1266" y="10331"/>
                  </a:lnTo>
                  <a:lnTo>
                    <a:pt x="1199" y="10195"/>
                  </a:lnTo>
                  <a:lnTo>
                    <a:pt x="1154" y="10052"/>
                  </a:lnTo>
                  <a:lnTo>
                    <a:pt x="1109" y="9909"/>
                  </a:lnTo>
                  <a:lnTo>
                    <a:pt x="1087" y="9759"/>
                  </a:lnTo>
                  <a:lnTo>
                    <a:pt x="1065" y="9617"/>
                  </a:lnTo>
                  <a:lnTo>
                    <a:pt x="1053" y="9467"/>
                  </a:lnTo>
                  <a:lnTo>
                    <a:pt x="1065" y="9317"/>
                  </a:lnTo>
                  <a:lnTo>
                    <a:pt x="1087" y="9167"/>
                  </a:lnTo>
                  <a:lnTo>
                    <a:pt x="1109" y="9017"/>
                  </a:lnTo>
                  <a:lnTo>
                    <a:pt x="1154" y="8874"/>
                  </a:lnTo>
                  <a:lnTo>
                    <a:pt x="1199" y="8738"/>
                  </a:lnTo>
                  <a:lnTo>
                    <a:pt x="1266" y="8596"/>
                  </a:lnTo>
                  <a:lnTo>
                    <a:pt x="1333" y="8460"/>
                  </a:lnTo>
                  <a:lnTo>
                    <a:pt x="1423" y="8332"/>
                  </a:lnTo>
                  <a:lnTo>
                    <a:pt x="1513" y="8196"/>
                  </a:lnTo>
                  <a:lnTo>
                    <a:pt x="1613" y="8075"/>
                  </a:lnTo>
                  <a:lnTo>
                    <a:pt x="1725" y="7953"/>
                  </a:lnTo>
                  <a:lnTo>
                    <a:pt x="1837" y="7832"/>
                  </a:lnTo>
                  <a:lnTo>
                    <a:pt x="1972" y="7718"/>
                  </a:lnTo>
                  <a:lnTo>
                    <a:pt x="2106" y="7610"/>
                  </a:lnTo>
                  <a:lnTo>
                    <a:pt x="2252" y="7503"/>
                  </a:lnTo>
                  <a:lnTo>
                    <a:pt x="2398" y="7403"/>
                  </a:lnTo>
                  <a:lnTo>
                    <a:pt x="2566" y="7303"/>
                  </a:lnTo>
                  <a:lnTo>
                    <a:pt x="2722" y="7211"/>
                  </a:lnTo>
                  <a:lnTo>
                    <a:pt x="2902" y="7125"/>
                  </a:lnTo>
                  <a:lnTo>
                    <a:pt x="3081" y="7046"/>
                  </a:lnTo>
                  <a:lnTo>
                    <a:pt x="3260" y="6968"/>
                  </a:lnTo>
                  <a:lnTo>
                    <a:pt x="3462" y="6897"/>
                  </a:lnTo>
                  <a:lnTo>
                    <a:pt x="3652" y="6832"/>
                  </a:lnTo>
                  <a:lnTo>
                    <a:pt x="3854" y="6775"/>
                  </a:lnTo>
                  <a:lnTo>
                    <a:pt x="4066" y="6725"/>
                  </a:lnTo>
                  <a:lnTo>
                    <a:pt x="4279" y="6675"/>
                  </a:lnTo>
                  <a:lnTo>
                    <a:pt x="4492" y="6640"/>
                  </a:lnTo>
                  <a:lnTo>
                    <a:pt x="4716" y="6604"/>
                  </a:lnTo>
                  <a:lnTo>
                    <a:pt x="4940" y="6575"/>
                  </a:lnTo>
                  <a:lnTo>
                    <a:pt x="5164" y="6561"/>
                  </a:lnTo>
                  <a:lnTo>
                    <a:pt x="5399" y="6547"/>
                  </a:lnTo>
                  <a:close/>
                  <a:moveTo>
                    <a:pt x="22022" y="12194"/>
                  </a:moveTo>
                  <a:lnTo>
                    <a:pt x="22145" y="12201"/>
                  </a:lnTo>
                  <a:lnTo>
                    <a:pt x="22268" y="12222"/>
                  </a:lnTo>
                  <a:lnTo>
                    <a:pt x="22369" y="12258"/>
                  </a:lnTo>
                  <a:lnTo>
                    <a:pt x="22470" y="12308"/>
                  </a:lnTo>
                  <a:lnTo>
                    <a:pt x="22548" y="12365"/>
                  </a:lnTo>
                  <a:lnTo>
                    <a:pt x="22604" y="12437"/>
                  </a:lnTo>
                  <a:lnTo>
                    <a:pt x="22638" y="12515"/>
                  </a:lnTo>
                  <a:lnTo>
                    <a:pt x="22649" y="12594"/>
                  </a:lnTo>
                  <a:lnTo>
                    <a:pt x="22638" y="12672"/>
                  </a:lnTo>
                  <a:lnTo>
                    <a:pt x="22604" y="12751"/>
                  </a:lnTo>
                  <a:lnTo>
                    <a:pt x="22548" y="12815"/>
                  </a:lnTo>
                  <a:lnTo>
                    <a:pt x="22470" y="12872"/>
                  </a:lnTo>
                  <a:lnTo>
                    <a:pt x="22369" y="12922"/>
                  </a:lnTo>
                  <a:lnTo>
                    <a:pt x="22268" y="12958"/>
                  </a:lnTo>
                  <a:lnTo>
                    <a:pt x="22145" y="12986"/>
                  </a:lnTo>
                  <a:lnTo>
                    <a:pt x="22022" y="12993"/>
                  </a:lnTo>
                  <a:lnTo>
                    <a:pt x="15973" y="12993"/>
                  </a:lnTo>
                  <a:lnTo>
                    <a:pt x="15850" y="12986"/>
                  </a:lnTo>
                  <a:lnTo>
                    <a:pt x="15738" y="12965"/>
                  </a:lnTo>
                  <a:lnTo>
                    <a:pt x="15626" y="12929"/>
                  </a:lnTo>
                  <a:lnTo>
                    <a:pt x="15536" y="12879"/>
                  </a:lnTo>
                  <a:lnTo>
                    <a:pt x="15458" y="12822"/>
                  </a:lnTo>
                  <a:lnTo>
                    <a:pt x="15391" y="12751"/>
                  </a:lnTo>
                  <a:lnTo>
                    <a:pt x="15357" y="12679"/>
                  </a:lnTo>
                  <a:lnTo>
                    <a:pt x="15346" y="12601"/>
                  </a:lnTo>
                  <a:lnTo>
                    <a:pt x="15357" y="12515"/>
                  </a:lnTo>
                  <a:lnTo>
                    <a:pt x="15391" y="12444"/>
                  </a:lnTo>
                  <a:lnTo>
                    <a:pt x="15458" y="12372"/>
                  </a:lnTo>
                  <a:lnTo>
                    <a:pt x="15536" y="12315"/>
                  </a:lnTo>
                  <a:lnTo>
                    <a:pt x="15626" y="12265"/>
                  </a:lnTo>
                  <a:lnTo>
                    <a:pt x="15727" y="12230"/>
                  </a:lnTo>
                  <a:lnTo>
                    <a:pt x="15850" y="12208"/>
                  </a:lnTo>
                  <a:lnTo>
                    <a:pt x="15973" y="12201"/>
                  </a:lnTo>
                  <a:lnTo>
                    <a:pt x="22022" y="12194"/>
                  </a:lnTo>
                  <a:close/>
                  <a:moveTo>
                    <a:pt x="21182" y="13665"/>
                  </a:moveTo>
                  <a:lnTo>
                    <a:pt x="21182" y="14086"/>
                  </a:lnTo>
                  <a:lnTo>
                    <a:pt x="21170" y="14157"/>
                  </a:lnTo>
                  <a:lnTo>
                    <a:pt x="21159" y="14229"/>
                  </a:lnTo>
                  <a:lnTo>
                    <a:pt x="21126" y="14300"/>
                  </a:lnTo>
                  <a:lnTo>
                    <a:pt x="21092" y="14364"/>
                  </a:lnTo>
                  <a:lnTo>
                    <a:pt x="21047" y="14428"/>
                  </a:lnTo>
                  <a:lnTo>
                    <a:pt x="20980" y="14486"/>
                  </a:lnTo>
                  <a:lnTo>
                    <a:pt x="20924" y="14543"/>
                  </a:lnTo>
                  <a:lnTo>
                    <a:pt x="20846" y="14593"/>
                  </a:lnTo>
                  <a:lnTo>
                    <a:pt x="20767" y="14643"/>
                  </a:lnTo>
                  <a:lnTo>
                    <a:pt x="20678" y="14685"/>
                  </a:lnTo>
                  <a:lnTo>
                    <a:pt x="20588" y="14721"/>
                  </a:lnTo>
                  <a:lnTo>
                    <a:pt x="20487" y="14750"/>
                  </a:lnTo>
                  <a:lnTo>
                    <a:pt x="20386" y="14778"/>
                  </a:lnTo>
                  <a:lnTo>
                    <a:pt x="20274" y="14793"/>
                  </a:lnTo>
                  <a:lnTo>
                    <a:pt x="20162" y="14807"/>
                  </a:lnTo>
                  <a:lnTo>
                    <a:pt x="17833" y="14807"/>
                  </a:lnTo>
                  <a:lnTo>
                    <a:pt x="17721" y="14793"/>
                  </a:lnTo>
                  <a:lnTo>
                    <a:pt x="17620" y="14778"/>
                  </a:lnTo>
                  <a:lnTo>
                    <a:pt x="17508" y="14750"/>
                  </a:lnTo>
                  <a:lnTo>
                    <a:pt x="17407" y="14721"/>
                  </a:lnTo>
                  <a:lnTo>
                    <a:pt x="17317" y="14685"/>
                  </a:lnTo>
                  <a:lnTo>
                    <a:pt x="17228" y="14643"/>
                  </a:lnTo>
                  <a:lnTo>
                    <a:pt x="17149" y="14593"/>
                  </a:lnTo>
                  <a:lnTo>
                    <a:pt x="17082" y="14543"/>
                  </a:lnTo>
                  <a:lnTo>
                    <a:pt x="17015" y="14486"/>
                  </a:lnTo>
                  <a:lnTo>
                    <a:pt x="16959" y="14428"/>
                  </a:lnTo>
                  <a:lnTo>
                    <a:pt x="16914" y="14364"/>
                  </a:lnTo>
                  <a:lnTo>
                    <a:pt x="16869" y="14300"/>
                  </a:lnTo>
                  <a:lnTo>
                    <a:pt x="16847" y="14229"/>
                  </a:lnTo>
                  <a:lnTo>
                    <a:pt x="16824" y="14157"/>
                  </a:lnTo>
                  <a:lnTo>
                    <a:pt x="16824" y="14086"/>
                  </a:lnTo>
                  <a:lnTo>
                    <a:pt x="16824" y="13672"/>
                  </a:lnTo>
                  <a:lnTo>
                    <a:pt x="21182" y="13665"/>
                  </a:lnTo>
                  <a:close/>
                  <a:moveTo>
                    <a:pt x="18997" y="0"/>
                  </a:moveTo>
                  <a:lnTo>
                    <a:pt x="18583" y="7"/>
                  </a:lnTo>
                  <a:lnTo>
                    <a:pt x="18180" y="21"/>
                  </a:lnTo>
                  <a:lnTo>
                    <a:pt x="17777" y="57"/>
                  </a:lnTo>
                  <a:lnTo>
                    <a:pt x="17373" y="100"/>
                  </a:lnTo>
                  <a:lnTo>
                    <a:pt x="16970" y="164"/>
                  </a:lnTo>
                  <a:lnTo>
                    <a:pt x="16578" y="236"/>
                  </a:lnTo>
                  <a:lnTo>
                    <a:pt x="16186" y="321"/>
                  </a:lnTo>
                  <a:lnTo>
                    <a:pt x="15805" y="421"/>
                  </a:lnTo>
                  <a:lnTo>
                    <a:pt x="15436" y="535"/>
                  </a:lnTo>
                  <a:lnTo>
                    <a:pt x="15077" y="657"/>
                  </a:lnTo>
                  <a:lnTo>
                    <a:pt x="14719" y="792"/>
                  </a:lnTo>
                  <a:lnTo>
                    <a:pt x="14383" y="935"/>
                  </a:lnTo>
                  <a:lnTo>
                    <a:pt x="14047" y="1099"/>
                  </a:lnTo>
                  <a:lnTo>
                    <a:pt x="13733" y="1264"/>
                  </a:lnTo>
                  <a:lnTo>
                    <a:pt x="13442" y="1449"/>
                  </a:lnTo>
                  <a:lnTo>
                    <a:pt x="13151" y="1635"/>
                  </a:lnTo>
                  <a:lnTo>
                    <a:pt x="13095" y="1692"/>
                  </a:lnTo>
                  <a:lnTo>
                    <a:pt x="13050" y="1749"/>
                  </a:lnTo>
                  <a:lnTo>
                    <a:pt x="13027" y="1813"/>
                  </a:lnTo>
                  <a:lnTo>
                    <a:pt x="13016" y="1878"/>
                  </a:lnTo>
                  <a:lnTo>
                    <a:pt x="13039" y="1942"/>
                  </a:lnTo>
                  <a:lnTo>
                    <a:pt x="13072" y="2006"/>
                  </a:lnTo>
                  <a:lnTo>
                    <a:pt x="13117" y="2063"/>
                  </a:lnTo>
                  <a:lnTo>
                    <a:pt x="13195" y="2113"/>
                  </a:lnTo>
                  <a:lnTo>
                    <a:pt x="13285" y="2156"/>
                  </a:lnTo>
                  <a:lnTo>
                    <a:pt x="13375" y="2177"/>
                  </a:lnTo>
                  <a:lnTo>
                    <a:pt x="13475" y="2199"/>
                  </a:lnTo>
                  <a:lnTo>
                    <a:pt x="13576" y="2199"/>
                  </a:lnTo>
                  <a:lnTo>
                    <a:pt x="13677" y="2192"/>
                  </a:lnTo>
                  <a:lnTo>
                    <a:pt x="13767" y="2170"/>
                  </a:lnTo>
                  <a:lnTo>
                    <a:pt x="13856" y="2135"/>
                  </a:lnTo>
                  <a:lnTo>
                    <a:pt x="13946" y="2085"/>
                  </a:lnTo>
                  <a:lnTo>
                    <a:pt x="14181" y="1928"/>
                  </a:lnTo>
                  <a:lnTo>
                    <a:pt x="14439" y="1771"/>
                  </a:lnTo>
                  <a:lnTo>
                    <a:pt x="14707" y="1628"/>
                  </a:lnTo>
                  <a:lnTo>
                    <a:pt x="14976" y="1492"/>
                  </a:lnTo>
                  <a:lnTo>
                    <a:pt x="15268" y="1364"/>
                  </a:lnTo>
                  <a:lnTo>
                    <a:pt x="15570" y="1249"/>
                  </a:lnTo>
                  <a:lnTo>
                    <a:pt x="15872" y="1142"/>
                  </a:lnTo>
                  <a:lnTo>
                    <a:pt x="16197" y="1049"/>
                  </a:lnTo>
                  <a:lnTo>
                    <a:pt x="16511" y="964"/>
                  </a:lnTo>
                  <a:lnTo>
                    <a:pt x="16847" y="885"/>
                  </a:lnTo>
                  <a:lnTo>
                    <a:pt x="17183" y="821"/>
                  </a:lnTo>
                  <a:lnTo>
                    <a:pt x="17519" y="771"/>
                  </a:lnTo>
                  <a:lnTo>
                    <a:pt x="17855" y="728"/>
                  </a:lnTo>
                  <a:lnTo>
                    <a:pt x="18202" y="700"/>
                  </a:lnTo>
                  <a:lnTo>
                    <a:pt x="18549" y="678"/>
                  </a:lnTo>
                  <a:lnTo>
                    <a:pt x="18897" y="671"/>
                  </a:lnTo>
                  <a:lnTo>
                    <a:pt x="19009" y="671"/>
                  </a:lnTo>
                  <a:lnTo>
                    <a:pt x="19333" y="678"/>
                  </a:lnTo>
                  <a:lnTo>
                    <a:pt x="19670" y="693"/>
                  </a:lnTo>
                  <a:lnTo>
                    <a:pt x="19994" y="714"/>
                  </a:lnTo>
                  <a:lnTo>
                    <a:pt x="20319" y="750"/>
                  </a:lnTo>
                  <a:lnTo>
                    <a:pt x="20644" y="792"/>
                  </a:lnTo>
                  <a:lnTo>
                    <a:pt x="20958" y="842"/>
                  </a:lnTo>
                  <a:lnTo>
                    <a:pt x="21271" y="907"/>
                  </a:lnTo>
                  <a:lnTo>
                    <a:pt x="21574" y="985"/>
                  </a:lnTo>
                  <a:lnTo>
                    <a:pt x="21876" y="1064"/>
                  </a:lnTo>
                  <a:lnTo>
                    <a:pt x="22179" y="1157"/>
                  </a:lnTo>
                  <a:lnTo>
                    <a:pt x="22470" y="1264"/>
                  </a:lnTo>
                  <a:lnTo>
                    <a:pt x="22750" y="1371"/>
                  </a:lnTo>
                  <a:lnTo>
                    <a:pt x="23019" y="1492"/>
                  </a:lnTo>
                  <a:lnTo>
                    <a:pt x="23276" y="1621"/>
                  </a:lnTo>
                  <a:lnTo>
                    <a:pt x="23534" y="1756"/>
                  </a:lnTo>
                  <a:lnTo>
                    <a:pt x="23780" y="1899"/>
                  </a:lnTo>
                  <a:lnTo>
                    <a:pt x="23948" y="2013"/>
                  </a:lnTo>
                  <a:lnTo>
                    <a:pt x="24128" y="2142"/>
                  </a:lnTo>
                  <a:lnTo>
                    <a:pt x="24307" y="2277"/>
                  </a:lnTo>
                  <a:lnTo>
                    <a:pt x="24486" y="2420"/>
                  </a:lnTo>
                  <a:lnTo>
                    <a:pt x="24654" y="2577"/>
                  </a:lnTo>
                  <a:lnTo>
                    <a:pt x="24822" y="2749"/>
                  </a:lnTo>
                  <a:lnTo>
                    <a:pt x="24979" y="2934"/>
                  </a:lnTo>
                  <a:lnTo>
                    <a:pt x="25136" y="3127"/>
                  </a:lnTo>
                  <a:lnTo>
                    <a:pt x="25270" y="3334"/>
                  </a:lnTo>
                  <a:lnTo>
                    <a:pt x="25404" y="3548"/>
                  </a:lnTo>
                  <a:lnTo>
                    <a:pt x="25516" y="3784"/>
                  </a:lnTo>
                  <a:lnTo>
                    <a:pt x="25617" y="4027"/>
                  </a:lnTo>
                  <a:lnTo>
                    <a:pt x="25696" y="4284"/>
                  </a:lnTo>
                  <a:lnTo>
                    <a:pt x="25752" y="4555"/>
                  </a:lnTo>
                  <a:lnTo>
                    <a:pt x="25785" y="4840"/>
                  </a:lnTo>
                  <a:lnTo>
                    <a:pt x="25797" y="5140"/>
                  </a:lnTo>
                  <a:lnTo>
                    <a:pt x="25785" y="5419"/>
                  </a:lnTo>
                  <a:lnTo>
                    <a:pt x="25763" y="5683"/>
                  </a:lnTo>
                  <a:lnTo>
                    <a:pt x="25707" y="5933"/>
                  </a:lnTo>
                  <a:lnTo>
                    <a:pt x="25640" y="6168"/>
                  </a:lnTo>
                  <a:lnTo>
                    <a:pt x="25550" y="6390"/>
                  </a:lnTo>
                  <a:lnTo>
                    <a:pt x="25449" y="6604"/>
                  </a:lnTo>
                  <a:lnTo>
                    <a:pt x="25326" y="6804"/>
                  </a:lnTo>
                  <a:lnTo>
                    <a:pt x="25203" y="7004"/>
                  </a:lnTo>
                  <a:lnTo>
                    <a:pt x="25057" y="7189"/>
                  </a:lnTo>
                  <a:lnTo>
                    <a:pt x="24900" y="7368"/>
                  </a:lnTo>
                  <a:lnTo>
                    <a:pt x="24744" y="7539"/>
                  </a:lnTo>
                  <a:lnTo>
                    <a:pt x="24576" y="7710"/>
                  </a:lnTo>
                  <a:lnTo>
                    <a:pt x="24396" y="7882"/>
                  </a:lnTo>
                  <a:lnTo>
                    <a:pt x="24217" y="8046"/>
                  </a:lnTo>
                  <a:lnTo>
                    <a:pt x="23836" y="8374"/>
                  </a:lnTo>
                  <a:lnTo>
                    <a:pt x="23399" y="8753"/>
                  </a:lnTo>
                  <a:lnTo>
                    <a:pt x="23187" y="8953"/>
                  </a:lnTo>
                  <a:lnTo>
                    <a:pt x="22985" y="9153"/>
                  </a:lnTo>
                  <a:lnTo>
                    <a:pt x="22783" y="9367"/>
                  </a:lnTo>
                  <a:lnTo>
                    <a:pt x="22593" y="9588"/>
                  </a:lnTo>
                  <a:lnTo>
                    <a:pt x="22414" y="9817"/>
                  </a:lnTo>
                  <a:lnTo>
                    <a:pt x="22257" y="10052"/>
                  </a:lnTo>
                  <a:lnTo>
                    <a:pt x="22145" y="10045"/>
                  </a:lnTo>
                  <a:lnTo>
                    <a:pt x="19524" y="10045"/>
                  </a:lnTo>
                  <a:lnTo>
                    <a:pt x="19524" y="6475"/>
                  </a:lnTo>
                  <a:lnTo>
                    <a:pt x="19759" y="6504"/>
                  </a:lnTo>
                  <a:lnTo>
                    <a:pt x="19994" y="6525"/>
                  </a:lnTo>
                  <a:lnTo>
                    <a:pt x="20230" y="6532"/>
                  </a:lnTo>
                  <a:lnTo>
                    <a:pt x="20454" y="6540"/>
                  </a:lnTo>
                  <a:lnTo>
                    <a:pt x="20711" y="6532"/>
                  </a:lnTo>
                  <a:lnTo>
                    <a:pt x="20969" y="6518"/>
                  </a:lnTo>
                  <a:lnTo>
                    <a:pt x="21226" y="6490"/>
                  </a:lnTo>
                  <a:lnTo>
                    <a:pt x="21473" y="6454"/>
                  </a:lnTo>
                  <a:lnTo>
                    <a:pt x="21719" y="6411"/>
                  </a:lnTo>
                  <a:lnTo>
                    <a:pt x="21955" y="6354"/>
                  </a:lnTo>
                  <a:lnTo>
                    <a:pt x="22179" y="6290"/>
                  </a:lnTo>
                  <a:lnTo>
                    <a:pt x="22403" y="6218"/>
                  </a:lnTo>
                  <a:lnTo>
                    <a:pt x="22593" y="6140"/>
                  </a:lnTo>
                  <a:lnTo>
                    <a:pt x="22772" y="6061"/>
                  </a:lnTo>
                  <a:lnTo>
                    <a:pt x="22940" y="5976"/>
                  </a:lnTo>
                  <a:lnTo>
                    <a:pt x="23108" y="5876"/>
                  </a:lnTo>
                  <a:lnTo>
                    <a:pt x="23265" y="5776"/>
                  </a:lnTo>
                  <a:lnTo>
                    <a:pt x="23411" y="5669"/>
                  </a:lnTo>
                  <a:lnTo>
                    <a:pt x="23556" y="5562"/>
                  </a:lnTo>
                  <a:lnTo>
                    <a:pt x="23680" y="5440"/>
                  </a:lnTo>
                  <a:lnTo>
                    <a:pt x="23803" y="5319"/>
                  </a:lnTo>
                  <a:lnTo>
                    <a:pt x="23915" y="5183"/>
                  </a:lnTo>
                  <a:lnTo>
                    <a:pt x="24016" y="5055"/>
                  </a:lnTo>
                  <a:lnTo>
                    <a:pt x="24105" y="4912"/>
                  </a:lnTo>
                  <a:lnTo>
                    <a:pt x="24195" y="4769"/>
                  </a:lnTo>
                  <a:lnTo>
                    <a:pt x="24262" y="4619"/>
                  </a:lnTo>
                  <a:lnTo>
                    <a:pt x="24329" y="4462"/>
                  </a:lnTo>
                  <a:lnTo>
                    <a:pt x="24385" y="4305"/>
                  </a:lnTo>
                  <a:lnTo>
                    <a:pt x="24385" y="4248"/>
                  </a:lnTo>
                  <a:lnTo>
                    <a:pt x="24385" y="4184"/>
                  </a:lnTo>
                  <a:lnTo>
                    <a:pt x="24363" y="4127"/>
                  </a:lnTo>
                  <a:lnTo>
                    <a:pt x="24318" y="4077"/>
                  </a:lnTo>
                  <a:lnTo>
                    <a:pt x="24262" y="4027"/>
                  </a:lnTo>
                  <a:lnTo>
                    <a:pt x="24206" y="3984"/>
                  </a:lnTo>
                  <a:lnTo>
                    <a:pt x="24128" y="3955"/>
                  </a:lnTo>
                  <a:lnTo>
                    <a:pt x="24038" y="3927"/>
                  </a:lnTo>
                  <a:lnTo>
                    <a:pt x="23792" y="3877"/>
                  </a:lnTo>
                  <a:lnTo>
                    <a:pt x="23556" y="3834"/>
                  </a:lnTo>
                  <a:lnTo>
                    <a:pt x="23321" y="3798"/>
                  </a:lnTo>
                  <a:lnTo>
                    <a:pt x="23075" y="3777"/>
                  </a:lnTo>
                  <a:lnTo>
                    <a:pt x="22839" y="3755"/>
                  </a:lnTo>
                  <a:lnTo>
                    <a:pt x="22615" y="3741"/>
                  </a:lnTo>
                  <a:lnTo>
                    <a:pt x="22380" y="3741"/>
                  </a:lnTo>
                  <a:lnTo>
                    <a:pt x="22145" y="3748"/>
                  </a:lnTo>
                  <a:lnTo>
                    <a:pt x="21921" y="3755"/>
                  </a:lnTo>
                  <a:lnTo>
                    <a:pt x="21697" y="3777"/>
                  </a:lnTo>
                  <a:lnTo>
                    <a:pt x="21484" y="3805"/>
                  </a:lnTo>
                  <a:lnTo>
                    <a:pt x="21271" y="3841"/>
                  </a:lnTo>
                  <a:lnTo>
                    <a:pt x="21058" y="3884"/>
                  </a:lnTo>
                  <a:lnTo>
                    <a:pt x="20857" y="3941"/>
                  </a:lnTo>
                  <a:lnTo>
                    <a:pt x="20655" y="3998"/>
                  </a:lnTo>
                  <a:lnTo>
                    <a:pt x="20454" y="4062"/>
                  </a:lnTo>
                  <a:lnTo>
                    <a:pt x="20230" y="4155"/>
                  </a:lnTo>
                  <a:lnTo>
                    <a:pt x="20017" y="4255"/>
                  </a:lnTo>
                  <a:lnTo>
                    <a:pt x="19826" y="4362"/>
                  </a:lnTo>
                  <a:lnTo>
                    <a:pt x="19636" y="4476"/>
                  </a:lnTo>
                  <a:lnTo>
                    <a:pt x="19457" y="4605"/>
                  </a:lnTo>
                  <a:lnTo>
                    <a:pt x="19289" y="4740"/>
                  </a:lnTo>
                  <a:lnTo>
                    <a:pt x="19143" y="4883"/>
                  </a:lnTo>
                  <a:lnTo>
                    <a:pt x="18997" y="5033"/>
                  </a:lnTo>
                  <a:lnTo>
                    <a:pt x="18863" y="4883"/>
                  </a:lnTo>
                  <a:lnTo>
                    <a:pt x="18706" y="4740"/>
                  </a:lnTo>
                  <a:lnTo>
                    <a:pt x="18538" y="4605"/>
                  </a:lnTo>
                  <a:lnTo>
                    <a:pt x="18370" y="4476"/>
                  </a:lnTo>
                  <a:lnTo>
                    <a:pt x="18180" y="4362"/>
                  </a:lnTo>
                  <a:lnTo>
                    <a:pt x="17978" y="4255"/>
                  </a:lnTo>
                  <a:lnTo>
                    <a:pt x="17765" y="4155"/>
                  </a:lnTo>
                  <a:lnTo>
                    <a:pt x="17541" y="4062"/>
                  </a:lnTo>
                  <a:lnTo>
                    <a:pt x="17351" y="3998"/>
                  </a:lnTo>
                  <a:lnTo>
                    <a:pt x="17149" y="3941"/>
                  </a:lnTo>
                  <a:lnTo>
                    <a:pt x="16936" y="3884"/>
                  </a:lnTo>
                  <a:lnTo>
                    <a:pt x="16735" y="3841"/>
                  </a:lnTo>
                  <a:lnTo>
                    <a:pt x="16511" y="3805"/>
                  </a:lnTo>
                  <a:lnTo>
                    <a:pt x="16298" y="3777"/>
                  </a:lnTo>
                  <a:lnTo>
                    <a:pt x="16074" y="3755"/>
                  </a:lnTo>
                  <a:lnTo>
                    <a:pt x="15850" y="3748"/>
                  </a:lnTo>
                  <a:lnTo>
                    <a:pt x="15615" y="3741"/>
                  </a:lnTo>
                  <a:lnTo>
                    <a:pt x="15391" y="3741"/>
                  </a:lnTo>
                  <a:lnTo>
                    <a:pt x="15156" y="3755"/>
                  </a:lnTo>
                  <a:lnTo>
                    <a:pt x="14920" y="3777"/>
                  </a:lnTo>
                  <a:lnTo>
                    <a:pt x="14685" y="3798"/>
                  </a:lnTo>
                  <a:lnTo>
                    <a:pt x="14439" y="3834"/>
                  </a:lnTo>
                  <a:lnTo>
                    <a:pt x="14203" y="3877"/>
                  </a:lnTo>
                  <a:lnTo>
                    <a:pt x="13957" y="3927"/>
                  </a:lnTo>
                  <a:lnTo>
                    <a:pt x="13879" y="3955"/>
                  </a:lnTo>
                  <a:lnTo>
                    <a:pt x="13800" y="3984"/>
                  </a:lnTo>
                  <a:lnTo>
                    <a:pt x="13733" y="4027"/>
                  </a:lnTo>
                  <a:lnTo>
                    <a:pt x="13677" y="4077"/>
                  </a:lnTo>
                  <a:lnTo>
                    <a:pt x="13643" y="4127"/>
                  </a:lnTo>
                  <a:lnTo>
                    <a:pt x="13621" y="4184"/>
                  </a:lnTo>
                  <a:lnTo>
                    <a:pt x="13610" y="4248"/>
                  </a:lnTo>
                  <a:lnTo>
                    <a:pt x="13621" y="4305"/>
                  </a:lnTo>
                  <a:lnTo>
                    <a:pt x="13666" y="4462"/>
                  </a:lnTo>
                  <a:lnTo>
                    <a:pt x="13733" y="4619"/>
                  </a:lnTo>
                  <a:lnTo>
                    <a:pt x="13800" y="4769"/>
                  </a:lnTo>
                  <a:lnTo>
                    <a:pt x="13890" y="4912"/>
                  </a:lnTo>
                  <a:lnTo>
                    <a:pt x="13979" y="5055"/>
                  </a:lnTo>
                  <a:lnTo>
                    <a:pt x="14080" y="5183"/>
                  </a:lnTo>
                  <a:lnTo>
                    <a:pt x="14192" y="5319"/>
                  </a:lnTo>
                  <a:lnTo>
                    <a:pt x="14315" y="5440"/>
                  </a:lnTo>
                  <a:lnTo>
                    <a:pt x="14450" y="5554"/>
                  </a:lnTo>
                  <a:lnTo>
                    <a:pt x="14584" y="5669"/>
                  </a:lnTo>
                  <a:lnTo>
                    <a:pt x="14730" y="5776"/>
                  </a:lnTo>
                  <a:lnTo>
                    <a:pt x="14887" y="5876"/>
                  </a:lnTo>
                  <a:lnTo>
                    <a:pt x="15055" y="5968"/>
                  </a:lnTo>
                  <a:lnTo>
                    <a:pt x="15223" y="6061"/>
                  </a:lnTo>
                  <a:lnTo>
                    <a:pt x="15402" y="6140"/>
                  </a:lnTo>
                  <a:lnTo>
                    <a:pt x="15592" y="6218"/>
                  </a:lnTo>
                  <a:lnTo>
                    <a:pt x="15816" y="6290"/>
                  </a:lnTo>
                  <a:lnTo>
                    <a:pt x="16052" y="6354"/>
                  </a:lnTo>
                  <a:lnTo>
                    <a:pt x="16287" y="6411"/>
                  </a:lnTo>
                  <a:lnTo>
                    <a:pt x="16522" y="6454"/>
                  </a:lnTo>
                  <a:lnTo>
                    <a:pt x="16768" y="6490"/>
                  </a:lnTo>
                  <a:lnTo>
                    <a:pt x="17026" y="6518"/>
                  </a:lnTo>
                  <a:lnTo>
                    <a:pt x="17284" y="6532"/>
                  </a:lnTo>
                  <a:lnTo>
                    <a:pt x="17541" y="6540"/>
                  </a:lnTo>
                  <a:lnTo>
                    <a:pt x="17777" y="6532"/>
                  </a:lnTo>
                  <a:lnTo>
                    <a:pt x="18001" y="6525"/>
                  </a:lnTo>
                  <a:lnTo>
                    <a:pt x="18236" y="6504"/>
                  </a:lnTo>
                  <a:lnTo>
                    <a:pt x="18471" y="6475"/>
                  </a:lnTo>
                  <a:lnTo>
                    <a:pt x="18471" y="10045"/>
                  </a:lnTo>
                  <a:lnTo>
                    <a:pt x="15973" y="10052"/>
                  </a:lnTo>
                  <a:lnTo>
                    <a:pt x="15861" y="10052"/>
                  </a:lnTo>
                  <a:lnTo>
                    <a:pt x="15749" y="10059"/>
                  </a:lnTo>
                  <a:lnTo>
                    <a:pt x="15581" y="9817"/>
                  </a:lnTo>
                  <a:lnTo>
                    <a:pt x="15413" y="9588"/>
                  </a:lnTo>
                  <a:lnTo>
                    <a:pt x="15223" y="9367"/>
                  </a:lnTo>
                  <a:lnTo>
                    <a:pt x="15021" y="9160"/>
                  </a:lnTo>
                  <a:lnTo>
                    <a:pt x="14808" y="8953"/>
                  </a:lnTo>
                  <a:lnTo>
                    <a:pt x="14595" y="8760"/>
                  </a:lnTo>
                  <a:lnTo>
                    <a:pt x="14159" y="8374"/>
                  </a:lnTo>
                  <a:lnTo>
                    <a:pt x="13778" y="8046"/>
                  </a:lnTo>
                  <a:lnTo>
                    <a:pt x="13599" y="7882"/>
                  </a:lnTo>
                  <a:lnTo>
                    <a:pt x="13419" y="7710"/>
                  </a:lnTo>
                  <a:lnTo>
                    <a:pt x="13251" y="7539"/>
                  </a:lnTo>
                  <a:lnTo>
                    <a:pt x="13095" y="7368"/>
                  </a:lnTo>
                  <a:lnTo>
                    <a:pt x="12938" y="7189"/>
                  </a:lnTo>
                  <a:lnTo>
                    <a:pt x="12803" y="7004"/>
                  </a:lnTo>
                  <a:lnTo>
                    <a:pt x="12669" y="6804"/>
                  </a:lnTo>
                  <a:lnTo>
                    <a:pt x="12546" y="6604"/>
                  </a:lnTo>
                  <a:lnTo>
                    <a:pt x="12445" y="6390"/>
                  </a:lnTo>
                  <a:lnTo>
                    <a:pt x="12355" y="6168"/>
                  </a:lnTo>
                  <a:lnTo>
                    <a:pt x="12288" y="5933"/>
                  </a:lnTo>
                  <a:lnTo>
                    <a:pt x="12243" y="5683"/>
                  </a:lnTo>
                  <a:lnTo>
                    <a:pt x="12210" y="5419"/>
                  </a:lnTo>
                  <a:lnTo>
                    <a:pt x="12198" y="5140"/>
                  </a:lnTo>
                  <a:lnTo>
                    <a:pt x="12210" y="4905"/>
                  </a:lnTo>
                  <a:lnTo>
                    <a:pt x="12232" y="4655"/>
                  </a:lnTo>
                  <a:lnTo>
                    <a:pt x="12232" y="4591"/>
                  </a:lnTo>
                  <a:lnTo>
                    <a:pt x="12210" y="4526"/>
                  </a:lnTo>
                  <a:lnTo>
                    <a:pt x="12165" y="4462"/>
                  </a:lnTo>
                  <a:lnTo>
                    <a:pt x="12109" y="4412"/>
                  </a:lnTo>
                  <a:lnTo>
                    <a:pt x="12042" y="4369"/>
                  </a:lnTo>
                  <a:lnTo>
                    <a:pt x="11952" y="4326"/>
                  </a:lnTo>
                  <a:lnTo>
                    <a:pt x="11862" y="4305"/>
                  </a:lnTo>
                  <a:lnTo>
                    <a:pt x="11750" y="4291"/>
                  </a:lnTo>
                  <a:lnTo>
                    <a:pt x="11650" y="4291"/>
                  </a:lnTo>
                  <a:lnTo>
                    <a:pt x="11549" y="4305"/>
                  </a:lnTo>
                  <a:lnTo>
                    <a:pt x="11448" y="4334"/>
                  </a:lnTo>
                  <a:lnTo>
                    <a:pt x="11370" y="4369"/>
                  </a:lnTo>
                  <a:lnTo>
                    <a:pt x="11291" y="4412"/>
                  </a:lnTo>
                  <a:lnTo>
                    <a:pt x="11235" y="4469"/>
                  </a:lnTo>
                  <a:lnTo>
                    <a:pt x="11202" y="4526"/>
                  </a:lnTo>
                  <a:lnTo>
                    <a:pt x="11179" y="4598"/>
                  </a:lnTo>
                  <a:lnTo>
                    <a:pt x="11146" y="4869"/>
                  </a:lnTo>
                  <a:lnTo>
                    <a:pt x="11146" y="5140"/>
                  </a:lnTo>
                  <a:lnTo>
                    <a:pt x="11157" y="5462"/>
                  </a:lnTo>
                  <a:lnTo>
                    <a:pt x="11190" y="5761"/>
                  </a:lnTo>
                  <a:lnTo>
                    <a:pt x="11246" y="6047"/>
                  </a:lnTo>
                  <a:lnTo>
                    <a:pt x="11325" y="6318"/>
                  </a:lnTo>
                  <a:lnTo>
                    <a:pt x="11426" y="6568"/>
                  </a:lnTo>
                  <a:lnTo>
                    <a:pt x="11538" y="6811"/>
                  </a:lnTo>
                  <a:lnTo>
                    <a:pt x="11672" y="7046"/>
                  </a:lnTo>
                  <a:lnTo>
                    <a:pt x="11818" y="7268"/>
                  </a:lnTo>
                  <a:lnTo>
                    <a:pt x="11986" y="7475"/>
                  </a:lnTo>
                  <a:lnTo>
                    <a:pt x="12154" y="7675"/>
                  </a:lnTo>
                  <a:lnTo>
                    <a:pt x="12333" y="7875"/>
                  </a:lnTo>
                  <a:lnTo>
                    <a:pt x="12512" y="8060"/>
                  </a:lnTo>
                  <a:lnTo>
                    <a:pt x="12714" y="8246"/>
                  </a:lnTo>
                  <a:lnTo>
                    <a:pt x="12904" y="8424"/>
                  </a:lnTo>
                  <a:lnTo>
                    <a:pt x="13307" y="8774"/>
                  </a:lnTo>
                  <a:lnTo>
                    <a:pt x="13733" y="9145"/>
                  </a:lnTo>
                  <a:lnTo>
                    <a:pt x="13935" y="9338"/>
                  </a:lnTo>
                  <a:lnTo>
                    <a:pt x="14136" y="9531"/>
                  </a:lnTo>
                  <a:lnTo>
                    <a:pt x="14327" y="9724"/>
                  </a:lnTo>
                  <a:lnTo>
                    <a:pt x="14495" y="9931"/>
                  </a:lnTo>
                  <a:lnTo>
                    <a:pt x="14651" y="10138"/>
                  </a:lnTo>
                  <a:lnTo>
                    <a:pt x="14797" y="10359"/>
                  </a:lnTo>
                  <a:lnTo>
                    <a:pt x="14685" y="10438"/>
                  </a:lnTo>
                  <a:lnTo>
                    <a:pt x="14584" y="10516"/>
                  </a:lnTo>
                  <a:lnTo>
                    <a:pt x="14495" y="10609"/>
                  </a:lnTo>
                  <a:lnTo>
                    <a:pt x="14427" y="10702"/>
                  </a:lnTo>
                  <a:lnTo>
                    <a:pt x="14371" y="10802"/>
                  </a:lnTo>
                  <a:lnTo>
                    <a:pt x="14327" y="10909"/>
                  </a:lnTo>
                  <a:lnTo>
                    <a:pt x="14293" y="11016"/>
                  </a:lnTo>
                  <a:lnTo>
                    <a:pt x="14293" y="11123"/>
                  </a:lnTo>
                  <a:lnTo>
                    <a:pt x="14293" y="11223"/>
                  </a:lnTo>
                  <a:lnTo>
                    <a:pt x="14315" y="11330"/>
                  </a:lnTo>
                  <a:lnTo>
                    <a:pt x="14360" y="11423"/>
                  </a:lnTo>
                  <a:lnTo>
                    <a:pt x="14405" y="11523"/>
                  </a:lnTo>
                  <a:lnTo>
                    <a:pt x="14472" y="11616"/>
                  </a:lnTo>
                  <a:lnTo>
                    <a:pt x="14551" y="11701"/>
                  </a:lnTo>
                  <a:lnTo>
                    <a:pt x="14640" y="11780"/>
                  </a:lnTo>
                  <a:lnTo>
                    <a:pt x="14752" y="11858"/>
                  </a:lnTo>
                  <a:lnTo>
                    <a:pt x="14651" y="11937"/>
                  </a:lnTo>
                  <a:lnTo>
                    <a:pt x="14562" y="12015"/>
                  </a:lnTo>
                  <a:lnTo>
                    <a:pt x="14483" y="12101"/>
                  </a:lnTo>
                  <a:lnTo>
                    <a:pt x="14416" y="12194"/>
                  </a:lnTo>
                  <a:lnTo>
                    <a:pt x="14360" y="12287"/>
                  </a:lnTo>
                  <a:lnTo>
                    <a:pt x="14327" y="12387"/>
                  </a:lnTo>
                  <a:lnTo>
                    <a:pt x="14293" y="12494"/>
                  </a:lnTo>
                  <a:lnTo>
                    <a:pt x="14293" y="12601"/>
                  </a:lnTo>
                  <a:lnTo>
                    <a:pt x="14293" y="12701"/>
                  </a:lnTo>
                  <a:lnTo>
                    <a:pt x="14327" y="12808"/>
                  </a:lnTo>
                  <a:lnTo>
                    <a:pt x="14360" y="12908"/>
                  </a:lnTo>
                  <a:lnTo>
                    <a:pt x="14416" y="13008"/>
                  </a:lnTo>
                  <a:lnTo>
                    <a:pt x="14483" y="13101"/>
                  </a:lnTo>
                  <a:lnTo>
                    <a:pt x="14573" y="13193"/>
                  </a:lnTo>
                  <a:lnTo>
                    <a:pt x="14674" y="13279"/>
                  </a:lnTo>
                  <a:lnTo>
                    <a:pt x="14786" y="13358"/>
                  </a:lnTo>
                  <a:lnTo>
                    <a:pt x="14887" y="13422"/>
                  </a:lnTo>
                  <a:lnTo>
                    <a:pt x="14999" y="13472"/>
                  </a:lnTo>
                  <a:lnTo>
                    <a:pt x="15111" y="13522"/>
                  </a:lnTo>
                  <a:lnTo>
                    <a:pt x="15234" y="13565"/>
                  </a:lnTo>
                  <a:lnTo>
                    <a:pt x="15368" y="13600"/>
                  </a:lnTo>
                  <a:lnTo>
                    <a:pt x="15492" y="13629"/>
                  </a:lnTo>
                  <a:lnTo>
                    <a:pt x="15626" y="13650"/>
                  </a:lnTo>
                  <a:lnTo>
                    <a:pt x="15760" y="13665"/>
                  </a:lnTo>
                  <a:lnTo>
                    <a:pt x="15760" y="14086"/>
                  </a:lnTo>
                  <a:lnTo>
                    <a:pt x="15772" y="14229"/>
                  </a:lnTo>
                  <a:lnTo>
                    <a:pt x="15805" y="14364"/>
                  </a:lnTo>
                  <a:lnTo>
                    <a:pt x="15861" y="14500"/>
                  </a:lnTo>
                  <a:lnTo>
                    <a:pt x="15940" y="14628"/>
                  </a:lnTo>
                  <a:lnTo>
                    <a:pt x="16029" y="14750"/>
                  </a:lnTo>
                  <a:lnTo>
                    <a:pt x="16141" y="14864"/>
                  </a:lnTo>
                  <a:lnTo>
                    <a:pt x="16264" y="14971"/>
                  </a:lnTo>
                  <a:lnTo>
                    <a:pt x="16410" y="15071"/>
                  </a:lnTo>
                  <a:lnTo>
                    <a:pt x="16556" y="15164"/>
                  </a:lnTo>
                  <a:lnTo>
                    <a:pt x="16724" y="15242"/>
                  </a:lnTo>
                  <a:lnTo>
                    <a:pt x="16914" y="15314"/>
                  </a:lnTo>
                  <a:lnTo>
                    <a:pt x="17104" y="15371"/>
                  </a:lnTo>
                  <a:lnTo>
                    <a:pt x="17306" y="15421"/>
                  </a:lnTo>
                  <a:lnTo>
                    <a:pt x="17508" y="15449"/>
                  </a:lnTo>
                  <a:lnTo>
                    <a:pt x="17732" y="15471"/>
                  </a:lnTo>
                  <a:lnTo>
                    <a:pt x="17956" y="15478"/>
                  </a:lnTo>
                  <a:lnTo>
                    <a:pt x="18471" y="15478"/>
                  </a:lnTo>
                  <a:lnTo>
                    <a:pt x="18471" y="16028"/>
                  </a:lnTo>
                  <a:lnTo>
                    <a:pt x="18471" y="16085"/>
                  </a:lnTo>
                  <a:lnTo>
                    <a:pt x="18449" y="16142"/>
                  </a:lnTo>
                  <a:lnTo>
                    <a:pt x="18426" y="16192"/>
                  </a:lnTo>
                  <a:lnTo>
                    <a:pt x="18404" y="16242"/>
                  </a:lnTo>
                  <a:lnTo>
                    <a:pt x="18370" y="16292"/>
                  </a:lnTo>
                  <a:lnTo>
                    <a:pt x="18325" y="16335"/>
                  </a:lnTo>
                  <a:lnTo>
                    <a:pt x="18269" y="16378"/>
                  </a:lnTo>
                  <a:lnTo>
                    <a:pt x="18213" y="16420"/>
                  </a:lnTo>
                  <a:lnTo>
                    <a:pt x="18157" y="16456"/>
                  </a:lnTo>
                  <a:lnTo>
                    <a:pt x="18090" y="16485"/>
                  </a:lnTo>
                  <a:lnTo>
                    <a:pt x="18023" y="16513"/>
                  </a:lnTo>
                  <a:lnTo>
                    <a:pt x="17945" y="16535"/>
                  </a:lnTo>
                  <a:lnTo>
                    <a:pt x="17866" y="16556"/>
                  </a:lnTo>
                  <a:lnTo>
                    <a:pt x="17788" y="16570"/>
                  </a:lnTo>
                  <a:lnTo>
                    <a:pt x="17698" y="16577"/>
                  </a:lnTo>
                  <a:lnTo>
                    <a:pt x="6934" y="16577"/>
                  </a:lnTo>
                  <a:lnTo>
                    <a:pt x="6856" y="16570"/>
                  </a:lnTo>
                  <a:lnTo>
                    <a:pt x="6766" y="16556"/>
                  </a:lnTo>
                  <a:lnTo>
                    <a:pt x="6688" y="16535"/>
                  </a:lnTo>
                  <a:lnTo>
                    <a:pt x="6620" y="16513"/>
                  </a:lnTo>
                  <a:lnTo>
                    <a:pt x="6542" y="16485"/>
                  </a:lnTo>
                  <a:lnTo>
                    <a:pt x="6475" y="16456"/>
                  </a:lnTo>
                  <a:lnTo>
                    <a:pt x="6419" y="16420"/>
                  </a:lnTo>
                  <a:lnTo>
                    <a:pt x="6363" y="16378"/>
                  </a:lnTo>
                  <a:lnTo>
                    <a:pt x="6318" y="16335"/>
                  </a:lnTo>
                  <a:lnTo>
                    <a:pt x="6273" y="16292"/>
                  </a:lnTo>
                  <a:lnTo>
                    <a:pt x="6228" y="16242"/>
                  </a:lnTo>
                  <a:lnTo>
                    <a:pt x="6206" y="16192"/>
                  </a:lnTo>
                  <a:lnTo>
                    <a:pt x="6183" y="16142"/>
                  </a:lnTo>
                  <a:lnTo>
                    <a:pt x="6172" y="16085"/>
                  </a:lnTo>
                  <a:lnTo>
                    <a:pt x="6161" y="16028"/>
                  </a:lnTo>
                  <a:lnTo>
                    <a:pt x="6161" y="13043"/>
                  </a:lnTo>
                  <a:lnTo>
                    <a:pt x="6430" y="13022"/>
                  </a:lnTo>
                  <a:lnTo>
                    <a:pt x="6699" y="12993"/>
                  </a:lnTo>
                  <a:lnTo>
                    <a:pt x="6956" y="12958"/>
                  </a:lnTo>
                  <a:lnTo>
                    <a:pt x="7203" y="12915"/>
                  </a:lnTo>
                  <a:lnTo>
                    <a:pt x="7460" y="12865"/>
                  </a:lnTo>
                  <a:lnTo>
                    <a:pt x="7696" y="12808"/>
                  </a:lnTo>
                  <a:lnTo>
                    <a:pt x="7942" y="12744"/>
                  </a:lnTo>
                  <a:lnTo>
                    <a:pt x="8166" y="12672"/>
                  </a:lnTo>
                  <a:lnTo>
                    <a:pt x="8401" y="12594"/>
                  </a:lnTo>
                  <a:lnTo>
                    <a:pt x="8614" y="12515"/>
                  </a:lnTo>
                  <a:lnTo>
                    <a:pt x="8827" y="12422"/>
                  </a:lnTo>
                  <a:lnTo>
                    <a:pt x="9040" y="12330"/>
                  </a:lnTo>
                  <a:lnTo>
                    <a:pt x="9241" y="12222"/>
                  </a:lnTo>
                  <a:lnTo>
                    <a:pt x="9432" y="12115"/>
                  </a:lnTo>
                  <a:lnTo>
                    <a:pt x="9611" y="12008"/>
                  </a:lnTo>
                  <a:lnTo>
                    <a:pt x="9790" y="11887"/>
                  </a:lnTo>
                  <a:lnTo>
                    <a:pt x="9958" y="11766"/>
                  </a:lnTo>
                  <a:lnTo>
                    <a:pt x="10115" y="11637"/>
                  </a:lnTo>
                  <a:lnTo>
                    <a:pt x="10272" y="11509"/>
                  </a:lnTo>
                  <a:lnTo>
                    <a:pt x="10406" y="11373"/>
                  </a:lnTo>
                  <a:lnTo>
                    <a:pt x="10541" y="11230"/>
                  </a:lnTo>
                  <a:lnTo>
                    <a:pt x="10664" y="11087"/>
                  </a:lnTo>
                  <a:lnTo>
                    <a:pt x="10776" y="10937"/>
                  </a:lnTo>
                  <a:lnTo>
                    <a:pt x="10877" y="10787"/>
                  </a:lnTo>
                  <a:lnTo>
                    <a:pt x="10966" y="10630"/>
                  </a:lnTo>
                  <a:lnTo>
                    <a:pt x="11045" y="10473"/>
                  </a:lnTo>
                  <a:lnTo>
                    <a:pt x="11112" y="10309"/>
                  </a:lnTo>
                  <a:lnTo>
                    <a:pt x="11168" y="10145"/>
                  </a:lnTo>
                  <a:lnTo>
                    <a:pt x="11213" y="9981"/>
                  </a:lnTo>
                  <a:lnTo>
                    <a:pt x="11246" y="9809"/>
                  </a:lnTo>
                  <a:lnTo>
                    <a:pt x="11269" y="9638"/>
                  </a:lnTo>
                  <a:lnTo>
                    <a:pt x="11269" y="9467"/>
                  </a:lnTo>
                  <a:lnTo>
                    <a:pt x="11269" y="9281"/>
                  </a:lnTo>
                  <a:lnTo>
                    <a:pt x="11246" y="9095"/>
                  </a:lnTo>
                  <a:lnTo>
                    <a:pt x="11213" y="8917"/>
                  </a:lnTo>
                  <a:lnTo>
                    <a:pt x="11157" y="8738"/>
                  </a:lnTo>
                  <a:lnTo>
                    <a:pt x="11090" y="8567"/>
                  </a:lnTo>
                  <a:lnTo>
                    <a:pt x="11022" y="8396"/>
                  </a:lnTo>
                  <a:lnTo>
                    <a:pt x="10933" y="8232"/>
                  </a:lnTo>
                  <a:lnTo>
                    <a:pt x="10832" y="8067"/>
                  </a:lnTo>
                  <a:lnTo>
                    <a:pt x="10720" y="7910"/>
                  </a:lnTo>
                  <a:lnTo>
                    <a:pt x="10597" y="7753"/>
                  </a:lnTo>
                  <a:lnTo>
                    <a:pt x="10451" y="7603"/>
                  </a:lnTo>
                  <a:lnTo>
                    <a:pt x="10305" y="7453"/>
                  </a:lnTo>
                  <a:lnTo>
                    <a:pt x="10149" y="7318"/>
                  </a:lnTo>
                  <a:lnTo>
                    <a:pt x="9981" y="7182"/>
                  </a:lnTo>
                  <a:lnTo>
                    <a:pt x="9801" y="7046"/>
                  </a:lnTo>
                  <a:lnTo>
                    <a:pt x="9622" y="6925"/>
                  </a:lnTo>
                  <a:lnTo>
                    <a:pt x="9421" y="6804"/>
                  </a:lnTo>
                  <a:lnTo>
                    <a:pt x="9219" y="6690"/>
                  </a:lnTo>
                  <a:lnTo>
                    <a:pt x="9006" y="6582"/>
                  </a:lnTo>
                  <a:lnTo>
                    <a:pt x="8782" y="6482"/>
                  </a:lnTo>
                  <a:lnTo>
                    <a:pt x="8558" y="6390"/>
                  </a:lnTo>
                  <a:lnTo>
                    <a:pt x="8323" y="6304"/>
                  </a:lnTo>
                  <a:lnTo>
                    <a:pt x="8076" y="6225"/>
                  </a:lnTo>
                  <a:lnTo>
                    <a:pt x="7830" y="6154"/>
                  </a:lnTo>
                  <a:lnTo>
                    <a:pt x="7572" y="6090"/>
                  </a:lnTo>
                  <a:lnTo>
                    <a:pt x="7315" y="6033"/>
                  </a:lnTo>
                  <a:lnTo>
                    <a:pt x="7046" y="5983"/>
                  </a:lnTo>
                  <a:lnTo>
                    <a:pt x="6766" y="5947"/>
                  </a:lnTo>
                  <a:lnTo>
                    <a:pt x="6497" y="5911"/>
                  </a:lnTo>
                  <a:lnTo>
                    <a:pt x="6217" y="5890"/>
                  </a:lnTo>
                  <a:lnTo>
                    <a:pt x="5926" y="5876"/>
                  </a:lnTo>
                  <a:lnTo>
                    <a:pt x="5635" y="5868"/>
                  </a:lnTo>
                  <a:lnTo>
                    <a:pt x="5343" y="5876"/>
                  </a:lnTo>
                  <a:lnTo>
                    <a:pt x="5063" y="5890"/>
                  </a:lnTo>
                  <a:lnTo>
                    <a:pt x="4783" y="5911"/>
                  </a:lnTo>
                  <a:lnTo>
                    <a:pt x="4503" y="5947"/>
                  </a:lnTo>
                  <a:lnTo>
                    <a:pt x="4234" y="5983"/>
                  </a:lnTo>
                  <a:lnTo>
                    <a:pt x="3966" y="6033"/>
                  </a:lnTo>
                  <a:lnTo>
                    <a:pt x="3697" y="6090"/>
                  </a:lnTo>
                  <a:lnTo>
                    <a:pt x="3450" y="6154"/>
                  </a:lnTo>
                  <a:lnTo>
                    <a:pt x="3193" y="6225"/>
                  </a:lnTo>
                  <a:lnTo>
                    <a:pt x="2958" y="6304"/>
                  </a:lnTo>
                  <a:lnTo>
                    <a:pt x="2722" y="6390"/>
                  </a:lnTo>
                  <a:lnTo>
                    <a:pt x="2487" y="6482"/>
                  </a:lnTo>
                  <a:lnTo>
                    <a:pt x="2263" y="6582"/>
                  </a:lnTo>
                  <a:lnTo>
                    <a:pt x="2050" y="6690"/>
                  </a:lnTo>
                  <a:lnTo>
                    <a:pt x="1849" y="6804"/>
                  </a:lnTo>
                  <a:lnTo>
                    <a:pt x="1658" y="6925"/>
                  </a:lnTo>
                  <a:lnTo>
                    <a:pt x="1468" y="7046"/>
                  </a:lnTo>
                  <a:lnTo>
                    <a:pt x="1289" y="7182"/>
                  </a:lnTo>
                  <a:lnTo>
                    <a:pt x="1121" y="7318"/>
                  </a:lnTo>
                  <a:lnTo>
                    <a:pt x="964" y="7453"/>
                  </a:lnTo>
                  <a:lnTo>
                    <a:pt x="818" y="7603"/>
                  </a:lnTo>
                  <a:lnTo>
                    <a:pt x="684" y="7753"/>
                  </a:lnTo>
                  <a:lnTo>
                    <a:pt x="561" y="7910"/>
                  </a:lnTo>
                  <a:lnTo>
                    <a:pt x="449" y="8067"/>
                  </a:lnTo>
                  <a:lnTo>
                    <a:pt x="348" y="8232"/>
                  </a:lnTo>
                  <a:lnTo>
                    <a:pt x="258" y="8396"/>
                  </a:lnTo>
                  <a:lnTo>
                    <a:pt x="180" y="8567"/>
                  </a:lnTo>
                  <a:lnTo>
                    <a:pt x="112" y="8738"/>
                  </a:lnTo>
                  <a:lnTo>
                    <a:pt x="68" y="8917"/>
                  </a:lnTo>
                  <a:lnTo>
                    <a:pt x="34" y="9095"/>
                  </a:lnTo>
                  <a:lnTo>
                    <a:pt x="12" y="9281"/>
                  </a:lnTo>
                  <a:lnTo>
                    <a:pt x="0" y="9467"/>
                  </a:lnTo>
                  <a:lnTo>
                    <a:pt x="12" y="9638"/>
                  </a:lnTo>
                  <a:lnTo>
                    <a:pt x="23" y="9809"/>
                  </a:lnTo>
                  <a:lnTo>
                    <a:pt x="56" y="9981"/>
                  </a:lnTo>
                  <a:lnTo>
                    <a:pt x="101" y="10145"/>
                  </a:lnTo>
                  <a:lnTo>
                    <a:pt x="157" y="10309"/>
                  </a:lnTo>
                  <a:lnTo>
                    <a:pt x="225" y="10473"/>
                  </a:lnTo>
                  <a:lnTo>
                    <a:pt x="303" y="10630"/>
                  </a:lnTo>
                  <a:lnTo>
                    <a:pt x="393" y="10787"/>
                  </a:lnTo>
                  <a:lnTo>
                    <a:pt x="493" y="10937"/>
                  </a:lnTo>
                  <a:lnTo>
                    <a:pt x="605" y="11087"/>
                  </a:lnTo>
                  <a:lnTo>
                    <a:pt x="729" y="11230"/>
                  </a:lnTo>
                  <a:lnTo>
                    <a:pt x="863" y="11373"/>
                  </a:lnTo>
                  <a:lnTo>
                    <a:pt x="1009" y="11509"/>
                  </a:lnTo>
                  <a:lnTo>
                    <a:pt x="1154" y="11637"/>
                  </a:lnTo>
                  <a:lnTo>
                    <a:pt x="1311" y="11766"/>
                  </a:lnTo>
                  <a:lnTo>
                    <a:pt x="1479" y="11887"/>
                  </a:lnTo>
                  <a:lnTo>
                    <a:pt x="1658" y="12008"/>
                  </a:lnTo>
                  <a:lnTo>
                    <a:pt x="1837" y="12115"/>
                  </a:lnTo>
                  <a:lnTo>
                    <a:pt x="2039" y="12222"/>
                  </a:lnTo>
                  <a:lnTo>
                    <a:pt x="2241" y="12330"/>
                  </a:lnTo>
                  <a:lnTo>
                    <a:pt x="2442" y="12422"/>
                  </a:lnTo>
                  <a:lnTo>
                    <a:pt x="2655" y="12515"/>
                  </a:lnTo>
                  <a:lnTo>
                    <a:pt x="2879" y="12594"/>
                  </a:lnTo>
                  <a:lnTo>
                    <a:pt x="3103" y="12672"/>
                  </a:lnTo>
                  <a:lnTo>
                    <a:pt x="3338" y="12744"/>
                  </a:lnTo>
                  <a:lnTo>
                    <a:pt x="3574" y="12808"/>
                  </a:lnTo>
                  <a:lnTo>
                    <a:pt x="3820" y="12865"/>
                  </a:lnTo>
                  <a:lnTo>
                    <a:pt x="4066" y="12915"/>
                  </a:lnTo>
                  <a:lnTo>
                    <a:pt x="4324" y="12958"/>
                  </a:lnTo>
                  <a:lnTo>
                    <a:pt x="4582" y="12993"/>
                  </a:lnTo>
                  <a:lnTo>
                    <a:pt x="4839" y="13022"/>
                  </a:lnTo>
                  <a:lnTo>
                    <a:pt x="5108" y="13043"/>
                  </a:lnTo>
                  <a:lnTo>
                    <a:pt x="5108" y="16028"/>
                  </a:lnTo>
                  <a:lnTo>
                    <a:pt x="5119" y="16156"/>
                  </a:lnTo>
                  <a:lnTo>
                    <a:pt x="5142" y="16278"/>
                  </a:lnTo>
                  <a:lnTo>
                    <a:pt x="5198" y="16392"/>
                  </a:lnTo>
                  <a:lnTo>
                    <a:pt x="5254" y="16506"/>
                  </a:lnTo>
                  <a:lnTo>
                    <a:pt x="5343" y="16613"/>
                  </a:lnTo>
                  <a:lnTo>
                    <a:pt x="5433" y="16713"/>
                  </a:lnTo>
                  <a:lnTo>
                    <a:pt x="5545" y="16806"/>
                  </a:lnTo>
                  <a:lnTo>
                    <a:pt x="5668" y="16892"/>
                  </a:lnTo>
                  <a:lnTo>
                    <a:pt x="5803" y="16970"/>
                  </a:lnTo>
                  <a:lnTo>
                    <a:pt x="5959" y="17041"/>
                  </a:lnTo>
                  <a:lnTo>
                    <a:pt x="6116" y="17106"/>
                  </a:lnTo>
                  <a:lnTo>
                    <a:pt x="6284" y="17156"/>
                  </a:lnTo>
                  <a:lnTo>
                    <a:pt x="6452" y="17199"/>
                  </a:lnTo>
                  <a:lnTo>
                    <a:pt x="6643" y="17227"/>
                  </a:lnTo>
                  <a:lnTo>
                    <a:pt x="6833" y="17248"/>
                  </a:lnTo>
                  <a:lnTo>
                    <a:pt x="17810" y="17248"/>
                  </a:lnTo>
                  <a:lnTo>
                    <a:pt x="18001" y="17227"/>
                  </a:lnTo>
                  <a:lnTo>
                    <a:pt x="18180" y="17199"/>
                  </a:lnTo>
                  <a:lnTo>
                    <a:pt x="18359" y="17156"/>
                  </a:lnTo>
                  <a:lnTo>
                    <a:pt x="18527" y="17106"/>
                  </a:lnTo>
                  <a:lnTo>
                    <a:pt x="18684" y="17041"/>
                  </a:lnTo>
                  <a:lnTo>
                    <a:pt x="18829" y="16970"/>
                  </a:lnTo>
                  <a:lnTo>
                    <a:pt x="18964" y="16892"/>
                  </a:lnTo>
                  <a:lnTo>
                    <a:pt x="19087" y="16806"/>
                  </a:lnTo>
                  <a:lnTo>
                    <a:pt x="19199" y="16713"/>
                  </a:lnTo>
                  <a:lnTo>
                    <a:pt x="19300" y="16613"/>
                  </a:lnTo>
                  <a:lnTo>
                    <a:pt x="19378" y="16506"/>
                  </a:lnTo>
                  <a:lnTo>
                    <a:pt x="19446" y="16392"/>
                  </a:lnTo>
                  <a:lnTo>
                    <a:pt x="19490" y="16278"/>
                  </a:lnTo>
                  <a:lnTo>
                    <a:pt x="19513" y="16156"/>
                  </a:lnTo>
                  <a:lnTo>
                    <a:pt x="19524" y="16028"/>
                  </a:lnTo>
                  <a:lnTo>
                    <a:pt x="19524" y="15478"/>
                  </a:lnTo>
                  <a:lnTo>
                    <a:pt x="20050" y="15478"/>
                  </a:lnTo>
                  <a:lnTo>
                    <a:pt x="20274" y="15471"/>
                  </a:lnTo>
                  <a:lnTo>
                    <a:pt x="20487" y="15449"/>
                  </a:lnTo>
                  <a:lnTo>
                    <a:pt x="20700" y="15421"/>
                  </a:lnTo>
                  <a:lnTo>
                    <a:pt x="20902" y="15371"/>
                  </a:lnTo>
                  <a:lnTo>
                    <a:pt x="21092" y="15314"/>
                  </a:lnTo>
                  <a:lnTo>
                    <a:pt x="21271" y="15242"/>
                  </a:lnTo>
                  <a:lnTo>
                    <a:pt x="21439" y="15164"/>
                  </a:lnTo>
                  <a:lnTo>
                    <a:pt x="21596" y="15071"/>
                  </a:lnTo>
                  <a:lnTo>
                    <a:pt x="21731" y="14971"/>
                  </a:lnTo>
                  <a:lnTo>
                    <a:pt x="21865" y="14864"/>
                  </a:lnTo>
                  <a:lnTo>
                    <a:pt x="21977" y="14750"/>
                  </a:lnTo>
                  <a:lnTo>
                    <a:pt x="22067" y="14628"/>
                  </a:lnTo>
                  <a:lnTo>
                    <a:pt x="22134" y="14500"/>
                  </a:lnTo>
                  <a:lnTo>
                    <a:pt x="22190" y="14364"/>
                  </a:lnTo>
                  <a:lnTo>
                    <a:pt x="22223" y="14229"/>
                  </a:lnTo>
                  <a:lnTo>
                    <a:pt x="22235" y="14086"/>
                  </a:lnTo>
                  <a:lnTo>
                    <a:pt x="22235" y="13657"/>
                  </a:lnTo>
                  <a:lnTo>
                    <a:pt x="22391" y="13643"/>
                  </a:lnTo>
                  <a:lnTo>
                    <a:pt x="22537" y="13615"/>
                  </a:lnTo>
                  <a:lnTo>
                    <a:pt x="22683" y="13579"/>
                  </a:lnTo>
                  <a:lnTo>
                    <a:pt x="22817" y="13543"/>
                  </a:lnTo>
                  <a:lnTo>
                    <a:pt x="22940" y="13493"/>
                  </a:lnTo>
                  <a:lnTo>
                    <a:pt x="23063" y="13436"/>
                  </a:lnTo>
                  <a:lnTo>
                    <a:pt x="23175" y="13372"/>
                  </a:lnTo>
                  <a:lnTo>
                    <a:pt x="23287" y="13308"/>
                  </a:lnTo>
                  <a:lnTo>
                    <a:pt x="23377" y="13229"/>
                  </a:lnTo>
                  <a:lnTo>
                    <a:pt x="23455" y="13151"/>
                  </a:lnTo>
                  <a:lnTo>
                    <a:pt x="23534" y="13065"/>
                  </a:lnTo>
                  <a:lnTo>
                    <a:pt x="23590" y="12979"/>
                  </a:lnTo>
                  <a:lnTo>
                    <a:pt x="23646" y="12886"/>
                  </a:lnTo>
                  <a:lnTo>
                    <a:pt x="23680" y="12794"/>
                  </a:lnTo>
                  <a:lnTo>
                    <a:pt x="23702" y="12694"/>
                  </a:lnTo>
                  <a:lnTo>
                    <a:pt x="23713" y="12594"/>
                  </a:lnTo>
                  <a:lnTo>
                    <a:pt x="23702" y="12487"/>
                  </a:lnTo>
                  <a:lnTo>
                    <a:pt x="23680" y="12387"/>
                  </a:lnTo>
                  <a:lnTo>
                    <a:pt x="23635" y="12287"/>
                  </a:lnTo>
                  <a:lnTo>
                    <a:pt x="23590" y="12187"/>
                  </a:lnTo>
                  <a:lnTo>
                    <a:pt x="23523" y="12101"/>
                  </a:lnTo>
                  <a:lnTo>
                    <a:pt x="23444" y="12008"/>
                  </a:lnTo>
                  <a:lnTo>
                    <a:pt x="23343" y="11930"/>
                  </a:lnTo>
                  <a:lnTo>
                    <a:pt x="23243" y="11858"/>
                  </a:lnTo>
                  <a:lnTo>
                    <a:pt x="23343" y="11780"/>
                  </a:lnTo>
                  <a:lnTo>
                    <a:pt x="23444" y="11701"/>
                  </a:lnTo>
                  <a:lnTo>
                    <a:pt x="23523" y="11616"/>
                  </a:lnTo>
                  <a:lnTo>
                    <a:pt x="23590" y="11523"/>
                  </a:lnTo>
                  <a:lnTo>
                    <a:pt x="23635" y="11423"/>
                  </a:lnTo>
                  <a:lnTo>
                    <a:pt x="23680" y="11323"/>
                  </a:lnTo>
                  <a:lnTo>
                    <a:pt x="23702" y="11223"/>
                  </a:lnTo>
                  <a:lnTo>
                    <a:pt x="23713" y="11116"/>
                  </a:lnTo>
                  <a:lnTo>
                    <a:pt x="23702" y="11009"/>
                  </a:lnTo>
                  <a:lnTo>
                    <a:pt x="23668" y="10902"/>
                  </a:lnTo>
                  <a:lnTo>
                    <a:pt x="23635" y="10795"/>
                  </a:lnTo>
                  <a:lnTo>
                    <a:pt x="23579" y="10695"/>
                  </a:lnTo>
                  <a:lnTo>
                    <a:pt x="23500" y="10602"/>
                  </a:lnTo>
                  <a:lnTo>
                    <a:pt x="23422" y="10516"/>
                  </a:lnTo>
                  <a:lnTo>
                    <a:pt x="23321" y="10430"/>
                  </a:lnTo>
                  <a:lnTo>
                    <a:pt x="23209" y="10352"/>
                  </a:lnTo>
                  <a:lnTo>
                    <a:pt x="23355" y="10138"/>
                  </a:lnTo>
                  <a:lnTo>
                    <a:pt x="23511" y="9924"/>
                  </a:lnTo>
                  <a:lnTo>
                    <a:pt x="23680" y="9724"/>
                  </a:lnTo>
                  <a:lnTo>
                    <a:pt x="23870" y="9524"/>
                  </a:lnTo>
                  <a:lnTo>
                    <a:pt x="24060" y="9338"/>
                  </a:lnTo>
                  <a:lnTo>
                    <a:pt x="24262" y="9145"/>
                  </a:lnTo>
                  <a:lnTo>
                    <a:pt x="24699" y="8774"/>
                  </a:lnTo>
                  <a:lnTo>
                    <a:pt x="25091" y="8424"/>
                  </a:lnTo>
                  <a:lnTo>
                    <a:pt x="25292" y="8246"/>
                  </a:lnTo>
                  <a:lnTo>
                    <a:pt x="25483" y="8060"/>
                  </a:lnTo>
                  <a:lnTo>
                    <a:pt x="25673" y="7875"/>
                  </a:lnTo>
                  <a:lnTo>
                    <a:pt x="25853" y="7675"/>
                  </a:lnTo>
                  <a:lnTo>
                    <a:pt x="26021" y="7475"/>
                  </a:lnTo>
                  <a:lnTo>
                    <a:pt x="26177" y="7268"/>
                  </a:lnTo>
                  <a:lnTo>
                    <a:pt x="26323" y="7046"/>
                  </a:lnTo>
                  <a:lnTo>
                    <a:pt x="26457" y="6811"/>
                  </a:lnTo>
                  <a:lnTo>
                    <a:pt x="26569" y="6568"/>
                  </a:lnTo>
                  <a:lnTo>
                    <a:pt x="26670" y="6318"/>
                  </a:lnTo>
                  <a:lnTo>
                    <a:pt x="26749" y="6047"/>
                  </a:lnTo>
                  <a:lnTo>
                    <a:pt x="26805" y="5761"/>
                  </a:lnTo>
                  <a:lnTo>
                    <a:pt x="26849" y="5462"/>
                  </a:lnTo>
                  <a:lnTo>
                    <a:pt x="26861" y="5140"/>
                  </a:lnTo>
                  <a:lnTo>
                    <a:pt x="26849" y="4869"/>
                  </a:lnTo>
                  <a:lnTo>
                    <a:pt x="26816" y="4598"/>
                  </a:lnTo>
                  <a:lnTo>
                    <a:pt x="26771" y="4334"/>
                  </a:lnTo>
                  <a:lnTo>
                    <a:pt x="26704" y="4069"/>
                  </a:lnTo>
                  <a:lnTo>
                    <a:pt x="26625" y="3820"/>
                  </a:lnTo>
                  <a:lnTo>
                    <a:pt x="26525" y="3570"/>
                  </a:lnTo>
                  <a:lnTo>
                    <a:pt x="26401" y="3327"/>
                  </a:lnTo>
                  <a:lnTo>
                    <a:pt x="26256" y="3084"/>
                  </a:lnTo>
                  <a:lnTo>
                    <a:pt x="26099" y="2856"/>
                  </a:lnTo>
                  <a:lnTo>
                    <a:pt x="25931" y="2627"/>
                  </a:lnTo>
                  <a:lnTo>
                    <a:pt x="25741" y="2413"/>
                  </a:lnTo>
                  <a:lnTo>
                    <a:pt x="25528" y="2199"/>
                  </a:lnTo>
                  <a:lnTo>
                    <a:pt x="25304" y="1992"/>
                  </a:lnTo>
                  <a:lnTo>
                    <a:pt x="25057" y="1792"/>
                  </a:lnTo>
                  <a:lnTo>
                    <a:pt x="24800" y="1606"/>
                  </a:lnTo>
                  <a:lnTo>
                    <a:pt x="24520" y="1421"/>
                  </a:lnTo>
                  <a:lnTo>
                    <a:pt x="24240" y="1249"/>
                  </a:lnTo>
                  <a:lnTo>
                    <a:pt x="23948" y="1092"/>
                  </a:lnTo>
                  <a:lnTo>
                    <a:pt x="23646" y="950"/>
                  </a:lnTo>
                  <a:lnTo>
                    <a:pt x="23321" y="807"/>
                  </a:lnTo>
                  <a:lnTo>
                    <a:pt x="22996" y="678"/>
                  </a:lnTo>
                  <a:lnTo>
                    <a:pt x="22671" y="564"/>
                  </a:lnTo>
                  <a:lnTo>
                    <a:pt x="22324" y="457"/>
                  </a:lnTo>
                  <a:lnTo>
                    <a:pt x="21977" y="357"/>
                  </a:lnTo>
                  <a:lnTo>
                    <a:pt x="21619" y="271"/>
                  </a:lnTo>
                  <a:lnTo>
                    <a:pt x="21260" y="200"/>
                  </a:lnTo>
                  <a:lnTo>
                    <a:pt x="20890" y="136"/>
                  </a:lnTo>
                  <a:lnTo>
                    <a:pt x="20521" y="86"/>
                  </a:lnTo>
                  <a:lnTo>
                    <a:pt x="20140" y="43"/>
                  </a:lnTo>
                  <a:lnTo>
                    <a:pt x="19759" y="21"/>
                  </a:lnTo>
                  <a:lnTo>
                    <a:pt x="1937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9" name="Google Shape;619;p65"/>
            <p:cNvSpPr/>
            <p:nvPr/>
          </p:nvSpPr>
          <p:spPr>
            <a:xfrm flipH="1">
              <a:off x="3362348" y="3235500"/>
              <a:ext cx="54396" cy="108000"/>
            </a:xfrm>
            <a:custGeom>
              <a:avLst/>
              <a:gdLst/>
              <a:ahLst/>
              <a:cxnLst/>
              <a:rect l="l" t="t" r="r" b="b"/>
              <a:pathLst>
                <a:path w="3350" h="4320" extrusionOk="0">
                  <a:moveTo>
                    <a:pt x="1356" y="0"/>
                  </a:moveTo>
                  <a:lnTo>
                    <a:pt x="1255" y="15"/>
                  </a:lnTo>
                  <a:lnTo>
                    <a:pt x="1154" y="36"/>
                  </a:lnTo>
                  <a:lnTo>
                    <a:pt x="1065" y="72"/>
                  </a:lnTo>
                  <a:lnTo>
                    <a:pt x="986" y="115"/>
                  </a:lnTo>
                  <a:lnTo>
                    <a:pt x="930" y="172"/>
                  </a:lnTo>
                  <a:lnTo>
                    <a:pt x="897" y="229"/>
                  </a:lnTo>
                  <a:lnTo>
                    <a:pt x="874" y="293"/>
                  </a:lnTo>
                  <a:lnTo>
                    <a:pt x="863" y="357"/>
                  </a:lnTo>
                  <a:lnTo>
                    <a:pt x="886" y="422"/>
                  </a:lnTo>
                  <a:lnTo>
                    <a:pt x="919" y="486"/>
                  </a:lnTo>
                  <a:lnTo>
                    <a:pt x="1961" y="1821"/>
                  </a:lnTo>
                  <a:lnTo>
                    <a:pt x="527" y="1821"/>
                  </a:lnTo>
                  <a:lnTo>
                    <a:pt x="460" y="1828"/>
                  </a:lnTo>
                  <a:lnTo>
                    <a:pt x="393" y="1835"/>
                  </a:lnTo>
                  <a:lnTo>
                    <a:pt x="325" y="1850"/>
                  </a:lnTo>
                  <a:lnTo>
                    <a:pt x="269" y="1864"/>
                  </a:lnTo>
                  <a:lnTo>
                    <a:pt x="213" y="1892"/>
                  </a:lnTo>
                  <a:lnTo>
                    <a:pt x="157" y="1914"/>
                  </a:lnTo>
                  <a:lnTo>
                    <a:pt x="113" y="1950"/>
                  </a:lnTo>
                  <a:lnTo>
                    <a:pt x="79" y="1985"/>
                  </a:lnTo>
                  <a:lnTo>
                    <a:pt x="45" y="2021"/>
                  </a:lnTo>
                  <a:lnTo>
                    <a:pt x="23" y="2064"/>
                  </a:lnTo>
                  <a:lnTo>
                    <a:pt x="1" y="2099"/>
                  </a:lnTo>
                  <a:lnTo>
                    <a:pt x="1" y="2142"/>
                  </a:lnTo>
                  <a:lnTo>
                    <a:pt x="1" y="2185"/>
                  </a:lnTo>
                  <a:lnTo>
                    <a:pt x="12" y="2228"/>
                  </a:lnTo>
                  <a:lnTo>
                    <a:pt x="23" y="2271"/>
                  </a:lnTo>
                  <a:lnTo>
                    <a:pt x="57" y="2314"/>
                  </a:lnTo>
                  <a:lnTo>
                    <a:pt x="1479" y="4134"/>
                  </a:lnTo>
                  <a:lnTo>
                    <a:pt x="1513" y="4177"/>
                  </a:lnTo>
                  <a:lnTo>
                    <a:pt x="1558" y="4213"/>
                  </a:lnTo>
                  <a:lnTo>
                    <a:pt x="1614" y="4248"/>
                  </a:lnTo>
                  <a:lnTo>
                    <a:pt x="1670" y="4270"/>
                  </a:lnTo>
                  <a:lnTo>
                    <a:pt x="1737" y="4291"/>
                  </a:lnTo>
                  <a:lnTo>
                    <a:pt x="1804" y="4313"/>
                  </a:lnTo>
                  <a:lnTo>
                    <a:pt x="1882" y="4320"/>
                  </a:lnTo>
                  <a:lnTo>
                    <a:pt x="2006" y="4320"/>
                  </a:lnTo>
                  <a:lnTo>
                    <a:pt x="2073" y="4313"/>
                  </a:lnTo>
                  <a:lnTo>
                    <a:pt x="2129" y="4305"/>
                  </a:lnTo>
                  <a:lnTo>
                    <a:pt x="2185" y="4284"/>
                  </a:lnTo>
                  <a:lnTo>
                    <a:pt x="2274" y="4248"/>
                  </a:lnTo>
                  <a:lnTo>
                    <a:pt x="2353" y="4206"/>
                  </a:lnTo>
                  <a:lnTo>
                    <a:pt x="2409" y="4148"/>
                  </a:lnTo>
                  <a:lnTo>
                    <a:pt x="2454" y="4091"/>
                  </a:lnTo>
                  <a:lnTo>
                    <a:pt x="2476" y="4027"/>
                  </a:lnTo>
                  <a:lnTo>
                    <a:pt x="2476" y="3963"/>
                  </a:lnTo>
                  <a:lnTo>
                    <a:pt x="2465" y="3899"/>
                  </a:lnTo>
                  <a:lnTo>
                    <a:pt x="2420" y="3834"/>
                  </a:lnTo>
                  <a:lnTo>
                    <a:pt x="1378" y="2499"/>
                  </a:lnTo>
                  <a:lnTo>
                    <a:pt x="2812" y="2499"/>
                  </a:lnTo>
                  <a:lnTo>
                    <a:pt x="2891" y="2492"/>
                  </a:lnTo>
                  <a:lnTo>
                    <a:pt x="2947" y="2485"/>
                  </a:lnTo>
                  <a:lnTo>
                    <a:pt x="3014" y="2471"/>
                  </a:lnTo>
                  <a:lnTo>
                    <a:pt x="3070" y="2456"/>
                  </a:lnTo>
                  <a:lnTo>
                    <a:pt x="3126" y="2435"/>
                  </a:lnTo>
                  <a:lnTo>
                    <a:pt x="3182" y="2406"/>
                  </a:lnTo>
                  <a:lnTo>
                    <a:pt x="3227" y="2371"/>
                  </a:lnTo>
                  <a:lnTo>
                    <a:pt x="3271" y="2335"/>
                  </a:lnTo>
                  <a:lnTo>
                    <a:pt x="3294" y="2299"/>
                  </a:lnTo>
                  <a:lnTo>
                    <a:pt x="3327" y="2257"/>
                  </a:lnTo>
                  <a:lnTo>
                    <a:pt x="3339" y="2221"/>
                  </a:lnTo>
                  <a:lnTo>
                    <a:pt x="3350" y="2178"/>
                  </a:lnTo>
                  <a:lnTo>
                    <a:pt x="3339" y="2135"/>
                  </a:lnTo>
                  <a:lnTo>
                    <a:pt x="3339" y="2092"/>
                  </a:lnTo>
                  <a:lnTo>
                    <a:pt x="3316" y="2049"/>
                  </a:lnTo>
                  <a:lnTo>
                    <a:pt x="3294" y="2014"/>
                  </a:lnTo>
                  <a:lnTo>
                    <a:pt x="1871" y="186"/>
                  </a:lnTo>
                  <a:lnTo>
                    <a:pt x="1804" y="129"/>
                  </a:lnTo>
                  <a:lnTo>
                    <a:pt x="1737" y="79"/>
                  </a:lnTo>
                  <a:lnTo>
                    <a:pt x="1658" y="43"/>
                  </a:lnTo>
                  <a:lnTo>
                    <a:pt x="1558" y="15"/>
                  </a:lnTo>
                  <a:lnTo>
                    <a:pt x="145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65"/>
            <p:cNvSpPr/>
            <p:nvPr/>
          </p:nvSpPr>
          <p:spPr>
            <a:xfrm flipH="1">
              <a:off x="3273399" y="3123600"/>
              <a:ext cx="17114" cy="16800"/>
            </a:xfrm>
            <a:custGeom>
              <a:avLst/>
              <a:gdLst/>
              <a:ahLst/>
              <a:cxnLst/>
              <a:rect l="l" t="t" r="r" b="b"/>
              <a:pathLst>
                <a:path w="1054" h="672" extrusionOk="0">
                  <a:moveTo>
                    <a:pt x="527" y="0"/>
                  </a:moveTo>
                  <a:lnTo>
                    <a:pt x="415" y="7"/>
                  </a:lnTo>
                  <a:lnTo>
                    <a:pt x="314" y="22"/>
                  </a:lnTo>
                  <a:lnTo>
                    <a:pt x="224" y="57"/>
                  </a:lnTo>
                  <a:lnTo>
                    <a:pt x="146" y="100"/>
                  </a:lnTo>
                  <a:lnTo>
                    <a:pt x="90" y="150"/>
                  </a:lnTo>
                  <a:lnTo>
                    <a:pt x="34" y="207"/>
                  </a:lnTo>
                  <a:lnTo>
                    <a:pt x="11" y="264"/>
                  </a:lnTo>
                  <a:lnTo>
                    <a:pt x="0" y="336"/>
                  </a:lnTo>
                  <a:lnTo>
                    <a:pt x="11" y="400"/>
                  </a:lnTo>
                  <a:lnTo>
                    <a:pt x="34" y="464"/>
                  </a:lnTo>
                  <a:lnTo>
                    <a:pt x="90" y="521"/>
                  </a:lnTo>
                  <a:lnTo>
                    <a:pt x="146" y="571"/>
                  </a:lnTo>
                  <a:lnTo>
                    <a:pt x="224" y="614"/>
                  </a:lnTo>
                  <a:lnTo>
                    <a:pt x="314" y="650"/>
                  </a:lnTo>
                  <a:lnTo>
                    <a:pt x="415" y="664"/>
                  </a:lnTo>
                  <a:lnTo>
                    <a:pt x="527" y="671"/>
                  </a:lnTo>
                  <a:lnTo>
                    <a:pt x="627" y="664"/>
                  </a:lnTo>
                  <a:lnTo>
                    <a:pt x="728" y="650"/>
                  </a:lnTo>
                  <a:lnTo>
                    <a:pt x="818" y="614"/>
                  </a:lnTo>
                  <a:lnTo>
                    <a:pt x="896" y="571"/>
                  </a:lnTo>
                  <a:lnTo>
                    <a:pt x="963" y="528"/>
                  </a:lnTo>
                  <a:lnTo>
                    <a:pt x="1008" y="471"/>
                  </a:lnTo>
                  <a:lnTo>
                    <a:pt x="1042" y="407"/>
                  </a:lnTo>
                  <a:lnTo>
                    <a:pt x="1053" y="336"/>
                  </a:lnTo>
                  <a:lnTo>
                    <a:pt x="1042" y="264"/>
                  </a:lnTo>
                  <a:lnTo>
                    <a:pt x="1008" y="207"/>
                  </a:lnTo>
                  <a:lnTo>
                    <a:pt x="963" y="150"/>
                  </a:lnTo>
                  <a:lnTo>
                    <a:pt x="896" y="100"/>
                  </a:lnTo>
                  <a:lnTo>
                    <a:pt x="818" y="57"/>
                  </a:lnTo>
                  <a:lnTo>
                    <a:pt x="728" y="22"/>
                  </a:lnTo>
                  <a:lnTo>
                    <a:pt x="627" y="7"/>
                  </a:lnTo>
                  <a:lnTo>
                    <a:pt x="5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3" name="Google Shape;623;p65"/>
          <p:cNvGrpSpPr/>
          <p:nvPr/>
        </p:nvGrpSpPr>
        <p:grpSpPr>
          <a:xfrm>
            <a:off x="0" y="1882738"/>
            <a:ext cx="2315384" cy="3213241"/>
            <a:chOff x="1431604" y="540002"/>
            <a:chExt cx="2315384" cy="3213241"/>
          </a:xfrm>
        </p:grpSpPr>
        <p:grpSp>
          <p:nvGrpSpPr>
            <p:cNvPr id="624" name="Google Shape;624;p65"/>
            <p:cNvGrpSpPr/>
            <p:nvPr/>
          </p:nvGrpSpPr>
          <p:grpSpPr>
            <a:xfrm flipH="1">
              <a:off x="1431604" y="540002"/>
              <a:ext cx="2315384" cy="3079977"/>
              <a:chOff x="1755125" y="768900"/>
              <a:chExt cx="1231325" cy="1637850"/>
            </a:xfrm>
          </p:grpSpPr>
          <p:sp>
            <p:nvSpPr>
              <p:cNvPr id="625" name="Google Shape;625;p65"/>
              <p:cNvSpPr/>
              <p:nvPr/>
            </p:nvSpPr>
            <p:spPr>
              <a:xfrm>
                <a:off x="2081525" y="1407700"/>
                <a:ext cx="66400" cy="999050"/>
              </a:xfrm>
              <a:custGeom>
                <a:avLst/>
                <a:gdLst/>
                <a:ahLst/>
                <a:cxnLst/>
                <a:rect l="l" t="t" r="r" b="b"/>
                <a:pathLst>
                  <a:path w="2656" h="39962" extrusionOk="0">
                    <a:moveTo>
                      <a:pt x="1" y="1"/>
                    </a:moveTo>
                    <a:lnTo>
                      <a:pt x="1" y="39961"/>
                    </a:lnTo>
                    <a:lnTo>
                      <a:pt x="2655" y="39961"/>
                    </a:lnTo>
                    <a:lnTo>
                      <a:pt x="265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65"/>
              <p:cNvSpPr/>
              <p:nvPr/>
            </p:nvSpPr>
            <p:spPr>
              <a:xfrm>
                <a:off x="2114700" y="1407700"/>
                <a:ext cx="33225" cy="999050"/>
              </a:xfrm>
              <a:custGeom>
                <a:avLst/>
                <a:gdLst/>
                <a:ahLst/>
                <a:cxnLst/>
                <a:rect l="l" t="t" r="r" b="b"/>
                <a:pathLst>
                  <a:path w="1329" h="39962" extrusionOk="0">
                    <a:moveTo>
                      <a:pt x="0" y="1"/>
                    </a:moveTo>
                    <a:lnTo>
                      <a:pt x="0" y="39961"/>
                    </a:lnTo>
                    <a:lnTo>
                      <a:pt x="1328" y="39961"/>
                    </a:lnTo>
                    <a:lnTo>
                      <a:pt x="1328" y="1"/>
                    </a:lnTo>
                    <a:close/>
                  </a:path>
                </a:pathLst>
              </a:custGeom>
              <a:solidFill>
                <a:schemeClr val="dk1">
                  <a:alpha val="102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65"/>
              <p:cNvSpPr/>
              <p:nvPr/>
            </p:nvSpPr>
            <p:spPr>
              <a:xfrm>
                <a:off x="2378168" y="1022724"/>
                <a:ext cx="66357" cy="1384015"/>
              </a:xfrm>
              <a:custGeom>
                <a:avLst/>
                <a:gdLst/>
                <a:ahLst/>
                <a:cxnLst/>
                <a:rect l="l" t="t" r="r" b="b"/>
                <a:pathLst>
                  <a:path w="2654" h="39960" extrusionOk="0">
                    <a:moveTo>
                      <a:pt x="1" y="1"/>
                    </a:moveTo>
                    <a:lnTo>
                      <a:pt x="1" y="39960"/>
                    </a:lnTo>
                    <a:lnTo>
                      <a:pt x="2654" y="39960"/>
                    </a:lnTo>
                    <a:lnTo>
                      <a:pt x="265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65"/>
              <p:cNvSpPr/>
              <p:nvPr/>
            </p:nvSpPr>
            <p:spPr>
              <a:xfrm>
                <a:off x="2411348" y="1022724"/>
                <a:ext cx="33178" cy="1384015"/>
              </a:xfrm>
              <a:custGeom>
                <a:avLst/>
                <a:gdLst/>
                <a:ahLst/>
                <a:cxnLst/>
                <a:rect l="l" t="t" r="r" b="b"/>
                <a:pathLst>
                  <a:path w="1327" h="39960" extrusionOk="0">
                    <a:moveTo>
                      <a:pt x="0" y="1"/>
                    </a:moveTo>
                    <a:lnTo>
                      <a:pt x="0" y="39960"/>
                    </a:lnTo>
                    <a:lnTo>
                      <a:pt x="1327" y="39960"/>
                    </a:lnTo>
                    <a:lnTo>
                      <a:pt x="1327" y="1"/>
                    </a:lnTo>
                    <a:close/>
                  </a:path>
                </a:pathLst>
              </a:custGeom>
              <a:solidFill>
                <a:schemeClr val="dk1">
                  <a:alpha val="102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65"/>
              <p:cNvSpPr/>
              <p:nvPr/>
            </p:nvSpPr>
            <p:spPr>
              <a:xfrm>
                <a:off x="2478675" y="1407700"/>
                <a:ext cx="66400" cy="999050"/>
              </a:xfrm>
              <a:custGeom>
                <a:avLst/>
                <a:gdLst/>
                <a:ahLst/>
                <a:cxnLst/>
                <a:rect l="l" t="t" r="r" b="b"/>
                <a:pathLst>
                  <a:path w="2656" h="39962" extrusionOk="0">
                    <a:moveTo>
                      <a:pt x="1" y="1"/>
                    </a:moveTo>
                    <a:lnTo>
                      <a:pt x="1" y="39961"/>
                    </a:lnTo>
                    <a:lnTo>
                      <a:pt x="2656" y="39961"/>
                    </a:lnTo>
                    <a:lnTo>
                      <a:pt x="265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65"/>
              <p:cNvSpPr/>
              <p:nvPr/>
            </p:nvSpPr>
            <p:spPr>
              <a:xfrm>
                <a:off x="2511900" y="1407700"/>
                <a:ext cx="33175" cy="999050"/>
              </a:xfrm>
              <a:custGeom>
                <a:avLst/>
                <a:gdLst/>
                <a:ahLst/>
                <a:cxnLst/>
                <a:rect l="l" t="t" r="r" b="b"/>
                <a:pathLst>
                  <a:path w="1327" h="39962" extrusionOk="0">
                    <a:moveTo>
                      <a:pt x="0" y="1"/>
                    </a:moveTo>
                    <a:lnTo>
                      <a:pt x="0" y="39961"/>
                    </a:lnTo>
                    <a:lnTo>
                      <a:pt x="1327" y="39961"/>
                    </a:lnTo>
                    <a:lnTo>
                      <a:pt x="1327" y="1"/>
                    </a:lnTo>
                    <a:close/>
                  </a:path>
                </a:pathLst>
              </a:custGeom>
              <a:solidFill>
                <a:schemeClr val="dk1">
                  <a:alpha val="102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65"/>
              <p:cNvSpPr/>
              <p:nvPr/>
            </p:nvSpPr>
            <p:spPr>
              <a:xfrm>
                <a:off x="1772250" y="1193775"/>
                <a:ext cx="660825" cy="584700"/>
              </a:xfrm>
              <a:custGeom>
                <a:avLst/>
                <a:gdLst/>
                <a:ahLst/>
                <a:cxnLst/>
                <a:rect l="l" t="t" r="r" b="b"/>
                <a:pathLst>
                  <a:path w="26433" h="23388" extrusionOk="0">
                    <a:moveTo>
                      <a:pt x="10202" y="0"/>
                    </a:moveTo>
                    <a:cubicBezTo>
                      <a:pt x="9517" y="0"/>
                      <a:pt x="8901" y="414"/>
                      <a:pt x="8642" y="1048"/>
                    </a:cubicBezTo>
                    <a:lnTo>
                      <a:pt x="453" y="21063"/>
                    </a:lnTo>
                    <a:cubicBezTo>
                      <a:pt x="0" y="22172"/>
                      <a:pt x="816" y="23387"/>
                      <a:pt x="2015" y="23387"/>
                    </a:cubicBezTo>
                    <a:lnTo>
                      <a:pt x="16230" y="23387"/>
                    </a:lnTo>
                    <a:cubicBezTo>
                      <a:pt x="16915" y="23387"/>
                      <a:pt x="17531" y="22972"/>
                      <a:pt x="17790" y="22340"/>
                    </a:cubicBezTo>
                    <a:lnTo>
                      <a:pt x="25978" y="2325"/>
                    </a:lnTo>
                    <a:cubicBezTo>
                      <a:pt x="26432" y="1216"/>
                      <a:pt x="25617" y="0"/>
                      <a:pt x="244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65"/>
              <p:cNvSpPr/>
              <p:nvPr/>
            </p:nvSpPr>
            <p:spPr>
              <a:xfrm>
                <a:off x="2290525" y="1193775"/>
                <a:ext cx="511300" cy="584700"/>
              </a:xfrm>
              <a:custGeom>
                <a:avLst/>
                <a:gdLst/>
                <a:ahLst/>
                <a:cxnLst/>
                <a:rect l="l" t="t" r="r" b="b"/>
                <a:pathLst>
                  <a:path w="20452" h="23388" extrusionOk="0">
                    <a:moveTo>
                      <a:pt x="10078" y="0"/>
                    </a:moveTo>
                    <a:cubicBezTo>
                      <a:pt x="9528" y="0"/>
                      <a:pt x="9032" y="334"/>
                      <a:pt x="8824" y="844"/>
                    </a:cubicBezTo>
                    <a:lnTo>
                      <a:pt x="366" y="21517"/>
                    </a:lnTo>
                    <a:cubicBezTo>
                      <a:pt x="0" y="22410"/>
                      <a:pt x="657" y="23387"/>
                      <a:pt x="1621" y="23387"/>
                    </a:cubicBezTo>
                    <a:lnTo>
                      <a:pt x="10374" y="23387"/>
                    </a:lnTo>
                    <a:cubicBezTo>
                      <a:pt x="10924" y="23387"/>
                      <a:pt x="11420" y="23055"/>
                      <a:pt x="11628" y="22545"/>
                    </a:cubicBezTo>
                    <a:lnTo>
                      <a:pt x="20086" y="1871"/>
                    </a:lnTo>
                    <a:cubicBezTo>
                      <a:pt x="20451" y="979"/>
                      <a:pt x="19795" y="0"/>
                      <a:pt x="188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65"/>
              <p:cNvSpPr/>
              <p:nvPr/>
            </p:nvSpPr>
            <p:spPr>
              <a:xfrm>
                <a:off x="2037350" y="803125"/>
                <a:ext cx="949100" cy="334900"/>
              </a:xfrm>
              <a:custGeom>
                <a:avLst/>
                <a:gdLst/>
                <a:ahLst/>
                <a:cxnLst/>
                <a:rect l="l" t="t" r="r" b="b"/>
                <a:pathLst>
                  <a:path w="37964" h="13396" extrusionOk="0">
                    <a:moveTo>
                      <a:pt x="6549" y="0"/>
                    </a:moveTo>
                    <a:cubicBezTo>
                      <a:pt x="6304" y="0"/>
                      <a:pt x="6079" y="143"/>
                      <a:pt x="5972" y="365"/>
                    </a:cubicBezTo>
                    <a:lnTo>
                      <a:pt x="203" y="12483"/>
                    </a:lnTo>
                    <a:cubicBezTo>
                      <a:pt x="0" y="12905"/>
                      <a:pt x="309" y="13396"/>
                      <a:pt x="778" y="13396"/>
                    </a:cubicBezTo>
                    <a:lnTo>
                      <a:pt x="31415" y="13396"/>
                    </a:lnTo>
                    <a:cubicBezTo>
                      <a:pt x="31661" y="13396"/>
                      <a:pt x="31885" y="13253"/>
                      <a:pt x="31992" y="13031"/>
                    </a:cubicBezTo>
                    <a:lnTo>
                      <a:pt x="37762" y="913"/>
                    </a:lnTo>
                    <a:cubicBezTo>
                      <a:pt x="37964" y="491"/>
                      <a:pt x="37654" y="0"/>
                      <a:pt x="37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65"/>
              <p:cNvSpPr/>
              <p:nvPr/>
            </p:nvSpPr>
            <p:spPr>
              <a:xfrm>
                <a:off x="1755125" y="1159575"/>
                <a:ext cx="660825" cy="584675"/>
              </a:xfrm>
              <a:custGeom>
                <a:avLst/>
                <a:gdLst/>
                <a:ahLst/>
                <a:cxnLst/>
                <a:rect l="l" t="t" r="r" b="b"/>
                <a:pathLst>
                  <a:path w="26433" h="23387" extrusionOk="0">
                    <a:moveTo>
                      <a:pt x="10202" y="1"/>
                    </a:moveTo>
                    <a:cubicBezTo>
                      <a:pt x="9517" y="1"/>
                      <a:pt x="8901" y="415"/>
                      <a:pt x="8642" y="1049"/>
                    </a:cubicBezTo>
                    <a:lnTo>
                      <a:pt x="454" y="21062"/>
                    </a:lnTo>
                    <a:cubicBezTo>
                      <a:pt x="0" y="22171"/>
                      <a:pt x="816" y="23387"/>
                      <a:pt x="2015" y="23387"/>
                    </a:cubicBezTo>
                    <a:lnTo>
                      <a:pt x="16230" y="23387"/>
                    </a:lnTo>
                    <a:cubicBezTo>
                      <a:pt x="16915" y="23387"/>
                      <a:pt x="17531" y="22972"/>
                      <a:pt x="17790" y="22339"/>
                    </a:cubicBezTo>
                    <a:lnTo>
                      <a:pt x="25978" y="2324"/>
                    </a:lnTo>
                    <a:cubicBezTo>
                      <a:pt x="26432" y="1215"/>
                      <a:pt x="25617" y="1"/>
                      <a:pt x="244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65"/>
              <p:cNvSpPr/>
              <p:nvPr/>
            </p:nvSpPr>
            <p:spPr>
              <a:xfrm>
                <a:off x="1806425" y="1202350"/>
                <a:ext cx="558250" cy="499125"/>
              </a:xfrm>
              <a:custGeom>
                <a:avLst/>
                <a:gdLst/>
                <a:ahLst/>
                <a:cxnLst/>
                <a:rect l="l" t="t" r="r" b="b"/>
                <a:pathLst>
                  <a:path w="22330" h="19965" extrusionOk="0">
                    <a:moveTo>
                      <a:pt x="8167" y="0"/>
                    </a:moveTo>
                    <a:lnTo>
                      <a:pt x="0" y="19964"/>
                    </a:lnTo>
                    <a:lnTo>
                      <a:pt x="14161" y="19964"/>
                    </a:lnTo>
                    <a:lnTo>
                      <a:pt x="2232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65"/>
              <p:cNvSpPr/>
              <p:nvPr/>
            </p:nvSpPr>
            <p:spPr>
              <a:xfrm>
                <a:off x="2277175" y="1159550"/>
                <a:ext cx="511300" cy="584700"/>
              </a:xfrm>
              <a:custGeom>
                <a:avLst/>
                <a:gdLst/>
                <a:ahLst/>
                <a:cxnLst/>
                <a:rect l="l" t="t" r="r" b="b"/>
                <a:pathLst>
                  <a:path w="20452" h="23388" extrusionOk="0">
                    <a:moveTo>
                      <a:pt x="10080" y="0"/>
                    </a:moveTo>
                    <a:cubicBezTo>
                      <a:pt x="9528" y="0"/>
                      <a:pt x="9032" y="333"/>
                      <a:pt x="8824" y="844"/>
                    </a:cubicBezTo>
                    <a:lnTo>
                      <a:pt x="367" y="21517"/>
                    </a:lnTo>
                    <a:cubicBezTo>
                      <a:pt x="1" y="22409"/>
                      <a:pt x="657" y="23388"/>
                      <a:pt x="1623" y="23388"/>
                    </a:cubicBezTo>
                    <a:lnTo>
                      <a:pt x="10372" y="23388"/>
                    </a:lnTo>
                    <a:cubicBezTo>
                      <a:pt x="10924" y="23388"/>
                      <a:pt x="11420" y="23055"/>
                      <a:pt x="11629" y="22544"/>
                    </a:cubicBezTo>
                    <a:lnTo>
                      <a:pt x="20086" y="1871"/>
                    </a:lnTo>
                    <a:cubicBezTo>
                      <a:pt x="20452" y="978"/>
                      <a:pt x="19795" y="0"/>
                      <a:pt x="188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65"/>
              <p:cNvSpPr/>
              <p:nvPr/>
            </p:nvSpPr>
            <p:spPr>
              <a:xfrm>
                <a:off x="2330875" y="1202350"/>
                <a:ext cx="403875" cy="499125"/>
              </a:xfrm>
              <a:custGeom>
                <a:avLst/>
                <a:gdLst/>
                <a:ahLst/>
                <a:cxnLst/>
                <a:rect l="l" t="t" r="r" b="b"/>
                <a:pathLst>
                  <a:path w="16155" h="19965" extrusionOk="0">
                    <a:moveTo>
                      <a:pt x="8169" y="0"/>
                    </a:moveTo>
                    <a:lnTo>
                      <a:pt x="1" y="19964"/>
                    </a:lnTo>
                    <a:lnTo>
                      <a:pt x="7988" y="19964"/>
                    </a:lnTo>
                    <a:lnTo>
                      <a:pt x="1615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8" name="Google Shape;638;p65"/>
              <p:cNvSpPr/>
              <p:nvPr/>
            </p:nvSpPr>
            <p:spPr>
              <a:xfrm>
                <a:off x="2019625" y="768900"/>
                <a:ext cx="949075" cy="334875"/>
              </a:xfrm>
              <a:custGeom>
                <a:avLst/>
                <a:gdLst/>
                <a:ahLst/>
                <a:cxnLst/>
                <a:rect l="l" t="t" r="r" b="b"/>
                <a:pathLst>
                  <a:path w="37963" h="13395" extrusionOk="0">
                    <a:moveTo>
                      <a:pt x="6548" y="1"/>
                    </a:moveTo>
                    <a:cubicBezTo>
                      <a:pt x="6302" y="1"/>
                      <a:pt x="6077" y="142"/>
                      <a:pt x="5971" y="364"/>
                    </a:cubicBezTo>
                    <a:lnTo>
                      <a:pt x="201" y="12482"/>
                    </a:lnTo>
                    <a:cubicBezTo>
                      <a:pt x="0" y="12906"/>
                      <a:pt x="309" y="13394"/>
                      <a:pt x="778" y="13394"/>
                    </a:cubicBezTo>
                    <a:lnTo>
                      <a:pt x="31413" y="13394"/>
                    </a:lnTo>
                    <a:cubicBezTo>
                      <a:pt x="31659" y="13394"/>
                      <a:pt x="31884" y="13254"/>
                      <a:pt x="31990" y="13030"/>
                    </a:cubicBezTo>
                    <a:lnTo>
                      <a:pt x="37760" y="914"/>
                    </a:lnTo>
                    <a:cubicBezTo>
                      <a:pt x="37962" y="490"/>
                      <a:pt x="37654" y="1"/>
                      <a:pt x="37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65"/>
              <p:cNvSpPr/>
              <p:nvPr/>
            </p:nvSpPr>
            <p:spPr>
              <a:xfrm>
                <a:off x="2081525" y="811675"/>
                <a:ext cx="825225" cy="249350"/>
              </a:xfrm>
              <a:custGeom>
                <a:avLst/>
                <a:gdLst/>
                <a:ahLst/>
                <a:cxnLst/>
                <a:rect l="l" t="t" r="r" b="b"/>
                <a:pathLst>
                  <a:path w="33009" h="9974" extrusionOk="0">
                    <a:moveTo>
                      <a:pt x="4749" y="0"/>
                    </a:moveTo>
                    <a:lnTo>
                      <a:pt x="1" y="9973"/>
                    </a:lnTo>
                    <a:lnTo>
                      <a:pt x="28260" y="9973"/>
                    </a:lnTo>
                    <a:lnTo>
                      <a:pt x="3300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65"/>
              <p:cNvSpPr/>
              <p:nvPr/>
            </p:nvSpPr>
            <p:spPr>
              <a:xfrm>
                <a:off x="1856050" y="1164900"/>
                <a:ext cx="487000" cy="579475"/>
              </a:xfrm>
              <a:custGeom>
                <a:avLst/>
                <a:gdLst/>
                <a:ahLst/>
                <a:cxnLst/>
                <a:rect l="l" t="t" r="r" b="b"/>
                <a:pathLst>
                  <a:path w="19480" h="23179" extrusionOk="0">
                    <a:moveTo>
                      <a:pt x="13719" y="5606"/>
                    </a:moveTo>
                    <a:lnTo>
                      <a:pt x="11787" y="10398"/>
                    </a:lnTo>
                    <a:lnTo>
                      <a:pt x="7153" y="10398"/>
                    </a:lnTo>
                    <a:lnTo>
                      <a:pt x="9087" y="5606"/>
                    </a:lnTo>
                    <a:close/>
                    <a:moveTo>
                      <a:pt x="11509" y="11081"/>
                    </a:moveTo>
                    <a:lnTo>
                      <a:pt x="9760" y="15415"/>
                    </a:lnTo>
                    <a:lnTo>
                      <a:pt x="5128" y="15415"/>
                    </a:lnTo>
                    <a:lnTo>
                      <a:pt x="6877" y="11081"/>
                    </a:lnTo>
                    <a:close/>
                    <a:moveTo>
                      <a:pt x="10610" y="1"/>
                    </a:moveTo>
                    <a:lnTo>
                      <a:pt x="8624" y="4922"/>
                    </a:lnTo>
                    <a:lnTo>
                      <a:pt x="4016" y="4922"/>
                    </a:lnTo>
                    <a:lnTo>
                      <a:pt x="4016" y="5606"/>
                    </a:lnTo>
                    <a:lnTo>
                      <a:pt x="8348" y="5606"/>
                    </a:lnTo>
                    <a:lnTo>
                      <a:pt x="6416" y="10398"/>
                    </a:lnTo>
                    <a:lnTo>
                      <a:pt x="1549" y="10398"/>
                    </a:lnTo>
                    <a:lnTo>
                      <a:pt x="1549" y="11081"/>
                    </a:lnTo>
                    <a:lnTo>
                      <a:pt x="6140" y="11081"/>
                    </a:lnTo>
                    <a:lnTo>
                      <a:pt x="4391" y="15417"/>
                    </a:lnTo>
                    <a:lnTo>
                      <a:pt x="0" y="15417"/>
                    </a:lnTo>
                    <a:lnTo>
                      <a:pt x="0" y="16102"/>
                    </a:lnTo>
                    <a:lnTo>
                      <a:pt x="4113" y="16102"/>
                    </a:lnTo>
                    <a:lnTo>
                      <a:pt x="1361" y="22922"/>
                    </a:lnTo>
                    <a:lnTo>
                      <a:pt x="1997" y="23177"/>
                    </a:lnTo>
                    <a:lnTo>
                      <a:pt x="4851" y="16102"/>
                    </a:lnTo>
                    <a:lnTo>
                      <a:pt x="9484" y="16102"/>
                    </a:lnTo>
                    <a:lnTo>
                      <a:pt x="6732" y="22922"/>
                    </a:lnTo>
                    <a:lnTo>
                      <a:pt x="7366" y="23178"/>
                    </a:lnTo>
                    <a:lnTo>
                      <a:pt x="10222" y="16103"/>
                    </a:lnTo>
                    <a:lnTo>
                      <a:pt x="15666" y="16103"/>
                    </a:lnTo>
                    <a:lnTo>
                      <a:pt x="15666" y="15418"/>
                    </a:lnTo>
                    <a:lnTo>
                      <a:pt x="10499" y="15418"/>
                    </a:lnTo>
                    <a:lnTo>
                      <a:pt x="12247" y="11083"/>
                    </a:lnTo>
                    <a:lnTo>
                      <a:pt x="17378" y="11083"/>
                    </a:lnTo>
                    <a:lnTo>
                      <a:pt x="17378" y="10399"/>
                    </a:lnTo>
                    <a:lnTo>
                      <a:pt x="12524" y="10399"/>
                    </a:lnTo>
                    <a:lnTo>
                      <a:pt x="14458" y="5609"/>
                    </a:lnTo>
                    <a:lnTo>
                      <a:pt x="19480" y="5609"/>
                    </a:lnTo>
                    <a:lnTo>
                      <a:pt x="19480" y="4922"/>
                    </a:lnTo>
                    <a:lnTo>
                      <a:pt x="14734" y="4922"/>
                    </a:lnTo>
                    <a:lnTo>
                      <a:pt x="16616" y="257"/>
                    </a:lnTo>
                    <a:lnTo>
                      <a:pt x="15981" y="1"/>
                    </a:lnTo>
                    <a:lnTo>
                      <a:pt x="13995" y="4922"/>
                    </a:lnTo>
                    <a:lnTo>
                      <a:pt x="9363" y="4922"/>
                    </a:lnTo>
                    <a:lnTo>
                      <a:pt x="11246" y="257"/>
                    </a:lnTo>
                    <a:lnTo>
                      <a:pt x="1061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65"/>
              <p:cNvSpPr/>
              <p:nvPr/>
            </p:nvSpPr>
            <p:spPr>
              <a:xfrm>
                <a:off x="2364650" y="1164900"/>
                <a:ext cx="367875" cy="579425"/>
              </a:xfrm>
              <a:custGeom>
                <a:avLst/>
                <a:gdLst/>
                <a:ahLst/>
                <a:cxnLst/>
                <a:rect l="l" t="t" r="r" b="b"/>
                <a:pathLst>
                  <a:path w="14715" h="23177" extrusionOk="0">
                    <a:moveTo>
                      <a:pt x="10747" y="1"/>
                    </a:moveTo>
                    <a:lnTo>
                      <a:pt x="8762" y="4922"/>
                    </a:lnTo>
                    <a:lnTo>
                      <a:pt x="4553" y="4922"/>
                    </a:lnTo>
                    <a:lnTo>
                      <a:pt x="4553" y="5606"/>
                    </a:lnTo>
                    <a:lnTo>
                      <a:pt x="8485" y="5606"/>
                    </a:lnTo>
                    <a:lnTo>
                      <a:pt x="6551" y="10398"/>
                    </a:lnTo>
                    <a:lnTo>
                      <a:pt x="2549" y="10398"/>
                    </a:lnTo>
                    <a:lnTo>
                      <a:pt x="2549" y="11081"/>
                    </a:lnTo>
                    <a:lnTo>
                      <a:pt x="6275" y="11081"/>
                    </a:lnTo>
                    <a:lnTo>
                      <a:pt x="4342" y="15872"/>
                    </a:lnTo>
                    <a:lnTo>
                      <a:pt x="0" y="15872"/>
                    </a:lnTo>
                    <a:lnTo>
                      <a:pt x="0" y="16557"/>
                    </a:lnTo>
                    <a:lnTo>
                      <a:pt x="4066" y="16557"/>
                    </a:lnTo>
                    <a:lnTo>
                      <a:pt x="1498" y="22921"/>
                    </a:lnTo>
                    <a:lnTo>
                      <a:pt x="2134" y="23177"/>
                    </a:lnTo>
                    <a:lnTo>
                      <a:pt x="4805" y="16557"/>
                    </a:lnTo>
                    <a:lnTo>
                      <a:pt x="9635" y="16557"/>
                    </a:lnTo>
                    <a:lnTo>
                      <a:pt x="9635" y="15872"/>
                    </a:lnTo>
                    <a:lnTo>
                      <a:pt x="5081" y="15872"/>
                    </a:lnTo>
                    <a:lnTo>
                      <a:pt x="7014" y="11081"/>
                    </a:lnTo>
                    <a:lnTo>
                      <a:pt x="12481" y="11081"/>
                    </a:lnTo>
                    <a:lnTo>
                      <a:pt x="12481" y="10398"/>
                    </a:lnTo>
                    <a:lnTo>
                      <a:pt x="7290" y="10398"/>
                    </a:lnTo>
                    <a:lnTo>
                      <a:pt x="9224" y="5606"/>
                    </a:lnTo>
                    <a:lnTo>
                      <a:pt x="14715" y="5606"/>
                    </a:lnTo>
                    <a:lnTo>
                      <a:pt x="14715" y="4922"/>
                    </a:lnTo>
                    <a:lnTo>
                      <a:pt x="9500" y="4922"/>
                    </a:lnTo>
                    <a:lnTo>
                      <a:pt x="11382" y="257"/>
                    </a:lnTo>
                    <a:lnTo>
                      <a:pt x="1074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65"/>
              <p:cNvSpPr/>
              <p:nvPr/>
            </p:nvSpPr>
            <p:spPr>
              <a:xfrm>
                <a:off x="2095725" y="790875"/>
                <a:ext cx="809125" cy="299475"/>
              </a:xfrm>
              <a:custGeom>
                <a:avLst/>
                <a:gdLst/>
                <a:ahLst/>
                <a:cxnLst/>
                <a:rect l="l" t="t" r="r" b="b"/>
                <a:pathLst>
                  <a:path w="32365" h="11979" extrusionOk="0">
                    <a:moveTo>
                      <a:pt x="11174" y="4142"/>
                    </a:moveTo>
                    <a:lnTo>
                      <a:pt x="9762" y="7107"/>
                    </a:lnTo>
                    <a:lnTo>
                      <a:pt x="5628" y="7107"/>
                    </a:lnTo>
                    <a:lnTo>
                      <a:pt x="7041" y="4142"/>
                    </a:lnTo>
                    <a:close/>
                    <a:moveTo>
                      <a:pt x="16067" y="4142"/>
                    </a:moveTo>
                    <a:lnTo>
                      <a:pt x="14653" y="7107"/>
                    </a:lnTo>
                    <a:lnTo>
                      <a:pt x="10521" y="7107"/>
                    </a:lnTo>
                    <a:lnTo>
                      <a:pt x="11933" y="4142"/>
                    </a:lnTo>
                    <a:close/>
                    <a:moveTo>
                      <a:pt x="20958" y="4142"/>
                    </a:moveTo>
                    <a:lnTo>
                      <a:pt x="19546" y="7107"/>
                    </a:lnTo>
                    <a:lnTo>
                      <a:pt x="15412" y="7107"/>
                    </a:lnTo>
                    <a:lnTo>
                      <a:pt x="16825" y="4142"/>
                    </a:lnTo>
                    <a:close/>
                    <a:moveTo>
                      <a:pt x="25851" y="4142"/>
                    </a:moveTo>
                    <a:lnTo>
                      <a:pt x="24437" y="7107"/>
                    </a:lnTo>
                    <a:lnTo>
                      <a:pt x="20305" y="7107"/>
                    </a:lnTo>
                    <a:lnTo>
                      <a:pt x="21717" y="4142"/>
                    </a:lnTo>
                    <a:close/>
                    <a:moveTo>
                      <a:pt x="8254" y="0"/>
                    </a:moveTo>
                    <a:lnTo>
                      <a:pt x="6608" y="3455"/>
                    </a:lnTo>
                    <a:lnTo>
                      <a:pt x="2431" y="3455"/>
                    </a:lnTo>
                    <a:lnTo>
                      <a:pt x="2431" y="4142"/>
                    </a:lnTo>
                    <a:lnTo>
                      <a:pt x="6283" y="4142"/>
                    </a:lnTo>
                    <a:lnTo>
                      <a:pt x="4871" y="7107"/>
                    </a:lnTo>
                    <a:lnTo>
                      <a:pt x="1" y="7107"/>
                    </a:lnTo>
                    <a:lnTo>
                      <a:pt x="1" y="7792"/>
                    </a:lnTo>
                    <a:lnTo>
                      <a:pt x="4544" y="7792"/>
                    </a:lnTo>
                    <a:lnTo>
                      <a:pt x="2690" y="11685"/>
                    </a:lnTo>
                    <a:lnTo>
                      <a:pt x="3309" y="11979"/>
                    </a:lnTo>
                    <a:lnTo>
                      <a:pt x="5303" y="7792"/>
                    </a:lnTo>
                    <a:lnTo>
                      <a:pt x="9437" y="7792"/>
                    </a:lnTo>
                    <a:lnTo>
                      <a:pt x="7583" y="11685"/>
                    </a:lnTo>
                    <a:lnTo>
                      <a:pt x="8202" y="11979"/>
                    </a:lnTo>
                    <a:lnTo>
                      <a:pt x="10195" y="7792"/>
                    </a:lnTo>
                    <a:lnTo>
                      <a:pt x="14328" y="7792"/>
                    </a:lnTo>
                    <a:lnTo>
                      <a:pt x="12475" y="11685"/>
                    </a:lnTo>
                    <a:lnTo>
                      <a:pt x="13093" y="11979"/>
                    </a:lnTo>
                    <a:lnTo>
                      <a:pt x="15087" y="7792"/>
                    </a:lnTo>
                    <a:lnTo>
                      <a:pt x="19221" y="7792"/>
                    </a:lnTo>
                    <a:lnTo>
                      <a:pt x="17367" y="11685"/>
                    </a:lnTo>
                    <a:lnTo>
                      <a:pt x="17986" y="11979"/>
                    </a:lnTo>
                    <a:lnTo>
                      <a:pt x="19979" y="7792"/>
                    </a:lnTo>
                    <a:lnTo>
                      <a:pt x="24112" y="7792"/>
                    </a:lnTo>
                    <a:lnTo>
                      <a:pt x="22259" y="11685"/>
                    </a:lnTo>
                    <a:lnTo>
                      <a:pt x="22877" y="11979"/>
                    </a:lnTo>
                    <a:lnTo>
                      <a:pt x="24872" y="7791"/>
                    </a:lnTo>
                    <a:lnTo>
                      <a:pt x="29937" y="7791"/>
                    </a:lnTo>
                    <a:lnTo>
                      <a:pt x="29937" y="7107"/>
                    </a:lnTo>
                    <a:lnTo>
                      <a:pt x="25197" y="7107"/>
                    </a:lnTo>
                    <a:lnTo>
                      <a:pt x="26609" y="4142"/>
                    </a:lnTo>
                    <a:lnTo>
                      <a:pt x="32364" y="4142"/>
                    </a:lnTo>
                    <a:lnTo>
                      <a:pt x="32364" y="3457"/>
                    </a:lnTo>
                    <a:lnTo>
                      <a:pt x="26935" y="3457"/>
                    </a:lnTo>
                    <a:lnTo>
                      <a:pt x="28440" y="296"/>
                    </a:lnTo>
                    <a:lnTo>
                      <a:pt x="27822" y="0"/>
                    </a:lnTo>
                    <a:lnTo>
                      <a:pt x="26176" y="3455"/>
                    </a:lnTo>
                    <a:lnTo>
                      <a:pt x="22043" y="3455"/>
                    </a:lnTo>
                    <a:lnTo>
                      <a:pt x="23548" y="296"/>
                    </a:lnTo>
                    <a:lnTo>
                      <a:pt x="22929" y="0"/>
                    </a:lnTo>
                    <a:lnTo>
                      <a:pt x="21285" y="3455"/>
                    </a:lnTo>
                    <a:lnTo>
                      <a:pt x="17152" y="3455"/>
                    </a:lnTo>
                    <a:lnTo>
                      <a:pt x="18657" y="296"/>
                    </a:lnTo>
                    <a:lnTo>
                      <a:pt x="18038" y="0"/>
                    </a:lnTo>
                    <a:lnTo>
                      <a:pt x="16392" y="3455"/>
                    </a:lnTo>
                    <a:lnTo>
                      <a:pt x="12259" y="3455"/>
                    </a:lnTo>
                    <a:lnTo>
                      <a:pt x="13764" y="296"/>
                    </a:lnTo>
                    <a:lnTo>
                      <a:pt x="13147" y="0"/>
                    </a:lnTo>
                    <a:lnTo>
                      <a:pt x="11501" y="3455"/>
                    </a:lnTo>
                    <a:lnTo>
                      <a:pt x="7367" y="3455"/>
                    </a:lnTo>
                    <a:lnTo>
                      <a:pt x="8872" y="296"/>
                    </a:lnTo>
                    <a:lnTo>
                      <a:pt x="825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3" name="Google Shape;643;p65"/>
            <p:cNvSpPr/>
            <p:nvPr/>
          </p:nvSpPr>
          <p:spPr>
            <a:xfrm>
              <a:off x="1984272" y="3619975"/>
              <a:ext cx="1449424" cy="133268"/>
            </a:xfrm>
            <a:custGeom>
              <a:avLst/>
              <a:gdLst/>
              <a:ahLst/>
              <a:cxnLst/>
              <a:rect l="l" t="t" r="r" b="b"/>
              <a:pathLst>
                <a:path w="243192" h="7806" extrusionOk="0">
                  <a:moveTo>
                    <a:pt x="3917" y="0"/>
                  </a:moveTo>
                  <a:lnTo>
                    <a:pt x="3503" y="28"/>
                  </a:lnTo>
                  <a:lnTo>
                    <a:pt x="3117" y="83"/>
                  </a:lnTo>
                  <a:lnTo>
                    <a:pt x="2759" y="193"/>
                  </a:lnTo>
                  <a:lnTo>
                    <a:pt x="2400" y="331"/>
                  </a:lnTo>
                  <a:lnTo>
                    <a:pt x="2042" y="497"/>
                  </a:lnTo>
                  <a:lnTo>
                    <a:pt x="1738" y="690"/>
                  </a:lnTo>
                  <a:lnTo>
                    <a:pt x="1435" y="910"/>
                  </a:lnTo>
                  <a:lnTo>
                    <a:pt x="1159" y="1159"/>
                  </a:lnTo>
                  <a:lnTo>
                    <a:pt x="911" y="1435"/>
                  </a:lnTo>
                  <a:lnTo>
                    <a:pt x="690" y="1738"/>
                  </a:lnTo>
                  <a:lnTo>
                    <a:pt x="469" y="2041"/>
                  </a:lnTo>
                  <a:lnTo>
                    <a:pt x="331" y="2400"/>
                  </a:lnTo>
                  <a:lnTo>
                    <a:pt x="194" y="2758"/>
                  </a:lnTo>
                  <a:lnTo>
                    <a:pt x="83" y="3117"/>
                  </a:lnTo>
                  <a:lnTo>
                    <a:pt x="28" y="3503"/>
                  </a:lnTo>
                  <a:lnTo>
                    <a:pt x="1" y="3917"/>
                  </a:lnTo>
                  <a:lnTo>
                    <a:pt x="28" y="4303"/>
                  </a:lnTo>
                  <a:lnTo>
                    <a:pt x="83" y="4689"/>
                  </a:lnTo>
                  <a:lnTo>
                    <a:pt x="194" y="5075"/>
                  </a:lnTo>
                  <a:lnTo>
                    <a:pt x="331" y="5434"/>
                  </a:lnTo>
                  <a:lnTo>
                    <a:pt x="469" y="5765"/>
                  </a:lnTo>
                  <a:lnTo>
                    <a:pt x="690" y="6096"/>
                  </a:lnTo>
                  <a:lnTo>
                    <a:pt x="911" y="6399"/>
                  </a:lnTo>
                  <a:lnTo>
                    <a:pt x="1159" y="6675"/>
                  </a:lnTo>
                  <a:lnTo>
                    <a:pt x="1435" y="6923"/>
                  </a:lnTo>
                  <a:lnTo>
                    <a:pt x="1738" y="7144"/>
                  </a:lnTo>
                  <a:lnTo>
                    <a:pt x="2042" y="7337"/>
                  </a:lnTo>
                  <a:lnTo>
                    <a:pt x="2400" y="7503"/>
                  </a:lnTo>
                  <a:lnTo>
                    <a:pt x="2759" y="7641"/>
                  </a:lnTo>
                  <a:lnTo>
                    <a:pt x="3117" y="7723"/>
                  </a:lnTo>
                  <a:lnTo>
                    <a:pt x="3503" y="7806"/>
                  </a:lnTo>
                  <a:lnTo>
                    <a:pt x="239689" y="7806"/>
                  </a:lnTo>
                  <a:lnTo>
                    <a:pt x="240075" y="7723"/>
                  </a:lnTo>
                  <a:lnTo>
                    <a:pt x="240461" y="7641"/>
                  </a:lnTo>
                  <a:lnTo>
                    <a:pt x="240819" y="7503"/>
                  </a:lnTo>
                  <a:lnTo>
                    <a:pt x="241150" y="7337"/>
                  </a:lnTo>
                  <a:lnTo>
                    <a:pt x="241481" y="7144"/>
                  </a:lnTo>
                  <a:lnTo>
                    <a:pt x="241785" y="6923"/>
                  </a:lnTo>
                  <a:lnTo>
                    <a:pt x="242061" y="6675"/>
                  </a:lnTo>
                  <a:lnTo>
                    <a:pt x="242309" y="6399"/>
                  </a:lnTo>
                  <a:lnTo>
                    <a:pt x="242529" y="6096"/>
                  </a:lnTo>
                  <a:lnTo>
                    <a:pt x="242723" y="5765"/>
                  </a:lnTo>
                  <a:lnTo>
                    <a:pt x="242888" y="5434"/>
                  </a:lnTo>
                  <a:lnTo>
                    <a:pt x="243026" y="5075"/>
                  </a:lnTo>
                  <a:lnTo>
                    <a:pt x="243109" y="4689"/>
                  </a:lnTo>
                  <a:lnTo>
                    <a:pt x="243164" y="4303"/>
                  </a:lnTo>
                  <a:lnTo>
                    <a:pt x="243191" y="3917"/>
                  </a:lnTo>
                  <a:lnTo>
                    <a:pt x="243164" y="3503"/>
                  </a:lnTo>
                  <a:lnTo>
                    <a:pt x="243109" y="3117"/>
                  </a:lnTo>
                  <a:lnTo>
                    <a:pt x="243026" y="2758"/>
                  </a:lnTo>
                  <a:lnTo>
                    <a:pt x="242888" y="2400"/>
                  </a:lnTo>
                  <a:lnTo>
                    <a:pt x="242723" y="2041"/>
                  </a:lnTo>
                  <a:lnTo>
                    <a:pt x="242529" y="1738"/>
                  </a:lnTo>
                  <a:lnTo>
                    <a:pt x="242309" y="1435"/>
                  </a:lnTo>
                  <a:lnTo>
                    <a:pt x="242061" y="1159"/>
                  </a:lnTo>
                  <a:lnTo>
                    <a:pt x="241785" y="910"/>
                  </a:lnTo>
                  <a:lnTo>
                    <a:pt x="241481" y="690"/>
                  </a:lnTo>
                  <a:lnTo>
                    <a:pt x="241150" y="497"/>
                  </a:lnTo>
                  <a:lnTo>
                    <a:pt x="240819" y="331"/>
                  </a:lnTo>
                  <a:lnTo>
                    <a:pt x="240461" y="193"/>
                  </a:lnTo>
                  <a:lnTo>
                    <a:pt x="240075" y="83"/>
                  </a:lnTo>
                  <a:lnTo>
                    <a:pt x="239689" y="28"/>
                  </a:lnTo>
                  <a:lnTo>
                    <a:pt x="23930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CuadroTexto 2">
            <a:extLst>
              <a:ext uri="{FF2B5EF4-FFF2-40B4-BE49-F238E27FC236}">
                <a16:creationId xmlns:a16="http://schemas.microsoft.com/office/drawing/2014/main" id="{3FE0E440-2154-1134-5116-AAABDA06E56D}"/>
              </a:ext>
            </a:extLst>
          </p:cNvPr>
          <p:cNvSpPr txBox="1"/>
          <p:nvPr/>
        </p:nvSpPr>
        <p:spPr>
          <a:xfrm>
            <a:off x="2469964" y="972292"/>
            <a:ext cx="6600405" cy="3785652"/>
          </a:xfrm>
          <a:prstGeom prst="rect">
            <a:avLst/>
          </a:prstGeom>
          <a:noFill/>
        </p:spPr>
        <p:txBody>
          <a:bodyPr wrap="square">
            <a:spAutoFit/>
          </a:bodyPr>
          <a:lstStyle/>
          <a:p>
            <a:pPr algn="just"/>
            <a:r>
              <a:rPr lang="es-419" sz="2400" b="1" dirty="0">
                <a:effectLst/>
                <a:latin typeface="Roboto" panose="02000000000000000000" pitchFamily="2" charset="0"/>
              </a:rPr>
              <a:t>Momento 1: </a:t>
            </a:r>
            <a:r>
              <a:rPr lang="pt-BR" sz="3200" b="1" i="0" dirty="0">
                <a:solidFill>
                  <a:srgbClr val="000000"/>
                </a:solidFill>
                <a:effectLst/>
                <a:highlight>
                  <a:srgbClr val="FFFFFF"/>
                </a:highlight>
                <a:latin typeface="Roboto" panose="02000000000000000000" pitchFamily="2" charset="0"/>
              </a:rPr>
              <a:t>Técnica cooperativa: </a:t>
            </a:r>
            <a:r>
              <a:rPr lang="pt-BR" sz="3200" b="1" i="0" dirty="0" err="1">
                <a:solidFill>
                  <a:srgbClr val="000000"/>
                </a:solidFill>
                <a:effectLst/>
                <a:highlight>
                  <a:srgbClr val="FFFFFF"/>
                </a:highlight>
                <a:latin typeface="Roboto" panose="02000000000000000000" pitchFamily="2" charset="0"/>
              </a:rPr>
              <a:t>Parejas</a:t>
            </a:r>
            <a:r>
              <a:rPr lang="pt-BR" sz="3200" b="1" i="0" dirty="0">
                <a:solidFill>
                  <a:srgbClr val="000000"/>
                </a:solidFill>
                <a:effectLst/>
                <a:highlight>
                  <a:srgbClr val="FFFFFF"/>
                </a:highlight>
                <a:latin typeface="Roboto" panose="02000000000000000000" pitchFamily="2" charset="0"/>
              </a:rPr>
              <a:t> de detectives </a:t>
            </a:r>
            <a:r>
              <a:rPr lang="es-419" sz="2400" dirty="0">
                <a:effectLst/>
                <a:latin typeface="Roboto" panose="02000000000000000000" pitchFamily="2" charset="0"/>
              </a:rPr>
              <a:t>La docente entrega a los estudiantes la guía informativa sobre las energías renovables, la cual desarrollan en </a:t>
            </a:r>
            <a:r>
              <a:rPr lang="es-419" sz="2400" dirty="0">
                <a:latin typeface="Roboto" panose="02000000000000000000" pitchFamily="2" charset="0"/>
              </a:rPr>
              <a:t>b</a:t>
            </a:r>
            <a:r>
              <a:rPr lang="es-419" sz="2400" dirty="0">
                <a:effectLst/>
                <a:latin typeface="Roboto" panose="02000000000000000000" pitchFamily="2" charset="0"/>
              </a:rPr>
              <a:t>inas cooperativas.</a:t>
            </a:r>
          </a:p>
          <a:p>
            <a:pPr algn="just"/>
            <a:r>
              <a:rPr lang="es-419" sz="2400" dirty="0">
                <a:effectLst/>
                <a:latin typeface="Roboto" panose="02000000000000000000" pitchFamily="2" charset="0"/>
              </a:rPr>
              <a:t>Los estudiantes realizan lectura de la información y desarrollan las actividades propuestas para profundizar en el tema de recursos energéticos renovables.</a:t>
            </a:r>
          </a:p>
        </p:txBody>
      </p:sp>
      <p:sp>
        <p:nvSpPr>
          <p:cNvPr id="5" name="Rectangle 1">
            <a:extLst>
              <a:ext uri="{FF2B5EF4-FFF2-40B4-BE49-F238E27FC236}">
                <a16:creationId xmlns:a16="http://schemas.microsoft.com/office/drawing/2014/main" id="{C6DD6671-FCDC-2BF9-A635-A602A97EBD3D}"/>
              </a:ext>
            </a:extLst>
          </p:cNvPr>
          <p:cNvSpPr>
            <a:spLocks noChangeArrowheads="1"/>
          </p:cNvSpPr>
          <p:nvPr/>
        </p:nvSpPr>
        <p:spPr bwMode="auto">
          <a:xfrm>
            <a:off x="3027772" y="4573278"/>
            <a:ext cx="582792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800" b="0" i="0" u="none" strike="noStrike" cap="none" normalizeH="0" baseline="0" dirty="0" err="1">
                <a:ln>
                  <a:noFill/>
                </a:ln>
                <a:solidFill>
                  <a:schemeClr val="tx1"/>
                </a:solidFill>
                <a:effectLst/>
                <a:latin typeface="Arial" panose="020B0604020202020204" pitchFamily="34" charset="0"/>
                <a:hlinkClick r:id="rId3"/>
              </a:rPr>
              <a:t>WEEK</a:t>
            </a:r>
            <a:r>
              <a:rPr kumimoji="0" lang="es-CO" altLang="es-CO" sz="1800" b="0" i="0" u="none" strike="noStrike" cap="none" normalizeH="0" baseline="0" dirty="0">
                <a:ln>
                  <a:noFill/>
                </a:ln>
                <a:solidFill>
                  <a:schemeClr val="tx1"/>
                </a:solidFill>
                <a:effectLst/>
                <a:latin typeface="Arial" panose="020B0604020202020204" pitchFamily="34" charset="0"/>
                <a:hlinkClick r:id="rId3"/>
              </a:rPr>
              <a:t> 6 INSTRUCTIVO </a:t>
            </a:r>
            <a:r>
              <a:rPr kumimoji="0" lang="es-CO" altLang="es-CO" sz="1800" b="0" i="0" u="none" strike="noStrike" cap="none" normalizeH="0" baseline="0" dirty="0" err="1">
                <a:ln>
                  <a:noFill/>
                </a:ln>
                <a:solidFill>
                  <a:schemeClr val="tx1"/>
                </a:solidFill>
                <a:effectLst/>
                <a:latin typeface="Arial" panose="020B0604020202020204" pitchFamily="34" charset="0"/>
                <a:hlinkClick r:id="rId3"/>
              </a:rPr>
              <a:t>RENEWABLE</a:t>
            </a:r>
            <a:r>
              <a:rPr kumimoji="0" lang="es-CO" altLang="es-CO" sz="1800" b="0" i="0" u="none" strike="noStrike" cap="none" normalizeH="0" baseline="0" dirty="0">
                <a:ln>
                  <a:noFill/>
                </a:ln>
                <a:solidFill>
                  <a:schemeClr val="tx1"/>
                </a:solidFill>
                <a:effectLst/>
                <a:latin typeface="Arial" panose="020B0604020202020204" pitchFamily="34" charset="0"/>
                <a:hlinkClick r:id="rId3"/>
              </a:rPr>
              <a:t> </a:t>
            </a:r>
            <a:r>
              <a:rPr kumimoji="0" lang="es-CO" altLang="es-CO" sz="1800" b="0" i="0" u="none" strike="noStrike" cap="none" normalizeH="0" baseline="0" dirty="0" err="1">
                <a:ln>
                  <a:noFill/>
                </a:ln>
                <a:solidFill>
                  <a:schemeClr val="tx1"/>
                </a:solidFill>
                <a:effectLst/>
                <a:latin typeface="Arial" panose="020B0604020202020204" pitchFamily="34" charset="0"/>
                <a:hlinkClick r:id="rId3"/>
              </a:rPr>
              <a:t>ENERGY.docx</a:t>
            </a:r>
            <a:endParaRPr kumimoji="0" lang="es-CO" altLang="es-CO"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
                                        </p:tgtEl>
                                        <p:attrNameLst>
                                          <p:attrName>style.visibility</p:attrName>
                                        </p:attrNameLst>
                                      </p:cBhvr>
                                      <p:to>
                                        <p:strVal val="visible"/>
                                      </p:to>
                                    </p:set>
                                    <p:animEffect transition="in" filter="fade">
                                      <p:cBhvr>
                                        <p:cTn id="7" dur="1000"/>
                                        <p:tgtEl>
                                          <p:spTgt spid="614"/>
                                        </p:tgtEl>
                                      </p:cBhvr>
                                    </p:animEffect>
                                  </p:childTnLst>
                                </p:cTn>
                              </p:par>
                              <p:par>
                                <p:cTn id="8" presetID="10" presetClass="entr" presetSubtype="0" fill="hold" nodeType="withEffect">
                                  <p:stCondLst>
                                    <p:cond delay="0"/>
                                  </p:stCondLst>
                                  <p:childTnLst>
                                    <p:set>
                                      <p:cBhvr>
                                        <p:cTn id="9" dur="1" fill="hold">
                                          <p:stCondLst>
                                            <p:cond delay="0"/>
                                          </p:stCondLst>
                                        </p:cTn>
                                        <p:tgtEl>
                                          <p:spTgt spid="617"/>
                                        </p:tgtEl>
                                        <p:attrNameLst>
                                          <p:attrName>style.visibility</p:attrName>
                                        </p:attrNameLst>
                                      </p:cBhvr>
                                      <p:to>
                                        <p:strVal val="visible"/>
                                      </p:to>
                                    </p:set>
                                    <p:animEffect transition="in" filter="fade">
                                      <p:cBhvr>
                                        <p:cTn id="10" dur="1000"/>
                                        <p:tgtEl>
                                          <p:spTgt spid="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0">
          <a:extLst>
            <a:ext uri="{FF2B5EF4-FFF2-40B4-BE49-F238E27FC236}">
              <a16:creationId xmlns:a16="http://schemas.microsoft.com/office/drawing/2014/main" id="{9A5ECDC0-7F29-4251-1C82-4F6EE2F6DE38}"/>
            </a:ext>
          </a:extLst>
        </p:cNvPr>
        <p:cNvGrpSpPr/>
        <p:nvPr/>
      </p:nvGrpSpPr>
      <p:grpSpPr>
        <a:xfrm>
          <a:off x="0" y="0"/>
          <a:ext cx="0" cy="0"/>
          <a:chOff x="0" y="0"/>
          <a:chExt cx="0" cy="0"/>
        </a:xfrm>
      </p:grpSpPr>
      <p:sp>
        <p:nvSpPr>
          <p:cNvPr id="611" name="Google Shape;611;p65">
            <a:extLst>
              <a:ext uri="{FF2B5EF4-FFF2-40B4-BE49-F238E27FC236}">
                <a16:creationId xmlns:a16="http://schemas.microsoft.com/office/drawing/2014/main" id="{168D335C-F6E5-25B8-0C5C-3BC328ED65EA}"/>
              </a:ext>
            </a:extLst>
          </p:cNvPr>
          <p:cNvSpPr txBox="1">
            <a:spLocks noGrp="1"/>
          </p:cNvSpPr>
          <p:nvPr>
            <p:ph type="title"/>
          </p:nvPr>
        </p:nvSpPr>
        <p:spPr>
          <a:xfrm>
            <a:off x="149868" y="61308"/>
            <a:ext cx="8793811" cy="60285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PROCESAMIENTO DE LA INFORMACIÓN: </a:t>
            </a:r>
            <a:r>
              <a:rPr lang="pt-BR" b="0" i="0" dirty="0">
                <a:solidFill>
                  <a:srgbClr val="000000"/>
                </a:solidFill>
                <a:effectLst/>
                <a:highlight>
                  <a:srgbClr val="FFFFFF"/>
                </a:highlight>
                <a:latin typeface="Roboto" panose="02000000000000000000" pitchFamily="2" charset="0"/>
              </a:rPr>
              <a:t> </a:t>
            </a:r>
            <a:endParaRPr dirty="0"/>
          </a:p>
        </p:txBody>
      </p:sp>
      <p:grpSp>
        <p:nvGrpSpPr>
          <p:cNvPr id="614" name="Google Shape;614;p65">
            <a:extLst>
              <a:ext uri="{FF2B5EF4-FFF2-40B4-BE49-F238E27FC236}">
                <a16:creationId xmlns:a16="http://schemas.microsoft.com/office/drawing/2014/main" id="{76854291-06B2-E0EA-AA1F-65A2A3E59451}"/>
              </a:ext>
            </a:extLst>
          </p:cNvPr>
          <p:cNvGrpSpPr/>
          <p:nvPr/>
        </p:nvGrpSpPr>
        <p:grpSpPr>
          <a:xfrm>
            <a:off x="487068" y="1299705"/>
            <a:ext cx="494305" cy="484611"/>
            <a:chOff x="170591" y="2184250"/>
            <a:chExt cx="434516" cy="431225"/>
          </a:xfrm>
        </p:grpSpPr>
        <p:sp>
          <p:nvSpPr>
            <p:cNvPr id="615" name="Google Shape;615;p65">
              <a:extLst>
                <a:ext uri="{FF2B5EF4-FFF2-40B4-BE49-F238E27FC236}">
                  <a16:creationId xmlns:a16="http://schemas.microsoft.com/office/drawing/2014/main" id="{1DEEF602-D0BB-0003-9DF4-276B6AEB54CA}"/>
                </a:ext>
              </a:extLst>
            </p:cNvPr>
            <p:cNvSpPr/>
            <p:nvPr/>
          </p:nvSpPr>
          <p:spPr>
            <a:xfrm flipH="1">
              <a:off x="170591" y="2184250"/>
              <a:ext cx="434516" cy="431225"/>
            </a:xfrm>
            <a:custGeom>
              <a:avLst/>
              <a:gdLst/>
              <a:ahLst/>
              <a:cxnLst/>
              <a:rect l="l" t="t" r="r" b="b"/>
              <a:pathLst>
                <a:path w="26760" h="17249" extrusionOk="0">
                  <a:moveTo>
                    <a:pt x="22156" y="671"/>
                  </a:moveTo>
                  <a:lnTo>
                    <a:pt x="22627" y="678"/>
                  </a:lnTo>
                  <a:lnTo>
                    <a:pt x="23120" y="693"/>
                  </a:lnTo>
                  <a:lnTo>
                    <a:pt x="23613" y="721"/>
                  </a:lnTo>
                  <a:lnTo>
                    <a:pt x="24105" y="771"/>
                  </a:lnTo>
                  <a:lnTo>
                    <a:pt x="24609" y="828"/>
                  </a:lnTo>
                  <a:lnTo>
                    <a:pt x="25113" y="907"/>
                  </a:lnTo>
                  <a:lnTo>
                    <a:pt x="25617" y="1000"/>
                  </a:lnTo>
                  <a:lnTo>
                    <a:pt x="25483" y="1328"/>
                  </a:lnTo>
                  <a:lnTo>
                    <a:pt x="25337" y="1642"/>
                  </a:lnTo>
                  <a:lnTo>
                    <a:pt x="25181" y="1949"/>
                  </a:lnTo>
                  <a:lnTo>
                    <a:pt x="24990" y="2249"/>
                  </a:lnTo>
                  <a:lnTo>
                    <a:pt x="24789" y="2535"/>
                  </a:lnTo>
                  <a:lnTo>
                    <a:pt x="24565" y="2813"/>
                  </a:lnTo>
                  <a:lnTo>
                    <a:pt x="24329" y="3077"/>
                  </a:lnTo>
                  <a:lnTo>
                    <a:pt x="24072" y="3334"/>
                  </a:lnTo>
                  <a:lnTo>
                    <a:pt x="23792" y="3577"/>
                  </a:lnTo>
                  <a:lnTo>
                    <a:pt x="23500" y="3805"/>
                  </a:lnTo>
                  <a:lnTo>
                    <a:pt x="23187" y="4027"/>
                  </a:lnTo>
                  <a:lnTo>
                    <a:pt x="22862" y="4234"/>
                  </a:lnTo>
                  <a:lnTo>
                    <a:pt x="22526" y="4427"/>
                  </a:lnTo>
                  <a:lnTo>
                    <a:pt x="22168" y="4605"/>
                  </a:lnTo>
                  <a:lnTo>
                    <a:pt x="21798" y="4769"/>
                  </a:lnTo>
                  <a:lnTo>
                    <a:pt x="21406" y="4919"/>
                  </a:lnTo>
                  <a:lnTo>
                    <a:pt x="21047" y="5048"/>
                  </a:lnTo>
                  <a:lnTo>
                    <a:pt x="20678" y="5162"/>
                  </a:lnTo>
                  <a:lnTo>
                    <a:pt x="20286" y="5262"/>
                  </a:lnTo>
                  <a:lnTo>
                    <a:pt x="19894" y="5347"/>
                  </a:lnTo>
                  <a:lnTo>
                    <a:pt x="19502" y="5426"/>
                  </a:lnTo>
                  <a:lnTo>
                    <a:pt x="19087" y="5483"/>
                  </a:lnTo>
                  <a:lnTo>
                    <a:pt x="18673" y="5533"/>
                  </a:lnTo>
                  <a:lnTo>
                    <a:pt x="18258" y="5576"/>
                  </a:lnTo>
                  <a:lnTo>
                    <a:pt x="17833" y="5597"/>
                  </a:lnTo>
                  <a:lnTo>
                    <a:pt x="17396" y="5612"/>
                  </a:lnTo>
                  <a:lnTo>
                    <a:pt x="16959" y="5604"/>
                  </a:lnTo>
                  <a:lnTo>
                    <a:pt x="16511" y="5590"/>
                  </a:lnTo>
                  <a:lnTo>
                    <a:pt x="16063" y="5569"/>
                  </a:lnTo>
                  <a:lnTo>
                    <a:pt x="15615" y="5526"/>
                  </a:lnTo>
                  <a:lnTo>
                    <a:pt x="15156" y="5476"/>
                  </a:lnTo>
                  <a:lnTo>
                    <a:pt x="14708" y="5405"/>
                  </a:lnTo>
                  <a:lnTo>
                    <a:pt x="20420" y="3306"/>
                  </a:lnTo>
                  <a:lnTo>
                    <a:pt x="20510" y="3263"/>
                  </a:lnTo>
                  <a:lnTo>
                    <a:pt x="20577" y="3213"/>
                  </a:lnTo>
                  <a:lnTo>
                    <a:pt x="20633" y="3156"/>
                  </a:lnTo>
                  <a:lnTo>
                    <a:pt x="20667" y="3099"/>
                  </a:lnTo>
                  <a:lnTo>
                    <a:pt x="20689" y="3034"/>
                  </a:lnTo>
                  <a:lnTo>
                    <a:pt x="20678" y="2970"/>
                  </a:lnTo>
                  <a:lnTo>
                    <a:pt x="20655" y="2906"/>
                  </a:lnTo>
                  <a:lnTo>
                    <a:pt x="20611" y="2842"/>
                  </a:lnTo>
                  <a:lnTo>
                    <a:pt x="20555" y="2784"/>
                  </a:lnTo>
                  <a:lnTo>
                    <a:pt x="20476" y="2742"/>
                  </a:lnTo>
                  <a:lnTo>
                    <a:pt x="20387" y="2706"/>
                  </a:lnTo>
                  <a:lnTo>
                    <a:pt x="20297" y="2685"/>
                  </a:lnTo>
                  <a:lnTo>
                    <a:pt x="20196" y="2677"/>
                  </a:lnTo>
                  <a:lnTo>
                    <a:pt x="20095" y="2677"/>
                  </a:lnTo>
                  <a:lnTo>
                    <a:pt x="19995" y="2692"/>
                  </a:lnTo>
                  <a:lnTo>
                    <a:pt x="19894" y="2720"/>
                  </a:lnTo>
                  <a:lnTo>
                    <a:pt x="14170" y="4826"/>
                  </a:lnTo>
                  <a:lnTo>
                    <a:pt x="14316" y="4541"/>
                  </a:lnTo>
                  <a:lnTo>
                    <a:pt x="14472" y="4262"/>
                  </a:lnTo>
                  <a:lnTo>
                    <a:pt x="14640" y="3991"/>
                  </a:lnTo>
                  <a:lnTo>
                    <a:pt x="14831" y="3734"/>
                  </a:lnTo>
                  <a:lnTo>
                    <a:pt x="15033" y="3477"/>
                  </a:lnTo>
                  <a:lnTo>
                    <a:pt x="15245" y="3234"/>
                  </a:lnTo>
                  <a:lnTo>
                    <a:pt x="15481" y="2999"/>
                  </a:lnTo>
                  <a:lnTo>
                    <a:pt x="15727" y="2777"/>
                  </a:lnTo>
                  <a:lnTo>
                    <a:pt x="15985" y="2563"/>
                  </a:lnTo>
                  <a:lnTo>
                    <a:pt x="16265" y="2356"/>
                  </a:lnTo>
                  <a:lnTo>
                    <a:pt x="16556" y="2163"/>
                  </a:lnTo>
                  <a:lnTo>
                    <a:pt x="16858" y="1985"/>
                  </a:lnTo>
                  <a:lnTo>
                    <a:pt x="17172" y="1814"/>
                  </a:lnTo>
                  <a:lnTo>
                    <a:pt x="17497" y="1649"/>
                  </a:lnTo>
                  <a:lnTo>
                    <a:pt x="17844" y="1499"/>
                  </a:lnTo>
                  <a:lnTo>
                    <a:pt x="18191" y="1364"/>
                  </a:lnTo>
                  <a:lnTo>
                    <a:pt x="18594" y="1221"/>
                  </a:lnTo>
                  <a:lnTo>
                    <a:pt x="19009" y="1100"/>
                  </a:lnTo>
                  <a:lnTo>
                    <a:pt x="19423" y="993"/>
                  </a:lnTo>
                  <a:lnTo>
                    <a:pt x="19860" y="900"/>
                  </a:lnTo>
                  <a:lnTo>
                    <a:pt x="20297" y="828"/>
                  </a:lnTo>
                  <a:lnTo>
                    <a:pt x="20756" y="764"/>
                  </a:lnTo>
                  <a:lnTo>
                    <a:pt x="21215" y="721"/>
                  </a:lnTo>
                  <a:lnTo>
                    <a:pt x="21675" y="693"/>
                  </a:lnTo>
                  <a:lnTo>
                    <a:pt x="22156" y="671"/>
                  </a:lnTo>
                  <a:close/>
                  <a:moveTo>
                    <a:pt x="8569" y="13643"/>
                  </a:moveTo>
                  <a:lnTo>
                    <a:pt x="8726" y="13650"/>
                  </a:lnTo>
                  <a:lnTo>
                    <a:pt x="8872" y="13665"/>
                  </a:lnTo>
                  <a:lnTo>
                    <a:pt x="9018" y="13686"/>
                  </a:lnTo>
                  <a:lnTo>
                    <a:pt x="9152" y="13715"/>
                  </a:lnTo>
                  <a:lnTo>
                    <a:pt x="9286" y="13758"/>
                  </a:lnTo>
                  <a:lnTo>
                    <a:pt x="9410" y="13808"/>
                  </a:lnTo>
                  <a:lnTo>
                    <a:pt x="9522" y="13865"/>
                  </a:lnTo>
                  <a:lnTo>
                    <a:pt x="9634" y="13922"/>
                  </a:lnTo>
                  <a:lnTo>
                    <a:pt x="9723" y="13993"/>
                  </a:lnTo>
                  <a:lnTo>
                    <a:pt x="9813" y="14065"/>
                  </a:lnTo>
                  <a:lnTo>
                    <a:pt x="9891" y="14143"/>
                  </a:lnTo>
                  <a:lnTo>
                    <a:pt x="9947" y="14229"/>
                  </a:lnTo>
                  <a:lnTo>
                    <a:pt x="10003" y="14314"/>
                  </a:lnTo>
                  <a:lnTo>
                    <a:pt x="10037" y="14407"/>
                  </a:lnTo>
                  <a:lnTo>
                    <a:pt x="10059" y="14500"/>
                  </a:lnTo>
                  <a:lnTo>
                    <a:pt x="10070" y="14600"/>
                  </a:lnTo>
                  <a:lnTo>
                    <a:pt x="10070" y="15121"/>
                  </a:lnTo>
                  <a:lnTo>
                    <a:pt x="10059" y="15221"/>
                  </a:lnTo>
                  <a:lnTo>
                    <a:pt x="10037" y="15314"/>
                  </a:lnTo>
                  <a:lnTo>
                    <a:pt x="10003" y="15407"/>
                  </a:lnTo>
                  <a:lnTo>
                    <a:pt x="9947" y="15492"/>
                  </a:lnTo>
                  <a:lnTo>
                    <a:pt x="9891" y="15578"/>
                  </a:lnTo>
                  <a:lnTo>
                    <a:pt x="9813" y="15657"/>
                  </a:lnTo>
                  <a:lnTo>
                    <a:pt x="9723" y="15728"/>
                  </a:lnTo>
                  <a:lnTo>
                    <a:pt x="9634" y="15799"/>
                  </a:lnTo>
                  <a:lnTo>
                    <a:pt x="9522" y="15864"/>
                  </a:lnTo>
                  <a:lnTo>
                    <a:pt x="9410" y="15914"/>
                  </a:lnTo>
                  <a:lnTo>
                    <a:pt x="9286" y="15964"/>
                  </a:lnTo>
                  <a:lnTo>
                    <a:pt x="9152" y="16006"/>
                  </a:lnTo>
                  <a:lnTo>
                    <a:pt x="9018" y="16035"/>
                  </a:lnTo>
                  <a:lnTo>
                    <a:pt x="8872" y="16056"/>
                  </a:lnTo>
                  <a:lnTo>
                    <a:pt x="8726" y="16078"/>
                  </a:lnTo>
                  <a:lnTo>
                    <a:pt x="7069" y="16078"/>
                  </a:lnTo>
                  <a:lnTo>
                    <a:pt x="7069" y="13643"/>
                  </a:lnTo>
                  <a:close/>
                  <a:moveTo>
                    <a:pt x="6016" y="13144"/>
                  </a:moveTo>
                  <a:lnTo>
                    <a:pt x="6016" y="16578"/>
                  </a:lnTo>
                  <a:lnTo>
                    <a:pt x="4593" y="16578"/>
                  </a:lnTo>
                  <a:lnTo>
                    <a:pt x="4593" y="13144"/>
                  </a:lnTo>
                  <a:close/>
                  <a:moveTo>
                    <a:pt x="4134" y="0"/>
                  </a:moveTo>
                  <a:lnTo>
                    <a:pt x="3843" y="7"/>
                  </a:lnTo>
                  <a:lnTo>
                    <a:pt x="3563" y="22"/>
                  </a:lnTo>
                  <a:lnTo>
                    <a:pt x="3271" y="36"/>
                  </a:lnTo>
                  <a:lnTo>
                    <a:pt x="2991" y="57"/>
                  </a:lnTo>
                  <a:lnTo>
                    <a:pt x="2700" y="79"/>
                  </a:lnTo>
                  <a:lnTo>
                    <a:pt x="2409" y="114"/>
                  </a:lnTo>
                  <a:lnTo>
                    <a:pt x="2118" y="143"/>
                  </a:lnTo>
                  <a:lnTo>
                    <a:pt x="1826" y="186"/>
                  </a:lnTo>
                  <a:lnTo>
                    <a:pt x="1535" y="229"/>
                  </a:lnTo>
                  <a:lnTo>
                    <a:pt x="1233" y="279"/>
                  </a:lnTo>
                  <a:lnTo>
                    <a:pt x="942" y="336"/>
                  </a:lnTo>
                  <a:lnTo>
                    <a:pt x="650" y="393"/>
                  </a:lnTo>
                  <a:lnTo>
                    <a:pt x="359" y="457"/>
                  </a:lnTo>
                  <a:lnTo>
                    <a:pt x="270" y="486"/>
                  </a:lnTo>
                  <a:lnTo>
                    <a:pt x="191" y="521"/>
                  </a:lnTo>
                  <a:lnTo>
                    <a:pt x="124" y="557"/>
                  </a:lnTo>
                  <a:lnTo>
                    <a:pt x="68" y="607"/>
                  </a:lnTo>
                  <a:lnTo>
                    <a:pt x="34" y="664"/>
                  </a:lnTo>
                  <a:lnTo>
                    <a:pt x="12" y="714"/>
                  </a:lnTo>
                  <a:lnTo>
                    <a:pt x="1" y="778"/>
                  </a:lnTo>
                  <a:lnTo>
                    <a:pt x="12" y="835"/>
                  </a:lnTo>
                  <a:lnTo>
                    <a:pt x="113" y="1150"/>
                  </a:lnTo>
                  <a:lnTo>
                    <a:pt x="225" y="1457"/>
                  </a:lnTo>
                  <a:lnTo>
                    <a:pt x="359" y="1749"/>
                  </a:lnTo>
                  <a:lnTo>
                    <a:pt x="505" y="2042"/>
                  </a:lnTo>
                  <a:lnTo>
                    <a:pt x="673" y="2328"/>
                  </a:lnTo>
                  <a:lnTo>
                    <a:pt x="852" y="2599"/>
                  </a:lnTo>
                  <a:lnTo>
                    <a:pt x="1042" y="2870"/>
                  </a:lnTo>
                  <a:lnTo>
                    <a:pt x="1255" y="3127"/>
                  </a:lnTo>
                  <a:lnTo>
                    <a:pt x="1479" y="3377"/>
                  </a:lnTo>
                  <a:lnTo>
                    <a:pt x="1714" y="3620"/>
                  </a:lnTo>
                  <a:lnTo>
                    <a:pt x="1972" y="3855"/>
                  </a:lnTo>
                  <a:lnTo>
                    <a:pt x="2230" y="4077"/>
                  </a:lnTo>
                  <a:lnTo>
                    <a:pt x="2521" y="4298"/>
                  </a:lnTo>
                  <a:lnTo>
                    <a:pt x="2812" y="4498"/>
                  </a:lnTo>
                  <a:lnTo>
                    <a:pt x="3115" y="4698"/>
                  </a:lnTo>
                  <a:lnTo>
                    <a:pt x="3439" y="4883"/>
                  </a:lnTo>
                  <a:lnTo>
                    <a:pt x="3529" y="4919"/>
                  </a:lnTo>
                  <a:lnTo>
                    <a:pt x="3630" y="4948"/>
                  </a:lnTo>
                  <a:lnTo>
                    <a:pt x="3719" y="4962"/>
                  </a:lnTo>
                  <a:lnTo>
                    <a:pt x="3831" y="4962"/>
                  </a:lnTo>
                  <a:lnTo>
                    <a:pt x="3921" y="4955"/>
                  </a:lnTo>
                  <a:lnTo>
                    <a:pt x="4022" y="4933"/>
                  </a:lnTo>
                  <a:lnTo>
                    <a:pt x="4111" y="4898"/>
                  </a:lnTo>
                  <a:lnTo>
                    <a:pt x="4190" y="4848"/>
                  </a:lnTo>
                  <a:lnTo>
                    <a:pt x="4246" y="4791"/>
                  </a:lnTo>
                  <a:lnTo>
                    <a:pt x="4291" y="4734"/>
                  </a:lnTo>
                  <a:lnTo>
                    <a:pt x="4313" y="4669"/>
                  </a:lnTo>
                  <a:lnTo>
                    <a:pt x="4313" y="4605"/>
                  </a:lnTo>
                  <a:lnTo>
                    <a:pt x="4302" y="4541"/>
                  </a:lnTo>
                  <a:lnTo>
                    <a:pt x="4257" y="4476"/>
                  </a:lnTo>
                  <a:lnTo>
                    <a:pt x="4212" y="4419"/>
                  </a:lnTo>
                  <a:lnTo>
                    <a:pt x="4134" y="4377"/>
                  </a:lnTo>
                  <a:lnTo>
                    <a:pt x="3865" y="4219"/>
                  </a:lnTo>
                  <a:lnTo>
                    <a:pt x="3607" y="4055"/>
                  </a:lnTo>
                  <a:lnTo>
                    <a:pt x="3350" y="3884"/>
                  </a:lnTo>
                  <a:lnTo>
                    <a:pt x="3115" y="3698"/>
                  </a:lnTo>
                  <a:lnTo>
                    <a:pt x="2891" y="3513"/>
                  </a:lnTo>
                  <a:lnTo>
                    <a:pt x="2667" y="3320"/>
                  </a:lnTo>
                  <a:lnTo>
                    <a:pt x="2465" y="3120"/>
                  </a:lnTo>
                  <a:lnTo>
                    <a:pt x="2275" y="2906"/>
                  </a:lnTo>
                  <a:lnTo>
                    <a:pt x="2084" y="2692"/>
                  </a:lnTo>
                  <a:lnTo>
                    <a:pt x="1916" y="2470"/>
                  </a:lnTo>
                  <a:lnTo>
                    <a:pt x="1759" y="2242"/>
                  </a:lnTo>
                  <a:lnTo>
                    <a:pt x="1614" y="2006"/>
                  </a:lnTo>
                  <a:lnTo>
                    <a:pt x="1479" y="1764"/>
                  </a:lnTo>
                  <a:lnTo>
                    <a:pt x="1356" y="1514"/>
                  </a:lnTo>
                  <a:lnTo>
                    <a:pt x="1244" y="1264"/>
                  </a:lnTo>
                  <a:lnTo>
                    <a:pt x="1143" y="1000"/>
                  </a:lnTo>
                  <a:lnTo>
                    <a:pt x="1647" y="907"/>
                  </a:lnTo>
                  <a:lnTo>
                    <a:pt x="2151" y="828"/>
                  </a:lnTo>
                  <a:lnTo>
                    <a:pt x="2644" y="771"/>
                  </a:lnTo>
                  <a:lnTo>
                    <a:pt x="3148" y="721"/>
                  </a:lnTo>
                  <a:lnTo>
                    <a:pt x="3641" y="693"/>
                  </a:lnTo>
                  <a:lnTo>
                    <a:pt x="4123" y="678"/>
                  </a:lnTo>
                  <a:lnTo>
                    <a:pt x="4604" y="671"/>
                  </a:lnTo>
                  <a:lnTo>
                    <a:pt x="5075" y="693"/>
                  </a:lnTo>
                  <a:lnTo>
                    <a:pt x="5545" y="721"/>
                  </a:lnTo>
                  <a:lnTo>
                    <a:pt x="6004" y="764"/>
                  </a:lnTo>
                  <a:lnTo>
                    <a:pt x="6452" y="828"/>
                  </a:lnTo>
                  <a:lnTo>
                    <a:pt x="6901" y="900"/>
                  </a:lnTo>
                  <a:lnTo>
                    <a:pt x="7326" y="993"/>
                  </a:lnTo>
                  <a:lnTo>
                    <a:pt x="7752" y="1100"/>
                  </a:lnTo>
                  <a:lnTo>
                    <a:pt x="8166" y="1221"/>
                  </a:lnTo>
                  <a:lnTo>
                    <a:pt x="8558" y="1364"/>
                  </a:lnTo>
                  <a:lnTo>
                    <a:pt x="8917" y="1499"/>
                  </a:lnTo>
                  <a:lnTo>
                    <a:pt x="9253" y="1649"/>
                  </a:lnTo>
                  <a:lnTo>
                    <a:pt x="9589" y="1806"/>
                  </a:lnTo>
                  <a:lnTo>
                    <a:pt x="9902" y="1985"/>
                  </a:lnTo>
                  <a:lnTo>
                    <a:pt x="10205" y="2163"/>
                  </a:lnTo>
                  <a:lnTo>
                    <a:pt x="10485" y="2356"/>
                  </a:lnTo>
                  <a:lnTo>
                    <a:pt x="10765" y="2563"/>
                  </a:lnTo>
                  <a:lnTo>
                    <a:pt x="11023" y="2777"/>
                  </a:lnTo>
                  <a:lnTo>
                    <a:pt x="11269" y="2999"/>
                  </a:lnTo>
                  <a:lnTo>
                    <a:pt x="11504" y="3234"/>
                  </a:lnTo>
                  <a:lnTo>
                    <a:pt x="11717" y="3477"/>
                  </a:lnTo>
                  <a:lnTo>
                    <a:pt x="11930" y="3734"/>
                  </a:lnTo>
                  <a:lnTo>
                    <a:pt x="12109" y="3991"/>
                  </a:lnTo>
                  <a:lnTo>
                    <a:pt x="12288" y="4262"/>
                  </a:lnTo>
                  <a:lnTo>
                    <a:pt x="12445" y="4541"/>
                  </a:lnTo>
                  <a:lnTo>
                    <a:pt x="12579" y="4826"/>
                  </a:lnTo>
                  <a:lnTo>
                    <a:pt x="6867" y="2720"/>
                  </a:lnTo>
                  <a:lnTo>
                    <a:pt x="6766" y="2692"/>
                  </a:lnTo>
                  <a:lnTo>
                    <a:pt x="6665" y="2677"/>
                  </a:lnTo>
                  <a:lnTo>
                    <a:pt x="6565" y="2677"/>
                  </a:lnTo>
                  <a:lnTo>
                    <a:pt x="6464" y="2685"/>
                  </a:lnTo>
                  <a:lnTo>
                    <a:pt x="6363" y="2706"/>
                  </a:lnTo>
                  <a:lnTo>
                    <a:pt x="6284" y="2742"/>
                  </a:lnTo>
                  <a:lnTo>
                    <a:pt x="6206" y="2784"/>
                  </a:lnTo>
                  <a:lnTo>
                    <a:pt x="6139" y="2842"/>
                  </a:lnTo>
                  <a:lnTo>
                    <a:pt x="6094" y="2906"/>
                  </a:lnTo>
                  <a:lnTo>
                    <a:pt x="6072" y="2970"/>
                  </a:lnTo>
                  <a:lnTo>
                    <a:pt x="6072" y="3034"/>
                  </a:lnTo>
                  <a:lnTo>
                    <a:pt x="6083" y="3099"/>
                  </a:lnTo>
                  <a:lnTo>
                    <a:pt x="6128" y="3156"/>
                  </a:lnTo>
                  <a:lnTo>
                    <a:pt x="6172" y="3213"/>
                  </a:lnTo>
                  <a:lnTo>
                    <a:pt x="6251" y="3263"/>
                  </a:lnTo>
                  <a:lnTo>
                    <a:pt x="6329" y="3306"/>
                  </a:lnTo>
                  <a:lnTo>
                    <a:pt x="12053" y="5412"/>
                  </a:lnTo>
                  <a:lnTo>
                    <a:pt x="11515" y="5483"/>
                  </a:lnTo>
                  <a:lnTo>
                    <a:pt x="10989" y="5540"/>
                  </a:lnTo>
                  <a:lnTo>
                    <a:pt x="10731" y="5569"/>
                  </a:lnTo>
                  <a:lnTo>
                    <a:pt x="10462" y="5583"/>
                  </a:lnTo>
                  <a:lnTo>
                    <a:pt x="10205" y="5597"/>
                  </a:lnTo>
                  <a:lnTo>
                    <a:pt x="9947" y="5604"/>
                  </a:lnTo>
                  <a:lnTo>
                    <a:pt x="9690" y="5612"/>
                  </a:lnTo>
                  <a:lnTo>
                    <a:pt x="9174" y="5612"/>
                  </a:lnTo>
                  <a:lnTo>
                    <a:pt x="8928" y="5597"/>
                  </a:lnTo>
                  <a:lnTo>
                    <a:pt x="8670" y="5590"/>
                  </a:lnTo>
                  <a:lnTo>
                    <a:pt x="8424" y="5569"/>
                  </a:lnTo>
                  <a:lnTo>
                    <a:pt x="8177" y="5547"/>
                  </a:lnTo>
                  <a:lnTo>
                    <a:pt x="7931" y="5519"/>
                  </a:lnTo>
                  <a:lnTo>
                    <a:pt x="7819" y="5519"/>
                  </a:lnTo>
                  <a:lnTo>
                    <a:pt x="7718" y="5526"/>
                  </a:lnTo>
                  <a:lnTo>
                    <a:pt x="7617" y="5547"/>
                  </a:lnTo>
                  <a:lnTo>
                    <a:pt x="7528" y="5576"/>
                  </a:lnTo>
                  <a:lnTo>
                    <a:pt x="7449" y="5619"/>
                  </a:lnTo>
                  <a:lnTo>
                    <a:pt x="7393" y="5669"/>
                  </a:lnTo>
                  <a:lnTo>
                    <a:pt x="7337" y="5726"/>
                  </a:lnTo>
                  <a:lnTo>
                    <a:pt x="7315" y="5790"/>
                  </a:lnTo>
                  <a:lnTo>
                    <a:pt x="7304" y="5862"/>
                  </a:lnTo>
                  <a:lnTo>
                    <a:pt x="7315" y="5926"/>
                  </a:lnTo>
                  <a:lnTo>
                    <a:pt x="7349" y="5990"/>
                  </a:lnTo>
                  <a:lnTo>
                    <a:pt x="7393" y="6047"/>
                  </a:lnTo>
                  <a:lnTo>
                    <a:pt x="7461" y="6097"/>
                  </a:lnTo>
                  <a:lnTo>
                    <a:pt x="7539" y="6133"/>
                  </a:lnTo>
                  <a:lnTo>
                    <a:pt x="7640" y="6168"/>
                  </a:lnTo>
                  <a:lnTo>
                    <a:pt x="7741" y="6183"/>
                  </a:lnTo>
                  <a:lnTo>
                    <a:pt x="8177" y="6233"/>
                  </a:lnTo>
                  <a:lnTo>
                    <a:pt x="8625" y="6261"/>
                  </a:lnTo>
                  <a:lnTo>
                    <a:pt x="9085" y="6283"/>
                  </a:lnTo>
                  <a:lnTo>
                    <a:pt x="9544" y="6290"/>
                  </a:lnTo>
                  <a:lnTo>
                    <a:pt x="9947" y="6283"/>
                  </a:lnTo>
                  <a:lnTo>
                    <a:pt x="10350" y="6268"/>
                  </a:lnTo>
                  <a:lnTo>
                    <a:pt x="10765" y="6240"/>
                  </a:lnTo>
                  <a:lnTo>
                    <a:pt x="11179" y="6211"/>
                  </a:lnTo>
                  <a:lnTo>
                    <a:pt x="11594" y="6161"/>
                  </a:lnTo>
                  <a:lnTo>
                    <a:pt x="12008" y="6111"/>
                  </a:lnTo>
                  <a:lnTo>
                    <a:pt x="12423" y="6047"/>
                  </a:lnTo>
                  <a:lnTo>
                    <a:pt x="12848" y="5969"/>
                  </a:lnTo>
                  <a:lnTo>
                    <a:pt x="12848" y="7903"/>
                  </a:lnTo>
                  <a:lnTo>
                    <a:pt x="12837" y="7982"/>
                  </a:lnTo>
                  <a:lnTo>
                    <a:pt x="12803" y="8053"/>
                  </a:lnTo>
                  <a:lnTo>
                    <a:pt x="12747" y="8118"/>
                  </a:lnTo>
                  <a:lnTo>
                    <a:pt x="12669" y="8175"/>
                  </a:lnTo>
                  <a:lnTo>
                    <a:pt x="12579" y="8217"/>
                  </a:lnTo>
                  <a:lnTo>
                    <a:pt x="12479" y="8253"/>
                  </a:lnTo>
                  <a:lnTo>
                    <a:pt x="12367" y="8282"/>
                  </a:lnTo>
                  <a:lnTo>
                    <a:pt x="12255" y="8289"/>
                  </a:lnTo>
                  <a:lnTo>
                    <a:pt x="4526" y="8289"/>
                  </a:lnTo>
                  <a:lnTo>
                    <a:pt x="4268" y="8296"/>
                  </a:lnTo>
                  <a:lnTo>
                    <a:pt x="4022" y="8317"/>
                  </a:lnTo>
                  <a:lnTo>
                    <a:pt x="3775" y="8360"/>
                  </a:lnTo>
                  <a:lnTo>
                    <a:pt x="3540" y="8410"/>
                  </a:lnTo>
                  <a:lnTo>
                    <a:pt x="3327" y="8482"/>
                  </a:lnTo>
                  <a:lnTo>
                    <a:pt x="3115" y="8560"/>
                  </a:lnTo>
                  <a:lnTo>
                    <a:pt x="2924" y="8653"/>
                  </a:lnTo>
                  <a:lnTo>
                    <a:pt x="2745" y="8760"/>
                  </a:lnTo>
                  <a:lnTo>
                    <a:pt x="2577" y="8867"/>
                  </a:lnTo>
                  <a:lnTo>
                    <a:pt x="2443" y="8996"/>
                  </a:lnTo>
                  <a:lnTo>
                    <a:pt x="2308" y="9124"/>
                  </a:lnTo>
                  <a:lnTo>
                    <a:pt x="2207" y="9267"/>
                  </a:lnTo>
                  <a:lnTo>
                    <a:pt x="2118" y="9417"/>
                  </a:lnTo>
                  <a:lnTo>
                    <a:pt x="2062" y="9567"/>
                  </a:lnTo>
                  <a:lnTo>
                    <a:pt x="2017" y="9724"/>
                  </a:lnTo>
                  <a:lnTo>
                    <a:pt x="2006" y="9888"/>
                  </a:lnTo>
                  <a:lnTo>
                    <a:pt x="2017" y="10052"/>
                  </a:lnTo>
                  <a:lnTo>
                    <a:pt x="2062" y="10216"/>
                  </a:lnTo>
                  <a:lnTo>
                    <a:pt x="2118" y="10366"/>
                  </a:lnTo>
                  <a:lnTo>
                    <a:pt x="2207" y="10516"/>
                  </a:lnTo>
                  <a:lnTo>
                    <a:pt x="2308" y="10652"/>
                  </a:lnTo>
                  <a:lnTo>
                    <a:pt x="2443" y="10788"/>
                  </a:lnTo>
                  <a:lnTo>
                    <a:pt x="2577" y="10909"/>
                  </a:lnTo>
                  <a:lnTo>
                    <a:pt x="2745" y="11023"/>
                  </a:lnTo>
                  <a:lnTo>
                    <a:pt x="2924" y="11130"/>
                  </a:lnTo>
                  <a:lnTo>
                    <a:pt x="3115" y="11223"/>
                  </a:lnTo>
                  <a:lnTo>
                    <a:pt x="3327" y="11302"/>
                  </a:lnTo>
                  <a:lnTo>
                    <a:pt x="3540" y="11373"/>
                  </a:lnTo>
                  <a:lnTo>
                    <a:pt x="3775" y="11423"/>
                  </a:lnTo>
                  <a:lnTo>
                    <a:pt x="4022" y="11466"/>
                  </a:lnTo>
                  <a:lnTo>
                    <a:pt x="4268" y="11487"/>
                  </a:lnTo>
                  <a:lnTo>
                    <a:pt x="4526" y="11494"/>
                  </a:lnTo>
                  <a:lnTo>
                    <a:pt x="20667" y="11494"/>
                  </a:lnTo>
                  <a:lnTo>
                    <a:pt x="20902" y="11502"/>
                  </a:lnTo>
                  <a:lnTo>
                    <a:pt x="21137" y="11530"/>
                  </a:lnTo>
                  <a:lnTo>
                    <a:pt x="21372" y="11566"/>
                  </a:lnTo>
                  <a:lnTo>
                    <a:pt x="21585" y="11616"/>
                  </a:lnTo>
                  <a:lnTo>
                    <a:pt x="21798" y="11680"/>
                  </a:lnTo>
                  <a:lnTo>
                    <a:pt x="21988" y="11759"/>
                  </a:lnTo>
                  <a:lnTo>
                    <a:pt x="22179" y="11844"/>
                  </a:lnTo>
                  <a:lnTo>
                    <a:pt x="22347" y="11937"/>
                  </a:lnTo>
                  <a:lnTo>
                    <a:pt x="22492" y="12051"/>
                  </a:lnTo>
                  <a:lnTo>
                    <a:pt x="22627" y="12165"/>
                  </a:lnTo>
                  <a:lnTo>
                    <a:pt x="22750" y="12287"/>
                  </a:lnTo>
                  <a:lnTo>
                    <a:pt x="22851" y="12422"/>
                  </a:lnTo>
                  <a:lnTo>
                    <a:pt x="22929" y="12558"/>
                  </a:lnTo>
                  <a:lnTo>
                    <a:pt x="22985" y="12708"/>
                  </a:lnTo>
                  <a:lnTo>
                    <a:pt x="23030" y="12858"/>
                  </a:lnTo>
                  <a:lnTo>
                    <a:pt x="23041" y="13008"/>
                  </a:lnTo>
                  <a:lnTo>
                    <a:pt x="23030" y="13165"/>
                  </a:lnTo>
                  <a:lnTo>
                    <a:pt x="22985" y="13315"/>
                  </a:lnTo>
                  <a:lnTo>
                    <a:pt x="22929" y="13458"/>
                  </a:lnTo>
                  <a:lnTo>
                    <a:pt x="22851" y="13600"/>
                  </a:lnTo>
                  <a:lnTo>
                    <a:pt x="22750" y="13729"/>
                  </a:lnTo>
                  <a:lnTo>
                    <a:pt x="22627" y="13857"/>
                  </a:lnTo>
                  <a:lnTo>
                    <a:pt x="22492" y="13972"/>
                  </a:lnTo>
                  <a:lnTo>
                    <a:pt x="22347" y="14079"/>
                  </a:lnTo>
                  <a:lnTo>
                    <a:pt x="22179" y="14179"/>
                  </a:lnTo>
                  <a:lnTo>
                    <a:pt x="21988" y="14264"/>
                  </a:lnTo>
                  <a:lnTo>
                    <a:pt x="21798" y="14343"/>
                  </a:lnTo>
                  <a:lnTo>
                    <a:pt x="21585" y="14407"/>
                  </a:lnTo>
                  <a:lnTo>
                    <a:pt x="21372" y="14457"/>
                  </a:lnTo>
                  <a:lnTo>
                    <a:pt x="21137" y="14493"/>
                  </a:lnTo>
                  <a:lnTo>
                    <a:pt x="20902" y="14514"/>
                  </a:lnTo>
                  <a:lnTo>
                    <a:pt x="20667" y="14521"/>
                  </a:lnTo>
                  <a:lnTo>
                    <a:pt x="11123" y="14521"/>
                  </a:lnTo>
                  <a:lnTo>
                    <a:pt x="11101" y="14364"/>
                  </a:lnTo>
                  <a:lnTo>
                    <a:pt x="11056" y="14207"/>
                  </a:lnTo>
                  <a:lnTo>
                    <a:pt x="10978" y="14057"/>
                  </a:lnTo>
                  <a:lnTo>
                    <a:pt x="10888" y="13915"/>
                  </a:lnTo>
                  <a:lnTo>
                    <a:pt x="10776" y="13779"/>
                  </a:lnTo>
                  <a:lnTo>
                    <a:pt x="10653" y="13650"/>
                  </a:lnTo>
                  <a:lnTo>
                    <a:pt x="10507" y="13529"/>
                  </a:lnTo>
                  <a:lnTo>
                    <a:pt x="10339" y="13422"/>
                  </a:lnTo>
                  <a:lnTo>
                    <a:pt x="10160" y="13322"/>
                  </a:lnTo>
                  <a:lnTo>
                    <a:pt x="9970" y="13236"/>
                  </a:lnTo>
                  <a:lnTo>
                    <a:pt x="9757" y="13158"/>
                  </a:lnTo>
                  <a:lnTo>
                    <a:pt x="9544" y="13094"/>
                  </a:lnTo>
                  <a:lnTo>
                    <a:pt x="9309" y="13036"/>
                  </a:lnTo>
                  <a:lnTo>
                    <a:pt x="9074" y="13001"/>
                  </a:lnTo>
                  <a:lnTo>
                    <a:pt x="8827" y="12979"/>
                  </a:lnTo>
                  <a:lnTo>
                    <a:pt x="8569" y="12972"/>
                  </a:lnTo>
                  <a:lnTo>
                    <a:pt x="7069" y="12972"/>
                  </a:lnTo>
                  <a:lnTo>
                    <a:pt x="7057" y="12915"/>
                  </a:lnTo>
                  <a:lnTo>
                    <a:pt x="7046" y="12865"/>
                  </a:lnTo>
                  <a:lnTo>
                    <a:pt x="7024" y="12822"/>
                  </a:lnTo>
                  <a:lnTo>
                    <a:pt x="6990" y="12772"/>
                  </a:lnTo>
                  <a:lnTo>
                    <a:pt x="6957" y="12729"/>
                  </a:lnTo>
                  <a:lnTo>
                    <a:pt x="6912" y="12687"/>
                  </a:lnTo>
                  <a:lnTo>
                    <a:pt x="6867" y="12651"/>
                  </a:lnTo>
                  <a:lnTo>
                    <a:pt x="6811" y="12615"/>
                  </a:lnTo>
                  <a:lnTo>
                    <a:pt x="6755" y="12587"/>
                  </a:lnTo>
                  <a:lnTo>
                    <a:pt x="6688" y="12558"/>
                  </a:lnTo>
                  <a:lnTo>
                    <a:pt x="6621" y="12530"/>
                  </a:lnTo>
                  <a:lnTo>
                    <a:pt x="6553" y="12508"/>
                  </a:lnTo>
                  <a:lnTo>
                    <a:pt x="6475" y="12494"/>
                  </a:lnTo>
                  <a:lnTo>
                    <a:pt x="6396" y="12480"/>
                  </a:lnTo>
                  <a:lnTo>
                    <a:pt x="6318" y="12472"/>
                  </a:lnTo>
                  <a:lnTo>
                    <a:pt x="4291" y="12472"/>
                  </a:lnTo>
                  <a:lnTo>
                    <a:pt x="4212" y="12480"/>
                  </a:lnTo>
                  <a:lnTo>
                    <a:pt x="4123" y="12494"/>
                  </a:lnTo>
                  <a:lnTo>
                    <a:pt x="4055" y="12515"/>
                  </a:lnTo>
                  <a:lnTo>
                    <a:pt x="3977" y="12537"/>
                  </a:lnTo>
                  <a:lnTo>
                    <a:pt x="3910" y="12565"/>
                  </a:lnTo>
                  <a:lnTo>
                    <a:pt x="3843" y="12594"/>
                  </a:lnTo>
                  <a:lnTo>
                    <a:pt x="3787" y="12630"/>
                  </a:lnTo>
                  <a:lnTo>
                    <a:pt x="3731" y="12665"/>
                  </a:lnTo>
                  <a:lnTo>
                    <a:pt x="3686" y="12708"/>
                  </a:lnTo>
                  <a:lnTo>
                    <a:pt x="3641" y="12751"/>
                  </a:lnTo>
                  <a:lnTo>
                    <a:pt x="3607" y="12794"/>
                  </a:lnTo>
                  <a:lnTo>
                    <a:pt x="3574" y="12844"/>
                  </a:lnTo>
                  <a:lnTo>
                    <a:pt x="3563" y="12894"/>
                  </a:lnTo>
                  <a:lnTo>
                    <a:pt x="3540" y="12951"/>
                  </a:lnTo>
                  <a:lnTo>
                    <a:pt x="3540" y="13001"/>
                  </a:lnTo>
                  <a:lnTo>
                    <a:pt x="3540" y="13443"/>
                  </a:lnTo>
                  <a:lnTo>
                    <a:pt x="527" y="13443"/>
                  </a:lnTo>
                  <a:lnTo>
                    <a:pt x="426" y="13451"/>
                  </a:lnTo>
                  <a:lnTo>
                    <a:pt x="326" y="13472"/>
                  </a:lnTo>
                  <a:lnTo>
                    <a:pt x="236" y="13501"/>
                  </a:lnTo>
                  <a:lnTo>
                    <a:pt x="158" y="13543"/>
                  </a:lnTo>
                  <a:lnTo>
                    <a:pt x="90" y="13593"/>
                  </a:lnTo>
                  <a:lnTo>
                    <a:pt x="45" y="13650"/>
                  </a:lnTo>
                  <a:lnTo>
                    <a:pt x="12" y="13715"/>
                  </a:lnTo>
                  <a:lnTo>
                    <a:pt x="1" y="13779"/>
                  </a:lnTo>
                  <a:lnTo>
                    <a:pt x="12" y="13850"/>
                  </a:lnTo>
                  <a:lnTo>
                    <a:pt x="45" y="13915"/>
                  </a:lnTo>
                  <a:lnTo>
                    <a:pt x="90" y="13972"/>
                  </a:lnTo>
                  <a:lnTo>
                    <a:pt x="158" y="14022"/>
                  </a:lnTo>
                  <a:lnTo>
                    <a:pt x="236" y="14065"/>
                  </a:lnTo>
                  <a:lnTo>
                    <a:pt x="326" y="14093"/>
                  </a:lnTo>
                  <a:lnTo>
                    <a:pt x="426" y="14115"/>
                  </a:lnTo>
                  <a:lnTo>
                    <a:pt x="527" y="14122"/>
                  </a:lnTo>
                  <a:lnTo>
                    <a:pt x="3540" y="14122"/>
                  </a:lnTo>
                  <a:lnTo>
                    <a:pt x="3540" y="15599"/>
                  </a:lnTo>
                  <a:lnTo>
                    <a:pt x="527" y="15599"/>
                  </a:lnTo>
                  <a:lnTo>
                    <a:pt x="426" y="15607"/>
                  </a:lnTo>
                  <a:lnTo>
                    <a:pt x="326" y="15628"/>
                  </a:lnTo>
                  <a:lnTo>
                    <a:pt x="236" y="15657"/>
                  </a:lnTo>
                  <a:lnTo>
                    <a:pt x="158" y="15699"/>
                  </a:lnTo>
                  <a:lnTo>
                    <a:pt x="90" y="15749"/>
                  </a:lnTo>
                  <a:lnTo>
                    <a:pt x="45" y="15807"/>
                  </a:lnTo>
                  <a:lnTo>
                    <a:pt x="12" y="15871"/>
                  </a:lnTo>
                  <a:lnTo>
                    <a:pt x="1" y="15942"/>
                  </a:lnTo>
                  <a:lnTo>
                    <a:pt x="12" y="16006"/>
                  </a:lnTo>
                  <a:lnTo>
                    <a:pt x="45" y="16071"/>
                  </a:lnTo>
                  <a:lnTo>
                    <a:pt x="90" y="16128"/>
                  </a:lnTo>
                  <a:lnTo>
                    <a:pt x="158" y="16178"/>
                  </a:lnTo>
                  <a:lnTo>
                    <a:pt x="236" y="16221"/>
                  </a:lnTo>
                  <a:lnTo>
                    <a:pt x="326" y="16249"/>
                  </a:lnTo>
                  <a:lnTo>
                    <a:pt x="426" y="16271"/>
                  </a:lnTo>
                  <a:lnTo>
                    <a:pt x="527" y="16278"/>
                  </a:lnTo>
                  <a:lnTo>
                    <a:pt x="3540" y="16278"/>
                  </a:lnTo>
                  <a:lnTo>
                    <a:pt x="3540" y="16720"/>
                  </a:lnTo>
                  <a:lnTo>
                    <a:pt x="3540" y="16770"/>
                  </a:lnTo>
                  <a:lnTo>
                    <a:pt x="3563" y="16827"/>
                  </a:lnTo>
                  <a:lnTo>
                    <a:pt x="3574" y="16877"/>
                  </a:lnTo>
                  <a:lnTo>
                    <a:pt x="3607" y="16927"/>
                  </a:lnTo>
                  <a:lnTo>
                    <a:pt x="3641" y="16970"/>
                  </a:lnTo>
                  <a:lnTo>
                    <a:pt x="3686" y="17013"/>
                  </a:lnTo>
                  <a:lnTo>
                    <a:pt x="3731" y="17056"/>
                  </a:lnTo>
                  <a:lnTo>
                    <a:pt x="3787" y="17092"/>
                  </a:lnTo>
                  <a:lnTo>
                    <a:pt x="3843" y="17127"/>
                  </a:lnTo>
                  <a:lnTo>
                    <a:pt x="3910" y="17163"/>
                  </a:lnTo>
                  <a:lnTo>
                    <a:pt x="3977" y="17184"/>
                  </a:lnTo>
                  <a:lnTo>
                    <a:pt x="4055" y="17206"/>
                  </a:lnTo>
                  <a:lnTo>
                    <a:pt x="4123" y="17227"/>
                  </a:lnTo>
                  <a:lnTo>
                    <a:pt x="4212" y="17242"/>
                  </a:lnTo>
                  <a:lnTo>
                    <a:pt x="4291" y="17249"/>
                  </a:lnTo>
                  <a:lnTo>
                    <a:pt x="6318" y="17249"/>
                  </a:lnTo>
                  <a:lnTo>
                    <a:pt x="6396" y="17242"/>
                  </a:lnTo>
                  <a:lnTo>
                    <a:pt x="6475" y="17227"/>
                  </a:lnTo>
                  <a:lnTo>
                    <a:pt x="6553" y="17213"/>
                  </a:lnTo>
                  <a:lnTo>
                    <a:pt x="6621" y="17192"/>
                  </a:lnTo>
                  <a:lnTo>
                    <a:pt x="6688" y="17170"/>
                  </a:lnTo>
                  <a:lnTo>
                    <a:pt x="6755" y="17142"/>
                  </a:lnTo>
                  <a:lnTo>
                    <a:pt x="6811" y="17106"/>
                  </a:lnTo>
                  <a:lnTo>
                    <a:pt x="6867" y="17070"/>
                  </a:lnTo>
                  <a:lnTo>
                    <a:pt x="6912" y="17034"/>
                  </a:lnTo>
                  <a:lnTo>
                    <a:pt x="6957" y="16992"/>
                  </a:lnTo>
                  <a:lnTo>
                    <a:pt x="6990" y="16949"/>
                  </a:lnTo>
                  <a:lnTo>
                    <a:pt x="7024" y="16899"/>
                  </a:lnTo>
                  <a:lnTo>
                    <a:pt x="7046" y="16856"/>
                  </a:lnTo>
                  <a:lnTo>
                    <a:pt x="7057" y="16806"/>
                  </a:lnTo>
                  <a:lnTo>
                    <a:pt x="7069" y="16756"/>
                  </a:lnTo>
                  <a:lnTo>
                    <a:pt x="8569" y="16756"/>
                  </a:lnTo>
                  <a:lnTo>
                    <a:pt x="8827" y="16742"/>
                  </a:lnTo>
                  <a:lnTo>
                    <a:pt x="9074" y="16720"/>
                  </a:lnTo>
                  <a:lnTo>
                    <a:pt x="9309" y="16685"/>
                  </a:lnTo>
                  <a:lnTo>
                    <a:pt x="9544" y="16635"/>
                  </a:lnTo>
                  <a:lnTo>
                    <a:pt x="9757" y="16563"/>
                  </a:lnTo>
                  <a:lnTo>
                    <a:pt x="9970" y="16492"/>
                  </a:lnTo>
                  <a:lnTo>
                    <a:pt x="10160" y="16399"/>
                  </a:lnTo>
                  <a:lnTo>
                    <a:pt x="10339" y="16299"/>
                  </a:lnTo>
                  <a:lnTo>
                    <a:pt x="10507" y="16192"/>
                  </a:lnTo>
                  <a:lnTo>
                    <a:pt x="10653" y="16071"/>
                  </a:lnTo>
                  <a:lnTo>
                    <a:pt x="10776" y="15942"/>
                  </a:lnTo>
                  <a:lnTo>
                    <a:pt x="10888" y="15807"/>
                  </a:lnTo>
                  <a:lnTo>
                    <a:pt x="10978" y="15664"/>
                  </a:lnTo>
                  <a:lnTo>
                    <a:pt x="11056" y="15514"/>
                  </a:lnTo>
                  <a:lnTo>
                    <a:pt x="11101" y="15357"/>
                  </a:lnTo>
                  <a:lnTo>
                    <a:pt x="11123" y="15200"/>
                  </a:lnTo>
                  <a:lnTo>
                    <a:pt x="20667" y="15200"/>
                  </a:lnTo>
                  <a:lnTo>
                    <a:pt x="20846" y="15193"/>
                  </a:lnTo>
                  <a:lnTo>
                    <a:pt x="21014" y="15185"/>
                  </a:lnTo>
                  <a:lnTo>
                    <a:pt x="21182" y="15171"/>
                  </a:lnTo>
                  <a:lnTo>
                    <a:pt x="21350" y="15157"/>
                  </a:lnTo>
                  <a:lnTo>
                    <a:pt x="21518" y="15128"/>
                  </a:lnTo>
                  <a:lnTo>
                    <a:pt x="21686" y="15100"/>
                  </a:lnTo>
                  <a:lnTo>
                    <a:pt x="21843" y="15064"/>
                  </a:lnTo>
                  <a:lnTo>
                    <a:pt x="22000" y="15028"/>
                  </a:lnTo>
                  <a:lnTo>
                    <a:pt x="22145" y="14985"/>
                  </a:lnTo>
                  <a:lnTo>
                    <a:pt x="22302" y="14936"/>
                  </a:lnTo>
                  <a:lnTo>
                    <a:pt x="22448" y="14878"/>
                  </a:lnTo>
                  <a:lnTo>
                    <a:pt x="22582" y="14821"/>
                  </a:lnTo>
                  <a:lnTo>
                    <a:pt x="22716" y="14764"/>
                  </a:lnTo>
                  <a:lnTo>
                    <a:pt x="22851" y="14700"/>
                  </a:lnTo>
                  <a:lnTo>
                    <a:pt x="22974" y="14629"/>
                  </a:lnTo>
                  <a:lnTo>
                    <a:pt x="23086" y="14557"/>
                  </a:lnTo>
                  <a:lnTo>
                    <a:pt x="23198" y="14479"/>
                  </a:lnTo>
                  <a:lnTo>
                    <a:pt x="23310" y="14400"/>
                  </a:lnTo>
                  <a:lnTo>
                    <a:pt x="23411" y="14322"/>
                  </a:lnTo>
                  <a:lnTo>
                    <a:pt x="23512" y="14236"/>
                  </a:lnTo>
                  <a:lnTo>
                    <a:pt x="23601" y="14143"/>
                  </a:lnTo>
                  <a:lnTo>
                    <a:pt x="23680" y="14050"/>
                  </a:lnTo>
                  <a:lnTo>
                    <a:pt x="23758" y="13957"/>
                  </a:lnTo>
                  <a:lnTo>
                    <a:pt x="23825" y="13865"/>
                  </a:lnTo>
                  <a:lnTo>
                    <a:pt x="23893" y="13765"/>
                  </a:lnTo>
                  <a:lnTo>
                    <a:pt x="23937" y="13658"/>
                  </a:lnTo>
                  <a:lnTo>
                    <a:pt x="23982" y="13558"/>
                  </a:lnTo>
                  <a:lnTo>
                    <a:pt x="24027" y="13451"/>
                  </a:lnTo>
                  <a:lnTo>
                    <a:pt x="24061" y="13343"/>
                  </a:lnTo>
                  <a:lnTo>
                    <a:pt x="24083" y="13236"/>
                  </a:lnTo>
                  <a:lnTo>
                    <a:pt x="24094" y="13122"/>
                  </a:lnTo>
                  <a:lnTo>
                    <a:pt x="24094" y="13008"/>
                  </a:lnTo>
                  <a:lnTo>
                    <a:pt x="24094" y="12901"/>
                  </a:lnTo>
                  <a:lnTo>
                    <a:pt x="24083" y="12787"/>
                  </a:lnTo>
                  <a:lnTo>
                    <a:pt x="24061" y="12680"/>
                  </a:lnTo>
                  <a:lnTo>
                    <a:pt x="24027" y="12572"/>
                  </a:lnTo>
                  <a:lnTo>
                    <a:pt x="23982" y="12465"/>
                  </a:lnTo>
                  <a:lnTo>
                    <a:pt x="23937" y="12358"/>
                  </a:lnTo>
                  <a:lnTo>
                    <a:pt x="23893" y="12258"/>
                  </a:lnTo>
                  <a:lnTo>
                    <a:pt x="23825" y="12158"/>
                  </a:lnTo>
                  <a:lnTo>
                    <a:pt x="23758" y="12066"/>
                  </a:lnTo>
                  <a:lnTo>
                    <a:pt x="23680" y="11966"/>
                  </a:lnTo>
                  <a:lnTo>
                    <a:pt x="23601" y="11880"/>
                  </a:lnTo>
                  <a:lnTo>
                    <a:pt x="23512" y="11787"/>
                  </a:lnTo>
                  <a:lnTo>
                    <a:pt x="23411" y="11701"/>
                  </a:lnTo>
                  <a:lnTo>
                    <a:pt x="23310" y="11623"/>
                  </a:lnTo>
                  <a:lnTo>
                    <a:pt x="23198" y="11537"/>
                  </a:lnTo>
                  <a:lnTo>
                    <a:pt x="23086" y="11466"/>
                  </a:lnTo>
                  <a:lnTo>
                    <a:pt x="22974" y="11394"/>
                  </a:lnTo>
                  <a:lnTo>
                    <a:pt x="22851" y="11323"/>
                  </a:lnTo>
                  <a:lnTo>
                    <a:pt x="22716" y="11259"/>
                  </a:lnTo>
                  <a:lnTo>
                    <a:pt x="22582" y="11195"/>
                  </a:lnTo>
                  <a:lnTo>
                    <a:pt x="22448" y="11137"/>
                  </a:lnTo>
                  <a:lnTo>
                    <a:pt x="22302" y="11087"/>
                  </a:lnTo>
                  <a:lnTo>
                    <a:pt x="22145" y="11037"/>
                  </a:lnTo>
                  <a:lnTo>
                    <a:pt x="22000" y="10995"/>
                  </a:lnTo>
                  <a:lnTo>
                    <a:pt x="21843" y="10952"/>
                  </a:lnTo>
                  <a:lnTo>
                    <a:pt x="21686" y="10923"/>
                  </a:lnTo>
                  <a:lnTo>
                    <a:pt x="21518" y="10895"/>
                  </a:lnTo>
                  <a:lnTo>
                    <a:pt x="21350" y="10866"/>
                  </a:lnTo>
                  <a:lnTo>
                    <a:pt x="21182" y="10845"/>
                  </a:lnTo>
                  <a:lnTo>
                    <a:pt x="21014" y="10830"/>
                  </a:lnTo>
                  <a:lnTo>
                    <a:pt x="20846" y="10823"/>
                  </a:lnTo>
                  <a:lnTo>
                    <a:pt x="4526" y="10823"/>
                  </a:lnTo>
                  <a:lnTo>
                    <a:pt x="4380" y="10816"/>
                  </a:lnTo>
                  <a:lnTo>
                    <a:pt x="4235" y="10802"/>
                  </a:lnTo>
                  <a:lnTo>
                    <a:pt x="4089" y="10780"/>
                  </a:lnTo>
                  <a:lnTo>
                    <a:pt x="3955" y="10752"/>
                  </a:lnTo>
                  <a:lnTo>
                    <a:pt x="3831" y="10709"/>
                  </a:lnTo>
                  <a:lnTo>
                    <a:pt x="3708" y="10666"/>
                  </a:lnTo>
                  <a:lnTo>
                    <a:pt x="3596" y="10609"/>
                  </a:lnTo>
                  <a:lnTo>
                    <a:pt x="3495" y="10552"/>
                  </a:lnTo>
                  <a:lnTo>
                    <a:pt x="3395" y="10481"/>
                  </a:lnTo>
                  <a:lnTo>
                    <a:pt x="3316" y="10409"/>
                  </a:lnTo>
                  <a:lnTo>
                    <a:pt x="3238" y="10338"/>
                  </a:lnTo>
                  <a:lnTo>
                    <a:pt x="3182" y="10252"/>
                  </a:lnTo>
                  <a:lnTo>
                    <a:pt x="3126" y="10166"/>
                  </a:lnTo>
                  <a:lnTo>
                    <a:pt x="3092" y="10081"/>
                  </a:lnTo>
                  <a:lnTo>
                    <a:pt x="3070" y="9988"/>
                  </a:lnTo>
                  <a:lnTo>
                    <a:pt x="3070" y="9888"/>
                  </a:lnTo>
                  <a:lnTo>
                    <a:pt x="3070" y="9795"/>
                  </a:lnTo>
                  <a:lnTo>
                    <a:pt x="3092" y="9702"/>
                  </a:lnTo>
                  <a:lnTo>
                    <a:pt x="3126" y="9617"/>
                  </a:lnTo>
                  <a:lnTo>
                    <a:pt x="3182" y="9531"/>
                  </a:lnTo>
                  <a:lnTo>
                    <a:pt x="3238" y="9445"/>
                  </a:lnTo>
                  <a:lnTo>
                    <a:pt x="3316" y="9374"/>
                  </a:lnTo>
                  <a:lnTo>
                    <a:pt x="3395" y="9295"/>
                  </a:lnTo>
                  <a:lnTo>
                    <a:pt x="3495" y="9231"/>
                  </a:lnTo>
                  <a:lnTo>
                    <a:pt x="3596" y="9174"/>
                  </a:lnTo>
                  <a:lnTo>
                    <a:pt x="3708" y="9117"/>
                  </a:lnTo>
                  <a:lnTo>
                    <a:pt x="3831" y="9074"/>
                  </a:lnTo>
                  <a:lnTo>
                    <a:pt x="3955" y="9031"/>
                  </a:lnTo>
                  <a:lnTo>
                    <a:pt x="4089" y="9003"/>
                  </a:lnTo>
                  <a:lnTo>
                    <a:pt x="4235" y="8981"/>
                  </a:lnTo>
                  <a:lnTo>
                    <a:pt x="4380" y="8967"/>
                  </a:lnTo>
                  <a:lnTo>
                    <a:pt x="4526" y="8960"/>
                  </a:lnTo>
                  <a:lnTo>
                    <a:pt x="12255" y="8960"/>
                  </a:lnTo>
                  <a:lnTo>
                    <a:pt x="12423" y="8953"/>
                  </a:lnTo>
                  <a:lnTo>
                    <a:pt x="12579" y="8939"/>
                  </a:lnTo>
                  <a:lnTo>
                    <a:pt x="12747" y="8910"/>
                  </a:lnTo>
                  <a:lnTo>
                    <a:pt x="12893" y="8874"/>
                  </a:lnTo>
                  <a:lnTo>
                    <a:pt x="13039" y="8831"/>
                  </a:lnTo>
                  <a:lnTo>
                    <a:pt x="13173" y="8781"/>
                  </a:lnTo>
                  <a:lnTo>
                    <a:pt x="13308" y="8717"/>
                  </a:lnTo>
                  <a:lnTo>
                    <a:pt x="13420" y="8653"/>
                  </a:lnTo>
                  <a:lnTo>
                    <a:pt x="13532" y="8574"/>
                  </a:lnTo>
                  <a:lnTo>
                    <a:pt x="13621" y="8496"/>
                  </a:lnTo>
                  <a:lnTo>
                    <a:pt x="13711" y="8410"/>
                  </a:lnTo>
                  <a:lnTo>
                    <a:pt x="13778" y="8317"/>
                  </a:lnTo>
                  <a:lnTo>
                    <a:pt x="13834" y="8217"/>
                  </a:lnTo>
                  <a:lnTo>
                    <a:pt x="13868" y="8118"/>
                  </a:lnTo>
                  <a:lnTo>
                    <a:pt x="13901" y="8010"/>
                  </a:lnTo>
                  <a:lnTo>
                    <a:pt x="13901" y="7903"/>
                  </a:lnTo>
                  <a:lnTo>
                    <a:pt x="13901" y="5969"/>
                  </a:lnTo>
                  <a:lnTo>
                    <a:pt x="14327" y="6040"/>
                  </a:lnTo>
                  <a:lnTo>
                    <a:pt x="14752" y="6104"/>
                  </a:lnTo>
                  <a:lnTo>
                    <a:pt x="15167" y="6161"/>
                  </a:lnTo>
                  <a:lnTo>
                    <a:pt x="15581" y="6204"/>
                  </a:lnTo>
                  <a:lnTo>
                    <a:pt x="15996" y="6240"/>
                  </a:lnTo>
                  <a:lnTo>
                    <a:pt x="16410" y="6261"/>
                  </a:lnTo>
                  <a:lnTo>
                    <a:pt x="16813" y="6276"/>
                  </a:lnTo>
                  <a:lnTo>
                    <a:pt x="17228" y="6283"/>
                  </a:lnTo>
                  <a:lnTo>
                    <a:pt x="17542" y="6283"/>
                  </a:lnTo>
                  <a:lnTo>
                    <a:pt x="17855" y="6268"/>
                  </a:lnTo>
                  <a:lnTo>
                    <a:pt x="18169" y="6254"/>
                  </a:lnTo>
                  <a:lnTo>
                    <a:pt x="18482" y="6233"/>
                  </a:lnTo>
                  <a:lnTo>
                    <a:pt x="18785" y="6204"/>
                  </a:lnTo>
                  <a:lnTo>
                    <a:pt x="19087" y="6176"/>
                  </a:lnTo>
                  <a:lnTo>
                    <a:pt x="19390" y="6133"/>
                  </a:lnTo>
                  <a:lnTo>
                    <a:pt x="19692" y="6090"/>
                  </a:lnTo>
                  <a:lnTo>
                    <a:pt x="19983" y="6040"/>
                  </a:lnTo>
                  <a:lnTo>
                    <a:pt x="20275" y="5976"/>
                  </a:lnTo>
                  <a:lnTo>
                    <a:pt x="20566" y="5919"/>
                  </a:lnTo>
                  <a:lnTo>
                    <a:pt x="20846" y="5847"/>
                  </a:lnTo>
                  <a:lnTo>
                    <a:pt x="21126" y="5769"/>
                  </a:lnTo>
                  <a:lnTo>
                    <a:pt x="21406" y="5690"/>
                  </a:lnTo>
                  <a:lnTo>
                    <a:pt x="21675" y="5597"/>
                  </a:lnTo>
                  <a:lnTo>
                    <a:pt x="21944" y="5505"/>
                  </a:lnTo>
                  <a:lnTo>
                    <a:pt x="22168" y="5419"/>
                  </a:lnTo>
                  <a:lnTo>
                    <a:pt x="22392" y="5326"/>
                  </a:lnTo>
                  <a:lnTo>
                    <a:pt x="22616" y="5226"/>
                  </a:lnTo>
                  <a:lnTo>
                    <a:pt x="22840" y="5126"/>
                  </a:lnTo>
                  <a:lnTo>
                    <a:pt x="23041" y="5026"/>
                  </a:lnTo>
                  <a:lnTo>
                    <a:pt x="23254" y="4912"/>
                  </a:lnTo>
                  <a:lnTo>
                    <a:pt x="23456" y="4798"/>
                  </a:lnTo>
                  <a:lnTo>
                    <a:pt x="23657" y="4684"/>
                  </a:lnTo>
                  <a:lnTo>
                    <a:pt x="23848" y="4562"/>
                  </a:lnTo>
                  <a:lnTo>
                    <a:pt x="24027" y="4441"/>
                  </a:lnTo>
                  <a:lnTo>
                    <a:pt x="24217" y="4312"/>
                  </a:lnTo>
                  <a:lnTo>
                    <a:pt x="24385" y="4177"/>
                  </a:lnTo>
                  <a:lnTo>
                    <a:pt x="24565" y="4041"/>
                  </a:lnTo>
                  <a:lnTo>
                    <a:pt x="24733" y="3905"/>
                  </a:lnTo>
                  <a:lnTo>
                    <a:pt x="24889" y="3763"/>
                  </a:lnTo>
                  <a:lnTo>
                    <a:pt x="25046" y="3613"/>
                  </a:lnTo>
                  <a:lnTo>
                    <a:pt x="25192" y="3463"/>
                  </a:lnTo>
                  <a:lnTo>
                    <a:pt x="25337" y="3313"/>
                  </a:lnTo>
                  <a:lnTo>
                    <a:pt x="25483" y="3156"/>
                  </a:lnTo>
                  <a:lnTo>
                    <a:pt x="25606" y="2992"/>
                  </a:lnTo>
                  <a:lnTo>
                    <a:pt x="25741" y="2827"/>
                  </a:lnTo>
                  <a:lnTo>
                    <a:pt x="25864" y="2663"/>
                  </a:lnTo>
                  <a:lnTo>
                    <a:pt x="25976" y="2492"/>
                  </a:lnTo>
                  <a:lnTo>
                    <a:pt x="26088" y="2320"/>
                  </a:lnTo>
                  <a:lnTo>
                    <a:pt x="26189" y="2149"/>
                  </a:lnTo>
                  <a:lnTo>
                    <a:pt x="26290" y="1971"/>
                  </a:lnTo>
                  <a:lnTo>
                    <a:pt x="26379" y="1785"/>
                  </a:lnTo>
                  <a:lnTo>
                    <a:pt x="26469" y="1599"/>
                  </a:lnTo>
                  <a:lnTo>
                    <a:pt x="26547" y="1414"/>
                  </a:lnTo>
                  <a:lnTo>
                    <a:pt x="26614" y="1228"/>
                  </a:lnTo>
                  <a:lnTo>
                    <a:pt x="26682" y="1035"/>
                  </a:lnTo>
                  <a:lnTo>
                    <a:pt x="26749" y="835"/>
                  </a:lnTo>
                  <a:lnTo>
                    <a:pt x="26760" y="778"/>
                  </a:lnTo>
                  <a:lnTo>
                    <a:pt x="26749" y="721"/>
                  </a:lnTo>
                  <a:lnTo>
                    <a:pt x="26726" y="664"/>
                  </a:lnTo>
                  <a:lnTo>
                    <a:pt x="26682" y="607"/>
                  </a:lnTo>
                  <a:lnTo>
                    <a:pt x="26626" y="557"/>
                  </a:lnTo>
                  <a:lnTo>
                    <a:pt x="26570" y="521"/>
                  </a:lnTo>
                  <a:lnTo>
                    <a:pt x="26491" y="486"/>
                  </a:lnTo>
                  <a:lnTo>
                    <a:pt x="26402" y="457"/>
                  </a:lnTo>
                  <a:lnTo>
                    <a:pt x="26110" y="393"/>
                  </a:lnTo>
                  <a:lnTo>
                    <a:pt x="25808" y="336"/>
                  </a:lnTo>
                  <a:lnTo>
                    <a:pt x="25517" y="279"/>
                  </a:lnTo>
                  <a:lnTo>
                    <a:pt x="25225" y="229"/>
                  </a:lnTo>
                  <a:lnTo>
                    <a:pt x="24934" y="186"/>
                  </a:lnTo>
                  <a:lnTo>
                    <a:pt x="24643" y="143"/>
                  </a:lnTo>
                  <a:lnTo>
                    <a:pt x="24352" y="114"/>
                  </a:lnTo>
                  <a:lnTo>
                    <a:pt x="24061" y="79"/>
                  </a:lnTo>
                  <a:lnTo>
                    <a:pt x="23769" y="57"/>
                  </a:lnTo>
                  <a:lnTo>
                    <a:pt x="23478" y="36"/>
                  </a:lnTo>
                  <a:lnTo>
                    <a:pt x="23198" y="22"/>
                  </a:lnTo>
                  <a:lnTo>
                    <a:pt x="22907" y="7"/>
                  </a:lnTo>
                  <a:lnTo>
                    <a:pt x="22627" y="0"/>
                  </a:lnTo>
                  <a:lnTo>
                    <a:pt x="22067" y="0"/>
                  </a:lnTo>
                  <a:lnTo>
                    <a:pt x="21787" y="7"/>
                  </a:lnTo>
                  <a:lnTo>
                    <a:pt x="21507" y="22"/>
                  </a:lnTo>
                  <a:lnTo>
                    <a:pt x="21238" y="36"/>
                  </a:lnTo>
                  <a:lnTo>
                    <a:pt x="20958" y="64"/>
                  </a:lnTo>
                  <a:lnTo>
                    <a:pt x="20689" y="86"/>
                  </a:lnTo>
                  <a:lnTo>
                    <a:pt x="20420" y="122"/>
                  </a:lnTo>
                  <a:lnTo>
                    <a:pt x="20163" y="157"/>
                  </a:lnTo>
                  <a:lnTo>
                    <a:pt x="19894" y="193"/>
                  </a:lnTo>
                  <a:lnTo>
                    <a:pt x="19636" y="243"/>
                  </a:lnTo>
                  <a:lnTo>
                    <a:pt x="19379" y="293"/>
                  </a:lnTo>
                  <a:lnTo>
                    <a:pt x="19121" y="350"/>
                  </a:lnTo>
                  <a:lnTo>
                    <a:pt x="18874" y="407"/>
                  </a:lnTo>
                  <a:lnTo>
                    <a:pt x="18628" y="471"/>
                  </a:lnTo>
                  <a:lnTo>
                    <a:pt x="18382" y="543"/>
                  </a:lnTo>
                  <a:lnTo>
                    <a:pt x="18135" y="614"/>
                  </a:lnTo>
                  <a:lnTo>
                    <a:pt x="17900" y="693"/>
                  </a:lnTo>
                  <a:lnTo>
                    <a:pt x="17665" y="778"/>
                  </a:lnTo>
                  <a:lnTo>
                    <a:pt x="17295" y="921"/>
                  </a:lnTo>
                  <a:lnTo>
                    <a:pt x="16948" y="1071"/>
                  </a:lnTo>
                  <a:lnTo>
                    <a:pt x="16612" y="1235"/>
                  </a:lnTo>
                  <a:lnTo>
                    <a:pt x="16276" y="1407"/>
                  </a:lnTo>
                  <a:lnTo>
                    <a:pt x="15962" y="1592"/>
                  </a:lnTo>
                  <a:lnTo>
                    <a:pt x="15660" y="1785"/>
                  </a:lnTo>
                  <a:lnTo>
                    <a:pt x="15369" y="1985"/>
                  </a:lnTo>
                  <a:lnTo>
                    <a:pt x="15100" y="2199"/>
                  </a:lnTo>
                  <a:lnTo>
                    <a:pt x="14831" y="2420"/>
                  </a:lnTo>
                  <a:lnTo>
                    <a:pt x="14584" y="2649"/>
                  </a:lnTo>
                  <a:lnTo>
                    <a:pt x="14349" y="2884"/>
                  </a:lnTo>
                  <a:lnTo>
                    <a:pt x="14125" y="3134"/>
                  </a:lnTo>
                  <a:lnTo>
                    <a:pt x="13912" y="3391"/>
                  </a:lnTo>
                  <a:lnTo>
                    <a:pt x="13722" y="3655"/>
                  </a:lnTo>
                  <a:lnTo>
                    <a:pt x="13543" y="3927"/>
                  </a:lnTo>
                  <a:lnTo>
                    <a:pt x="13375" y="4205"/>
                  </a:lnTo>
                  <a:lnTo>
                    <a:pt x="13218" y="3927"/>
                  </a:lnTo>
                  <a:lnTo>
                    <a:pt x="13039" y="3655"/>
                  </a:lnTo>
                  <a:lnTo>
                    <a:pt x="12837" y="3391"/>
                  </a:lnTo>
                  <a:lnTo>
                    <a:pt x="12635" y="3134"/>
                  </a:lnTo>
                  <a:lnTo>
                    <a:pt x="12411" y="2884"/>
                  </a:lnTo>
                  <a:lnTo>
                    <a:pt x="12176" y="2649"/>
                  </a:lnTo>
                  <a:lnTo>
                    <a:pt x="11919" y="2420"/>
                  </a:lnTo>
                  <a:lnTo>
                    <a:pt x="11661" y="2199"/>
                  </a:lnTo>
                  <a:lnTo>
                    <a:pt x="11381" y="1985"/>
                  </a:lnTo>
                  <a:lnTo>
                    <a:pt x="11090" y="1785"/>
                  </a:lnTo>
                  <a:lnTo>
                    <a:pt x="10787" y="1592"/>
                  </a:lnTo>
                  <a:lnTo>
                    <a:pt x="10474" y="1407"/>
                  </a:lnTo>
                  <a:lnTo>
                    <a:pt x="10149" y="1235"/>
                  </a:lnTo>
                  <a:lnTo>
                    <a:pt x="9802" y="1071"/>
                  </a:lnTo>
                  <a:lnTo>
                    <a:pt x="9454" y="921"/>
                  </a:lnTo>
                  <a:lnTo>
                    <a:pt x="9085" y="778"/>
                  </a:lnTo>
                  <a:lnTo>
                    <a:pt x="8861" y="693"/>
                  </a:lnTo>
                  <a:lnTo>
                    <a:pt x="8614" y="614"/>
                  </a:lnTo>
                  <a:lnTo>
                    <a:pt x="8379" y="543"/>
                  </a:lnTo>
                  <a:lnTo>
                    <a:pt x="8133" y="471"/>
                  </a:lnTo>
                  <a:lnTo>
                    <a:pt x="7886" y="407"/>
                  </a:lnTo>
                  <a:lnTo>
                    <a:pt x="7629" y="350"/>
                  </a:lnTo>
                  <a:lnTo>
                    <a:pt x="7382" y="293"/>
                  </a:lnTo>
                  <a:lnTo>
                    <a:pt x="7125" y="243"/>
                  </a:lnTo>
                  <a:lnTo>
                    <a:pt x="6856" y="193"/>
                  </a:lnTo>
                  <a:lnTo>
                    <a:pt x="6598" y="157"/>
                  </a:lnTo>
                  <a:lnTo>
                    <a:pt x="6329" y="122"/>
                  </a:lnTo>
                  <a:lnTo>
                    <a:pt x="6060" y="86"/>
                  </a:lnTo>
                  <a:lnTo>
                    <a:pt x="5792" y="64"/>
                  </a:lnTo>
                  <a:lnTo>
                    <a:pt x="5523" y="36"/>
                  </a:lnTo>
                  <a:lnTo>
                    <a:pt x="5243" y="22"/>
                  </a:lnTo>
                  <a:lnTo>
                    <a:pt x="4974" y="7"/>
                  </a:lnTo>
                  <a:lnTo>
                    <a:pt x="46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6" name="Google Shape;616;p65">
              <a:extLst>
                <a:ext uri="{FF2B5EF4-FFF2-40B4-BE49-F238E27FC236}">
                  <a16:creationId xmlns:a16="http://schemas.microsoft.com/office/drawing/2014/main" id="{1B5A0BA2-9228-1D5F-86B3-0740646B6333}"/>
                </a:ext>
              </a:extLst>
            </p:cNvPr>
            <p:cNvSpPr/>
            <p:nvPr/>
          </p:nvSpPr>
          <p:spPr>
            <a:xfrm flipH="1">
              <a:off x="504872" y="2310975"/>
              <a:ext cx="17293" cy="16800"/>
            </a:xfrm>
            <a:custGeom>
              <a:avLst/>
              <a:gdLst/>
              <a:ahLst/>
              <a:cxnLst/>
              <a:rect l="l" t="t" r="r" b="b"/>
              <a:pathLst>
                <a:path w="1065" h="672" extrusionOk="0">
                  <a:moveTo>
                    <a:pt x="437" y="0"/>
                  </a:moveTo>
                  <a:lnTo>
                    <a:pt x="336" y="21"/>
                  </a:lnTo>
                  <a:lnTo>
                    <a:pt x="247" y="50"/>
                  </a:lnTo>
                  <a:lnTo>
                    <a:pt x="157" y="93"/>
                  </a:lnTo>
                  <a:lnTo>
                    <a:pt x="90" y="150"/>
                  </a:lnTo>
                  <a:lnTo>
                    <a:pt x="45" y="207"/>
                  </a:lnTo>
                  <a:lnTo>
                    <a:pt x="12" y="271"/>
                  </a:lnTo>
                  <a:lnTo>
                    <a:pt x="0" y="336"/>
                  </a:lnTo>
                  <a:lnTo>
                    <a:pt x="12" y="400"/>
                  </a:lnTo>
                  <a:lnTo>
                    <a:pt x="45" y="457"/>
                  </a:lnTo>
                  <a:lnTo>
                    <a:pt x="90" y="521"/>
                  </a:lnTo>
                  <a:lnTo>
                    <a:pt x="157" y="571"/>
                  </a:lnTo>
                  <a:lnTo>
                    <a:pt x="247" y="614"/>
                  </a:lnTo>
                  <a:lnTo>
                    <a:pt x="336" y="643"/>
                  </a:lnTo>
                  <a:lnTo>
                    <a:pt x="437" y="664"/>
                  </a:lnTo>
                  <a:lnTo>
                    <a:pt x="538" y="671"/>
                  </a:lnTo>
                  <a:lnTo>
                    <a:pt x="639" y="664"/>
                  </a:lnTo>
                  <a:lnTo>
                    <a:pt x="728" y="643"/>
                  </a:lnTo>
                  <a:lnTo>
                    <a:pt x="829" y="614"/>
                  </a:lnTo>
                  <a:lnTo>
                    <a:pt x="908" y="571"/>
                  </a:lnTo>
                  <a:lnTo>
                    <a:pt x="975" y="521"/>
                  </a:lnTo>
                  <a:lnTo>
                    <a:pt x="1020" y="464"/>
                  </a:lnTo>
                  <a:lnTo>
                    <a:pt x="1053" y="400"/>
                  </a:lnTo>
                  <a:lnTo>
                    <a:pt x="1064" y="336"/>
                  </a:lnTo>
                  <a:lnTo>
                    <a:pt x="1053" y="271"/>
                  </a:lnTo>
                  <a:lnTo>
                    <a:pt x="1020" y="207"/>
                  </a:lnTo>
                  <a:lnTo>
                    <a:pt x="975" y="150"/>
                  </a:lnTo>
                  <a:lnTo>
                    <a:pt x="908" y="93"/>
                  </a:lnTo>
                  <a:lnTo>
                    <a:pt x="829" y="50"/>
                  </a:lnTo>
                  <a:lnTo>
                    <a:pt x="728" y="21"/>
                  </a:lnTo>
                  <a:lnTo>
                    <a:pt x="63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7" name="Google Shape;617;p65">
            <a:extLst>
              <a:ext uri="{FF2B5EF4-FFF2-40B4-BE49-F238E27FC236}">
                <a16:creationId xmlns:a16="http://schemas.microsoft.com/office/drawing/2014/main" id="{91E11A18-1439-4EC4-0A5C-F1F437AF880B}"/>
              </a:ext>
            </a:extLst>
          </p:cNvPr>
          <p:cNvGrpSpPr/>
          <p:nvPr/>
        </p:nvGrpSpPr>
        <p:grpSpPr>
          <a:xfrm>
            <a:off x="1716431" y="1663058"/>
            <a:ext cx="436155" cy="431225"/>
            <a:chOff x="3044970" y="3052925"/>
            <a:chExt cx="436155" cy="431225"/>
          </a:xfrm>
        </p:grpSpPr>
        <p:sp>
          <p:nvSpPr>
            <p:cNvPr id="618" name="Google Shape;618;p65">
              <a:extLst>
                <a:ext uri="{FF2B5EF4-FFF2-40B4-BE49-F238E27FC236}">
                  <a16:creationId xmlns:a16="http://schemas.microsoft.com/office/drawing/2014/main" id="{8D837B50-1551-2AB7-3318-51A0BE859768}"/>
                </a:ext>
              </a:extLst>
            </p:cNvPr>
            <p:cNvSpPr/>
            <p:nvPr/>
          </p:nvSpPr>
          <p:spPr>
            <a:xfrm flipH="1">
              <a:off x="3044970" y="3052925"/>
              <a:ext cx="436155" cy="431225"/>
            </a:xfrm>
            <a:custGeom>
              <a:avLst/>
              <a:gdLst/>
              <a:ahLst/>
              <a:cxnLst/>
              <a:rect l="l" t="t" r="r" b="b"/>
              <a:pathLst>
                <a:path w="26861" h="17249" extrusionOk="0">
                  <a:moveTo>
                    <a:pt x="15671" y="4419"/>
                  </a:moveTo>
                  <a:lnTo>
                    <a:pt x="15962" y="4426"/>
                  </a:lnTo>
                  <a:lnTo>
                    <a:pt x="16096" y="4441"/>
                  </a:lnTo>
                  <a:lnTo>
                    <a:pt x="16242" y="4462"/>
                  </a:lnTo>
                  <a:lnTo>
                    <a:pt x="16376" y="4476"/>
                  </a:lnTo>
                  <a:lnTo>
                    <a:pt x="16511" y="4505"/>
                  </a:lnTo>
                  <a:lnTo>
                    <a:pt x="16634" y="4533"/>
                  </a:lnTo>
                  <a:lnTo>
                    <a:pt x="16768" y="4569"/>
                  </a:lnTo>
                  <a:lnTo>
                    <a:pt x="16892" y="4605"/>
                  </a:lnTo>
                  <a:lnTo>
                    <a:pt x="17015" y="4648"/>
                  </a:lnTo>
                  <a:lnTo>
                    <a:pt x="17127" y="4691"/>
                  </a:lnTo>
                  <a:lnTo>
                    <a:pt x="17239" y="4740"/>
                  </a:lnTo>
                  <a:lnTo>
                    <a:pt x="17351" y="4798"/>
                  </a:lnTo>
                  <a:lnTo>
                    <a:pt x="17463" y="4855"/>
                  </a:lnTo>
                  <a:lnTo>
                    <a:pt x="17564" y="4912"/>
                  </a:lnTo>
                  <a:lnTo>
                    <a:pt x="17653" y="4976"/>
                  </a:lnTo>
                  <a:lnTo>
                    <a:pt x="17743" y="5047"/>
                  </a:lnTo>
                  <a:lnTo>
                    <a:pt x="17833" y="5119"/>
                  </a:lnTo>
                  <a:lnTo>
                    <a:pt x="18001" y="5269"/>
                  </a:lnTo>
                  <a:lnTo>
                    <a:pt x="18135" y="5440"/>
                  </a:lnTo>
                  <a:lnTo>
                    <a:pt x="18258" y="5611"/>
                  </a:lnTo>
                  <a:lnTo>
                    <a:pt x="18370" y="5804"/>
                  </a:lnTo>
                  <a:lnTo>
                    <a:pt x="18057" y="5840"/>
                  </a:lnTo>
                  <a:lnTo>
                    <a:pt x="17754" y="5861"/>
                  </a:lnTo>
                  <a:lnTo>
                    <a:pt x="17463" y="5861"/>
                  </a:lnTo>
                  <a:lnTo>
                    <a:pt x="17172" y="5847"/>
                  </a:lnTo>
                  <a:lnTo>
                    <a:pt x="17037" y="5840"/>
                  </a:lnTo>
                  <a:lnTo>
                    <a:pt x="16892" y="5819"/>
                  </a:lnTo>
                  <a:lnTo>
                    <a:pt x="16757" y="5797"/>
                  </a:lnTo>
                  <a:lnTo>
                    <a:pt x="16623" y="5776"/>
                  </a:lnTo>
                  <a:lnTo>
                    <a:pt x="16500" y="5747"/>
                  </a:lnTo>
                  <a:lnTo>
                    <a:pt x="16365" y="5711"/>
                  </a:lnTo>
                  <a:lnTo>
                    <a:pt x="16242" y="5676"/>
                  </a:lnTo>
                  <a:lnTo>
                    <a:pt x="16119" y="5633"/>
                  </a:lnTo>
                  <a:lnTo>
                    <a:pt x="16007" y="5583"/>
                  </a:lnTo>
                  <a:lnTo>
                    <a:pt x="15895" y="5533"/>
                  </a:lnTo>
                  <a:lnTo>
                    <a:pt x="15783" y="5483"/>
                  </a:lnTo>
                  <a:lnTo>
                    <a:pt x="15682" y="5426"/>
                  </a:lnTo>
                  <a:lnTo>
                    <a:pt x="15581" y="5362"/>
                  </a:lnTo>
                  <a:lnTo>
                    <a:pt x="15480" y="5297"/>
                  </a:lnTo>
                  <a:lnTo>
                    <a:pt x="15391" y="5233"/>
                  </a:lnTo>
                  <a:lnTo>
                    <a:pt x="15301" y="5162"/>
                  </a:lnTo>
                  <a:lnTo>
                    <a:pt x="15133" y="5005"/>
                  </a:lnTo>
                  <a:lnTo>
                    <a:pt x="14999" y="4840"/>
                  </a:lnTo>
                  <a:lnTo>
                    <a:pt x="14875" y="4662"/>
                  </a:lnTo>
                  <a:lnTo>
                    <a:pt x="14775" y="4476"/>
                  </a:lnTo>
                  <a:lnTo>
                    <a:pt x="15077" y="4441"/>
                  </a:lnTo>
                  <a:lnTo>
                    <a:pt x="15380" y="4419"/>
                  </a:lnTo>
                  <a:close/>
                  <a:moveTo>
                    <a:pt x="22615" y="4419"/>
                  </a:moveTo>
                  <a:lnTo>
                    <a:pt x="22918" y="4441"/>
                  </a:lnTo>
                  <a:lnTo>
                    <a:pt x="23231" y="4476"/>
                  </a:lnTo>
                  <a:lnTo>
                    <a:pt x="23131" y="4669"/>
                  </a:lnTo>
                  <a:lnTo>
                    <a:pt x="23007" y="4840"/>
                  </a:lnTo>
                  <a:lnTo>
                    <a:pt x="22862" y="5005"/>
                  </a:lnTo>
                  <a:lnTo>
                    <a:pt x="22694" y="5162"/>
                  </a:lnTo>
                  <a:lnTo>
                    <a:pt x="22615" y="5233"/>
                  </a:lnTo>
                  <a:lnTo>
                    <a:pt x="22515" y="5297"/>
                  </a:lnTo>
                  <a:lnTo>
                    <a:pt x="22425" y="5362"/>
                  </a:lnTo>
                  <a:lnTo>
                    <a:pt x="22324" y="5426"/>
                  </a:lnTo>
                  <a:lnTo>
                    <a:pt x="22212" y="5483"/>
                  </a:lnTo>
                  <a:lnTo>
                    <a:pt x="22100" y="5533"/>
                  </a:lnTo>
                  <a:lnTo>
                    <a:pt x="21988" y="5583"/>
                  </a:lnTo>
                  <a:lnTo>
                    <a:pt x="21876" y="5633"/>
                  </a:lnTo>
                  <a:lnTo>
                    <a:pt x="21753" y="5676"/>
                  </a:lnTo>
                  <a:lnTo>
                    <a:pt x="21630" y="5711"/>
                  </a:lnTo>
                  <a:lnTo>
                    <a:pt x="21507" y="5747"/>
                  </a:lnTo>
                  <a:lnTo>
                    <a:pt x="21372" y="5776"/>
                  </a:lnTo>
                  <a:lnTo>
                    <a:pt x="21238" y="5797"/>
                  </a:lnTo>
                  <a:lnTo>
                    <a:pt x="21103" y="5819"/>
                  </a:lnTo>
                  <a:lnTo>
                    <a:pt x="20969" y="5840"/>
                  </a:lnTo>
                  <a:lnTo>
                    <a:pt x="20823" y="5847"/>
                  </a:lnTo>
                  <a:lnTo>
                    <a:pt x="20532" y="5861"/>
                  </a:lnTo>
                  <a:lnTo>
                    <a:pt x="20241" y="5861"/>
                  </a:lnTo>
                  <a:lnTo>
                    <a:pt x="19938" y="5840"/>
                  </a:lnTo>
                  <a:lnTo>
                    <a:pt x="19636" y="5804"/>
                  </a:lnTo>
                  <a:lnTo>
                    <a:pt x="19737" y="5611"/>
                  </a:lnTo>
                  <a:lnTo>
                    <a:pt x="19860" y="5440"/>
                  </a:lnTo>
                  <a:lnTo>
                    <a:pt x="20006" y="5269"/>
                  </a:lnTo>
                  <a:lnTo>
                    <a:pt x="20162" y="5119"/>
                  </a:lnTo>
                  <a:lnTo>
                    <a:pt x="20252" y="5047"/>
                  </a:lnTo>
                  <a:lnTo>
                    <a:pt x="20342" y="4983"/>
                  </a:lnTo>
                  <a:lnTo>
                    <a:pt x="20442" y="4912"/>
                  </a:lnTo>
                  <a:lnTo>
                    <a:pt x="20543" y="4855"/>
                  </a:lnTo>
                  <a:lnTo>
                    <a:pt x="20644" y="4798"/>
                  </a:lnTo>
                  <a:lnTo>
                    <a:pt x="20756" y="4740"/>
                  </a:lnTo>
                  <a:lnTo>
                    <a:pt x="20868" y="4691"/>
                  </a:lnTo>
                  <a:lnTo>
                    <a:pt x="20980" y="4648"/>
                  </a:lnTo>
                  <a:lnTo>
                    <a:pt x="21103" y="4605"/>
                  </a:lnTo>
                  <a:lnTo>
                    <a:pt x="21226" y="4569"/>
                  </a:lnTo>
                  <a:lnTo>
                    <a:pt x="21361" y="4533"/>
                  </a:lnTo>
                  <a:lnTo>
                    <a:pt x="21484" y="4505"/>
                  </a:lnTo>
                  <a:lnTo>
                    <a:pt x="21619" y="4476"/>
                  </a:lnTo>
                  <a:lnTo>
                    <a:pt x="21753" y="4462"/>
                  </a:lnTo>
                  <a:lnTo>
                    <a:pt x="21899" y="4441"/>
                  </a:lnTo>
                  <a:lnTo>
                    <a:pt x="22033" y="4426"/>
                  </a:lnTo>
                  <a:lnTo>
                    <a:pt x="22324" y="4419"/>
                  </a:lnTo>
                  <a:close/>
                  <a:moveTo>
                    <a:pt x="22022" y="10716"/>
                  </a:moveTo>
                  <a:lnTo>
                    <a:pt x="22100" y="10723"/>
                  </a:lnTo>
                  <a:lnTo>
                    <a:pt x="22179" y="10730"/>
                  </a:lnTo>
                  <a:lnTo>
                    <a:pt x="22257" y="10745"/>
                  </a:lnTo>
                  <a:lnTo>
                    <a:pt x="22324" y="10766"/>
                  </a:lnTo>
                  <a:lnTo>
                    <a:pt x="22335" y="10773"/>
                  </a:lnTo>
                  <a:lnTo>
                    <a:pt x="22403" y="10802"/>
                  </a:lnTo>
                  <a:lnTo>
                    <a:pt x="22459" y="10830"/>
                  </a:lnTo>
                  <a:lnTo>
                    <a:pt x="22515" y="10873"/>
                  </a:lnTo>
                  <a:lnTo>
                    <a:pt x="22559" y="10916"/>
                  </a:lnTo>
                  <a:lnTo>
                    <a:pt x="22604" y="10959"/>
                  </a:lnTo>
                  <a:lnTo>
                    <a:pt x="22627" y="11009"/>
                  </a:lnTo>
                  <a:lnTo>
                    <a:pt x="22649" y="11066"/>
                  </a:lnTo>
                  <a:lnTo>
                    <a:pt x="22649" y="11116"/>
                  </a:lnTo>
                  <a:lnTo>
                    <a:pt x="22638" y="11202"/>
                  </a:lnTo>
                  <a:lnTo>
                    <a:pt x="22604" y="11273"/>
                  </a:lnTo>
                  <a:lnTo>
                    <a:pt x="22548" y="11344"/>
                  </a:lnTo>
                  <a:lnTo>
                    <a:pt x="22470" y="11401"/>
                  </a:lnTo>
                  <a:lnTo>
                    <a:pt x="22369" y="11451"/>
                  </a:lnTo>
                  <a:lnTo>
                    <a:pt x="22268" y="11487"/>
                  </a:lnTo>
                  <a:lnTo>
                    <a:pt x="22145" y="11509"/>
                  </a:lnTo>
                  <a:lnTo>
                    <a:pt x="22022" y="11516"/>
                  </a:lnTo>
                  <a:lnTo>
                    <a:pt x="15973" y="11523"/>
                  </a:lnTo>
                  <a:lnTo>
                    <a:pt x="15850" y="11516"/>
                  </a:lnTo>
                  <a:lnTo>
                    <a:pt x="15738" y="11494"/>
                  </a:lnTo>
                  <a:lnTo>
                    <a:pt x="15626" y="11459"/>
                  </a:lnTo>
                  <a:lnTo>
                    <a:pt x="15536" y="11409"/>
                  </a:lnTo>
                  <a:lnTo>
                    <a:pt x="15458" y="11344"/>
                  </a:lnTo>
                  <a:lnTo>
                    <a:pt x="15391" y="11280"/>
                  </a:lnTo>
                  <a:lnTo>
                    <a:pt x="15357" y="11202"/>
                  </a:lnTo>
                  <a:lnTo>
                    <a:pt x="15346" y="11123"/>
                  </a:lnTo>
                  <a:lnTo>
                    <a:pt x="15357" y="11044"/>
                  </a:lnTo>
                  <a:lnTo>
                    <a:pt x="15391" y="10966"/>
                  </a:lnTo>
                  <a:lnTo>
                    <a:pt x="15458" y="10902"/>
                  </a:lnTo>
                  <a:lnTo>
                    <a:pt x="15536" y="10837"/>
                  </a:lnTo>
                  <a:lnTo>
                    <a:pt x="15626" y="10795"/>
                  </a:lnTo>
                  <a:lnTo>
                    <a:pt x="15727" y="10752"/>
                  </a:lnTo>
                  <a:lnTo>
                    <a:pt x="15850" y="10730"/>
                  </a:lnTo>
                  <a:lnTo>
                    <a:pt x="15973" y="10723"/>
                  </a:lnTo>
                  <a:lnTo>
                    <a:pt x="22022" y="10716"/>
                  </a:lnTo>
                  <a:close/>
                  <a:moveTo>
                    <a:pt x="5870" y="6547"/>
                  </a:moveTo>
                  <a:lnTo>
                    <a:pt x="6105" y="6561"/>
                  </a:lnTo>
                  <a:lnTo>
                    <a:pt x="6329" y="6575"/>
                  </a:lnTo>
                  <a:lnTo>
                    <a:pt x="6553" y="6604"/>
                  </a:lnTo>
                  <a:lnTo>
                    <a:pt x="6777" y="6640"/>
                  </a:lnTo>
                  <a:lnTo>
                    <a:pt x="7001" y="6675"/>
                  </a:lnTo>
                  <a:lnTo>
                    <a:pt x="7214" y="6725"/>
                  </a:lnTo>
                  <a:lnTo>
                    <a:pt x="7416" y="6775"/>
                  </a:lnTo>
                  <a:lnTo>
                    <a:pt x="7617" y="6832"/>
                  </a:lnTo>
                  <a:lnTo>
                    <a:pt x="7819" y="6897"/>
                  </a:lnTo>
                  <a:lnTo>
                    <a:pt x="8009" y="6968"/>
                  </a:lnTo>
                  <a:lnTo>
                    <a:pt x="8200" y="7046"/>
                  </a:lnTo>
                  <a:lnTo>
                    <a:pt x="8379" y="7125"/>
                  </a:lnTo>
                  <a:lnTo>
                    <a:pt x="8547" y="7211"/>
                  </a:lnTo>
                  <a:lnTo>
                    <a:pt x="8715" y="7303"/>
                  </a:lnTo>
                  <a:lnTo>
                    <a:pt x="8872" y="7403"/>
                  </a:lnTo>
                  <a:lnTo>
                    <a:pt x="9029" y="7503"/>
                  </a:lnTo>
                  <a:lnTo>
                    <a:pt x="9163" y="7610"/>
                  </a:lnTo>
                  <a:lnTo>
                    <a:pt x="9309" y="7718"/>
                  </a:lnTo>
                  <a:lnTo>
                    <a:pt x="9432" y="7832"/>
                  </a:lnTo>
                  <a:lnTo>
                    <a:pt x="9555" y="7953"/>
                  </a:lnTo>
                  <a:lnTo>
                    <a:pt x="9667" y="8075"/>
                  </a:lnTo>
                  <a:lnTo>
                    <a:pt x="9768" y="8196"/>
                  </a:lnTo>
                  <a:lnTo>
                    <a:pt x="9857" y="8332"/>
                  </a:lnTo>
                  <a:lnTo>
                    <a:pt x="9936" y="8460"/>
                  </a:lnTo>
                  <a:lnTo>
                    <a:pt x="10014" y="8596"/>
                  </a:lnTo>
                  <a:lnTo>
                    <a:pt x="10070" y="8738"/>
                  </a:lnTo>
                  <a:lnTo>
                    <a:pt x="10126" y="8874"/>
                  </a:lnTo>
                  <a:lnTo>
                    <a:pt x="10160" y="9017"/>
                  </a:lnTo>
                  <a:lnTo>
                    <a:pt x="10193" y="9167"/>
                  </a:lnTo>
                  <a:lnTo>
                    <a:pt x="10205" y="9317"/>
                  </a:lnTo>
                  <a:lnTo>
                    <a:pt x="10216" y="9467"/>
                  </a:lnTo>
                  <a:lnTo>
                    <a:pt x="10205" y="9617"/>
                  </a:lnTo>
                  <a:lnTo>
                    <a:pt x="10193" y="9759"/>
                  </a:lnTo>
                  <a:lnTo>
                    <a:pt x="10160" y="9909"/>
                  </a:lnTo>
                  <a:lnTo>
                    <a:pt x="10126" y="10052"/>
                  </a:lnTo>
                  <a:lnTo>
                    <a:pt x="10070" y="10195"/>
                  </a:lnTo>
                  <a:lnTo>
                    <a:pt x="10014" y="10331"/>
                  </a:lnTo>
                  <a:lnTo>
                    <a:pt x="9936" y="10466"/>
                  </a:lnTo>
                  <a:lnTo>
                    <a:pt x="9857" y="10602"/>
                  </a:lnTo>
                  <a:lnTo>
                    <a:pt x="9768" y="10730"/>
                  </a:lnTo>
                  <a:lnTo>
                    <a:pt x="9667" y="10852"/>
                  </a:lnTo>
                  <a:lnTo>
                    <a:pt x="9555" y="10973"/>
                  </a:lnTo>
                  <a:lnTo>
                    <a:pt x="9432" y="11094"/>
                  </a:lnTo>
                  <a:lnTo>
                    <a:pt x="9309" y="11209"/>
                  </a:lnTo>
                  <a:lnTo>
                    <a:pt x="9163" y="11323"/>
                  </a:lnTo>
                  <a:lnTo>
                    <a:pt x="9029" y="11423"/>
                  </a:lnTo>
                  <a:lnTo>
                    <a:pt x="8872" y="11530"/>
                  </a:lnTo>
                  <a:lnTo>
                    <a:pt x="8715" y="11623"/>
                  </a:lnTo>
                  <a:lnTo>
                    <a:pt x="8547" y="11716"/>
                  </a:lnTo>
                  <a:lnTo>
                    <a:pt x="8379" y="11801"/>
                  </a:lnTo>
                  <a:lnTo>
                    <a:pt x="8200" y="11887"/>
                  </a:lnTo>
                  <a:lnTo>
                    <a:pt x="8009" y="11958"/>
                  </a:lnTo>
                  <a:lnTo>
                    <a:pt x="7819" y="12030"/>
                  </a:lnTo>
                  <a:lnTo>
                    <a:pt x="7617" y="12094"/>
                  </a:lnTo>
                  <a:lnTo>
                    <a:pt x="7416" y="12151"/>
                  </a:lnTo>
                  <a:lnTo>
                    <a:pt x="7214" y="12208"/>
                  </a:lnTo>
                  <a:lnTo>
                    <a:pt x="7001" y="12251"/>
                  </a:lnTo>
                  <a:lnTo>
                    <a:pt x="6777" y="12294"/>
                  </a:lnTo>
                  <a:lnTo>
                    <a:pt x="6553" y="12322"/>
                  </a:lnTo>
                  <a:lnTo>
                    <a:pt x="6329" y="12351"/>
                  </a:lnTo>
                  <a:lnTo>
                    <a:pt x="6105" y="12365"/>
                  </a:lnTo>
                  <a:lnTo>
                    <a:pt x="5870" y="12380"/>
                  </a:lnTo>
                  <a:lnTo>
                    <a:pt x="5399" y="12380"/>
                  </a:lnTo>
                  <a:lnTo>
                    <a:pt x="5164" y="12365"/>
                  </a:lnTo>
                  <a:lnTo>
                    <a:pt x="4940" y="12351"/>
                  </a:lnTo>
                  <a:lnTo>
                    <a:pt x="4716" y="12322"/>
                  </a:lnTo>
                  <a:lnTo>
                    <a:pt x="4492" y="12294"/>
                  </a:lnTo>
                  <a:lnTo>
                    <a:pt x="4279" y="12251"/>
                  </a:lnTo>
                  <a:lnTo>
                    <a:pt x="4066" y="12208"/>
                  </a:lnTo>
                  <a:lnTo>
                    <a:pt x="3854" y="12151"/>
                  </a:lnTo>
                  <a:lnTo>
                    <a:pt x="3652" y="12094"/>
                  </a:lnTo>
                  <a:lnTo>
                    <a:pt x="3462" y="12030"/>
                  </a:lnTo>
                  <a:lnTo>
                    <a:pt x="3260" y="11958"/>
                  </a:lnTo>
                  <a:lnTo>
                    <a:pt x="3081" y="11887"/>
                  </a:lnTo>
                  <a:lnTo>
                    <a:pt x="2902" y="11801"/>
                  </a:lnTo>
                  <a:lnTo>
                    <a:pt x="2722" y="11716"/>
                  </a:lnTo>
                  <a:lnTo>
                    <a:pt x="2566" y="11623"/>
                  </a:lnTo>
                  <a:lnTo>
                    <a:pt x="2398" y="11530"/>
                  </a:lnTo>
                  <a:lnTo>
                    <a:pt x="2252" y="11423"/>
                  </a:lnTo>
                  <a:lnTo>
                    <a:pt x="2106" y="11323"/>
                  </a:lnTo>
                  <a:lnTo>
                    <a:pt x="1972" y="11209"/>
                  </a:lnTo>
                  <a:lnTo>
                    <a:pt x="1837" y="11094"/>
                  </a:lnTo>
                  <a:lnTo>
                    <a:pt x="1725" y="10973"/>
                  </a:lnTo>
                  <a:lnTo>
                    <a:pt x="1613" y="10852"/>
                  </a:lnTo>
                  <a:lnTo>
                    <a:pt x="1513" y="10730"/>
                  </a:lnTo>
                  <a:lnTo>
                    <a:pt x="1423" y="10602"/>
                  </a:lnTo>
                  <a:lnTo>
                    <a:pt x="1333" y="10466"/>
                  </a:lnTo>
                  <a:lnTo>
                    <a:pt x="1266" y="10331"/>
                  </a:lnTo>
                  <a:lnTo>
                    <a:pt x="1199" y="10195"/>
                  </a:lnTo>
                  <a:lnTo>
                    <a:pt x="1154" y="10052"/>
                  </a:lnTo>
                  <a:lnTo>
                    <a:pt x="1109" y="9909"/>
                  </a:lnTo>
                  <a:lnTo>
                    <a:pt x="1087" y="9759"/>
                  </a:lnTo>
                  <a:lnTo>
                    <a:pt x="1065" y="9617"/>
                  </a:lnTo>
                  <a:lnTo>
                    <a:pt x="1053" y="9467"/>
                  </a:lnTo>
                  <a:lnTo>
                    <a:pt x="1065" y="9317"/>
                  </a:lnTo>
                  <a:lnTo>
                    <a:pt x="1087" y="9167"/>
                  </a:lnTo>
                  <a:lnTo>
                    <a:pt x="1109" y="9017"/>
                  </a:lnTo>
                  <a:lnTo>
                    <a:pt x="1154" y="8874"/>
                  </a:lnTo>
                  <a:lnTo>
                    <a:pt x="1199" y="8738"/>
                  </a:lnTo>
                  <a:lnTo>
                    <a:pt x="1266" y="8596"/>
                  </a:lnTo>
                  <a:lnTo>
                    <a:pt x="1333" y="8460"/>
                  </a:lnTo>
                  <a:lnTo>
                    <a:pt x="1423" y="8332"/>
                  </a:lnTo>
                  <a:lnTo>
                    <a:pt x="1513" y="8196"/>
                  </a:lnTo>
                  <a:lnTo>
                    <a:pt x="1613" y="8075"/>
                  </a:lnTo>
                  <a:lnTo>
                    <a:pt x="1725" y="7953"/>
                  </a:lnTo>
                  <a:lnTo>
                    <a:pt x="1837" y="7832"/>
                  </a:lnTo>
                  <a:lnTo>
                    <a:pt x="1972" y="7718"/>
                  </a:lnTo>
                  <a:lnTo>
                    <a:pt x="2106" y="7610"/>
                  </a:lnTo>
                  <a:lnTo>
                    <a:pt x="2252" y="7503"/>
                  </a:lnTo>
                  <a:lnTo>
                    <a:pt x="2398" y="7403"/>
                  </a:lnTo>
                  <a:lnTo>
                    <a:pt x="2566" y="7303"/>
                  </a:lnTo>
                  <a:lnTo>
                    <a:pt x="2722" y="7211"/>
                  </a:lnTo>
                  <a:lnTo>
                    <a:pt x="2902" y="7125"/>
                  </a:lnTo>
                  <a:lnTo>
                    <a:pt x="3081" y="7046"/>
                  </a:lnTo>
                  <a:lnTo>
                    <a:pt x="3260" y="6968"/>
                  </a:lnTo>
                  <a:lnTo>
                    <a:pt x="3462" y="6897"/>
                  </a:lnTo>
                  <a:lnTo>
                    <a:pt x="3652" y="6832"/>
                  </a:lnTo>
                  <a:lnTo>
                    <a:pt x="3854" y="6775"/>
                  </a:lnTo>
                  <a:lnTo>
                    <a:pt x="4066" y="6725"/>
                  </a:lnTo>
                  <a:lnTo>
                    <a:pt x="4279" y="6675"/>
                  </a:lnTo>
                  <a:lnTo>
                    <a:pt x="4492" y="6640"/>
                  </a:lnTo>
                  <a:lnTo>
                    <a:pt x="4716" y="6604"/>
                  </a:lnTo>
                  <a:lnTo>
                    <a:pt x="4940" y="6575"/>
                  </a:lnTo>
                  <a:lnTo>
                    <a:pt x="5164" y="6561"/>
                  </a:lnTo>
                  <a:lnTo>
                    <a:pt x="5399" y="6547"/>
                  </a:lnTo>
                  <a:close/>
                  <a:moveTo>
                    <a:pt x="22022" y="12194"/>
                  </a:moveTo>
                  <a:lnTo>
                    <a:pt x="22145" y="12201"/>
                  </a:lnTo>
                  <a:lnTo>
                    <a:pt x="22268" y="12222"/>
                  </a:lnTo>
                  <a:lnTo>
                    <a:pt x="22369" y="12258"/>
                  </a:lnTo>
                  <a:lnTo>
                    <a:pt x="22470" y="12308"/>
                  </a:lnTo>
                  <a:lnTo>
                    <a:pt x="22548" y="12365"/>
                  </a:lnTo>
                  <a:lnTo>
                    <a:pt x="22604" y="12437"/>
                  </a:lnTo>
                  <a:lnTo>
                    <a:pt x="22638" y="12515"/>
                  </a:lnTo>
                  <a:lnTo>
                    <a:pt x="22649" y="12594"/>
                  </a:lnTo>
                  <a:lnTo>
                    <a:pt x="22638" y="12672"/>
                  </a:lnTo>
                  <a:lnTo>
                    <a:pt x="22604" y="12751"/>
                  </a:lnTo>
                  <a:lnTo>
                    <a:pt x="22548" y="12815"/>
                  </a:lnTo>
                  <a:lnTo>
                    <a:pt x="22470" y="12872"/>
                  </a:lnTo>
                  <a:lnTo>
                    <a:pt x="22369" y="12922"/>
                  </a:lnTo>
                  <a:lnTo>
                    <a:pt x="22268" y="12958"/>
                  </a:lnTo>
                  <a:lnTo>
                    <a:pt x="22145" y="12986"/>
                  </a:lnTo>
                  <a:lnTo>
                    <a:pt x="22022" y="12993"/>
                  </a:lnTo>
                  <a:lnTo>
                    <a:pt x="15973" y="12993"/>
                  </a:lnTo>
                  <a:lnTo>
                    <a:pt x="15850" y="12986"/>
                  </a:lnTo>
                  <a:lnTo>
                    <a:pt x="15738" y="12965"/>
                  </a:lnTo>
                  <a:lnTo>
                    <a:pt x="15626" y="12929"/>
                  </a:lnTo>
                  <a:lnTo>
                    <a:pt x="15536" y="12879"/>
                  </a:lnTo>
                  <a:lnTo>
                    <a:pt x="15458" y="12822"/>
                  </a:lnTo>
                  <a:lnTo>
                    <a:pt x="15391" y="12751"/>
                  </a:lnTo>
                  <a:lnTo>
                    <a:pt x="15357" y="12679"/>
                  </a:lnTo>
                  <a:lnTo>
                    <a:pt x="15346" y="12601"/>
                  </a:lnTo>
                  <a:lnTo>
                    <a:pt x="15357" y="12515"/>
                  </a:lnTo>
                  <a:lnTo>
                    <a:pt x="15391" y="12444"/>
                  </a:lnTo>
                  <a:lnTo>
                    <a:pt x="15458" y="12372"/>
                  </a:lnTo>
                  <a:lnTo>
                    <a:pt x="15536" y="12315"/>
                  </a:lnTo>
                  <a:lnTo>
                    <a:pt x="15626" y="12265"/>
                  </a:lnTo>
                  <a:lnTo>
                    <a:pt x="15727" y="12230"/>
                  </a:lnTo>
                  <a:lnTo>
                    <a:pt x="15850" y="12208"/>
                  </a:lnTo>
                  <a:lnTo>
                    <a:pt x="15973" y="12201"/>
                  </a:lnTo>
                  <a:lnTo>
                    <a:pt x="22022" y="12194"/>
                  </a:lnTo>
                  <a:close/>
                  <a:moveTo>
                    <a:pt x="21182" y="13665"/>
                  </a:moveTo>
                  <a:lnTo>
                    <a:pt x="21182" y="14086"/>
                  </a:lnTo>
                  <a:lnTo>
                    <a:pt x="21170" y="14157"/>
                  </a:lnTo>
                  <a:lnTo>
                    <a:pt x="21159" y="14229"/>
                  </a:lnTo>
                  <a:lnTo>
                    <a:pt x="21126" y="14300"/>
                  </a:lnTo>
                  <a:lnTo>
                    <a:pt x="21092" y="14364"/>
                  </a:lnTo>
                  <a:lnTo>
                    <a:pt x="21047" y="14428"/>
                  </a:lnTo>
                  <a:lnTo>
                    <a:pt x="20980" y="14486"/>
                  </a:lnTo>
                  <a:lnTo>
                    <a:pt x="20924" y="14543"/>
                  </a:lnTo>
                  <a:lnTo>
                    <a:pt x="20846" y="14593"/>
                  </a:lnTo>
                  <a:lnTo>
                    <a:pt x="20767" y="14643"/>
                  </a:lnTo>
                  <a:lnTo>
                    <a:pt x="20678" y="14685"/>
                  </a:lnTo>
                  <a:lnTo>
                    <a:pt x="20588" y="14721"/>
                  </a:lnTo>
                  <a:lnTo>
                    <a:pt x="20487" y="14750"/>
                  </a:lnTo>
                  <a:lnTo>
                    <a:pt x="20386" y="14778"/>
                  </a:lnTo>
                  <a:lnTo>
                    <a:pt x="20274" y="14793"/>
                  </a:lnTo>
                  <a:lnTo>
                    <a:pt x="20162" y="14807"/>
                  </a:lnTo>
                  <a:lnTo>
                    <a:pt x="17833" y="14807"/>
                  </a:lnTo>
                  <a:lnTo>
                    <a:pt x="17721" y="14793"/>
                  </a:lnTo>
                  <a:lnTo>
                    <a:pt x="17620" y="14778"/>
                  </a:lnTo>
                  <a:lnTo>
                    <a:pt x="17508" y="14750"/>
                  </a:lnTo>
                  <a:lnTo>
                    <a:pt x="17407" y="14721"/>
                  </a:lnTo>
                  <a:lnTo>
                    <a:pt x="17317" y="14685"/>
                  </a:lnTo>
                  <a:lnTo>
                    <a:pt x="17228" y="14643"/>
                  </a:lnTo>
                  <a:lnTo>
                    <a:pt x="17149" y="14593"/>
                  </a:lnTo>
                  <a:lnTo>
                    <a:pt x="17082" y="14543"/>
                  </a:lnTo>
                  <a:lnTo>
                    <a:pt x="17015" y="14486"/>
                  </a:lnTo>
                  <a:lnTo>
                    <a:pt x="16959" y="14428"/>
                  </a:lnTo>
                  <a:lnTo>
                    <a:pt x="16914" y="14364"/>
                  </a:lnTo>
                  <a:lnTo>
                    <a:pt x="16869" y="14300"/>
                  </a:lnTo>
                  <a:lnTo>
                    <a:pt x="16847" y="14229"/>
                  </a:lnTo>
                  <a:lnTo>
                    <a:pt x="16824" y="14157"/>
                  </a:lnTo>
                  <a:lnTo>
                    <a:pt x="16824" y="14086"/>
                  </a:lnTo>
                  <a:lnTo>
                    <a:pt x="16824" y="13672"/>
                  </a:lnTo>
                  <a:lnTo>
                    <a:pt x="21182" y="13665"/>
                  </a:lnTo>
                  <a:close/>
                  <a:moveTo>
                    <a:pt x="18997" y="0"/>
                  </a:moveTo>
                  <a:lnTo>
                    <a:pt x="18583" y="7"/>
                  </a:lnTo>
                  <a:lnTo>
                    <a:pt x="18180" y="21"/>
                  </a:lnTo>
                  <a:lnTo>
                    <a:pt x="17777" y="57"/>
                  </a:lnTo>
                  <a:lnTo>
                    <a:pt x="17373" y="100"/>
                  </a:lnTo>
                  <a:lnTo>
                    <a:pt x="16970" y="164"/>
                  </a:lnTo>
                  <a:lnTo>
                    <a:pt x="16578" y="236"/>
                  </a:lnTo>
                  <a:lnTo>
                    <a:pt x="16186" y="321"/>
                  </a:lnTo>
                  <a:lnTo>
                    <a:pt x="15805" y="421"/>
                  </a:lnTo>
                  <a:lnTo>
                    <a:pt x="15436" y="535"/>
                  </a:lnTo>
                  <a:lnTo>
                    <a:pt x="15077" y="657"/>
                  </a:lnTo>
                  <a:lnTo>
                    <a:pt x="14719" y="792"/>
                  </a:lnTo>
                  <a:lnTo>
                    <a:pt x="14383" y="935"/>
                  </a:lnTo>
                  <a:lnTo>
                    <a:pt x="14047" y="1099"/>
                  </a:lnTo>
                  <a:lnTo>
                    <a:pt x="13733" y="1264"/>
                  </a:lnTo>
                  <a:lnTo>
                    <a:pt x="13442" y="1449"/>
                  </a:lnTo>
                  <a:lnTo>
                    <a:pt x="13151" y="1635"/>
                  </a:lnTo>
                  <a:lnTo>
                    <a:pt x="13095" y="1692"/>
                  </a:lnTo>
                  <a:lnTo>
                    <a:pt x="13050" y="1749"/>
                  </a:lnTo>
                  <a:lnTo>
                    <a:pt x="13027" y="1813"/>
                  </a:lnTo>
                  <a:lnTo>
                    <a:pt x="13016" y="1878"/>
                  </a:lnTo>
                  <a:lnTo>
                    <a:pt x="13039" y="1942"/>
                  </a:lnTo>
                  <a:lnTo>
                    <a:pt x="13072" y="2006"/>
                  </a:lnTo>
                  <a:lnTo>
                    <a:pt x="13117" y="2063"/>
                  </a:lnTo>
                  <a:lnTo>
                    <a:pt x="13195" y="2113"/>
                  </a:lnTo>
                  <a:lnTo>
                    <a:pt x="13285" y="2156"/>
                  </a:lnTo>
                  <a:lnTo>
                    <a:pt x="13375" y="2177"/>
                  </a:lnTo>
                  <a:lnTo>
                    <a:pt x="13475" y="2199"/>
                  </a:lnTo>
                  <a:lnTo>
                    <a:pt x="13576" y="2199"/>
                  </a:lnTo>
                  <a:lnTo>
                    <a:pt x="13677" y="2192"/>
                  </a:lnTo>
                  <a:lnTo>
                    <a:pt x="13767" y="2170"/>
                  </a:lnTo>
                  <a:lnTo>
                    <a:pt x="13856" y="2135"/>
                  </a:lnTo>
                  <a:lnTo>
                    <a:pt x="13946" y="2085"/>
                  </a:lnTo>
                  <a:lnTo>
                    <a:pt x="14181" y="1928"/>
                  </a:lnTo>
                  <a:lnTo>
                    <a:pt x="14439" y="1771"/>
                  </a:lnTo>
                  <a:lnTo>
                    <a:pt x="14707" y="1628"/>
                  </a:lnTo>
                  <a:lnTo>
                    <a:pt x="14976" y="1492"/>
                  </a:lnTo>
                  <a:lnTo>
                    <a:pt x="15268" y="1364"/>
                  </a:lnTo>
                  <a:lnTo>
                    <a:pt x="15570" y="1249"/>
                  </a:lnTo>
                  <a:lnTo>
                    <a:pt x="15872" y="1142"/>
                  </a:lnTo>
                  <a:lnTo>
                    <a:pt x="16197" y="1049"/>
                  </a:lnTo>
                  <a:lnTo>
                    <a:pt x="16511" y="964"/>
                  </a:lnTo>
                  <a:lnTo>
                    <a:pt x="16847" y="885"/>
                  </a:lnTo>
                  <a:lnTo>
                    <a:pt x="17183" y="821"/>
                  </a:lnTo>
                  <a:lnTo>
                    <a:pt x="17519" y="771"/>
                  </a:lnTo>
                  <a:lnTo>
                    <a:pt x="17855" y="728"/>
                  </a:lnTo>
                  <a:lnTo>
                    <a:pt x="18202" y="700"/>
                  </a:lnTo>
                  <a:lnTo>
                    <a:pt x="18549" y="678"/>
                  </a:lnTo>
                  <a:lnTo>
                    <a:pt x="18897" y="671"/>
                  </a:lnTo>
                  <a:lnTo>
                    <a:pt x="19009" y="671"/>
                  </a:lnTo>
                  <a:lnTo>
                    <a:pt x="19333" y="678"/>
                  </a:lnTo>
                  <a:lnTo>
                    <a:pt x="19670" y="693"/>
                  </a:lnTo>
                  <a:lnTo>
                    <a:pt x="19994" y="714"/>
                  </a:lnTo>
                  <a:lnTo>
                    <a:pt x="20319" y="750"/>
                  </a:lnTo>
                  <a:lnTo>
                    <a:pt x="20644" y="792"/>
                  </a:lnTo>
                  <a:lnTo>
                    <a:pt x="20958" y="842"/>
                  </a:lnTo>
                  <a:lnTo>
                    <a:pt x="21271" y="907"/>
                  </a:lnTo>
                  <a:lnTo>
                    <a:pt x="21574" y="985"/>
                  </a:lnTo>
                  <a:lnTo>
                    <a:pt x="21876" y="1064"/>
                  </a:lnTo>
                  <a:lnTo>
                    <a:pt x="22179" y="1157"/>
                  </a:lnTo>
                  <a:lnTo>
                    <a:pt x="22470" y="1264"/>
                  </a:lnTo>
                  <a:lnTo>
                    <a:pt x="22750" y="1371"/>
                  </a:lnTo>
                  <a:lnTo>
                    <a:pt x="23019" y="1492"/>
                  </a:lnTo>
                  <a:lnTo>
                    <a:pt x="23276" y="1621"/>
                  </a:lnTo>
                  <a:lnTo>
                    <a:pt x="23534" y="1756"/>
                  </a:lnTo>
                  <a:lnTo>
                    <a:pt x="23780" y="1899"/>
                  </a:lnTo>
                  <a:lnTo>
                    <a:pt x="23948" y="2013"/>
                  </a:lnTo>
                  <a:lnTo>
                    <a:pt x="24128" y="2142"/>
                  </a:lnTo>
                  <a:lnTo>
                    <a:pt x="24307" y="2277"/>
                  </a:lnTo>
                  <a:lnTo>
                    <a:pt x="24486" y="2420"/>
                  </a:lnTo>
                  <a:lnTo>
                    <a:pt x="24654" y="2577"/>
                  </a:lnTo>
                  <a:lnTo>
                    <a:pt x="24822" y="2749"/>
                  </a:lnTo>
                  <a:lnTo>
                    <a:pt x="24979" y="2934"/>
                  </a:lnTo>
                  <a:lnTo>
                    <a:pt x="25136" y="3127"/>
                  </a:lnTo>
                  <a:lnTo>
                    <a:pt x="25270" y="3334"/>
                  </a:lnTo>
                  <a:lnTo>
                    <a:pt x="25404" y="3548"/>
                  </a:lnTo>
                  <a:lnTo>
                    <a:pt x="25516" y="3784"/>
                  </a:lnTo>
                  <a:lnTo>
                    <a:pt x="25617" y="4027"/>
                  </a:lnTo>
                  <a:lnTo>
                    <a:pt x="25696" y="4284"/>
                  </a:lnTo>
                  <a:lnTo>
                    <a:pt x="25752" y="4555"/>
                  </a:lnTo>
                  <a:lnTo>
                    <a:pt x="25785" y="4840"/>
                  </a:lnTo>
                  <a:lnTo>
                    <a:pt x="25797" y="5140"/>
                  </a:lnTo>
                  <a:lnTo>
                    <a:pt x="25785" y="5419"/>
                  </a:lnTo>
                  <a:lnTo>
                    <a:pt x="25763" y="5683"/>
                  </a:lnTo>
                  <a:lnTo>
                    <a:pt x="25707" y="5933"/>
                  </a:lnTo>
                  <a:lnTo>
                    <a:pt x="25640" y="6168"/>
                  </a:lnTo>
                  <a:lnTo>
                    <a:pt x="25550" y="6390"/>
                  </a:lnTo>
                  <a:lnTo>
                    <a:pt x="25449" y="6604"/>
                  </a:lnTo>
                  <a:lnTo>
                    <a:pt x="25326" y="6804"/>
                  </a:lnTo>
                  <a:lnTo>
                    <a:pt x="25203" y="7004"/>
                  </a:lnTo>
                  <a:lnTo>
                    <a:pt x="25057" y="7189"/>
                  </a:lnTo>
                  <a:lnTo>
                    <a:pt x="24900" y="7368"/>
                  </a:lnTo>
                  <a:lnTo>
                    <a:pt x="24744" y="7539"/>
                  </a:lnTo>
                  <a:lnTo>
                    <a:pt x="24576" y="7710"/>
                  </a:lnTo>
                  <a:lnTo>
                    <a:pt x="24396" y="7882"/>
                  </a:lnTo>
                  <a:lnTo>
                    <a:pt x="24217" y="8046"/>
                  </a:lnTo>
                  <a:lnTo>
                    <a:pt x="23836" y="8374"/>
                  </a:lnTo>
                  <a:lnTo>
                    <a:pt x="23399" y="8753"/>
                  </a:lnTo>
                  <a:lnTo>
                    <a:pt x="23187" y="8953"/>
                  </a:lnTo>
                  <a:lnTo>
                    <a:pt x="22985" y="9153"/>
                  </a:lnTo>
                  <a:lnTo>
                    <a:pt x="22783" y="9367"/>
                  </a:lnTo>
                  <a:lnTo>
                    <a:pt x="22593" y="9588"/>
                  </a:lnTo>
                  <a:lnTo>
                    <a:pt x="22414" y="9817"/>
                  </a:lnTo>
                  <a:lnTo>
                    <a:pt x="22257" y="10052"/>
                  </a:lnTo>
                  <a:lnTo>
                    <a:pt x="22145" y="10045"/>
                  </a:lnTo>
                  <a:lnTo>
                    <a:pt x="19524" y="10045"/>
                  </a:lnTo>
                  <a:lnTo>
                    <a:pt x="19524" y="6475"/>
                  </a:lnTo>
                  <a:lnTo>
                    <a:pt x="19759" y="6504"/>
                  </a:lnTo>
                  <a:lnTo>
                    <a:pt x="19994" y="6525"/>
                  </a:lnTo>
                  <a:lnTo>
                    <a:pt x="20230" y="6532"/>
                  </a:lnTo>
                  <a:lnTo>
                    <a:pt x="20454" y="6540"/>
                  </a:lnTo>
                  <a:lnTo>
                    <a:pt x="20711" y="6532"/>
                  </a:lnTo>
                  <a:lnTo>
                    <a:pt x="20969" y="6518"/>
                  </a:lnTo>
                  <a:lnTo>
                    <a:pt x="21226" y="6490"/>
                  </a:lnTo>
                  <a:lnTo>
                    <a:pt x="21473" y="6454"/>
                  </a:lnTo>
                  <a:lnTo>
                    <a:pt x="21719" y="6411"/>
                  </a:lnTo>
                  <a:lnTo>
                    <a:pt x="21955" y="6354"/>
                  </a:lnTo>
                  <a:lnTo>
                    <a:pt x="22179" y="6290"/>
                  </a:lnTo>
                  <a:lnTo>
                    <a:pt x="22403" y="6218"/>
                  </a:lnTo>
                  <a:lnTo>
                    <a:pt x="22593" y="6140"/>
                  </a:lnTo>
                  <a:lnTo>
                    <a:pt x="22772" y="6061"/>
                  </a:lnTo>
                  <a:lnTo>
                    <a:pt x="22940" y="5976"/>
                  </a:lnTo>
                  <a:lnTo>
                    <a:pt x="23108" y="5876"/>
                  </a:lnTo>
                  <a:lnTo>
                    <a:pt x="23265" y="5776"/>
                  </a:lnTo>
                  <a:lnTo>
                    <a:pt x="23411" y="5669"/>
                  </a:lnTo>
                  <a:lnTo>
                    <a:pt x="23556" y="5562"/>
                  </a:lnTo>
                  <a:lnTo>
                    <a:pt x="23680" y="5440"/>
                  </a:lnTo>
                  <a:lnTo>
                    <a:pt x="23803" y="5319"/>
                  </a:lnTo>
                  <a:lnTo>
                    <a:pt x="23915" y="5183"/>
                  </a:lnTo>
                  <a:lnTo>
                    <a:pt x="24016" y="5055"/>
                  </a:lnTo>
                  <a:lnTo>
                    <a:pt x="24105" y="4912"/>
                  </a:lnTo>
                  <a:lnTo>
                    <a:pt x="24195" y="4769"/>
                  </a:lnTo>
                  <a:lnTo>
                    <a:pt x="24262" y="4619"/>
                  </a:lnTo>
                  <a:lnTo>
                    <a:pt x="24329" y="4462"/>
                  </a:lnTo>
                  <a:lnTo>
                    <a:pt x="24385" y="4305"/>
                  </a:lnTo>
                  <a:lnTo>
                    <a:pt x="24385" y="4248"/>
                  </a:lnTo>
                  <a:lnTo>
                    <a:pt x="24385" y="4184"/>
                  </a:lnTo>
                  <a:lnTo>
                    <a:pt x="24363" y="4127"/>
                  </a:lnTo>
                  <a:lnTo>
                    <a:pt x="24318" y="4077"/>
                  </a:lnTo>
                  <a:lnTo>
                    <a:pt x="24262" y="4027"/>
                  </a:lnTo>
                  <a:lnTo>
                    <a:pt x="24206" y="3984"/>
                  </a:lnTo>
                  <a:lnTo>
                    <a:pt x="24128" y="3955"/>
                  </a:lnTo>
                  <a:lnTo>
                    <a:pt x="24038" y="3927"/>
                  </a:lnTo>
                  <a:lnTo>
                    <a:pt x="23792" y="3877"/>
                  </a:lnTo>
                  <a:lnTo>
                    <a:pt x="23556" y="3834"/>
                  </a:lnTo>
                  <a:lnTo>
                    <a:pt x="23321" y="3798"/>
                  </a:lnTo>
                  <a:lnTo>
                    <a:pt x="23075" y="3777"/>
                  </a:lnTo>
                  <a:lnTo>
                    <a:pt x="22839" y="3755"/>
                  </a:lnTo>
                  <a:lnTo>
                    <a:pt x="22615" y="3741"/>
                  </a:lnTo>
                  <a:lnTo>
                    <a:pt x="22380" y="3741"/>
                  </a:lnTo>
                  <a:lnTo>
                    <a:pt x="22145" y="3748"/>
                  </a:lnTo>
                  <a:lnTo>
                    <a:pt x="21921" y="3755"/>
                  </a:lnTo>
                  <a:lnTo>
                    <a:pt x="21697" y="3777"/>
                  </a:lnTo>
                  <a:lnTo>
                    <a:pt x="21484" y="3805"/>
                  </a:lnTo>
                  <a:lnTo>
                    <a:pt x="21271" y="3841"/>
                  </a:lnTo>
                  <a:lnTo>
                    <a:pt x="21058" y="3884"/>
                  </a:lnTo>
                  <a:lnTo>
                    <a:pt x="20857" y="3941"/>
                  </a:lnTo>
                  <a:lnTo>
                    <a:pt x="20655" y="3998"/>
                  </a:lnTo>
                  <a:lnTo>
                    <a:pt x="20454" y="4062"/>
                  </a:lnTo>
                  <a:lnTo>
                    <a:pt x="20230" y="4155"/>
                  </a:lnTo>
                  <a:lnTo>
                    <a:pt x="20017" y="4255"/>
                  </a:lnTo>
                  <a:lnTo>
                    <a:pt x="19826" y="4362"/>
                  </a:lnTo>
                  <a:lnTo>
                    <a:pt x="19636" y="4476"/>
                  </a:lnTo>
                  <a:lnTo>
                    <a:pt x="19457" y="4605"/>
                  </a:lnTo>
                  <a:lnTo>
                    <a:pt x="19289" y="4740"/>
                  </a:lnTo>
                  <a:lnTo>
                    <a:pt x="19143" y="4883"/>
                  </a:lnTo>
                  <a:lnTo>
                    <a:pt x="18997" y="5033"/>
                  </a:lnTo>
                  <a:lnTo>
                    <a:pt x="18863" y="4883"/>
                  </a:lnTo>
                  <a:lnTo>
                    <a:pt x="18706" y="4740"/>
                  </a:lnTo>
                  <a:lnTo>
                    <a:pt x="18538" y="4605"/>
                  </a:lnTo>
                  <a:lnTo>
                    <a:pt x="18370" y="4476"/>
                  </a:lnTo>
                  <a:lnTo>
                    <a:pt x="18180" y="4362"/>
                  </a:lnTo>
                  <a:lnTo>
                    <a:pt x="17978" y="4255"/>
                  </a:lnTo>
                  <a:lnTo>
                    <a:pt x="17765" y="4155"/>
                  </a:lnTo>
                  <a:lnTo>
                    <a:pt x="17541" y="4062"/>
                  </a:lnTo>
                  <a:lnTo>
                    <a:pt x="17351" y="3998"/>
                  </a:lnTo>
                  <a:lnTo>
                    <a:pt x="17149" y="3941"/>
                  </a:lnTo>
                  <a:lnTo>
                    <a:pt x="16936" y="3884"/>
                  </a:lnTo>
                  <a:lnTo>
                    <a:pt x="16735" y="3841"/>
                  </a:lnTo>
                  <a:lnTo>
                    <a:pt x="16511" y="3805"/>
                  </a:lnTo>
                  <a:lnTo>
                    <a:pt x="16298" y="3777"/>
                  </a:lnTo>
                  <a:lnTo>
                    <a:pt x="16074" y="3755"/>
                  </a:lnTo>
                  <a:lnTo>
                    <a:pt x="15850" y="3748"/>
                  </a:lnTo>
                  <a:lnTo>
                    <a:pt x="15615" y="3741"/>
                  </a:lnTo>
                  <a:lnTo>
                    <a:pt x="15391" y="3741"/>
                  </a:lnTo>
                  <a:lnTo>
                    <a:pt x="15156" y="3755"/>
                  </a:lnTo>
                  <a:lnTo>
                    <a:pt x="14920" y="3777"/>
                  </a:lnTo>
                  <a:lnTo>
                    <a:pt x="14685" y="3798"/>
                  </a:lnTo>
                  <a:lnTo>
                    <a:pt x="14439" y="3834"/>
                  </a:lnTo>
                  <a:lnTo>
                    <a:pt x="14203" y="3877"/>
                  </a:lnTo>
                  <a:lnTo>
                    <a:pt x="13957" y="3927"/>
                  </a:lnTo>
                  <a:lnTo>
                    <a:pt x="13879" y="3955"/>
                  </a:lnTo>
                  <a:lnTo>
                    <a:pt x="13800" y="3984"/>
                  </a:lnTo>
                  <a:lnTo>
                    <a:pt x="13733" y="4027"/>
                  </a:lnTo>
                  <a:lnTo>
                    <a:pt x="13677" y="4077"/>
                  </a:lnTo>
                  <a:lnTo>
                    <a:pt x="13643" y="4127"/>
                  </a:lnTo>
                  <a:lnTo>
                    <a:pt x="13621" y="4184"/>
                  </a:lnTo>
                  <a:lnTo>
                    <a:pt x="13610" y="4248"/>
                  </a:lnTo>
                  <a:lnTo>
                    <a:pt x="13621" y="4305"/>
                  </a:lnTo>
                  <a:lnTo>
                    <a:pt x="13666" y="4462"/>
                  </a:lnTo>
                  <a:lnTo>
                    <a:pt x="13733" y="4619"/>
                  </a:lnTo>
                  <a:lnTo>
                    <a:pt x="13800" y="4769"/>
                  </a:lnTo>
                  <a:lnTo>
                    <a:pt x="13890" y="4912"/>
                  </a:lnTo>
                  <a:lnTo>
                    <a:pt x="13979" y="5055"/>
                  </a:lnTo>
                  <a:lnTo>
                    <a:pt x="14080" y="5183"/>
                  </a:lnTo>
                  <a:lnTo>
                    <a:pt x="14192" y="5319"/>
                  </a:lnTo>
                  <a:lnTo>
                    <a:pt x="14315" y="5440"/>
                  </a:lnTo>
                  <a:lnTo>
                    <a:pt x="14450" y="5554"/>
                  </a:lnTo>
                  <a:lnTo>
                    <a:pt x="14584" y="5669"/>
                  </a:lnTo>
                  <a:lnTo>
                    <a:pt x="14730" y="5776"/>
                  </a:lnTo>
                  <a:lnTo>
                    <a:pt x="14887" y="5876"/>
                  </a:lnTo>
                  <a:lnTo>
                    <a:pt x="15055" y="5968"/>
                  </a:lnTo>
                  <a:lnTo>
                    <a:pt x="15223" y="6061"/>
                  </a:lnTo>
                  <a:lnTo>
                    <a:pt x="15402" y="6140"/>
                  </a:lnTo>
                  <a:lnTo>
                    <a:pt x="15592" y="6218"/>
                  </a:lnTo>
                  <a:lnTo>
                    <a:pt x="15816" y="6290"/>
                  </a:lnTo>
                  <a:lnTo>
                    <a:pt x="16052" y="6354"/>
                  </a:lnTo>
                  <a:lnTo>
                    <a:pt x="16287" y="6411"/>
                  </a:lnTo>
                  <a:lnTo>
                    <a:pt x="16522" y="6454"/>
                  </a:lnTo>
                  <a:lnTo>
                    <a:pt x="16768" y="6490"/>
                  </a:lnTo>
                  <a:lnTo>
                    <a:pt x="17026" y="6518"/>
                  </a:lnTo>
                  <a:lnTo>
                    <a:pt x="17284" y="6532"/>
                  </a:lnTo>
                  <a:lnTo>
                    <a:pt x="17541" y="6540"/>
                  </a:lnTo>
                  <a:lnTo>
                    <a:pt x="17777" y="6532"/>
                  </a:lnTo>
                  <a:lnTo>
                    <a:pt x="18001" y="6525"/>
                  </a:lnTo>
                  <a:lnTo>
                    <a:pt x="18236" y="6504"/>
                  </a:lnTo>
                  <a:lnTo>
                    <a:pt x="18471" y="6475"/>
                  </a:lnTo>
                  <a:lnTo>
                    <a:pt x="18471" y="10045"/>
                  </a:lnTo>
                  <a:lnTo>
                    <a:pt x="15973" y="10052"/>
                  </a:lnTo>
                  <a:lnTo>
                    <a:pt x="15861" y="10052"/>
                  </a:lnTo>
                  <a:lnTo>
                    <a:pt x="15749" y="10059"/>
                  </a:lnTo>
                  <a:lnTo>
                    <a:pt x="15581" y="9817"/>
                  </a:lnTo>
                  <a:lnTo>
                    <a:pt x="15413" y="9588"/>
                  </a:lnTo>
                  <a:lnTo>
                    <a:pt x="15223" y="9367"/>
                  </a:lnTo>
                  <a:lnTo>
                    <a:pt x="15021" y="9160"/>
                  </a:lnTo>
                  <a:lnTo>
                    <a:pt x="14808" y="8953"/>
                  </a:lnTo>
                  <a:lnTo>
                    <a:pt x="14595" y="8760"/>
                  </a:lnTo>
                  <a:lnTo>
                    <a:pt x="14159" y="8374"/>
                  </a:lnTo>
                  <a:lnTo>
                    <a:pt x="13778" y="8046"/>
                  </a:lnTo>
                  <a:lnTo>
                    <a:pt x="13599" y="7882"/>
                  </a:lnTo>
                  <a:lnTo>
                    <a:pt x="13419" y="7710"/>
                  </a:lnTo>
                  <a:lnTo>
                    <a:pt x="13251" y="7539"/>
                  </a:lnTo>
                  <a:lnTo>
                    <a:pt x="13095" y="7368"/>
                  </a:lnTo>
                  <a:lnTo>
                    <a:pt x="12938" y="7189"/>
                  </a:lnTo>
                  <a:lnTo>
                    <a:pt x="12803" y="7004"/>
                  </a:lnTo>
                  <a:lnTo>
                    <a:pt x="12669" y="6804"/>
                  </a:lnTo>
                  <a:lnTo>
                    <a:pt x="12546" y="6604"/>
                  </a:lnTo>
                  <a:lnTo>
                    <a:pt x="12445" y="6390"/>
                  </a:lnTo>
                  <a:lnTo>
                    <a:pt x="12355" y="6168"/>
                  </a:lnTo>
                  <a:lnTo>
                    <a:pt x="12288" y="5933"/>
                  </a:lnTo>
                  <a:lnTo>
                    <a:pt x="12243" y="5683"/>
                  </a:lnTo>
                  <a:lnTo>
                    <a:pt x="12210" y="5419"/>
                  </a:lnTo>
                  <a:lnTo>
                    <a:pt x="12198" y="5140"/>
                  </a:lnTo>
                  <a:lnTo>
                    <a:pt x="12210" y="4905"/>
                  </a:lnTo>
                  <a:lnTo>
                    <a:pt x="12232" y="4655"/>
                  </a:lnTo>
                  <a:lnTo>
                    <a:pt x="12232" y="4591"/>
                  </a:lnTo>
                  <a:lnTo>
                    <a:pt x="12210" y="4526"/>
                  </a:lnTo>
                  <a:lnTo>
                    <a:pt x="12165" y="4462"/>
                  </a:lnTo>
                  <a:lnTo>
                    <a:pt x="12109" y="4412"/>
                  </a:lnTo>
                  <a:lnTo>
                    <a:pt x="12042" y="4369"/>
                  </a:lnTo>
                  <a:lnTo>
                    <a:pt x="11952" y="4326"/>
                  </a:lnTo>
                  <a:lnTo>
                    <a:pt x="11862" y="4305"/>
                  </a:lnTo>
                  <a:lnTo>
                    <a:pt x="11750" y="4291"/>
                  </a:lnTo>
                  <a:lnTo>
                    <a:pt x="11650" y="4291"/>
                  </a:lnTo>
                  <a:lnTo>
                    <a:pt x="11549" y="4305"/>
                  </a:lnTo>
                  <a:lnTo>
                    <a:pt x="11448" y="4334"/>
                  </a:lnTo>
                  <a:lnTo>
                    <a:pt x="11370" y="4369"/>
                  </a:lnTo>
                  <a:lnTo>
                    <a:pt x="11291" y="4412"/>
                  </a:lnTo>
                  <a:lnTo>
                    <a:pt x="11235" y="4469"/>
                  </a:lnTo>
                  <a:lnTo>
                    <a:pt x="11202" y="4526"/>
                  </a:lnTo>
                  <a:lnTo>
                    <a:pt x="11179" y="4598"/>
                  </a:lnTo>
                  <a:lnTo>
                    <a:pt x="11146" y="4869"/>
                  </a:lnTo>
                  <a:lnTo>
                    <a:pt x="11146" y="5140"/>
                  </a:lnTo>
                  <a:lnTo>
                    <a:pt x="11157" y="5462"/>
                  </a:lnTo>
                  <a:lnTo>
                    <a:pt x="11190" y="5761"/>
                  </a:lnTo>
                  <a:lnTo>
                    <a:pt x="11246" y="6047"/>
                  </a:lnTo>
                  <a:lnTo>
                    <a:pt x="11325" y="6318"/>
                  </a:lnTo>
                  <a:lnTo>
                    <a:pt x="11426" y="6568"/>
                  </a:lnTo>
                  <a:lnTo>
                    <a:pt x="11538" y="6811"/>
                  </a:lnTo>
                  <a:lnTo>
                    <a:pt x="11672" y="7046"/>
                  </a:lnTo>
                  <a:lnTo>
                    <a:pt x="11818" y="7268"/>
                  </a:lnTo>
                  <a:lnTo>
                    <a:pt x="11986" y="7475"/>
                  </a:lnTo>
                  <a:lnTo>
                    <a:pt x="12154" y="7675"/>
                  </a:lnTo>
                  <a:lnTo>
                    <a:pt x="12333" y="7875"/>
                  </a:lnTo>
                  <a:lnTo>
                    <a:pt x="12512" y="8060"/>
                  </a:lnTo>
                  <a:lnTo>
                    <a:pt x="12714" y="8246"/>
                  </a:lnTo>
                  <a:lnTo>
                    <a:pt x="12904" y="8424"/>
                  </a:lnTo>
                  <a:lnTo>
                    <a:pt x="13307" y="8774"/>
                  </a:lnTo>
                  <a:lnTo>
                    <a:pt x="13733" y="9145"/>
                  </a:lnTo>
                  <a:lnTo>
                    <a:pt x="13935" y="9338"/>
                  </a:lnTo>
                  <a:lnTo>
                    <a:pt x="14136" y="9531"/>
                  </a:lnTo>
                  <a:lnTo>
                    <a:pt x="14327" y="9724"/>
                  </a:lnTo>
                  <a:lnTo>
                    <a:pt x="14495" y="9931"/>
                  </a:lnTo>
                  <a:lnTo>
                    <a:pt x="14651" y="10138"/>
                  </a:lnTo>
                  <a:lnTo>
                    <a:pt x="14797" y="10359"/>
                  </a:lnTo>
                  <a:lnTo>
                    <a:pt x="14685" y="10438"/>
                  </a:lnTo>
                  <a:lnTo>
                    <a:pt x="14584" y="10516"/>
                  </a:lnTo>
                  <a:lnTo>
                    <a:pt x="14495" y="10609"/>
                  </a:lnTo>
                  <a:lnTo>
                    <a:pt x="14427" y="10702"/>
                  </a:lnTo>
                  <a:lnTo>
                    <a:pt x="14371" y="10802"/>
                  </a:lnTo>
                  <a:lnTo>
                    <a:pt x="14327" y="10909"/>
                  </a:lnTo>
                  <a:lnTo>
                    <a:pt x="14293" y="11016"/>
                  </a:lnTo>
                  <a:lnTo>
                    <a:pt x="14293" y="11123"/>
                  </a:lnTo>
                  <a:lnTo>
                    <a:pt x="14293" y="11223"/>
                  </a:lnTo>
                  <a:lnTo>
                    <a:pt x="14315" y="11330"/>
                  </a:lnTo>
                  <a:lnTo>
                    <a:pt x="14360" y="11423"/>
                  </a:lnTo>
                  <a:lnTo>
                    <a:pt x="14405" y="11523"/>
                  </a:lnTo>
                  <a:lnTo>
                    <a:pt x="14472" y="11616"/>
                  </a:lnTo>
                  <a:lnTo>
                    <a:pt x="14551" y="11701"/>
                  </a:lnTo>
                  <a:lnTo>
                    <a:pt x="14640" y="11780"/>
                  </a:lnTo>
                  <a:lnTo>
                    <a:pt x="14752" y="11858"/>
                  </a:lnTo>
                  <a:lnTo>
                    <a:pt x="14651" y="11937"/>
                  </a:lnTo>
                  <a:lnTo>
                    <a:pt x="14562" y="12015"/>
                  </a:lnTo>
                  <a:lnTo>
                    <a:pt x="14483" y="12101"/>
                  </a:lnTo>
                  <a:lnTo>
                    <a:pt x="14416" y="12194"/>
                  </a:lnTo>
                  <a:lnTo>
                    <a:pt x="14360" y="12287"/>
                  </a:lnTo>
                  <a:lnTo>
                    <a:pt x="14327" y="12387"/>
                  </a:lnTo>
                  <a:lnTo>
                    <a:pt x="14293" y="12494"/>
                  </a:lnTo>
                  <a:lnTo>
                    <a:pt x="14293" y="12601"/>
                  </a:lnTo>
                  <a:lnTo>
                    <a:pt x="14293" y="12701"/>
                  </a:lnTo>
                  <a:lnTo>
                    <a:pt x="14327" y="12808"/>
                  </a:lnTo>
                  <a:lnTo>
                    <a:pt x="14360" y="12908"/>
                  </a:lnTo>
                  <a:lnTo>
                    <a:pt x="14416" y="13008"/>
                  </a:lnTo>
                  <a:lnTo>
                    <a:pt x="14483" y="13101"/>
                  </a:lnTo>
                  <a:lnTo>
                    <a:pt x="14573" y="13193"/>
                  </a:lnTo>
                  <a:lnTo>
                    <a:pt x="14674" y="13279"/>
                  </a:lnTo>
                  <a:lnTo>
                    <a:pt x="14786" y="13358"/>
                  </a:lnTo>
                  <a:lnTo>
                    <a:pt x="14887" y="13422"/>
                  </a:lnTo>
                  <a:lnTo>
                    <a:pt x="14999" y="13472"/>
                  </a:lnTo>
                  <a:lnTo>
                    <a:pt x="15111" y="13522"/>
                  </a:lnTo>
                  <a:lnTo>
                    <a:pt x="15234" y="13565"/>
                  </a:lnTo>
                  <a:lnTo>
                    <a:pt x="15368" y="13600"/>
                  </a:lnTo>
                  <a:lnTo>
                    <a:pt x="15492" y="13629"/>
                  </a:lnTo>
                  <a:lnTo>
                    <a:pt x="15626" y="13650"/>
                  </a:lnTo>
                  <a:lnTo>
                    <a:pt x="15760" y="13665"/>
                  </a:lnTo>
                  <a:lnTo>
                    <a:pt x="15760" y="14086"/>
                  </a:lnTo>
                  <a:lnTo>
                    <a:pt x="15772" y="14229"/>
                  </a:lnTo>
                  <a:lnTo>
                    <a:pt x="15805" y="14364"/>
                  </a:lnTo>
                  <a:lnTo>
                    <a:pt x="15861" y="14500"/>
                  </a:lnTo>
                  <a:lnTo>
                    <a:pt x="15940" y="14628"/>
                  </a:lnTo>
                  <a:lnTo>
                    <a:pt x="16029" y="14750"/>
                  </a:lnTo>
                  <a:lnTo>
                    <a:pt x="16141" y="14864"/>
                  </a:lnTo>
                  <a:lnTo>
                    <a:pt x="16264" y="14971"/>
                  </a:lnTo>
                  <a:lnTo>
                    <a:pt x="16410" y="15071"/>
                  </a:lnTo>
                  <a:lnTo>
                    <a:pt x="16556" y="15164"/>
                  </a:lnTo>
                  <a:lnTo>
                    <a:pt x="16724" y="15242"/>
                  </a:lnTo>
                  <a:lnTo>
                    <a:pt x="16914" y="15314"/>
                  </a:lnTo>
                  <a:lnTo>
                    <a:pt x="17104" y="15371"/>
                  </a:lnTo>
                  <a:lnTo>
                    <a:pt x="17306" y="15421"/>
                  </a:lnTo>
                  <a:lnTo>
                    <a:pt x="17508" y="15449"/>
                  </a:lnTo>
                  <a:lnTo>
                    <a:pt x="17732" y="15471"/>
                  </a:lnTo>
                  <a:lnTo>
                    <a:pt x="17956" y="15478"/>
                  </a:lnTo>
                  <a:lnTo>
                    <a:pt x="18471" y="15478"/>
                  </a:lnTo>
                  <a:lnTo>
                    <a:pt x="18471" y="16028"/>
                  </a:lnTo>
                  <a:lnTo>
                    <a:pt x="18471" y="16085"/>
                  </a:lnTo>
                  <a:lnTo>
                    <a:pt x="18449" y="16142"/>
                  </a:lnTo>
                  <a:lnTo>
                    <a:pt x="18426" y="16192"/>
                  </a:lnTo>
                  <a:lnTo>
                    <a:pt x="18404" y="16242"/>
                  </a:lnTo>
                  <a:lnTo>
                    <a:pt x="18370" y="16292"/>
                  </a:lnTo>
                  <a:lnTo>
                    <a:pt x="18325" y="16335"/>
                  </a:lnTo>
                  <a:lnTo>
                    <a:pt x="18269" y="16378"/>
                  </a:lnTo>
                  <a:lnTo>
                    <a:pt x="18213" y="16420"/>
                  </a:lnTo>
                  <a:lnTo>
                    <a:pt x="18157" y="16456"/>
                  </a:lnTo>
                  <a:lnTo>
                    <a:pt x="18090" y="16485"/>
                  </a:lnTo>
                  <a:lnTo>
                    <a:pt x="18023" y="16513"/>
                  </a:lnTo>
                  <a:lnTo>
                    <a:pt x="17945" y="16535"/>
                  </a:lnTo>
                  <a:lnTo>
                    <a:pt x="17866" y="16556"/>
                  </a:lnTo>
                  <a:lnTo>
                    <a:pt x="17788" y="16570"/>
                  </a:lnTo>
                  <a:lnTo>
                    <a:pt x="17698" y="16577"/>
                  </a:lnTo>
                  <a:lnTo>
                    <a:pt x="6934" y="16577"/>
                  </a:lnTo>
                  <a:lnTo>
                    <a:pt x="6856" y="16570"/>
                  </a:lnTo>
                  <a:lnTo>
                    <a:pt x="6766" y="16556"/>
                  </a:lnTo>
                  <a:lnTo>
                    <a:pt x="6688" y="16535"/>
                  </a:lnTo>
                  <a:lnTo>
                    <a:pt x="6620" y="16513"/>
                  </a:lnTo>
                  <a:lnTo>
                    <a:pt x="6542" y="16485"/>
                  </a:lnTo>
                  <a:lnTo>
                    <a:pt x="6475" y="16456"/>
                  </a:lnTo>
                  <a:lnTo>
                    <a:pt x="6419" y="16420"/>
                  </a:lnTo>
                  <a:lnTo>
                    <a:pt x="6363" y="16378"/>
                  </a:lnTo>
                  <a:lnTo>
                    <a:pt x="6318" y="16335"/>
                  </a:lnTo>
                  <a:lnTo>
                    <a:pt x="6273" y="16292"/>
                  </a:lnTo>
                  <a:lnTo>
                    <a:pt x="6228" y="16242"/>
                  </a:lnTo>
                  <a:lnTo>
                    <a:pt x="6206" y="16192"/>
                  </a:lnTo>
                  <a:lnTo>
                    <a:pt x="6183" y="16142"/>
                  </a:lnTo>
                  <a:lnTo>
                    <a:pt x="6172" y="16085"/>
                  </a:lnTo>
                  <a:lnTo>
                    <a:pt x="6161" y="16028"/>
                  </a:lnTo>
                  <a:lnTo>
                    <a:pt x="6161" y="13043"/>
                  </a:lnTo>
                  <a:lnTo>
                    <a:pt x="6430" y="13022"/>
                  </a:lnTo>
                  <a:lnTo>
                    <a:pt x="6699" y="12993"/>
                  </a:lnTo>
                  <a:lnTo>
                    <a:pt x="6956" y="12958"/>
                  </a:lnTo>
                  <a:lnTo>
                    <a:pt x="7203" y="12915"/>
                  </a:lnTo>
                  <a:lnTo>
                    <a:pt x="7460" y="12865"/>
                  </a:lnTo>
                  <a:lnTo>
                    <a:pt x="7696" y="12808"/>
                  </a:lnTo>
                  <a:lnTo>
                    <a:pt x="7942" y="12744"/>
                  </a:lnTo>
                  <a:lnTo>
                    <a:pt x="8166" y="12672"/>
                  </a:lnTo>
                  <a:lnTo>
                    <a:pt x="8401" y="12594"/>
                  </a:lnTo>
                  <a:lnTo>
                    <a:pt x="8614" y="12515"/>
                  </a:lnTo>
                  <a:lnTo>
                    <a:pt x="8827" y="12422"/>
                  </a:lnTo>
                  <a:lnTo>
                    <a:pt x="9040" y="12330"/>
                  </a:lnTo>
                  <a:lnTo>
                    <a:pt x="9241" y="12222"/>
                  </a:lnTo>
                  <a:lnTo>
                    <a:pt x="9432" y="12115"/>
                  </a:lnTo>
                  <a:lnTo>
                    <a:pt x="9611" y="12008"/>
                  </a:lnTo>
                  <a:lnTo>
                    <a:pt x="9790" y="11887"/>
                  </a:lnTo>
                  <a:lnTo>
                    <a:pt x="9958" y="11766"/>
                  </a:lnTo>
                  <a:lnTo>
                    <a:pt x="10115" y="11637"/>
                  </a:lnTo>
                  <a:lnTo>
                    <a:pt x="10272" y="11509"/>
                  </a:lnTo>
                  <a:lnTo>
                    <a:pt x="10406" y="11373"/>
                  </a:lnTo>
                  <a:lnTo>
                    <a:pt x="10541" y="11230"/>
                  </a:lnTo>
                  <a:lnTo>
                    <a:pt x="10664" y="11087"/>
                  </a:lnTo>
                  <a:lnTo>
                    <a:pt x="10776" y="10937"/>
                  </a:lnTo>
                  <a:lnTo>
                    <a:pt x="10877" y="10787"/>
                  </a:lnTo>
                  <a:lnTo>
                    <a:pt x="10966" y="10630"/>
                  </a:lnTo>
                  <a:lnTo>
                    <a:pt x="11045" y="10473"/>
                  </a:lnTo>
                  <a:lnTo>
                    <a:pt x="11112" y="10309"/>
                  </a:lnTo>
                  <a:lnTo>
                    <a:pt x="11168" y="10145"/>
                  </a:lnTo>
                  <a:lnTo>
                    <a:pt x="11213" y="9981"/>
                  </a:lnTo>
                  <a:lnTo>
                    <a:pt x="11246" y="9809"/>
                  </a:lnTo>
                  <a:lnTo>
                    <a:pt x="11269" y="9638"/>
                  </a:lnTo>
                  <a:lnTo>
                    <a:pt x="11269" y="9467"/>
                  </a:lnTo>
                  <a:lnTo>
                    <a:pt x="11269" y="9281"/>
                  </a:lnTo>
                  <a:lnTo>
                    <a:pt x="11246" y="9095"/>
                  </a:lnTo>
                  <a:lnTo>
                    <a:pt x="11213" y="8917"/>
                  </a:lnTo>
                  <a:lnTo>
                    <a:pt x="11157" y="8738"/>
                  </a:lnTo>
                  <a:lnTo>
                    <a:pt x="11090" y="8567"/>
                  </a:lnTo>
                  <a:lnTo>
                    <a:pt x="11022" y="8396"/>
                  </a:lnTo>
                  <a:lnTo>
                    <a:pt x="10933" y="8232"/>
                  </a:lnTo>
                  <a:lnTo>
                    <a:pt x="10832" y="8067"/>
                  </a:lnTo>
                  <a:lnTo>
                    <a:pt x="10720" y="7910"/>
                  </a:lnTo>
                  <a:lnTo>
                    <a:pt x="10597" y="7753"/>
                  </a:lnTo>
                  <a:lnTo>
                    <a:pt x="10451" y="7603"/>
                  </a:lnTo>
                  <a:lnTo>
                    <a:pt x="10305" y="7453"/>
                  </a:lnTo>
                  <a:lnTo>
                    <a:pt x="10149" y="7318"/>
                  </a:lnTo>
                  <a:lnTo>
                    <a:pt x="9981" y="7182"/>
                  </a:lnTo>
                  <a:lnTo>
                    <a:pt x="9801" y="7046"/>
                  </a:lnTo>
                  <a:lnTo>
                    <a:pt x="9622" y="6925"/>
                  </a:lnTo>
                  <a:lnTo>
                    <a:pt x="9421" y="6804"/>
                  </a:lnTo>
                  <a:lnTo>
                    <a:pt x="9219" y="6690"/>
                  </a:lnTo>
                  <a:lnTo>
                    <a:pt x="9006" y="6582"/>
                  </a:lnTo>
                  <a:lnTo>
                    <a:pt x="8782" y="6482"/>
                  </a:lnTo>
                  <a:lnTo>
                    <a:pt x="8558" y="6390"/>
                  </a:lnTo>
                  <a:lnTo>
                    <a:pt x="8323" y="6304"/>
                  </a:lnTo>
                  <a:lnTo>
                    <a:pt x="8076" y="6225"/>
                  </a:lnTo>
                  <a:lnTo>
                    <a:pt x="7830" y="6154"/>
                  </a:lnTo>
                  <a:lnTo>
                    <a:pt x="7572" y="6090"/>
                  </a:lnTo>
                  <a:lnTo>
                    <a:pt x="7315" y="6033"/>
                  </a:lnTo>
                  <a:lnTo>
                    <a:pt x="7046" y="5983"/>
                  </a:lnTo>
                  <a:lnTo>
                    <a:pt x="6766" y="5947"/>
                  </a:lnTo>
                  <a:lnTo>
                    <a:pt x="6497" y="5911"/>
                  </a:lnTo>
                  <a:lnTo>
                    <a:pt x="6217" y="5890"/>
                  </a:lnTo>
                  <a:lnTo>
                    <a:pt x="5926" y="5876"/>
                  </a:lnTo>
                  <a:lnTo>
                    <a:pt x="5635" y="5868"/>
                  </a:lnTo>
                  <a:lnTo>
                    <a:pt x="5343" y="5876"/>
                  </a:lnTo>
                  <a:lnTo>
                    <a:pt x="5063" y="5890"/>
                  </a:lnTo>
                  <a:lnTo>
                    <a:pt x="4783" y="5911"/>
                  </a:lnTo>
                  <a:lnTo>
                    <a:pt x="4503" y="5947"/>
                  </a:lnTo>
                  <a:lnTo>
                    <a:pt x="4234" y="5983"/>
                  </a:lnTo>
                  <a:lnTo>
                    <a:pt x="3966" y="6033"/>
                  </a:lnTo>
                  <a:lnTo>
                    <a:pt x="3697" y="6090"/>
                  </a:lnTo>
                  <a:lnTo>
                    <a:pt x="3450" y="6154"/>
                  </a:lnTo>
                  <a:lnTo>
                    <a:pt x="3193" y="6225"/>
                  </a:lnTo>
                  <a:lnTo>
                    <a:pt x="2958" y="6304"/>
                  </a:lnTo>
                  <a:lnTo>
                    <a:pt x="2722" y="6390"/>
                  </a:lnTo>
                  <a:lnTo>
                    <a:pt x="2487" y="6482"/>
                  </a:lnTo>
                  <a:lnTo>
                    <a:pt x="2263" y="6582"/>
                  </a:lnTo>
                  <a:lnTo>
                    <a:pt x="2050" y="6690"/>
                  </a:lnTo>
                  <a:lnTo>
                    <a:pt x="1849" y="6804"/>
                  </a:lnTo>
                  <a:lnTo>
                    <a:pt x="1658" y="6925"/>
                  </a:lnTo>
                  <a:lnTo>
                    <a:pt x="1468" y="7046"/>
                  </a:lnTo>
                  <a:lnTo>
                    <a:pt x="1289" y="7182"/>
                  </a:lnTo>
                  <a:lnTo>
                    <a:pt x="1121" y="7318"/>
                  </a:lnTo>
                  <a:lnTo>
                    <a:pt x="964" y="7453"/>
                  </a:lnTo>
                  <a:lnTo>
                    <a:pt x="818" y="7603"/>
                  </a:lnTo>
                  <a:lnTo>
                    <a:pt x="684" y="7753"/>
                  </a:lnTo>
                  <a:lnTo>
                    <a:pt x="561" y="7910"/>
                  </a:lnTo>
                  <a:lnTo>
                    <a:pt x="449" y="8067"/>
                  </a:lnTo>
                  <a:lnTo>
                    <a:pt x="348" y="8232"/>
                  </a:lnTo>
                  <a:lnTo>
                    <a:pt x="258" y="8396"/>
                  </a:lnTo>
                  <a:lnTo>
                    <a:pt x="180" y="8567"/>
                  </a:lnTo>
                  <a:lnTo>
                    <a:pt x="112" y="8738"/>
                  </a:lnTo>
                  <a:lnTo>
                    <a:pt x="68" y="8917"/>
                  </a:lnTo>
                  <a:lnTo>
                    <a:pt x="34" y="9095"/>
                  </a:lnTo>
                  <a:lnTo>
                    <a:pt x="12" y="9281"/>
                  </a:lnTo>
                  <a:lnTo>
                    <a:pt x="0" y="9467"/>
                  </a:lnTo>
                  <a:lnTo>
                    <a:pt x="12" y="9638"/>
                  </a:lnTo>
                  <a:lnTo>
                    <a:pt x="23" y="9809"/>
                  </a:lnTo>
                  <a:lnTo>
                    <a:pt x="56" y="9981"/>
                  </a:lnTo>
                  <a:lnTo>
                    <a:pt x="101" y="10145"/>
                  </a:lnTo>
                  <a:lnTo>
                    <a:pt x="157" y="10309"/>
                  </a:lnTo>
                  <a:lnTo>
                    <a:pt x="225" y="10473"/>
                  </a:lnTo>
                  <a:lnTo>
                    <a:pt x="303" y="10630"/>
                  </a:lnTo>
                  <a:lnTo>
                    <a:pt x="393" y="10787"/>
                  </a:lnTo>
                  <a:lnTo>
                    <a:pt x="493" y="10937"/>
                  </a:lnTo>
                  <a:lnTo>
                    <a:pt x="605" y="11087"/>
                  </a:lnTo>
                  <a:lnTo>
                    <a:pt x="729" y="11230"/>
                  </a:lnTo>
                  <a:lnTo>
                    <a:pt x="863" y="11373"/>
                  </a:lnTo>
                  <a:lnTo>
                    <a:pt x="1009" y="11509"/>
                  </a:lnTo>
                  <a:lnTo>
                    <a:pt x="1154" y="11637"/>
                  </a:lnTo>
                  <a:lnTo>
                    <a:pt x="1311" y="11766"/>
                  </a:lnTo>
                  <a:lnTo>
                    <a:pt x="1479" y="11887"/>
                  </a:lnTo>
                  <a:lnTo>
                    <a:pt x="1658" y="12008"/>
                  </a:lnTo>
                  <a:lnTo>
                    <a:pt x="1837" y="12115"/>
                  </a:lnTo>
                  <a:lnTo>
                    <a:pt x="2039" y="12222"/>
                  </a:lnTo>
                  <a:lnTo>
                    <a:pt x="2241" y="12330"/>
                  </a:lnTo>
                  <a:lnTo>
                    <a:pt x="2442" y="12422"/>
                  </a:lnTo>
                  <a:lnTo>
                    <a:pt x="2655" y="12515"/>
                  </a:lnTo>
                  <a:lnTo>
                    <a:pt x="2879" y="12594"/>
                  </a:lnTo>
                  <a:lnTo>
                    <a:pt x="3103" y="12672"/>
                  </a:lnTo>
                  <a:lnTo>
                    <a:pt x="3338" y="12744"/>
                  </a:lnTo>
                  <a:lnTo>
                    <a:pt x="3574" y="12808"/>
                  </a:lnTo>
                  <a:lnTo>
                    <a:pt x="3820" y="12865"/>
                  </a:lnTo>
                  <a:lnTo>
                    <a:pt x="4066" y="12915"/>
                  </a:lnTo>
                  <a:lnTo>
                    <a:pt x="4324" y="12958"/>
                  </a:lnTo>
                  <a:lnTo>
                    <a:pt x="4582" y="12993"/>
                  </a:lnTo>
                  <a:lnTo>
                    <a:pt x="4839" y="13022"/>
                  </a:lnTo>
                  <a:lnTo>
                    <a:pt x="5108" y="13043"/>
                  </a:lnTo>
                  <a:lnTo>
                    <a:pt x="5108" y="16028"/>
                  </a:lnTo>
                  <a:lnTo>
                    <a:pt x="5119" y="16156"/>
                  </a:lnTo>
                  <a:lnTo>
                    <a:pt x="5142" y="16278"/>
                  </a:lnTo>
                  <a:lnTo>
                    <a:pt x="5198" y="16392"/>
                  </a:lnTo>
                  <a:lnTo>
                    <a:pt x="5254" y="16506"/>
                  </a:lnTo>
                  <a:lnTo>
                    <a:pt x="5343" y="16613"/>
                  </a:lnTo>
                  <a:lnTo>
                    <a:pt x="5433" y="16713"/>
                  </a:lnTo>
                  <a:lnTo>
                    <a:pt x="5545" y="16806"/>
                  </a:lnTo>
                  <a:lnTo>
                    <a:pt x="5668" y="16892"/>
                  </a:lnTo>
                  <a:lnTo>
                    <a:pt x="5803" y="16970"/>
                  </a:lnTo>
                  <a:lnTo>
                    <a:pt x="5959" y="17041"/>
                  </a:lnTo>
                  <a:lnTo>
                    <a:pt x="6116" y="17106"/>
                  </a:lnTo>
                  <a:lnTo>
                    <a:pt x="6284" y="17156"/>
                  </a:lnTo>
                  <a:lnTo>
                    <a:pt x="6452" y="17199"/>
                  </a:lnTo>
                  <a:lnTo>
                    <a:pt x="6643" y="17227"/>
                  </a:lnTo>
                  <a:lnTo>
                    <a:pt x="6833" y="17248"/>
                  </a:lnTo>
                  <a:lnTo>
                    <a:pt x="17810" y="17248"/>
                  </a:lnTo>
                  <a:lnTo>
                    <a:pt x="18001" y="17227"/>
                  </a:lnTo>
                  <a:lnTo>
                    <a:pt x="18180" y="17199"/>
                  </a:lnTo>
                  <a:lnTo>
                    <a:pt x="18359" y="17156"/>
                  </a:lnTo>
                  <a:lnTo>
                    <a:pt x="18527" y="17106"/>
                  </a:lnTo>
                  <a:lnTo>
                    <a:pt x="18684" y="17041"/>
                  </a:lnTo>
                  <a:lnTo>
                    <a:pt x="18829" y="16970"/>
                  </a:lnTo>
                  <a:lnTo>
                    <a:pt x="18964" y="16892"/>
                  </a:lnTo>
                  <a:lnTo>
                    <a:pt x="19087" y="16806"/>
                  </a:lnTo>
                  <a:lnTo>
                    <a:pt x="19199" y="16713"/>
                  </a:lnTo>
                  <a:lnTo>
                    <a:pt x="19300" y="16613"/>
                  </a:lnTo>
                  <a:lnTo>
                    <a:pt x="19378" y="16506"/>
                  </a:lnTo>
                  <a:lnTo>
                    <a:pt x="19446" y="16392"/>
                  </a:lnTo>
                  <a:lnTo>
                    <a:pt x="19490" y="16278"/>
                  </a:lnTo>
                  <a:lnTo>
                    <a:pt x="19513" y="16156"/>
                  </a:lnTo>
                  <a:lnTo>
                    <a:pt x="19524" y="16028"/>
                  </a:lnTo>
                  <a:lnTo>
                    <a:pt x="19524" y="15478"/>
                  </a:lnTo>
                  <a:lnTo>
                    <a:pt x="20050" y="15478"/>
                  </a:lnTo>
                  <a:lnTo>
                    <a:pt x="20274" y="15471"/>
                  </a:lnTo>
                  <a:lnTo>
                    <a:pt x="20487" y="15449"/>
                  </a:lnTo>
                  <a:lnTo>
                    <a:pt x="20700" y="15421"/>
                  </a:lnTo>
                  <a:lnTo>
                    <a:pt x="20902" y="15371"/>
                  </a:lnTo>
                  <a:lnTo>
                    <a:pt x="21092" y="15314"/>
                  </a:lnTo>
                  <a:lnTo>
                    <a:pt x="21271" y="15242"/>
                  </a:lnTo>
                  <a:lnTo>
                    <a:pt x="21439" y="15164"/>
                  </a:lnTo>
                  <a:lnTo>
                    <a:pt x="21596" y="15071"/>
                  </a:lnTo>
                  <a:lnTo>
                    <a:pt x="21731" y="14971"/>
                  </a:lnTo>
                  <a:lnTo>
                    <a:pt x="21865" y="14864"/>
                  </a:lnTo>
                  <a:lnTo>
                    <a:pt x="21977" y="14750"/>
                  </a:lnTo>
                  <a:lnTo>
                    <a:pt x="22067" y="14628"/>
                  </a:lnTo>
                  <a:lnTo>
                    <a:pt x="22134" y="14500"/>
                  </a:lnTo>
                  <a:lnTo>
                    <a:pt x="22190" y="14364"/>
                  </a:lnTo>
                  <a:lnTo>
                    <a:pt x="22223" y="14229"/>
                  </a:lnTo>
                  <a:lnTo>
                    <a:pt x="22235" y="14086"/>
                  </a:lnTo>
                  <a:lnTo>
                    <a:pt x="22235" y="13657"/>
                  </a:lnTo>
                  <a:lnTo>
                    <a:pt x="22391" y="13643"/>
                  </a:lnTo>
                  <a:lnTo>
                    <a:pt x="22537" y="13615"/>
                  </a:lnTo>
                  <a:lnTo>
                    <a:pt x="22683" y="13579"/>
                  </a:lnTo>
                  <a:lnTo>
                    <a:pt x="22817" y="13543"/>
                  </a:lnTo>
                  <a:lnTo>
                    <a:pt x="22940" y="13493"/>
                  </a:lnTo>
                  <a:lnTo>
                    <a:pt x="23063" y="13436"/>
                  </a:lnTo>
                  <a:lnTo>
                    <a:pt x="23175" y="13372"/>
                  </a:lnTo>
                  <a:lnTo>
                    <a:pt x="23287" y="13308"/>
                  </a:lnTo>
                  <a:lnTo>
                    <a:pt x="23377" y="13229"/>
                  </a:lnTo>
                  <a:lnTo>
                    <a:pt x="23455" y="13151"/>
                  </a:lnTo>
                  <a:lnTo>
                    <a:pt x="23534" y="13065"/>
                  </a:lnTo>
                  <a:lnTo>
                    <a:pt x="23590" y="12979"/>
                  </a:lnTo>
                  <a:lnTo>
                    <a:pt x="23646" y="12886"/>
                  </a:lnTo>
                  <a:lnTo>
                    <a:pt x="23680" y="12794"/>
                  </a:lnTo>
                  <a:lnTo>
                    <a:pt x="23702" y="12694"/>
                  </a:lnTo>
                  <a:lnTo>
                    <a:pt x="23713" y="12594"/>
                  </a:lnTo>
                  <a:lnTo>
                    <a:pt x="23702" y="12487"/>
                  </a:lnTo>
                  <a:lnTo>
                    <a:pt x="23680" y="12387"/>
                  </a:lnTo>
                  <a:lnTo>
                    <a:pt x="23635" y="12287"/>
                  </a:lnTo>
                  <a:lnTo>
                    <a:pt x="23590" y="12187"/>
                  </a:lnTo>
                  <a:lnTo>
                    <a:pt x="23523" y="12101"/>
                  </a:lnTo>
                  <a:lnTo>
                    <a:pt x="23444" y="12008"/>
                  </a:lnTo>
                  <a:lnTo>
                    <a:pt x="23343" y="11930"/>
                  </a:lnTo>
                  <a:lnTo>
                    <a:pt x="23243" y="11858"/>
                  </a:lnTo>
                  <a:lnTo>
                    <a:pt x="23343" y="11780"/>
                  </a:lnTo>
                  <a:lnTo>
                    <a:pt x="23444" y="11701"/>
                  </a:lnTo>
                  <a:lnTo>
                    <a:pt x="23523" y="11616"/>
                  </a:lnTo>
                  <a:lnTo>
                    <a:pt x="23590" y="11523"/>
                  </a:lnTo>
                  <a:lnTo>
                    <a:pt x="23635" y="11423"/>
                  </a:lnTo>
                  <a:lnTo>
                    <a:pt x="23680" y="11323"/>
                  </a:lnTo>
                  <a:lnTo>
                    <a:pt x="23702" y="11223"/>
                  </a:lnTo>
                  <a:lnTo>
                    <a:pt x="23713" y="11116"/>
                  </a:lnTo>
                  <a:lnTo>
                    <a:pt x="23702" y="11009"/>
                  </a:lnTo>
                  <a:lnTo>
                    <a:pt x="23668" y="10902"/>
                  </a:lnTo>
                  <a:lnTo>
                    <a:pt x="23635" y="10795"/>
                  </a:lnTo>
                  <a:lnTo>
                    <a:pt x="23579" y="10695"/>
                  </a:lnTo>
                  <a:lnTo>
                    <a:pt x="23500" y="10602"/>
                  </a:lnTo>
                  <a:lnTo>
                    <a:pt x="23422" y="10516"/>
                  </a:lnTo>
                  <a:lnTo>
                    <a:pt x="23321" y="10430"/>
                  </a:lnTo>
                  <a:lnTo>
                    <a:pt x="23209" y="10352"/>
                  </a:lnTo>
                  <a:lnTo>
                    <a:pt x="23355" y="10138"/>
                  </a:lnTo>
                  <a:lnTo>
                    <a:pt x="23511" y="9924"/>
                  </a:lnTo>
                  <a:lnTo>
                    <a:pt x="23680" y="9724"/>
                  </a:lnTo>
                  <a:lnTo>
                    <a:pt x="23870" y="9524"/>
                  </a:lnTo>
                  <a:lnTo>
                    <a:pt x="24060" y="9338"/>
                  </a:lnTo>
                  <a:lnTo>
                    <a:pt x="24262" y="9145"/>
                  </a:lnTo>
                  <a:lnTo>
                    <a:pt x="24699" y="8774"/>
                  </a:lnTo>
                  <a:lnTo>
                    <a:pt x="25091" y="8424"/>
                  </a:lnTo>
                  <a:lnTo>
                    <a:pt x="25292" y="8246"/>
                  </a:lnTo>
                  <a:lnTo>
                    <a:pt x="25483" y="8060"/>
                  </a:lnTo>
                  <a:lnTo>
                    <a:pt x="25673" y="7875"/>
                  </a:lnTo>
                  <a:lnTo>
                    <a:pt x="25853" y="7675"/>
                  </a:lnTo>
                  <a:lnTo>
                    <a:pt x="26021" y="7475"/>
                  </a:lnTo>
                  <a:lnTo>
                    <a:pt x="26177" y="7268"/>
                  </a:lnTo>
                  <a:lnTo>
                    <a:pt x="26323" y="7046"/>
                  </a:lnTo>
                  <a:lnTo>
                    <a:pt x="26457" y="6811"/>
                  </a:lnTo>
                  <a:lnTo>
                    <a:pt x="26569" y="6568"/>
                  </a:lnTo>
                  <a:lnTo>
                    <a:pt x="26670" y="6318"/>
                  </a:lnTo>
                  <a:lnTo>
                    <a:pt x="26749" y="6047"/>
                  </a:lnTo>
                  <a:lnTo>
                    <a:pt x="26805" y="5761"/>
                  </a:lnTo>
                  <a:lnTo>
                    <a:pt x="26849" y="5462"/>
                  </a:lnTo>
                  <a:lnTo>
                    <a:pt x="26861" y="5140"/>
                  </a:lnTo>
                  <a:lnTo>
                    <a:pt x="26849" y="4869"/>
                  </a:lnTo>
                  <a:lnTo>
                    <a:pt x="26816" y="4598"/>
                  </a:lnTo>
                  <a:lnTo>
                    <a:pt x="26771" y="4334"/>
                  </a:lnTo>
                  <a:lnTo>
                    <a:pt x="26704" y="4069"/>
                  </a:lnTo>
                  <a:lnTo>
                    <a:pt x="26625" y="3820"/>
                  </a:lnTo>
                  <a:lnTo>
                    <a:pt x="26525" y="3570"/>
                  </a:lnTo>
                  <a:lnTo>
                    <a:pt x="26401" y="3327"/>
                  </a:lnTo>
                  <a:lnTo>
                    <a:pt x="26256" y="3084"/>
                  </a:lnTo>
                  <a:lnTo>
                    <a:pt x="26099" y="2856"/>
                  </a:lnTo>
                  <a:lnTo>
                    <a:pt x="25931" y="2627"/>
                  </a:lnTo>
                  <a:lnTo>
                    <a:pt x="25741" y="2413"/>
                  </a:lnTo>
                  <a:lnTo>
                    <a:pt x="25528" y="2199"/>
                  </a:lnTo>
                  <a:lnTo>
                    <a:pt x="25304" y="1992"/>
                  </a:lnTo>
                  <a:lnTo>
                    <a:pt x="25057" y="1792"/>
                  </a:lnTo>
                  <a:lnTo>
                    <a:pt x="24800" y="1606"/>
                  </a:lnTo>
                  <a:lnTo>
                    <a:pt x="24520" y="1421"/>
                  </a:lnTo>
                  <a:lnTo>
                    <a:pt x="24240" y="1249"/>
                  </a:lnTo>
                  <a:lnTo>
                    <a:pt x="23948" y="1092"/>
                  </a:lnTo>
                  <a:lnTo>
                    <a:pt x="23646" y="950"/>
                  </a:lnTo>
                  <a:lnTo>
                    <a:pt x="23321" y="807"/>
                  </a:lnTo>
                  <a:lnTo>
                    <a:pt x="22996" y="678"/>
                  </a:lnTo>
                  <a:lnTo>
                    <a:pt x="22671" y="564"/>
                  </a:lnTo>
                  <a:lnTo>
                    <a:pt x="22324" y="457"/>
                  </a:lnTo>
                  <a:lnTo>
                    <a:pt x="21977" y="357"/>
                  </a:lnTo>
                  <a:lnTo>
                    <a:pt x="21619" y="271"/>
                  </a:lnTo>
                  <a:lnTo>
                    <a:pt x="21260" y="200"/>
                  </a:lnTo>
                  <a:lnTo>
                    <a:pt x="20890" y="136"/>
                  </a:lnTo>
                  <a:lnTo>
                    <a:pt x="20521" y="86"/>
                  </a:lnTo>
                  <a:lnTo>
                    <a:pt x="20140" y="43"/>
                  </a:lnTo>
                  <a:lnTo>
                    <a:pt x="19759" y="21"/>
                  </a:lnTo>
                  <a:lnTo>
                    <a:pt x="1937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9" name="Google Shape;619;p65">
              <a:extLst>
                <a:ext uri="{FF2B5EF4-FFF2-40B4-BE49-F238E27FC236}">
                  <a16:creationId xmlns:a16="http://schemas.microsoft.com/office/drawing/2014/main" id="{577D2911-2724-009D-E656-37A6380B2B5B}"/>
                </a:ext>
              </a:extLst>
            </p:cNvPr>
            <p:cNvSpPr/>
            <p:nvPr/>
          </p:nvSpPr>
          <p:spPr>
            <a:xfrm flipH="1">
              <a:off x="3362348" y="3235500"/>
              <a:ext cx="54396" cy="108000"/>
            </a:xfrm>
            <a:custGeom>
              <a:avLst/>
              <a:gdLst/>
              <a:ahLst/>
              <a:cxnLst/>
              <a:rect l="l" t="t" r="r" b="b"/>
              <a:pathLst>
                <a:path w="3350" h="4320" extrusionOk="0">
                  <a:moveTo>
                    <a:pt x="1356" y="0"/>
                  </a:moveTo>
                  <a:lnTo>
                    <a:pt x="1255" y="15"/>
                  </a:lnTo>
                  <a:lnTo>
                    <a:pt x="1154" y="36"/>
                  </a:lnTo>
                  <a:lnTo>
                    <a:pt x="1065" y="72"/>
                  </a:lnTo>
                  <a:lnTo>
                    <a:pt x="986" y="115"/>
                  </a:lnTo>
                  <a:lnTo>
                    <a:pt x="930" y="172"/>
                  </a:lnTo>
                  <a:lnTo>
                    <a:pt x="897" y="229"/>
                  </a:lnTo>
                  <a:lnTo>
                    <a:pt x="874" y="293"/>
                  </a:lnTo>
                  <a:lnTo>
                    <a:pt x="863" y="357"/>
                  </a:lnTo>
                  <a:lnTo>
                    <a:pt x="886" y="422"/>
                  </a:lnTo>
                  <a:lnTo>
                    <a:pt x="919" y="486"/>
                  </a:lnTo>
                  <a:lnTo>
                    <a:pt x="1961" y="1821"/>
                  </a:lnTo>
                  <a:lnTo>
                    <a:pt x="527" y="1821"/>
                  </a:lnTo>
                  <a:lnTo>
                    <a:pt x="460" y="1828"/>
                  </a:lnTo>
                  <a:lnTo>
                    <a:pt x="393" y="1835"/>
                  </a:lnTo>
                  <a:lnTo>
                    <a:pt x="325" y="1850"/>
                  </a:lnTo>
                  <a:lnTo>
                    <a:pt x="269" y="1864"/>
                  </a:lnTo>
                  <a:lnTo>
                    <a:pt x="213" y="1892"/>
                  </a:lnTo>
                  <a:lnTo>
                    <a:pt x="157" y="1914"/>
                  </a:lnTo>
                  <a:lnTo>
                    <a:pt x="113" y="1950"/>
                  </a:lnTo>
                  <a:lnTo>
                    <a:pt x="79" y="1985"/>
                  </a:lnTo>
                  <a:lnTo>
                    <a:pt x="45" y="2021"/>
                  </a:lnTo>
                  <a:lnTo>
                    <a:pt x="23" y="2064"/>
                  </a:lnTo>
                  <a:lnTo>
                    <a:pt x="1" y="2099"/>
                  </a:lnTo>
                  <a:lnTo>
                    <a:pt x="1" y="2142"/>
                  </a:lnTo>
                  <a:lnTo>
                    <a:pt x="1" y="2185"/>
                  </a:lnTo>
                  <a:lnTo>
                    <a:pt x="12" y="2228"/>
                  </a:lnTo>
                  <a:lnTo>
                    <a:pt x="23" y="2271"/>
                  </a:lnTo>
                  <a:lnTo>
                    <a:pt x="57" y="2314"/>
                  </a:lnTo>
                  <a:lnTo>
                    <a:pt x="1479" y="4134"/>
                  </a:lnTo>
                  <a:lnTo>
                    <a:pt x="1513" y="4177"/>
                  </a:lnTo>
                  <a:lnTo>
                    <a:pt x="1558" y="4213"/>
                  </a:lnTo>
                  <a:lnTo>
                    <a:pt x="1614" y="4248"/>
                  </a:lnTo>
                  <a:lnTo>
                    <a:pt x="1670" y="4270"/>
                  </a:lnTo>
                  <a:lnTo>
                    <a:pt x="1737" y="4291"/>
                  </a:lnTo>
                  <a:lnTo>
                    <a:pt x="1804" y="4313"/>
                  </a:lnTo>
                  <a:lnTo>
                    <a:pt x="1882" y="4320"/>
                  </a:lnTo>
                  <a:lnTo>
                    <a:pt x="2006" y="4320"/>
                  </a:lnTo>
                  <a:lnTo>
                    <a:pt x="2073" y="4313"/>
                  </a:lnTo>
                  <a:lnTo>
                    <a:pt x="2129" y="4305"/>
                  </a:lnTo>
                  <a:lnTo>
                    <a:pt x="2185" y="4284"/>
                  </a:lnTo>
                  <a:lnTo>
                    <a:pt x="2274" y="4248"/>
                  </a:lnTo>
                  <a:lnTo>
                    <a:pt x="2353" y="4206"/>
                  </a:lnTo>
                  <a:lnTo>
                    <a:pt x="2409" y="4148"/>
                  </a:lnTo>
                  <a:lnTo>
                    <a:pt x="2454" y="4091"/>
                  </a:lnTo>
                  <a:lnTo>
                    <a:pt x="2476" y="4027"/>
                  </a:lnTo>
                  <a:lnTo>
                    <a:pt x="2476" y="3963"/>
                  </a:lnTo>
                  <a:lnTo>
                    <a:pt x="2465" y="3899"/>
                  </a:lnTo>
                  <a:lnTo>
                    <a:pt x="2420" y="3834"/>
                  </a:lnTo>
                  <a:lnTo>
                    <a:pt x="1378" y="2499"/>
                  </a:lnTo>
                  <a:lnTo>
                    <a:pt x="2812" y="2499"/>
                  </a:lnTo>
                  <a:lnTo>
                    <a:pt x="2891" y="2492"/>
                  </a:lnTo>
                  <a:lnTo>
                    <a:pt x="2947" y="2485"/>
                  </a:lnTo>
                  <a:lnTo>
                    <a:pt x="3014" y="2471"/>
                  </a:lnTo>
                  <a:lnTo>
                    <a:pt x="3070" y="2456"/>
                  </a:lnTo>
                  <a:lnTo>
                    <a:pt x="3126" y="2435"/>
                  </a:lnTo>
                  <a:lnTo>
                    <a:pt x="3182" y="2406"/>
                  </a:lnTo>
                  <a:lnTo>
                    <a:pt x="3227" y="2371"/>
                  </a:lnTo>
                  <a:lnTo>
                    <a:pt x="3271" y="2335"/>
                  </a:lnTo>
                  <a:lnTo>
                    <a:pt x="3294" y="2299"/>
                  </a:lnTo>
                  <a:lnTo>
                    <a:pt x="3327" y="2257"/>
                  </a:lnTo>
                  <a:lnTo>
                    <a:pt x="3339" y="2221"/>
                  </a:lnTo>
                  <a:lnTo>
                    <a:pt x="3350" y="2178"/>
                  </a:lnTo>
                  <a:lnTo>
                    <a:pt x="3339" y="2135"/>
                  </a:lnTo>
                  <a:lnTo>
                    <a:pt x="3339" y="2092"/>
                  </a:lnTo>
                  <a:lnTo>
                    <a:pt x="3316" y="2049"/>
                  </a:lnTo>
                  <a:lnTo>
                    <a:pt x="3294" y="2014"/>
                  </a:lnTo>
                  <a:lnTo>
                    <a:pt x="1871" y="186"/>
                  </a:lnTo>
                  <a:lnTo>
                    <a:pt x="1804" y="129"/>
                  </a:lnTo>
                  <a:lnTo>
                    <a:pt x="1737" y="79"/>
                  </a:lnTo>
                  <a:lnTo>
                    <a:pt x="1658" y="43"/>
                  </a:lnTo>
                  <a:lnTo>
                    <a:pt x="1558" y="15"/>
                  </a:lnTo>
                  <a:lnTo>
                    <a:pt x="145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65">
              <a:extLst>
                <a:ext uri="{FF2B5EF4-FFF2-40B4-BE49-F238E27FC236}">
                  <a16:creationId xmlns:a16="http://schemas.microsoft.com/office/drawing/2014/main" id="{DD7D3086-6906-7BAA-78EA-F55C0D127D8A}"/>
                </a:ext>
              </a:extLst>
            </p:cNvPr>
            <p:cNvSpPr/>
            <p:nvPr/>
          </p:nvSpPr>
          <p:spPr>
            <a:xfrm flipH="1">
              <a:off x="3273399" y="3123600"/>
              <a:ext cx="17114" cy="16800"/>
            </a:xfrm>
            <a:custGeom>
              <a:avLst/>
              <a:gdLst/>
              <a:ahLst/>
              <a:cxnLst/>
              <a:rect l="l" t="t" r="r" b="b"/>
              <a:pathLst>
                <a:path w="1054" h="672" extrusionOk="0">
                  <a:moveTo>
                    <a:pt x="527" y="0"/>
                  </a:moveTo>
                  <a:lnTo>
                    <a:pt x="415" y="7"/>
                  </a:lnTo>
                  <a:lnTo>
                    <a:pt x="314" y="22"/>
                  </a:lnTo>
                  <a:lnTo>
                    <a:pt x="224" y="57"/>
                  </a:lnTo>
                  <a:lnTo>
                    <a:pt x="146" y="100"/>
                  </a:lnTo>
                  <a:lnTo>
                    <a:pt x="90" y="150"/>
                  </a:lnTo>
                  <a:lnTo>
                    <a:pt x="34" y="207"/>
                  </a:lnTo>
                  <a:lnTo>
                    <a:pt x="11" y="264"/>
                  </a:lnTo>
                  <a:lnTo>
                    <a:pt x="0" y="336"/>
                  </a:lnTo>
                  <a:lnTo>
                    <a:pt x="11" y="400"/>
                  </a:lnTo>
                  <a:lnTo>
                    <a:pt x="34" y="464"/>
                  </a:lnTo>
                  <a:lnTo>
                    <a:pt x="90" y="521"/>
                  </a:lnTo>
                  <a:lnTo>
                    <a:pt x="146" y="571"/>
                  </a:lnTo>
                  <a:lnTo>
                    <a:pt x="224" y="614"/>
                  </a:lnTo>
                  <a:lnTo>
                    <a:pt x="314" y="650"/>
                  </a:lnTo>
                  <a:lnTo>
                    <a:pt x="415" y="664"/>
                  </a:lnTo>
                  <a:lnTo>
                    <a:pt x="527" y="671"/>
                  </a:lnTo>
                  <a:lnTo>
                    <a:pt x="627" y="664"/>
                  </a:lnTo>
                  <a:lnTo>
                    <a:pt x="728" y="650"/>
                  </a:lnTo>
                  <a:lnTo>
                    <a:pt x="818" y="614"/>
                  </a:lnTo>
                  <a:lnTo>
                    <a:pt x="896" y="571"/>
                  </a:lnTo>
                  <a:lnTo>
                    <a:pt x="963" y="528"/>
                  </a:lnTo>
                  <a:lnTo>
                    <a:pt x="1008" y="471"/>
                  </a:lnTo>
                  <a:lnTo>
                    <a:pt x="1042" y="407"/>
                  </a:lnTo>
                  <a:lnTo>
                    <a:pt x="1053" y="336"/>
                  </a:lnTo>
                  <a:lnTo>
                    <a:pt x="1042" y="264"/>
                  </a:lnTo>
                  <a:lnTo>
                    <a:pt x="1008" y="207"/>
                  </a:lnTo>
                  <a:lnTo>
                    <a:pt x="963" y="150"/>
                  </a:lnTo>
                  <a:lnTo>
                    <a:pt x="896" y="100"/>
                  </a:lnTo>
                  <a:lnTo>
                    <a:pt x="818" y="57"/>
                  </a:lnTo>
                  <a:lnTo>
                    <a:pt x="728" y="22"/>
                  </a:lnTo>
                  <a:lnTo>
                    <a:pt x="627" y="7"/>
                  </a:lnTo>
                  <a:lnTo>
                    <a:pt x="5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3" name="Google Shape;623;p65">
            <a:extLst>
              <a:ext uri="{FF2B5EF4-FFF2-40B4-BE49-F238E27FC236}">
                <a16:creationId xmlns:a16="http://schemas.microsoft.com/office/drawing/2014/main" id="{5E6C8D45-04E7-CD28-44B9-DED590615AEB}"/>
              </a:ext>
            </a:extLst>
          </p:cNvPr>
          <p:cNvGrpSpPr/>
          <p:nvPr/>
        </p:nvGrpSpPr>
        <p:grpSpPr>
          <a:xfrm>
            <a:off x="0" y="1882738"/>
            <a:ext cx="2315384" cy="3213241"/>
            <a:chOff x="1431604" y="540002"/>
            <a:chExt cx="2315384" cy="3213241"/>
          </a:xfrm>
        </p:grpSpPr>
        <p:grpSp>
          <p:nvGrpSpPr>
            <p:cNvPr id="624" name="Google Shape;624;p65">
              <a:extLst>
                <a:ext uri="{FF2B5EF4-FFF2-40B4-BE49-F238E27FC236}">
                  <a16:creationId xmlns:a16="http://schemas.microsoft.com/office/drawing/2014/main" id="{B89B43D5-7A63-8800-DF82-099AC37AFABC}"/>
                </a:ext>
              </a:extLst>
            </p:cNvPr>
            <p:cNvGrpSpPr/>
            <p:nvPr/>
          </p:nvGrpSpPr>
          <p:grpSpPr>
            <a:xfrm flipH="1">
              <a:off x="1431604" y="540002"/>
              <a:ext cx="2315384" cy="3079977"/>
              <a:chOff x="1755125" y="768900"/>
              <a:chExt cx="1231325" cy="1637850"/>
            </a:xfrm>
          </p:grpSpPr>
          <p:sp>
            <p:nvSpPr>
              <p:cNvPr id="625" name="Google Shape;625;p65">
                <a:extLst>
                  <a:ext uri="{FF2B5EF4-FFF2-40B4-BE49-F238E27FC236}">
                    <a16:creationId xmlns:a16="http://schemas.microsoft.com/office/drawing/2014/main" id="{E33BF81D-CC6D-D22E-0D37-49C98AE3618D}"/>
                  </a:ext>
                </a:extLst>
              </p:cNvPr>
              <p:cNvSpPr/>
              <p:nvPr/>
            </p:nvSpPr>
            <p:spPr>
              <a:xfrm>
                <a:off x="2081525" y="1407700"/>
                <a:ext cx="66400" cy="999050"/>
              </a:xfrm>
              <a:custGeom>
                <a:avLst/>
                <a:gdLst/>
                <a:ahLst/>
                <a:cxnLst/>
                <a:rect l="l" t="t" r="r" b="b"/>
                <a:pathLst>
                  <a:path w="2656" h="39962" extrusionOk="0">
                    <a:moveTo>
                      <a:pt x="1" y="1"/>
                    </a:moveTo>
                    <a:lnTo>
                      <a:pt x="1" y="39961"/>
                    </a:lnTo>
                    <a:lnTo>
                      <a:pt x="2655" y="39961"/>
                    </a:lnTo>
                    <a:lnTo>
                      <a:pt x="265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65">
                <a:extLst>
                  <a:ext uri="{FF2B5EF4-FFF2-40B4-BE49-F238E27FC236}">
                    <a16:creationId xmlns:a16="http://schemas.microsoft.com/office/drawing/2014/main" id="{94F75FAE-63D9-BF6F-8C57-49099BF1EFDF}"/>
                  </a:ext>
                </a:extLst>
              </p:cNvPr>
              <p:cNvSpPr/>
              <p:nvPr/>
            </p:nvSpPr>
            <p:spPr>
              <a:xfrm>
                <a:off x="2114700" y="1407700"/>
                <a:ext cx="33225" cy="999050"/>
              </a:xfrm>
              <a:custGeom>
                <a:avLst/>
                <a:gdLst/>
                <a:ahLst/>
                <a:cxnLst/>
                <a:rect l="l" t="t" r="r" b="b"/>
                <a:pathLst>
                  <a:path w="1329" h="39962" extrusionOk="0">
                    <a:moveTo>
                      <a:pt x="0" y="1"/>
                    </a:moveTo>
                    <a:lnTo>
                      <a:pt x="0" y="39961"/>
                    </a:lnTo>
                    <a:lnTo>
                      <a:pt x="1328" y="39961"/>
                    </a:lnTo>
                    <a:lnTo>
                      <a:pt x="1328" y="1"/>
                    </a:lnTo>
                    <a:close/>
                  </a:path>
                </a:pathLst>
              </a:custGeom>
              <a:solidFill>
                <a:schemeClr val="dk1">
                  <a:alpha val="102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65">
                <a:extLst>
                  <a:ext uri="{FF2B5EF4-FFF2-40B4-BE49-F238E27FC236}">
                    <a16:creationId xmlns:a16="http://schemas.microsoft.com/office/drawing/2014/main" id="{33F4DD5A-DD08-D89E-64C7-1CB8F6AE23A3}"/>
                  </a:ext>
                </a:extLst>
              </p:cNvPr>
              <p:cNvSpPr/>
              <p:nvPr/>
            </p:nvSpPr>
            <p:spPr>
              <a:xfrm>
                <a:off x="2378168" y="1022724"/>
                <a:ext cx="66357" cy="1384015"/>
              </a:xfrm>
              <a:custGeom>
                <a:avLst/>
                <a:gdLst/>
                <a:ahLst/>
                <a:cxnLst/>
                <a:rect l="l" t="t" r="r" b="b"/>
                <a:pathLst>
                  <a:path w="2654" h="39960" extrusionOk="0">
                    <a:moveTo>
                      <a:pt x="1" y="1"/>
                    </a:moveTo>
                    <a:lnTo>
                      <a:pt x="1" y="39960"/>
                    </a:lnTo>
                    <a:lnTo>
                      <a:pt x="2654" y="39960"/>
                    </a:lnTo>
                    <a:lnTo>
                      <a:pt x="265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65">
                <a:extLst>
                  <a:ext uri="{FF2B5EF4-FFF2-40B4-BE49-F238E27FC236}">
                    <a16:creationId xmlns:a16="http://schemas.microsoft.com/office/drawing/2014/main" id="{4A292877-0E2D-994A-CBD1-2FE10B1184B6}"/>
                  </a:ext>
                </a:extLst>
              </p:cNvPr>
              <p:cNvSpPr/>
              <p:nvPr/>
            </p:nvSpPr>
            <p:spPr>
              <a:xfrm>
                <a:off x="2411348" y="1022724"/>
                <a:ext cx="33178" cy="1384015"/>
              </a:xfrm>
              <a:custGeom>
                <a:avLst/>
                <a:gdLst/>
                <a:ahLst/>
                <a:cxnLst/>
                <a:rect l="l" t="t" r="r" b="b"/>
                <a:pathLst>
                  <a:path w="1327" h="39960" extrusionOk="0">
                    <a:moveTo>
                      <a:pt x="0" y="1"/>
                    </a:moveTo>
                    <a:lnTo>
                      <a:pt x="0" y="39960"/>
                    </a:lnTo>
                    <a:lnTo>
                      <a:pt x="1327" y="39960"/>
                    </a:lnTo>
                    <a:lnTo>
                      <a:pt x="1327" y="1"/>
                    </a:lnTo>
                    <a:close/>
                  </a:path>
                </a:pathLst>
              </a:custGeom>
              <a:solidFill>
                <a:schemeClr val="dk1">
                  <a:alpha val="102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65">
                <a:extLst>
                  <a:ext uri="{FF2B5EF4-FFF2-40B4-BE49-F238E27FC236}">
                    <a16:creationId xmlns:a16="http://schemas.microsoft.com/office/drawing/2014/main" id="{5C8D395E-A4F1-DFA8-E5BD-93E326C0DE86}"/>
                  </a:ext>
                </a:extLst>
              </p:cNvPr>
              <p:cNvSpPr/>
              <p:nvPr/>
            </p:nvSpPr>
            <p:spPr>
              <a:xfrm>
                <a:off x="2478675" y="1407700"/>
                <a:ext cx="66400" cy="999050"/>
              </a:xfrm>
              <a:custGeom>
                <a:avLst/>
                <a:gdLst/>
                <a:ahLst/>
                <a:cxnLst/>
                <a:rect l="l" t="t" r="r" b="b"/>
                <a:pathLst>
                  <a:path w="2656" h="39962" extrusionOk="0">
                    <a:moveTo>
                      <a:pt x="1" y="1"/>
                    </a:moveTo>
                    <a:lnTo>
                      <a:pt x="1" y="39961"/>
                    </a:lnTo>
                    <a:lnTo>
                      <a:pt x="2656" y="39961"/>
                    </a:lnTo>
                    <a:lnTo>
                      <a:pt x="265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65">
                <a:extLst>
                  <a:ext uri="{FF2B5EF4-FFF2-40B4-BE49-F238E27FC236}">
                    <a16:creationId xmlns:a16="http://schemas.microsoft.com/office/drawing/2014/main" id="{2F41E4E6-1E84-550B-3A74-13925A6459B8}"/>
                  </a:ext>
                </a:extLst>
              </p:cNvPr>
              <p:cNvSpPr/>
              <p:nvPr/>
            </p:nvSpPr>
            <p:spPr>
              <a:xfrm>
                <a:off x="2511900" y="1407700"/>
                <a:ext cx="33175" cy="999050"/>
              </a:xfrm>
              <a:custGeom>
                <a:avLst/>
                <a:gdLst/>
                <a:ahLst/>
                <a:cxnLst/>
                <a:rect l="l" t="t" r="r" b="b"/>
                <a:pathLst>
                  <a:path w="1327" h="39962" extrusionOk="0">
                    <a:moveTo>
                      <a:pt x="0" y="1"/>
                    </a:moveTo>
                    <a:lnTo>
                      <a:pt x="0" y="39961"/>
                    </a:lnTo>
                    <a:lnTo>
                      <a:pt x="1327" y="39961"/>
                    </a:lnTo>
                    <a:lnTo>
                      <a:pt x="1327" y="1"/>
                    </a:lnTo>
                    <a:close/>
                  </a:path>
                </a:pathLst>
              </a:custGeom>
              <a:solidFill>
                <a:schemeClr val="dk1">
                  <a:alpha val="102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65">
                <a:extLst>
                  <a:ext uri="{FF2B5EF4-FFF2-40B4-BE49-F238E27FC236}">
                    <a16:creationId xmlns:a16="http://schemas.microsoft.com/office/drawing/2014/main" id="{896210BD-6FF3-371D-17D7-3B263D90F089}"/>
                  </a:ext>
                </a:extLst>
              </p:cNvPr>
              <p:cNvSpPr/>
              <p:nvPr/>
            </p:nvSpPr>
            <p:spPr>
              <a:xfrm>
                <a:off x="1772250" y="1193775"/>
                <a:ext cx="660825" cy="584700"/>
              </a:xfrm>
              <a:custGeom>
                <a:avLst/>
                <a:gdLst/>
                <a:ahLst/>
                <a:cxnLst/>
                <a:rect l="l" t="t" r="r" b="b"/>
                <a:pathLst>
                  <a:path w="26433" h="23388" extrusionOk="0">
                    <a:moveTo>
                      <a:pt x="10202" y="0"/>
                    </a:moveTo>
                    <a:cubicBezTo>
                      <a:pt x="9517" y="0"/>
                      <a:pt x="8901" y="414"/>
                      <a:pt x="8642" y="1048"/>
                    </a:cubicBezTo>
                    <a:lnTo>
                      <a:pt x="453" y="21063"/>
                    </a:lnTo>
                    <a:cubicBezTo>
                      <a:pt x="0" y="22172"/>
                      <a:pt x="816" y="23387"/>
                      <a:pt x="2015" y="23387"/>
                    </a:cubicBezTo>
                    <a:lnTo>
                      <a:pt x="16230" y="23387"/>
                    </a:lnTo>
                    <a:cubicBezTo>
                      <a:pt x="16915" y="23387"/>
                      <a:pt x="17531" y="22972"/>
                      <a:pt x="17790" y="22340"/>
                    </a:cubicBezTo>
                    <a:lnTo>
                      <a:pt x="25978" y="2325"/>
                    </a:lnTo>
                    <a:cubicBezTo>
                      <a:pt x="26432" y="1216"/>
                      <a:pt x="25617" y="0"/>
                      <a:pt x="244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65">
                <a:extLst>
                  <a:ext uri="{FF2B5EF4-FFF2-40B4-BE49-F238E27FC236}">
                    <a16:creationId xmlns:a16="http://schemas.microsoft.com/office/drawing/2014/main" id="{9A5245E9-7B71-2C17-7047-8168FEEE4470}"/>
                  </a:ext>
                </a:extLst>
              </p:cNvPr>
              <p:cNvSpPr/>
              <p:nvPr/>
            </p:nvSpPr>
            <p:spPr>
              <a:xfrm>
                <a:off x="2290525" y="1193775"/>
                <a:ext cx="511300" cy="584700"/>
              </a:xfrm>
              <a:custGeom>
                <a:avLst/>
                <a:gdLst/>
                <a:ahLst/>
                <a:cxnLst/>
                <a:rect l="l" t="t" r="r" b="b"/>
                <a:pathLst>
                  <a:path w="20452" h="23388" extrusionOk="0">
                    <a:moveTo>
                      <a:pt x="10078" y="0"/>
                    </a:moveTo>
                    <a:cubicBezTo>
                      <a:pt x="9528" y="0"/>
                      <a:pt x="9032" y="334"/>
                      <a:pt x="8824" y="844"/>
                    </a:cubicBezTo>
                    <a:lnTo>
                      <a:pt x="366" y="21517"/>
                    </a:lnTo>
                    <a:cubicBezTo>
                      <a:pt x="0" y="22410"/>
                      <a:pt x="657" y="23387"/>
                      <a:pt x="1621" y="23387"/>
                    </a:cubicBezTo>
                    <a:lnTo>
                      <a:pt x="10374" y="23387"/>
                    </a:lnTo>
                    <a:cubicBezTo>
                      <a:pt x="10924" y="23387"/>
                      <a:pt x="11420" y="23055"/>
                      <a:pt x="11628" y="22545"/>
                    </a:cubicBezTo>
                    <a:lnTo>
                      <a:pt x="20086" y="1871"/>
                    </a:lnTo>
                    <a:cubicBezTo>
                      <a:pt x="20451" y="979"/>
                      <a:pt x="19795" y="0"/>
                      <a:pt x="1882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65">
                <a:extLst>
                  <a:ext uri="{FF2B5EF4-FFF2-40B4-BE49-F238E27FC236}">
                    <a16:creationId xmlns:a16="http://schemas.microsoft.com/office/drawing/2014/main" id="{2D28227C-51B4-64C0-6783-D891F9CE6931}"/>
                  </a:ext>
                </a:extLst>
              </p:cNvPr>
              <p:cNvSpPr/>
              <p:nvPr/>
            </p:nvSpPr>
            <p:spPr>
              <a:xfrm>
                <a:off x="2037350" y="803125"/>
                <a:ext cx="949100" cy="334900"/>
              </a:xfrm>
              <a:custGeom>
                <a:avLst/>
                <a:gdLst/>
                <a:ahLst/>
                <a:cxnLst/>
                <a:rect l="l" t="t" r="r" b="b"/>
                <a:pathLst>
                  <a:path w="37964" h="13396" extrusionOk="0">
                    <a:moveTo>
                      <a:pt x="6549" y="0"/>
                    </a:moveTo>
                    <a:cubicBezTo>
                      <a:pt x="6304" y="0"/>
                      <a:pt x="6079" y="143"/>
                      <a:pt x="5972" y="365"/>
                    </a:cubicBezTo>
                    <a:lnTo>
                      <a:pt x="203" y="12483"/>
                    </a:lnTo>
                    <a:cubicBezTo>
                      <a:pt x="0" y="12905"/>
                      <a:pt x="309" y="13396"/>
                      <a:pt x="778" y="13396"/>
                    </a:cubicBezTo>
                    <a:lnTo>
                      <a:pt x="31415" y="13396"/>
                    </a:lnTo>
                    <a:cubicBezTo>
                      <a:pt x="31661" y="13396"/>
                      <a:pt x="31885" y="13253"/>
                      <a:pt x="31992" y="13031"/>
                    </a:cubicBezTo>
                    <a:lnTo>
                      <a:pt x="37762" y="913"/>
                    </a:lnTo>
                    <a:cubicBezTo>
                      <a:pt x="37964" y="491"/>
                      <a:pt x="37654" y="0"/>
                      <a:pt x="37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65">
                <a:extLst>
                  <a:ext uri="{FF2B5EF4-FFF2-40B4-BE49-F238E27FC236}">
                    <a16:creationId xmlns:a16="http://schemas.microsoft.com/office/drawing/2014/main" id="{5AD3385A-64B5-0034-63AF-2A721380F96B}"/>
                  </a:ext>
                </a:extLst>
              </p:cNvPr>
              <p:cNvSpPr/>
              <p:nvPr/>
            </p:nvSpPr>
            <p:spPr>
              <a:xfrm>
                <a:off x="1755125" y="1159575"/>
                <a:ext cx="660825" cy="584675"/>
              </a:xfrm>
              <a:custGeom>
                <a:avLst/>
                <a:gdLst/>
                <a:ahLst/>
                <a:cxnLst/>
                <a:rect l="l" t="t" r="r" b="b"/>
                <a:pathLst>
                  <a:path w="26433" h="23387" extrusionOk="0">
                    <a:moveTo>
                      <a:pt x="10202" y="1"/>
                    </a:moveTo>
                    <a:cubicBezTo>
                      <a:pt x="9517" y="1"/>
                      <a:pt x="8901" y="415"/>
                      <a:pt x="8642" y="1049"/>
                    </a:cubicBezTo>
                    <a:lnTo>
                      <a:pt x="454" y="21062"/>
                    </a:lnTo>
                    <a:cubicBezTo>
                      <a:pt x="0" y="22171"/>
                      <a:pt x="816" y="23387"/>
                      <a:pt x="2015" y="23387"/>
                    </a:cubicBezTo>
                    <a:lnTo>
                      <a:pt x="16230" y="23387"/>
                    </a:lnTo>
                    <a:cubicBezTo>
                      <a:pt x="16915" y="23387"/>
                      <a:pt x="17531" y="22972"/>
                      <a:pt x="17790" y="22339"/>
                    </a:cubicBezTo>
                    <a:lnTo>
                      <a:pt x="25978" y="2324"/>
                    </a:lnTo>
                    <a:cubicBezTo>
                      <a:pt x="26432" y="1215"/>
                      <a:pt x="25617" y="1"/>
                      <a:pt x="244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65">
                <a:extLst>
                  <a:ext uri="{FF2B5EF4-FFF2-40B4-BE49-F238E27FC236}">
                    <a16:creationId xmlns:a16="http://schemas.microsoft.com/office/drawing/2014/main" id="{F3495675-1EF8-39D4-ACF5-14F856380DB7}"/>
                  </a:ext>
                </a:extLst>
              </p:cNvPr>
              <p:cNvSpPr/>
              <p:nvPr/>
            </p:nvSpPr>
            <p:spPr>
              <a:xfrm>
                <a:off x="1806425" y="1202350"/>
                <a:ext cx="558250" cy="499125"/>
              </a:xfrm>
              <a:custGeom>
                <a:avLst/>
                <a:gdLst/>
                <a:ahLst/>
                <a:cxnLst/>
                <a:rect l="l" t="t" r="r" b="b"/>
                <a:pathLst>
                  <a:path w="22330" h="19965" extrusionOk="0">
                    <a:moveTo>
                      <a:pt x="8167" y="0"/>
                    </a:moveTo>
                    <a:lnTo>
                      <a:pt x="0" y="19964"/>
                    </a:lnTo>
                    <a:lnTo>
                      <a:pt x="14161" y="19964"/>
                    </a:lnTo>
                    <a:lnTo>
                      <a:pt x="2232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65">
                <a:extLst>
                  <a:ext uri="{FF2B5EF4-FFF2-40B4-BE49-F238E27FC236}">
                    <a16:creationId xmlns:a16="http://schemas.microsoft.com/office/drawing/2014/main" id="{990A197B-246D-2015-E4E3-DD227951C7FF}"/>
                  </a:ext>
                </a:extLst>
              </p:cNvPr>
              <p:cNvSpPr/>
              <p:nvPr/>
            </p:nvSpPr>
            <p:spPr>
              <a:xfrm>
                <a:off x="2277175" y="1159550"/>
                <a:ext cx="511300" cy="584700"/>
              </a:xfrm>
              <a:custGeom>
                <a:avLst/>
                <a:gdLst/>
                <a:ahLst/>
                <a:cxnLst/>
                <a:rect l="l" t="t" r="r" b="b"/>
                <a:pathLst>
                  <a:path w="20452" h="23388" extrusionOk="0">
                    <a:moveTo>
                      <a:pt x="10080" y="0"/>
                    </a:moveTo>
                    <a:cubicBezTo>
                      <a:pt x="9528" y="0"/>
                      <a:pt x="9032" y="333"/>
                      <a:pt x="8824" y="844"/>
                    </a:cubicBezTo>
                    <a:lnTo>
                      <a:pt x="367" y="21517"/>
                    </a:lnTo>
                    <a:cubicBezTo>
                      <a:pt x="1" y="22409"/>
                      <a:pt x="657" y="23388"/>
                      <a:pt x="1623" y="23388"/>
                    </a:cubicBezTo>
                    <a:lnTo>
                      <a:pt x="10372" y="23388"/>
                    </a:lnTo>
                    <a:cubicBezTo>
                      <a:pt x="10924" y="23388"/>
                      <a:pt x="11420" y="23055"/>
                      <a:pt x="11629" y="22544"/>
                    </a:cubicBezTo>
                    <a:lnTo>
                      <a:pt x="20086" y="1871"/>
                    </a:lnTo>
                    <a:cubicBezTo>
                      <a:pt x="20452" y="978"/>
                      <a:pt x="19795" y="0"/>
                      <a:pt x="188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65">
                <a:extLst>
                  <a:ext uri="{FF2B5EF4-FFF2-40B4-BE49-F238E27FC236}">
                    <a16:creationId xmlns:a16="http://schemas.microsoft.com/office/drawing/2014/main" id="{F2C92BA9-25E7-1C35-6819-A5C52FAE80B0}"/>
                  </a:ext>
                </a:extLst>
              </p:cNvPr>
              <p:cNvSpPr/>
              <p:nvPr/>
            </p:nvSpPr>
            <p:spPr>
              <a:xfrm>
                <a:off x="2330875" y="1202350"/>
                <a:ext cx="403875" cy="499125"/>
              </a:xfrm>
              <a:custGeom>
                <a:avLst/>
                <a:gdLst/>
                <a:ahLst/>
                <a:cxnLst/>
                <a:rect l="l" t="t" r="r" b="b"/>
                <a:pathLst>
                  <a:path w="16155" h="19965" extrusionOk="0">
                    <a:moveTo>
                      <a:pt x="8169" y="0"/>
                    </a:moveTo>
                    <a:lnTo>
                      <a:pt x="1" y="19964"/>
                    </a:lnTo>
                    <a:lnTo>
                      <a:pt x="7988" y="19964"/>
                    </a:lnTo>
                    <a:lnTo>
                      <a:pt x="1615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38" name="Google Shape;638;p65">
                <a:extLst>
                  <a:ext uri="{FF2B5EF4-FFF2-40B4-BE49-F238E27FC236}">
                    <a16:creationId xmlns:a16="http://schemas.microsoft.com/office/drawing/2014/main" id="{746F07D7-A621-CE67-75EA-8EF6998E7BBB}"/>
                  </a:ext>
                </a:extLst>
              </p:cNvPr>
              <p:cNvSpPr/>
              <p:nvPr/>
            </p:nvSpPr>
            <p:spPr>
              <a:xfrm>
                <a:off x="2019625" y="768900"/>
                <a:ext cx="949075" cy="334875"/>
              </a:xfrm>
              <a:custGeom>
                <a:avLst/>
                <a:gdLst/>
                <a:ahLst/>
                <a:cxnLst/>
                <a:rect l="l" t="t" r="r" b="b"/>
                <a:pathLst>
                  <a:path w="37963" h="13395" extrusionOk="0">
                    <a:moveTo>
                      <a:pt x="6548" y="1"/>
                    </a:moveTo>
                    <a:cubicBezTo>
                      <a:pt x="6302" y="1"/>
                      <a:pt x="6077" y="142"/>
                      <a:pt x="5971" y="364"/>
                    </a:cubicBezTo>
                    <a:lnTo>
                      <a:pt x="201" y="12482"/>
                    </a:lnTo>
                    <a:cubicBezTo>
                      <a:pt x="0" y="12906"/>
                      <a:pt x="309" y="13394"/>
                      <a:pt x="778" y="13394"/>
                    </a:cubicBezTo>
                    <a:lnTo>
                      <a:pt x="31413" y="13394"/>
                    </a:lnTo>
                    <a:cubicBezTo>
                      <a:pt x="31659" y="13394"/>
                      <a:pt x="31884" y="13254"/>
                      <a:pt x="31990" y="13030"/>
                    </a:cubicBezTo>
                    <a:lnTo>
                      <a:pt x="37760" y="914"/>
                    </a:lnTo>
                    <a:cubicBezTo>
                      <a:pt x="37962" y="490"/>
                      <a:pt x="37654" y="1"/>
                      <a:pt x="37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65">
                <a:extLst>
                  <a:ext uri="{FF2B5EF4-FFF2-40B4-BE49-F238E27FC236}">
                    <a16:creationId xmlns:a16="http://schemas.microsoft.com/office/drawing/2014/main" id="{9ACEAE65-AE66-904B-2D71-5E0317165FE0}"/>
                  </a:ext>
                </a:extLst>
              </p:cNvPr>
              <p:cNvSpPr/>
              <p:nvPr/>
            </p:nvSpPr>
            <p:spPr>
              <a:xfrm>
                <a:off x="2081525" y="811675"/>
                <a:ext cx="825225" cy="249350"/>
              </a:xfrm>
              <a:custGeom>
                <a:avLst/>
                <a:gdLst/>
                <a:ahLst/>
                <a:cxnLst/>
                <a:rect l="l" t="t" r="r" b="b"/>
                <a:pathLst>
                  <a:path w="33009" h="9974" extrusionOk="0">
                    <a:moveTo>
                      <a:pt x="4749" y="0"/>
                    </a:moveTo>
                    <a:lnTo>
                      <a:pt x="1" y="9973"/>
                    </a:lnTo>
                    <a:lnTo>
                      <a:pt x="28260" y="9973"/>
                    </a:lnTo>
                    <a:lnTo>
                      <a:pt x="3300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65">
                <a:extLst>
                  <a:ext uri="{FF2B5EF4-FFF2-40B4-BE49-F238E27FC236}">
                    <a16:creationId xmlns:a16="http://schemas.microsoft.com/office/drawing/2014/main" id="{C7B69719-A288-5958-68C0-7E41D3236524}"/>
                  </a:ext>
                </a:extLst>
              </p:cNvPr>
              <p:cNvSpPr/>
              <p:nvPr/>
            </p:nvSpPr>
            <p:spPr>
              <a:xfrm>
                <a:off x="1856050" y="1164900"/>
                <a:ext cx="487000" cy="579475"/>
              </a:xfrm>
              <a:custGeom>
                <a:avLst/>
                <a:gdLst/>
                <a:ahLst/>
                <a:cxnLst/>
                <a:rect l="l" t="t" r="r" b="b"/>
                <a:pathLst>
                  <a:path w="19480" h="23179" extrusionOk="0">
                    <a:moveTo>
                      <a:pt x="13719" y="5606"/>
                    </a:moveTo>
                    <a:lnTo>
                      <a:pt x="11787" y="10398"/>
                    </a:lnTo>
                    <a:lnTo>
                      <a:pt x="7153" y="10398"/>
                    </a:lnTo>
                    <a:lnTo>
                      <a:pt x="9087" y="5606"/>
                    </a:lnTo>
                    <a:close/>
                    <a:moveTo>
                      <a:pt x="11509" y="11081"/>
                    </a:moveTo>
                    <a:lnTo>
                      <a:pt x="9760" y="15415"/>
                    </a:lnTo>
                    <a:lnTo>
                      <a:pt x="5128" y="15415"/>
                    </a:lnTo>
                    <a:lnTo>
                      <a:pt x="6877" y="11081"/>
                    </a:lnTo>
                    <a:close/>
                    <a:moveTo>
                      <a:pt x="10610" y="1"/>
                    </a:moveTo>
                    <a:lnTo>
                      <a:pt x="8624" y="4922"/>
                    </a:lnTo>
                    <a:lnTo>
                      <a:pt x="4016" y="4922"/>
                    </a:lnTo>
                    <a:lnTo>
                      <a:pt x="4016" y="5606"/>
                    </a:lnTo>
                    <a:lnTo>
                      <a:pt x="8348" y="5606"/>
                    </a:lnTo>
                    <a:lnTo>
                      <a:pt x="6416" y="10398"/>
                    </a:lnTo>
                    <a:lnTo>
                      <a:pt x="1549" y="10398"/>
                    </a:lnTo>
                    <a:lnTo>
                      <a:pt x="1549" y="11081"/>
                    </a:lnTo>
                    <a:lnTo>
                      <a:pt x="6140" y="11081"/>
                    </a:lnTo>
                    <a:lnTo>
                      <a:pt x="4391" y="15417"/>
                    </a:lnTo>
                    <a:lnTo>
                      <a:pt x="0" y="15417"/>
                    </a:lnTo>
                    <a:lnTo>
                      <a:pt x="0" y="16102"/>
                    </a:lnTo>
                    <a:lnTo>
                      <a:pt x="4113" y="16102"/>
                    </a:lnTo>
                    <a:lnTo>
                      <a:pt x="1361" y="22922"/>
                    </a:lnTo>
                    <a:lnTo>
                      <a:pt x="1997" y="23177"/>
                    </a:lnTo>
                    <a:lnTo>
                      <a:pt x="4851" y="16102"/>
                    </a:lnTo>
                    <a:lnTo>
                      <a:pt x="9484" y="16102"/>
                    </a:lnTo>
                    <a:lnTo>
                      <a:pt x="6732" y="22922"/>
                    </a:lnTo>
                    <a:lnTo>
                      <a:pt x="7366" y="23178"/>
                    </a:lnTo>
                    <a:lnTo>
                      <a:pt x="10222" y="16103"/>
                    </a:lnTo>
                    <a:lnTo>
                      <a:pt x="15666" y="16103"/>
                    </a:lnTo>
                    <a:lnTo>
                      <a:pt x="15666" y="15418"/>
                    </a:lnTo>
                    <a:lnTo>
                      <a:pt x="10499" y="15418"/>
                    </a:lnTo>
                    <a:lnTo>
                      <a:pt x="12247" y="11083"/>
                    </a:lnTo>
                    <a:lnTo>
                      <a:pt x="17378" y="11083"/>
                    </a:lnTo>
                    <a:lnTo>
                      <a:pt x="17378" y="10399"/>
                    </a:lnTo>
                    <a:lnTo>
                      <a:pt x="12524" y="10399"/>
                    </a:lnTo>
                    <a:lnTo>
                      <a:pt x="14458" y="5609"/>
                    </a:lnTo>
                    <a:lnTo>
                      <a:pt x="19480" y="5609"/>
                    </a:lnTo>
                    <a:lnTo>
                      <a:pt x="19480" y="4922"/>
                    </a:lnTo>
                    <a:lnTo>
                      <a:pt x="14734" y="4922"/>
                    </a:lnTo>
                    <a:lnTo>
                      <a:pt x="16616" y="257"/>
                    </a:lnTo>
                    <a:lnTo>
                      <a:pt x="15981" y="1"/>
                    </a:lnTo>
                    <a:lnTo>
                      <a:pt x="13995" y="4922"/>
                    </a:lnTo>
                    <a:lnTo>
                      <a:pt x="9363" y="4922"/>
                    </a:lnTo>
                    <a:lnTo>
                      <a:pt x="11246" y="257"/>
                    </a:lnTo>
                    <a:lnTo>
                      <a:pt x="1061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65">
                <a:extLst>
                  <a:ext uri="{FF2B5EF4-FFF2-40B4-BE49-F238E27FC236}">
                    <a16:creationId xmlns:a16="http://schemas.microsoft.com/office/drawing/2014/main" id="{1A45A9F6-2B6F-6D5A-4992-F4F852DEF768}"/>
                  </a:ext>
                </a:extLst>
              </p:cNvPr>
              <p:cNvSpPr/>
              <p:nvPr/>
            </p:nvSpPr>
            <p:spPr>
              <a:xfrm>
                <a:off x="2364650" y="1164900"/>
                <a:ext cx="367875" cy="579425"/>
              </a:xfrm>
              <a:custGeom>
                <a:avLst/>
                <a:gdLst/>
                <a:ahLst/>
                <a:cxnLst/>
                <a:rect l="l" t="t" r="r" b="b"/>
                <a:pathLst>
                  <a:path w="14715" h="23177" extrusionOk="0">
                    <a:moveTo>
                      <a:pt x="10747" y="1"/>
                    </a:moveTo>
                    <a:lnTo>
                      <a:pt x="8762" y="4922"/>
                    </a:lnTo>
                    <a:lnTo>
                      <a:pt x="4553" y="4922"/>
                    </a:lnTo>
                    <a:lnTo>
                      <a:pt x="4553" y="5606"/>
                    </a:lnTo>
                    <a:lnTo>
                      <a:pt x="8485" y="5606"/>
                    </a:lnTo>
                    <a:lnTo>
                      <a:pt x="6551" y="10398"/>
                    </a:lnTo>
                    <a:lnTo>
                      <a:pt x="2549" y="10398"/>
                    </a:lnTo>
                    <a:lnTo>
                      <a:pt x="2549" y="11081"/>
                    </a:lnTo>
                    <a:lnTo>
                      <a:pt x="6275" y="11081"/>
                    </a:lnTo>
                    <a:lnTo>
                      <a:pt x="4342" y="15872"/>
                    </a:lnTo>
                    <a:lnTo>
                      <a:pt x="0" y="15872"/>
                    </a:lnTo>
                    <a:lnTo>
                      <a:pt x="0" y="16557"/>
                    </a:lnTo>
                    <a:lnTo>
                      <a:pt x="4066" y="16557"/>
                    </a:lnTo>
                    <a:lnTo>
                      <a:pt x="1498" y="22921"/>
                    </a:lnTo>
                    <a:lnTo>
                      <a:pt x="2134" y="23177"/>
                    </a:lnTo>
                    <a:lnTo>
                      <a:pt x="4805" y="16557"/>
                    </a:lnTo>
                    <a:lnTo>
                      <a:pt x="9635" y="16557"/>
                    </a:lnTo>
                    <a:lnTo>
                      <a:pt x="9635" y="15872"/>
                    </a:lnTo>
                    <a:lnTo>
                      <a:pt x="5081" y="15872"/>
                    </a:lnTo>
                    <a:lnTo>
                      <a:pt x="7014" y="11081"/>
                    </a:lnTo>
                    <a:lnTo>
                      <a:pt x="12481" y="11081"/>
                    </a:lnTo>
                    <a:lnTo>
                      <a:pt x="12481" y="10398"/>
                    </a:lnTo>
                    <a:lnTo>
                      <a:pt x="7290" y="10398"/>
                    </a:lnTo>
                    <a:lnTo>
                      <a:pt x="9224" y="5606"/>
                    </a:lnTo>
                    <a:lnTo>
                      <a:pt x="14715" y="5606"/>
                    </a:lnTo>
                    <a:lnTo>
                      <a:pt x="14715" y="4922"/>
                    </a:lnTo>
                    <a:lnTo>
                      <a:pt x="9500" y="4922"/>
                    </a:lnTo>
                    <a:lnTo>
                      <a:pt x="11382" y="257"/>
                    </a:lnTo>
                    <a:lnTo>
                      <a:pt x="1074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65">
                <a:extLst>
                  <a:ext uri="{FF2B5EF4-FFF2-40B4-BE49-F238E27FC236}">
                    <a16:creationId xmlns:a16="http://schemas.microsoft.com/office/drawing/2014/main" id="{60550ABF-836B-613B-A3BA-7D11EA0C46CE}"/>
                  </a:ext>
                </a:extLst>
              </p:cNvPr>
              <p:cNvSpPr/>
              <p:nvPr/>
            </p:nvSpPr>
            <p:spPr>
              <a:xfrm>
                <a:off x="2095725" y="790875"/>
                <a:ext cx="809125" cy="299475"/>
              </a:xfrm>
              <a:custGeom>
                <a:avLst/>
                <a:gdLst/>
                <a:ahLst/>
                <a:cxnLst/>
                <a:rect l="l" t="t" r="r" b="b"/>
                <a:pathLst>
                  <a:path w="32365" h="11979" extrusionOk="0">
                    <a:moveTo>
                      <a:pt x="11174" y="4142"/>
                    </a:moveTo>
                    <a:lnTo>
                      <a:pt x="9762" y="7107"/>
                    </a:lnTo>
                    <a:lnTo>
                      <a:pt x="5628" y="7107"/>
                    </a:lnTo>
                    <a:lnTo>
                      <a:pt x="7041" y="4142"/>
                    </a:lnTo>
                    <a:close/>
                    <a:moveTo>
                      <a:pt x="16067" y="4142"/>
                    </a:moveTo>
                    <a:lnTo>
                      <a:pt x="14653" y="7107"/>
                    </a:lnTo>
                    <a:lnTo>
                      <a:pt x="10521" y="7107"/>
                    </a:lnTo>
                    <a:lnTo>
                      <a:pt x="11933" y="4142"/>
                    </a:lnTo>
                    <a:close/>
                    <a:moveTo>
                      <a:pt x="20958" y="4142"/>
                    </a:moveTo>
                    <a:lnTo>
                      <a:pt x="19546" y="7107"/>
                    </a:lnTo>
                    <a:lnTo>
                      <a:pt x="15412" y="7107"/>
                    </a:lnTo>
                    <a:lnTo>
                      <a:pt x="16825" y="4142"/>
                    </a:lnTo>
                    <a:close/>
                    <a:moveTo>
                      <a:pt x="25851" y="4142"/>
                    </a:moveTo>
                    <a:lnTo>
                      <a:pt x="24437" y="7107"/>
                    </a:lnTo>
                    <a:lnTo>
                      <a:pt x="20305" y="7107"/>
                    </a:lnTo>
                    <a:lnTo>
                      <a:pt x="21717" y="4142"/>
                    </a:lnTo>
                    <a:close/>
                    <a:moveTo>
                      <a:pt x="8254" y="0"/>
                    </a:moveTo>
                    <a:lnTo>
                      <a:pt x="6608" y="3455"/>
                    </a:lnTo>
                    <a:lnTo>
                      <a:pt x="2431" y="3455"/>
                    </a:lnTo>
                    <a:lnTo>
                      <a:pt x="2431" y="4142"/>
                    </a:lnTo>
                    <a:lnTo>
                      <a:pt x="6283" y="4142"/>
                    </a:lnTo>
                    <a:lnTo>
                      <a:pt x="4871" y="7107"/>
                    </a:lnTo>
                    <a:lnTo>
                      <a:pt x="1" y="7107"/>
                    </a:lnTo>
                    <a:lnTo>
                      <a:pt x="1" y="7792"/>
                    </a:lnTo>
                    <a:lnTo>
                      <a:pt x="4544" y="7792"/>
                    </a:lnTo>
                    <a:lnTo>
                      <a:pt x="2690" y="11685"/>
                    </a:lnTo>
                    <a:lnTo>
                      <a:pt x="3309" y="11979"/>
                    </a:lnTo>
                    <a:lnTo>
                      <a:pt x="5303" y="7792"/>
                    </a:lnTo>
                    <a:lnTo>
                      <a:pt x="9437" y="7792"/>
                    </a:lnTo>
                    <a:lnTo>
                      <a:pt x="7583" y="11685"/>
                    </a:lnTo>
                    <a:lnTo>
                      <a:pt x="8202" y="11979"/>
                    </a:lnTo>
                    <a:lnTo>
                      <a:pt x="10195" y="7792"/>
                    </a:lnTo>
                    <a:lnTo>
                      <a:pt x="14328" y="7792"/>
                    </a:lnTo>
                    <a:lnTo>
                      <a:pt x="12475" y="11685"/>
                    </a:lnTo>
                    <a:lnTo>
                      <a:pt x="13093" y="11979"/>
                    </a:lnTo>
                    <a:lnTo>
                      <a:pt x="15087" y="7792"/>
                    </a:lnTo>
                    <a:lnTo>
                      <a:pt x="19221" y="7792"/>
                    </a:lnTo>
                    <a:lnTo>
                      <a:pt x="17367" y="11685"/>
                    </a:lnTo>
                    <a:lnTo>
                      <a:pt x="17986" y="11979"/>
                    </a:lnTo>
                    <a:lnTo>
                      <a:pt x="19979" y="7792"/>
                    </a:lnTo>
                    <a:lnTo>
                      <a:pt x="24112" y="7792"/>
                    </a:lnTo>
                    <a:lnTo>
                      <a:pt x="22259" y="11685"/>
                    </a:lnTo>
                    <a:lnTo>
                      <a:pt x="22877" y="11979"/>
                    </a:lnTo>
                    <a:lnTo>
                      <a:pt x="24872" y="7791"/>
                    </a:lnTo>
                    <a:lnTo>
                      <a:pt x="29937" y="7791"/>
                    </a:lnTo>
                    <a:lnTo>
                      <a:pt x="29937" y="7107"/>
                    </a:lnTo>
                    <a:lnTo>
                      <a:pt x="25197" y="7107"/>
                    </a:lnTo>
                    <a:lnTo>
                      <a:pt x="26609" y="4142"/>
                    </a:lnTo>
                    <a:lnTo>
                      <a:pt x="32364" y="4142"/>
                    </a:lnTo>
                    <a:lnTo>
                      <a:pt x="32364" y="3457"/>
                    </a:lnTo>
                    <a:lnTo>
                      <a:pt x="26935" y="3457"/>
                    </a:lnTo>
                    <a:lnTo>
                      <a:pt x="28440" y="296"/>
                    </a:lnTo>
                    <a:lnTo>
                      <a:pt x="27822" y="0"/>
                    </a:lnTo>
                    <a:lnTo>
                      <a:pt x="26176" y="3455"/>
                    </a:lnTo>
                    <a:lnTo>
                      <a:pt x="22043" y="3455"/>
                    </a:lnTo>
                    <a:lnTo>
                      <a:pt x="23548" y="296"/>
                    </a:lnTo>
                    <a:lnTo>
                      <a:pt x="22929" y="0"/>
                    </a:lnTo>
                    <a:lnTo>
                      <a:pt x="21285" y="3455"/>
                    </a:lnTo>
                    <a:lnTo>
                      <a:pt x="17152" y="3455"/>
                    </a:lnTo>
                    <a:lnTo>
                      <a:pt x="18657" y="296"/>
                    </a:lnTo>
                    <a:lnTo>
                      <a:pt x="18038" y="0"/>
                    </a:lnTo>
                    <a:lnTo>
                      <a:pt x="16392" y="3455"/>
                    </a:lnTo>
                    <a:lnTo>
                      <a:pt x="12259" y="3455"/>
                    </a:lnTo>
                    <a:lnTo>
                      <a:pt x="13764" y="296"/>
                    </a:lnTo>
                    <a:lnTo>
                      <a:pt x="13147" y="0"/>
                    </a:lnTo>
                    <a:lnTo>
                      <a:pt x="11501" y="3455"/>
                    </a:lnTo>
                    <a:lnTo>
                      <a:pt x="7367" y="3455"/>
                    </a:lnTo>
                    <a:lnTo>
                      <a:pt x="8872" y="296"/>
                    </a:lnTo>
                    <a:lnTo>
                      <a:pt x="825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3" name="Google Shape;643;p65">
              <a:extLst>
                <a:ext uri="{FF2B5EF4-FFF2-40B4-BE49-F238E27FC236}">
                  <a16:creationId xmlns:a16="http://schemas.microsoft.com/office/drawing/2014/main" id="{67923A0A-0DD2-DA15-94BF-AD7BB278CBCE}"/>
                </a:ext>
              </a:extLst>
            </p:cNvPr>
            <p:cNvSpPr/>
            <p:nvPr/>
          </p:nvSpPr>
          <p:spPr>
            <a:xfrm>
              <a:off x="1984272" y="3619975"/>
              <a:ext cx="1449424" cy="133268"/>
            </a:xfrm>
            <a:custGeom>
              <a:avLst/>
              <a:gdLst/>
              <a:ahLst/>
              <a:cxnLst/>
              <a:rect l="l" t="t" r="r" b="b"/>
              <a:pathLst>
                <a:path w="243192" h="7806" extrusionOk="0">
                  <a:moveTo>
                    <a:pt x="3917" y="0"/>
                  </a:moveTo>
                  <a:lnTo>
                    <a:pt x="3503" y="28"/>
                  </a:lnTo>
                  <a:lnTo>
                    <a:pt x="3117" y="83"/>
                  </a:lnTo>
                  <a:lnTo>
                    <a:pt x="2759" y="193"/>
                  </a:lnTo>
                  <a:lnTo>
                    <a:pt x="2400" y="331"/>
                  </a:lnTo>
                  <a:lnTo>
                    <a:pt x="2042" y="497"/>
                  </a:lnTo>
                  <a:lnTo>
                    <a:pt x="1738" y="690"/>
                  </a:lnTo>
                  <a:lnTo>
                    <a:pt x="1435" y="910"/>
                  </a:lnTo>
                  <a:lnTo>
                    <a:pt x="1159" y="1159"/>
                  </a:lnTo>
                  <a:lnTo>
                    <a:pt x="911" y="1435"/>
                  </a:lnTo>
                  <a:lnTo>
                    <a:pt x="690" y="1738"/>
                  </a:lnTo>
                  <a:lnTo>
                    <a:pt x="469" y="2041"/>
                  </a:lnTo>
                  <a:lnTo>
                    <a:pt x="331" y="2400"/>
                  </a:lnTo>
                  <a:lnTo>
                    <a:pt x="194" y="2758"/>
                  </a:lnTo>
                  <a:lnTo>
                    <a:pt x="83" y="3117"/>
                  </a:lnTo>
                  <a:lnTo>
                    <a:pt x="28" y="3503"/>
                  </a:lnTo>
                  <a:lnTo>
                    <a:pt x="1" y="3917"/>
                  </a:lnTo>
                  <a:lnTo>
                    <a:pt x="28" y="4303"/>
                  </a:lnTo>
                  <a:lnTo>
                    <a:pt x="83" y="4689"/>
                  </a:lnTo>
                  <a:lnTo>
                    <a:pt x="194" y="5075"/>
                  </a:lnTo>
                  <a:lnTo>
                    <a:pt x="331" y="5434"/>
                  </a:lnTo>
                  <a:lnTo>
                    <a:pt x="469" y="5765"/>
                  </a:lnTo>
                  <a:lnTo>
                    <a:pt x="690" y="6096"/>
                  </a:lnTo>
                  <a:lnTo>
                    <a:pt x="911" y="6399"/>
                  </a:lnTo>
                  <a:lnTo>
                    <a:pt x="1159" y="6675"/>
                  </a:lnTo>
                  <a:lnTo>
                    <a:pt x="1435" y="6923"/>
                  </a:lnTo>
                  <a:lnTo>
                    <a:pt x="1738" y="7144"/>
                  </a:lnTo>
                  <a:lnTo>
                    <a:pt x="2042" y="7337"/>
                  </a:lnTo>
                  <a:lnTo>
                    <a:pt x="2400" y="7503"/>
                  </a:lnTo>
                  <a:lnTo>
                    <a:pt x="2759" y="7641"/>
                  </a:lnTo>
                  <a:lnTo>
                    <a:pt x="3117" y="7723"/>
                  </a:lnTo>
                  <a:lnTo>
                    <a:pt x="3503" y="7806"/>
                  </a:lnTo>
                  <a:lnTo>
                    <a:pt x="239689" y="7806"/>
                  </a:lnTo>
                  <a:lnTo>
                    <a:pt x="240075" y="7723"/>
                  </a:lnTo>
                  <a:lnTo>
                    <a:pt x="240461" y="7641"/>
                  </a:lnTo>
                  <a:lnTo>
                    <a:pt x="240819" y="7503"/>
                  </a:lnTo>
                  <a:lnTo>
                    <a:pt x="241150" y="7337"/>
                  </a:lnTo>
                  <a:lnTo>
                    <a:pt x="241481" y="7144"/>
                  </a:lnTo>
                  <a:lnTo>
                    <a:pt x="241785" y="6923"/>
                  </a:lnTo>
                  <a:lnTo>
                    <a:pt x="242061" y="6675"/>
                  </a:lnTo>
                  <a:lnTo>
                    <a:pt x="242309" y="6399"/>
                  </a:lnTo>
                  <a:lnTo>
                    <a:pt x="242529" y="6096"/>
                  </a:lnTo>
                  <a:lnTo>
                    <a:pt x="242723" y="5765"/>
                  </a:lnTo>
                  <a:lnTo>
                    <a:pt x="242888" y="5434"/>
                  </a:lnTo>
                  <a:lnTo>
                    <a:pt x="243026" y="5075"/>
                  </a:lnTo>
                  <a:lnTo>
                    <a:pt x="243109" y="4689"/>
                  </a:lnTo>
                  <a:lnTo>
                    <a:pt x="243164" y="4303"/>
                  </a:lnTo>
                  <a:lnTo>
                    <a:pt x="243191" y="3917"/>
                  </a:lnTo>
                  <a:lnTo>
                    <a:pt x="243164" y="3503"/>
                  </a:lnTo>
                  <a:lnTo>
                    <a:pt x="243109" y="3117"/>
                  </a:lnTo>
                  <a:lnTo>
                    <a:pt x="243026" y="2758"/>
                  </a:lnTo>
                  <a:lnTo>
                    <a:pt x="242888" y="2400"/>
                  </a:lnTo>
                  <a:lnTo>
                    <a:pt x="242723" y="2041"/>
                  </a:lnTo>
                  <a:lnTo>
                    <a:pt x="242529" y="1738"/>
                  </a:lnTo>
                  <a:lnTo>
                    <a:pt x="242309" y="1435"/>
                  </a:lnTo>
                  <a:lnTo>
                    <a:pt x="242061" y="1159"/>
                  </a:lnTo>
                  <a:lnTo>
                    <a:pt x="241785" y="910"/>
                  </a:lnTo>
                  <a:lnTo>
                    <a:pt x="241481" y="690"/>
                  </a:lnTo>
                  <a:lnTo>
                    <a:pt x="241150" y="497"/>
                  </a:lnTo>
                  <a:lnTo>
                    <a:pt x="240819" y="331"/>
                  </a:lnTo>
                  <a:lnTo>
                    <a:pt x="240461" y="193"/>
                  </a:lnTo>
                  <a:lnTo>
                    <a:pt x="240075" y="83"/>
                  </a:lnTo>
                  <a:lnTo>
                    <a:pt x="239689" y="28"/>
                  </a:lnTo>
                  <a:lnTo>
                    <a:pt x="23930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CuadroTexto 2">
            <a:extLst>
              <a:ext uri="{FF2B5EF4-FFF2-40B4-BE49-F238E27FC236}">
                <a16:creationId xmlns:a16="http://schemas.microsoft.com/office/drawing/2014/main" id="{DDB20929-F4E1-05F9-1FC5-C7964D991AF3}"/>
              </a:ext>
            </a:extLst>
          </p:cNvPr>
          <p:cNvSpPr txBox="1"/>
          <p:nvPr/>
        </p:nvSpPr>
        <p:spPr>
          <a:xfrm>
            <a:off x="2469964" y="972292"/>
            <a:ext cx="6600405" cy="2677656"/>
          </a:xfrm>
          <a:prstGeom prst="rect">
            <a:avLst/>
          </a:prstGeom>
          <a:noFill/>
        </p:spPr>
        <p:txBody>
          <a:bodyPr wrap="square">
            <a:spAutoFit/>
          </a:bodyPr>
          <a:lstStyle/>
          <a:p>
            <a:pPr algn="just"/>
            <a:r>
              <a:rPr lang="es-419" sz="2400" b="1" dirty="0">
                <a:effectLst/>
                <a:latin typeface="Roboto" panose="02000000000000000000" pitchFamily="2" charset="0"/>
              </a:rPr>
              <a:t>Momento 2: A</a:t>
            </a:r>
            <a:r>
              <a:rPr lang="pt-BR" sz="2400" b="1" dirty="0" err="1">
                <a:highlight>
                  <a:srgbClr val="FFFFFF"/>
                </a:highlight>
                <a:latin typeface="Roboto" panose="02000000000000000000" pitchFamily="2" charset="0"/>
              </a:rPr>
              <a:t>ctividad</a:t>
            </a:r>
            <a:r>
              <a:rPr lang="pt-BR" sz="2400" b="1" dirty="0">
                <a:highlight>
                  <a:srgbClr val="FFFFFF"/>
                </a:highlight>
                <a:latin typeface="Roboto" panose="02000000000000000000" pitchFamily="2" charset="0"/>
              </a:rPr>
              <a:t> cooperativa </a:t>
            </a:r>
            <a:r>
              <a:rPr lang="pt-BR" sz="2400" b="1" dirty="0" err="1">
                <a:highlight>
                  <a:srgbClr val="FFFFFF"/>
                </a:highlight>
                <a:latin typeface="Roboto" panose="02000000000000000000" pitchFamily="2" charset="0"/>
              </a:rPr>
              <a:t>station</a:t>
            </a:r>
            <a:r>
              <a:rPr lang="pt-BR" sz="2400" b="1" dirty="0">
                <a:highlight>
                  <a:srgbClr val="FFFFFF"/>
                </a:highlight>
                <a:latin typeface="Roboto" panose="02000000000000000000" pitchFamily="2" charset="0"/>
              </a:rPr>
              <a:t> </a:t>
            </a:r>
            <a:r>
              <a:rPr lang="pt-BR" sz="2400" b="1" dirty="0" err="1">
                <a:highlight>
                  <a:srgbClr val="FFFFFF"/>
                </a:highlight>
                <a:latin typeface="Roboto" panose="02000000000000000000" pitchFamily="2" charset="0"/>
              </a:rPr>
              <a:t>environment</a:t>
            </a:r>
            <a:r>
              <a:rPr lang="pt-BR" sz="2400" b="1" dirty="0">
                <a:highlight>
                  <a:srgbClr val="FFFFFF"/>
                </a:highlight>
                <a:latin typeface="Roboto" panose="02000000000000000000" pitchFamily="2" charset="0"/>
              </a:rPr>
              <a:t> </a:t>
            </a:r>
            <a:r>
              <a:rPr lang="pt-BR" sz="2400" b="1" dirty="0" err="1">
                <a:highlight>
                  <a:srgbClr val="FFFFFF"/>
                </a:highlight>
                <a:latin typeface="Roboto" panose="02000000000000000000" pitchFamily="2" charset="0"/>
              </a:rPr>
              <a:t>and</a:t>
            </a:r>
            <a:r>
              <a:rPr lang="pt-BR" sz="2400" b="1" dirty="0">
                <a:highlight>
                  <a:srgbClr val="FFFFFF"/>
                </a:highlight>
                <a:latin typeface="Roboto" panose="02000000000000000000" pitchFamily="2" charset="0"/>
              </a:rPr>
              <a:t> Society </a:t>
            </a:r>
            <a:endParaRPr lang="es-419" sz="2400" b="1" dirty="0">
              <a:highlight>
                <a:srgbClr val="FFFFFF"/>
              </a:highlight>
              <a:latin typeface="Roboto" panose="02000000000000000000" pitchFamily="2" charset="0"/>
            </a:endParaRPr>
          </a:p>
          <a:p>
            <a:pPr algn="just"/>
            <a:r>
              <a:rPr lang="es-MX" sz="2400" dirty="0">
                <a:effectLst/>
                <a:latin typeface="Roboto" panose="02000000000000000000" pitchFamily="2" charset="0"/>
              </a:rPr>
              <a:t>Los estudiantes desarrollan la guía integrada in </a:t>
            </a:r>
            <a:r>
              <a:rPr lang="es-MX" sz="2400" dirty="0" err="1">
                <a:effectLst/>
                <a:latin typeface="Roboto" panose="02000000000000000000" pitchFamily="2" charset="0"/>
              </a:rPr>
              <a:t>the</a:t>
            </a:r>
            <a:r>
              <a:rPr lang="es-MX" sz="2400" dirty="0">
                <a:effectLst/>
                <a:latin typeface="Roboto" panose="02000000000000000000" pitchFamily="2" charset="0"/>
              </a:rPr>
              <a:t> </a:t>
            </a:r>
            <a:r>
              <a:rPr lang="es-MX" sz="2400" dirty="0" err="1">
                <a:effectLst/>
                <a:latin typeface="Roboto" panose="02000000000000000000" pitchFamily="2" charset="0"/>
              </a:rPr>
              <a:t>estation</a:t>
            </a:r>
            <a:r>
              <a:rPr lang="es-MX" sz="2400" dirty="0">
                <a:effectLst/>
                <a:latin typeface="Roboto" panose="02000000000000000000" pitchFamily="2" charset="0"/>
              </a:rPr>
              <a:t> </a:t>
            </a:r>
            <a:r>
              <a:rPr lang="es-MX" sz="2400" dirty="0" err="1">
                <a:effectLst/>
                <a:latin typeface="Roboto" panose="02000000000000000000" pitchFamily="2" charset="0"/>
              </a:rPr>
              <a:t>environment</a:t>
            </a:r>
            <a:r>
              <a:rPr lang="es-MX" sz="2400" dirty="0">
                <a:effectLst/>
                <a:latin typeface="Roboto" panose="02000000000000000000" pitchFamily="2" charset="0"/>
              </a:rPr>
              <a:t> and </a:t>
            </a:r>
            <a:r>
              <a:rPr lang="es-MX" sz="2400" dirty="0" err="1">
                <a:effectLst/>
                <a:latin typeface="Roboto" panose="02000000000000000000" pitchFamily="2" charset="0"/>
              </a:rPr>
              <a:t>Society</a:t>
            </a:r>
            <a:r>
              <a:rPr lang="es-MX" sz="2400" dirty="0">
                <a:effectLst/>
                <a:latin typeface="Roboto" panose="02000000000000000000" pitchFamily="2" charset="0"/>
              </a:rPr>
              <a:t> desde </a:t>
            </a:r>
            <a:r>
              <a:rPr lang="es-MX" sz="2400" dirty="0">
                <a:latin typeface="Roboto" panose="02000000000000000000" pitchFamily="2" charset="0"/>
              </a:rPr>
              <a:t>el proyecto de </a:t>
            </a:r>
            <a:r>
              <a:rPr lang="es-MX" sz="2400" dirty="0" err="1">
                <a:latin typeface="Roboto" panose="02000000000000000000" pitchFamily="2" charset="0"/>
              </a:rPr>
              <a:t>ABP</a:t>
            </a:r>
            <a:r>
              <a:rPr lang="es-MX" sz="2400" dirty="0">
                <a:latin typeface="Roboto" panose="02000000000000000000" pitchFamily="2" charset="0"/>
              </a:rPr>
              <a:t> </a:t>
            </a:r>
            <a:r>
              <a:rPr lang="es-MX" sz="2400" dirty="0" err="1">
                <a:latin typeface="Roboto" panose="02000000000000000000" pitchFamily="2" charset="0"/>
              </a:rPr>
              <a:t>Speak</a:t>
            </a:r>
            <a:r>
              <a:rPr lang="es-MX" sz="2400" dirty="0">
                <a:latin typeface="Roboto" panose="02000000000000000000" pitchFamily="2" charset="0"/>
              </a:rPr>
              <a:t> up </a:t>
            </a:r>
            <a:r>
              <a:rPr lang="es-MX" sz="2400" dirty="0" err="1">
                <a:latin typeface="Roboto" panose="02000000000000000000" pitchFamily="2" charset="0"/>
              </a:rPr>
              <a:t>for</a:t>
            </a:r>
            <a:r>
              <a:rPr lang="es-MX" sz="2400" dirty="0">
                <a:latin typeface="Roboto" panose="02000000000000000000" pitchFamily="2" charset="0"/>
              </a:rPr>
              <a:t> </a:t>
            </a:r>
            <a:r>
              <a:rPr lang="es-MX" sz="2400" dirty="0" err="1">
                <a:latin typeface="Roboto" panose="02000000000000000000" pitchFamily="2" charset="0"/>
              </a:rPr>
              <a:t>the</a:t>
            </a:r>
            <a:r>
              <a:rPr lang="es-MX" sz="2400" dirty="0">
                <a:latin typeface="Roboto" panose="02000000000000000000" pitchFamily="2" charset="0"/>
              </a:rPr>
              <a:t> future,  </a:t>
            </a:r>
            <a:r>
              <a:rPr lang="es-MX" sz="2400" dirty="0">
                <a:effectLst/>
                <a:latin typeface="Roboto" panose="02000000000000000000" pitchFamily="2" charset="0"/>
              </a:rPr>
              <a:t>en el cual, los estudiantes reflexionarán sobre las consecuencias de </a:t>
            </a:r>
            <a:r>
              <a:rPr lang="es-MX" sz="2400" dirty="0" err="1">
                <a:effectLst/>
                <a:latin typeface="Roboto" panose="02000000000000000000" pitchFamily="2" charset="0"/>
              </a:rPr>
              <a:t>polluted</a:t>
            </a:r>
            <a:r>
              <a:rPr lang="es-MX" sz="2400" dirty="0">
                <a:effectLst/>
                <a:latin typeface="Roboto" panose="02000000000000000000" pitchFamily="2" charset="0"/>
              </a:rPr>
              <a:t> air.</a:t>
            </a:r>
            <a:endParaRPr lang="es-419" sz="2400" dirty="0">
              <a:effectLst/>
              <a:latin typeface="Roboto" panose="02000000000000000000" pitchFamily="2" charset="0"/>
            </a:endParaRPr>
          </a:p>
        </p:txBody>
      </p:sp>
      <p:sp>
        <p:nvSpPr>
          <p:cNvPr id="2" name="Rectangle 1">
            <a:extLst>
              <a:ext uri="{FF2B5EF4-FFF2-40B4-BE49-F238E27FC236}">
                <a16:creationId xmlns:a16="http://schemas.microsoft.com/office/drawing/2014/main" id="{A50B9057-7C5D-44F0-094D-92CCC3BB3CFB}"/>
              </a:ext>
            </a:extLst>
          </p:cNvPr>
          <p:cNvSpPr>
            <a:spLocks noChangeArrowheads="1"/>
          </p:cNvSpPr>
          <p:nvPr/>
        </p:nvSpPr>
        <p:spPr bwMode="auto">
          <a:xfrm>
            <a:off x="2469964" y="4061097"/>
            <a:ext cx="584407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CO" altLang="es-CO" sz="1800" b="0" i="0" u="none" strike="noStrike" cap="none" normalizeH="0" baseline="0" dirty="0">
                <a:ln>
                  <a:noFill/>
                </a:ln>
                <a:solidFill>
                  <a:schemeClr val="tx1"/>
                </a:solidFill>
                <a:effectLst/>
                <a:latin typeface="Arial" panose="020B0604020202020204" pitchFamily="34" charset="0"/>
                <a:hlinkClick r:id="rId3"/>
              </a:rPr>
              <a:t>INTEGRADA SEMANA 6 </a:t>
            </a:r>
            <a:r>
              <a:rPr kumimoji="0" lang="es-CO" altLang="es-CO" sz="1800" b="0" i="0" u="none" strike="noStrike" cap="none" normalizeH="0" baseline="0" dirty="0" err="1">
                <a:ln>
                  <a:noFill/>
                </a:ln>
                <a:solidFill>
                  <a:schemeClr val="tx1"/>
                </a:solidFill>
                <a:effectLst/>
                <a:latin typeface="Arial" panose="020B0604020202020204" pitchFamily="34" charset="0"/>
                <a:hlinkClick r:id="rId3"/>
              </a:rPr>
              <a:t>BÁSICA.docx</a:t>
            </a:r>
            <a:endParaRPr kumimoji="0" lang="es-CO" altLang="es-C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83831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
                                        </p:tgtEl>
                                        <p:attrNameLst>
                                          <p:attrName>style.visibility</p:attrName>
                                        </p:attrNameLst>
                                      </p:cBhvr>
                                      <p:to>
                                        <p:strVal val="visible"/>
                                      </p:to>
                                    </p:set>
                                    <p:animEffect transition="in" filter="fade">
                                      <p:cBhvr>
                                        <p:cTn id="7" dur="1000"/>
                                        <p:tgtEl>
                                          <p:spTgt spid="614"/>
                                        </p:tgtEl>
                                      </p:cBhvr>
                                    </p:animEffect>
                                  </p:childTnLst>
                                </p:cTn>
                              </p:par>
                              <p:par>
                                <p:cTn id="8" presetID="10" presetClass="entr" presetSubtype="0" fill="hold" nodeType="withEffect">
                                  <p:stCondLst>
                                    <p:cond delay="0"/>
                                  </p:stCondLst>
                                  <p:childTnLst>
                                    <p:set>
                                      <p:cBhvr>
                                        <p:cTn id="9" dur="1" fill="hold">
                                          <p:stCondLst>
                                            <p:cond delay="0"/>
                                          </p:stCondLst>
                                        </p:cTn>
                                        <p:tgtEl>
                                          <p:spTgt spid="617"/>
                                        </p:tgtEl>
                                        <p:attrNameLst>
                                          <p:attrName>style.visibility</p:attrName>
                                        </p:attrNameLst>
                                      </p:cBhvr>
                                      <p:to>
                                        <p:strVal val="visible"/>
                                      </p:to>
                                    </p:set>
                                    <p:animEffect transition="in" filter="fade">
                                      <p:cBhvr>
                                        <p:cTn id="10" dur="1000"/>
                                        <p:tgtEl>
                                          <p:spTgt spid="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nergy Company Meeting XL by Slidesgo">
  <a:themeElements>
    <a:clrScheme name="Simple Light">
      <a:dk1>
        <a:srgbClr val="000000"/>
      </a:dk1>
      <a:lt1>
        <a:srgbClr val="FFFFFF"/>
      </a:lt1>
      <a:dk2>
        <a:srgbClr val="666666"/>
      </a:dk2>
      <a:lt2>
        <a:srgbClr val="EFEFEF"/>
      </a:lt2>
      <a:accent1>
        <a:srgbClr val="F9DC21"/>
      </a:accent1>
      <a:accent2>
        <a:srgbClr val="00C3B1"/>
      </a:accent2>
      <a:accent3>
        <a:srgbClr val="A8D13D"/>
      </a:accent3>
      <a:accent4>
        <a:srgbClr val="7FCB4C"/>
      </a:accent4>
      <a:accent5>
        <a:srgbClr val="57C65A"/>
      </a:accent5>
      <a:accent6>
        <a:srgbClr val="2EC068"/>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511</Words>
  <Application>Microsoft Office PowerPoint</Application>
  <PresentationFormat>Presentación en pantalla (16:9)</PresentationFormat>
  <Paragraphs>31</Paragraphs>
  <Slides>10</Slides>
  <Notes>9</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Century Gothic</vt:lpstr>
      <vt:lpstr>Source Sans Pro</vt:lpstr>
      <vt:lpstr>Roboto</vt:lpstr>
      <vt:lpstr>Encode Sans</vt:lpstr>
      <vt:lpstr>Arial</vt:lpstr>
      <vt:lpstr>Energy Company Meeting XL by Slidesgo</vt:lpstr>
      <vt:lpstr>SOCIAlS STUDY WEEK 6</vt:lpstr>
      <vt:lpstr>PURPOSE AXIS: ACTIVE ENVIRONMENTAL CITIZEN Identifico la importancia de las renewable energies en la environmental transformation mediante el desarrollo de activities cooperativas que permiten fortalecer la conciencia ambiental sostenible. Language objective: what are renewable energy? Sun  water air  Concepts:  Change: Transformation Logic: Usage  </vt:lpstr>
      <vt:lpstr>Agenda</vt:lpstr>
      <vt:lpstr>SESIÓN </vt:lpstr>
      <vt:lpstr>ACTIVATOR COGNITIVO</vt:lpstr>
      <vt:lpstr>RETROALIMENTACIÓN</vt:lpstr>
      <vt:lpstr>Orientación de la atención</vt:lpstr>
      <vt:lpstr>PROCESAMIENTO DE LA INFORMACIÓN:  </vt:lpstr>
      <vt:lpstr>PROCESAMIENTO DE LA INFORMACIÓN:  </vt:lpstr>
      <vt:lpstr>Evaluación: Desarrollo del instructivo de energía renovable, participación en la actividad integrada en la estación environment and society y al cierre se evalúa con la rúbrica exit ticket.  Sentido, significado, metacognición y transferencia: Compartir y reflexión en cómo ellos pueden cuidar los natural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SOCIALES  SEMANA 4</dc:title>
  <dc:creator>Usuario</dc:creator>
  <cp:lastModifiedBy>DIANA MILENA GUARNIZO AYALA</cp:lastModifiedBy>
  <cp:revision>9</cp:revision>
  <dcterms:modified xsi:type="dcterms:W3CDTF">2025-05-17T17:39:53Z</dcterms:modified>
</cp:coreProperties>
</file>