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80" r:id="rId3"/>
    <p:sldId id="275" r:id="rId4"/>
    <p:sldId id="269" r:id="rId5"/>
    <p:sldId id="270" r:id="rId6"/>
    <p:sldId id="277" r:id="rId7"/>
    <p:sldId id="285" r:id="rId8"/>
    <p:sldId id="283" r:id="rId9"/>
    <p:sldId id="284" r:id="rId10"/>
  </p:sldIdLst>
  <p:sldSz cx="18288000" cy="10287000"/>
  <p:notesSz cx="6858000" cy="9144000"/>
  <p:embeddedFontLst>
    <p:embeddedFont>
      <p:font typeface="Abadi" panose="020B0604020104020204" pitchFamily="34" charset="0"/>
      <p:regular r:id="rId12"/>
    </p:embeddedFont>
    <p:embeddedFont>
      <p:font typeface="ADLaM Display" panose="02010000000000000000" pitchFamily="2" charset="0"/>
      <p:regular r:id="rId13"/>
    </p:embeddedFont>
    <p:embeddedFont>
      <p:font typeface="Arial Black" panose="020B0A04020102020204" pitchFamily="34" charset="0"/>
      <p:bold r:id="rId14"/>
    </p:embeddedFont>
    <p:embeddedFont>
      <p:font typeface="Nunito Sans" pitchFamily="2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Tw Cen MT" panose="020B0602020104020603" pitchFamily="34" charset="0"/>
      <p:regular r:id="rId23"/>
      <p:bold r:id="rId24"/>
      <p:italic r:id="rId25"/>
      <p:boldItalic r:id="rId26"/>
    </p:embeddedFont>
    <p:embeddedFont>
      <p:font typeface="Verdana Pro Semibold" panose="020B0704030504040204" pitchFamily="34" charset="0"/>
      <p:bold r:id="rId27"/>
    </p:embeddedFont>
    <p:embeddedFont>
      <p:font typeface="Walter Turncoat" panose="020B0604020202020204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236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>
          <a:extLst>
            <a:ext uri="{FF2B5EF4-FFF2-40B4-BE49-F238E27FC236}">
              <a16:creationId xmlns:a16="http://schemas.microsoft.com/office/drawing/2014/main" id="{345BBFAA-2185-ACEC-0375-54EFC793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:notes">
            <a:extLst>
              <a:ext uri="{FF2B5EF4-FFF2-40B4-BE49-F238E27FC236}">
                <a16:creationId xmlns:a16="http://schemas.microsoft.com/office/drawing/2014/main" id="{090A19A9-A758-DD20-21CF-440D9F2859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:notes">
            <a:extLst>
              <a:ext uri="{FF2B5EF4-FFF2-40B4-BE49-F238E27FC236}">
                <a16:creationId xmlns:a16="http://schemas.microsoft.com/office/drawing/2014/main" id="{0DD5F835-ADA7-E7DF-C3F4-F97B0C2E4A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77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>
          <a:extLst>
            <a:ext uri="{FF2B5EF4-FFF2-40B4-BE49-F238E27FC236}">
              <a16:creationId xmlns:a16="http://schemas.microsoft.com/office/drawing/2014/main" id="{3556F6D4-372E-0CC5-057D-5D9973149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8:notes">
            <a:extLst>
              <a:ext uri="{FF2B5EF4-FFF2-40B4-BE49-F238E27FC236}">
                <a16:creationId xmlns:a16="http://schemas.microsoft.com/office/drawing/2014/main" id="{1E9D0519-AB3B-7EA0-ABF9-F2708EB7FB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8:notes">
            <a:extLst>
              <a:ext uri="{FF2B5EF4-FFF2-40B4-BE49-F238E27FC236}">
                <a16:creationId xmlns:a16="http://schemas.microsoft.com/office/drawing/2014/main" id="{00A585F0-C28A-1C59-832B-A223E77E65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59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3457577" cy="10287002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637" y="1683545"/>
            <a:ext cx="13187363" cy="35814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637" y="5403057"/>
            <a:ext cx="13187363" cy="2483643"/>
          </a:xfrm>
        </p:spPr>
        <p:txBody>
          <a:bodyPr>
            <a:normAutofit/>
          </a:bodyPr>
          <a:lstStyle>
            <a:lvl1pPr marL="0" indent="0" algn="l">
              <a:buNone/>
              <a:defRPr sz="3000" cap="all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16267" y="8115302"/>
            <a:ext cx="4114800" cy="547688"/>
          </a:xfrm>
        </p:spPr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636" y="8115302"/>
            <a:ext cx="7687329" cy="547688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5367" y="8115299"/>
            <a:ext cx="1156634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059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6456997"/>
            <a:ext cx="14868533" cy="12290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2117" y="909639"/>
            <a:ext cx="14868531" cy="4949667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80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7686030"/>
            <a:ext cx="14866289" cy="10237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516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85" y="914400"/>
            <a:ext cx="14858933" cy="514350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6629399"/>
            <a:ext cx="14856689" cy="2057399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25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399"/>
            <a:ext cx="13954128" cy="4122644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048336"/>
            <a:ext cx="1312844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6464879"/>
            <a:ext cx="14859003" cy="2234244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55268" y="109859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806055" y="414745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6679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3201062"/>
            <a:ext cx="14859002" cy="37677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6986483"/>
            <a:ext cx="14856758" cy="1710966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68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12116" y="4011695"/>
            <a:ext cx="4795349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91878" y="5040395"/>
            <a:ext cx="4813103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2150" y="4016453"/>
            <a:ext cx="4776578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56320" y="5045153"/>
            <a:ext cx="4793745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663" y="4011695"/>
            <a:ext cx="4792452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778663" y="5040395"/>
            <a:ext cx="4792452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7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12117" y="914400"/>
            <a:ext cx="14858999" cy="28575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12120" y="6606894"/>
            <a:ext cx="479286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2120" y="4000497"/>
            <a:ext cx="479286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2120" y="7471288"/>
            <a:ext cx="4792860" cy="12267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3580" y="6606894"/>
            <a:ext cx="480060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733580" y="4000497"/>
            <a:ext cx="4798410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31390" y="7471286"/>
            <a:ext cx="4800600" cy="121551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851" y="6606893"/>
            <a:ext cx="4786112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8664" y="4000497"/>
            <a:ext cx="4792454" cy="2286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78663" y="7471281"/>
            <a:ext cx="4792452" cy="121551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232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690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63601" y="914399"/>
            <a:ext cx="3007517" cy="7772402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2115" y="914399"/>
            <a:ext cx="11622885" cy="777240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58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828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128840"/>
            <a:ext cx="14859000" cy="427910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636543"/>
            <a:ext cx="14859000" cy="2062164"/>
          </a:xfrm>
        </p:spPr>
        <p:txBody>
          <a:bodyPr>
            <a:normAutofit/>
          </a:bodyPr>
          <a:lstStyle>
            <a:lvl1pPr marL="0" indent="0">
              <a:buNone/>
              <a:defRPr sz="27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25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6" y="3374229"/>
            <a:ext cx="7317584" cy="531257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1" y="3374229"/>
            <a:ext cx="7312817" cy="531257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54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928690"/>
            <a:ext cx="14859000" cy="221694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029" y="3374229"/>
            <a:ext cx="6974675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6" y="4610096"/>
            <a:ext cx="7317587" cy="407670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12" y="3374228"/>
            <a:ext cx="6969903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10096"/>
            <a:ext cx="7312815" cy="407670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16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37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22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58" y="914402"/>
            <a:ext cx="5784056" cy="245982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1" y="888999"/>
            <a:ext cx="8836814" cy="7797801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058" y="3374229"/>
            <a:ext cx="5784056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278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8901762" cy="245982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71082" y="914402"/>
            <a:ext cx="5500035" cy="77723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3374229"/>
            <a:ext cx="8901767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13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21432" y="1"/>
            <a:ext cx="18080832" cy="10287002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20" y="927777"/>
            <a:ext cx="14858997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9" y="3374230"/>
            <a:ext cx="14858999" cy="531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382" y="88249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7" y="8824913"/>
            <a:ext cx="93589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4482" y="8824912"/>
            <a:ext cx="115663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7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74" y="1774195"/>
            <a:ext cx="15492050" cy="60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14649590" y="-440011"/>
            <a:ext cx="5790920" cy="3274502"/>
          </a:xfrm>
          <a:custGeom>
            <a:avLst/>
            <a:gdLst/>
            <a:ahLst/>
            <a:cxnLst/>
            <a:rect l="l" t="t" r="r" b="b"/>
            <a:pathLst>
              <a:path w="5790920" h="3274502" extrusionOk="0">
                <a:moveTo>
                  <a:pt x="0" y="0"/>
                </a:moveTo>
                <a:lnTo>
                  <a:pt x="5790920" y="0"/>
                </a:lnTo>
                <a:lnTo>
                  <a:pt x="5790920" y="3274502"/>
                </a:lnTo>
                <a:lnTo>
                  <a:pt x="0" y="3274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6" name="Google Shape;86;p13"/>
          <p:cNvSpPr/>
          <p:nvPr/>
        </p:nvSpPr>
        <p:spPr>
          <a:xfrm flipH="1">
            <a:off x="12830649" y="1188290"/>
            <a:ext cx="3524690" cy="2277831"/>
          </a:xfrm>
          <a:custGeom>
            <a:avLst/>
            <a:gdLst/>
            <a:ahLst/>
            <a:cxnLst/>
            <a:rect l="l" t="t" r="r" b="b"/>
            <a:pathLst>
              <a:path w="3524690" h="2277831" extrusionOk="0">
                <a:moveTo>
                  <a:pt x="3524690" y="0"/>
                </a:moveTo>
                <a:lnTo>
                  <a:pt x="0" y="0"/>
                </a:lnTo>
                <a:lnTo>
                  <a:pt x="0" y="2277831"/>
                </a:lnTo>
                <a:lnTo>
                  <a:pt x="3524690" y="2277831"/>
                </a:lnTo>
                <a:lnTo>
                  <a:pt x="352469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7" name="Google Shape;87;p13"/>
          <p:cNvSpPr/>
          <p:nvPr/>
        </p:nvSpPr>
        <p:spPr>
          <a:xfrm>
            <a:off x="13575840" y="8567165"/>
            <a:ext cx="5558997" cy="2568575"/>
          </a:xfrm>
          <a:custGeom>
            <a:avLst/>
            <a:gdLst/>
            <a:ahLst/>
            <a:cxnLst/>
            <a:rect l="l" t="t" r="r" b="b"/>
            <a:pathLst>
              <a:path w="5558997" h="2568575" extrusionOk="0">
                <a:moveTo>
                  <a:pt x="0" y="0"/>
                </a:moveTo>
                <a:lnTo>
                  <a:pt x="5558997" y="0"/>
                </a:lnTo>
                <a:lnTo>
                  <a:pt x="5558997" y="2568575"/>
                </a:lnTo>
                <a:lnTo>
                  <a:pt x="0" y="2568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8" name="Google Shape;88;p13"/>
          <p:cNvSpPr/>
          <p:nvPr/>
        </p:nvSpPr>
        <p:spPr>
          <a:xfrm rot="10800000">
            <a:off x="2198656" y="9448800"/>
            <a:ext cx="5558997" cy="2568575"/>
          </a:xfrm>
          <a:custGeom>
            <a:avLst/>
            <a:gdLst/>
            <a:ahLst/>
            <a:cxnLst/>
            <a:rect l="l" t="t" r="r" b="b"/>
            <a:pathLst>
              <a:path w="5558997" h="2568575" extrusionOk="0">
                <a:moveTo>
                  <a:pt x="0" y="0"/>
                </a:moveTo>
                <a:lnTo>
                  <a:pt x="5558997" y="0"/>
                </a:lnTo>
                <a:lnTo>
                  <a:pt x="5558997" y="2568575"/>
                </a:lnTo>
                <a:lnTo>
                  <a:pt x="0" y="2568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9" name="Google Shape;89;p13"/>
          <p:cNvSpPr/>
          <p:nvPr/>
        </p:nvSpPr>
        <p:spPr>
          <a:xfrm>
            <a:off x="14811300" y="5545170"/>
            <a:ext cx="3088077" cy="5526760"/>
          </a:xfrm>
          <a:custGeom>
            <a:avLst/>
            <a:gdLst/>
            <a:ahLst/>
            <a:cxnLst/>
            <a:rect l="l" t="t" r="r" b="b"/>
            <a:pathLst>
              <a:path w="3088077" h="5526760" extrusionOk="0">
                <a:moveTo>
                  <a:pt x="0" y="0"/>
                </a:moveTo>
                <a:lnTo>
                  <a:pt x="3088077" y="0"/>
                </a:lnTo>
                <a:lnTo>
                  <a:pt x="3088077" y="5526759"/>
                </a:lnTo>
                <a:lnTo>
                  <a:pt x="0" y="5526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91" name="Google Shape;91;p13"/>
          <p:cNvSpPr txBox="1"/>
          <p:nvPr/>
        </p:nvSpPr>
        <p:spPr>
          <a:xfrm>
            <a:off x="3140730" y="2733861"/>
            <a:ext cx="14758647" cy="419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 b="0" i="0" u="none" strike="noStrike" cap="none" dirty="0">
                <a:solidFill>
                  <a:srgbClr val="FF0000"/>
                </a:solidFill>
                <a:latin typeface="Arial Black" panose="020B0A04020102020204" pitchFamily="34" charset="0"/>
                <a:ea typeface="Walter Turncoat"/>
                <a:cs typeface="Walter Turncoat"/>
                <a:sym typeface="Walter Turncoat"/>
              </a:rPr>
              <a:t>Ethics</a:t>
            </a:r>
          </a:p>
          <a:p>
            <a:pPr marL="0" marR="0" lvl="0" indent="0" algn="ctr" rtl="0">
              <a:lnSpc>
                <a:spcPct val="13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 dirty="0">
                <a:solidFill>
                  <a:srgbClr val="F4AA26"/>
                </a:solidFill>
                <a:latin typeface="Arial Black" panose="020B0A04020102020204" pitchFamily="34" charset="0"/>
                <a:sym typeface="Walter Turncoat"/>
              </a:rPr>
              <a:t>TERCER PERIODO</a:t>
            </a:r>
            <a:endParaRPr sz="1100" dirty="0">
              <a:latin typeface="Arial Black" panose="020B0A04020102020204" pitchFamily="34" charset="0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761619" y="549447"/>
            <a:ext cx="3283771" cy="1277686"/>
          </a:xfrm>
          <a:custGeom>
            <a:avLst/>
            <a:gdLst/>
            <a:ahLst/>
            <a:cxnLst/>
            <a:rect l="l" t="t" r="r" b="b"/>
            <a:pathLst>
              <a:path w="3283771" h="1277686" extrusionOk="0">
                <a:moveTo>
                  <a:pt x="0" y="0"/>
                </a:moveTo>
                <a:lnTo>
                  <a:pt x="3283771" y="0"/>
                </a:lnTo>
                <a:lnTo>
                  <a:pt x="3283771" y="1277686"/>
                </a:lnTo>
                <a:lnTo>
                  <a:pt x="0" y="1277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3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pic>
        <p:nvPicPr>
          <p:cNvPr id="95" name="Google Shape;9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53025" y="801725"/>
            <a:ext cx="5790901" cy="10061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CEB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7"/>
          <p:cNvSpPr/>
          <p:nvPr/>
        </p:nvSpPr>
        <p:spPr>
          <a:xfrm>
            <a:off x="3702717" y="364192"/>
            <a:ext cx="11128633" cy="5142067"/>
          </a:xfrm>
          <a:custGeom>
            <a:avLst/>
            <a:gdLst/>
            <a:ahLst/>
            <a:cxnLst/>
            <a:rect l="l" t="t" r="r" b="b"/>
            <a:pathLst>
              <a:path w="11128633" h="5142067" extrusionOk="0">
                <a:moveTo>
                  <a:pt x="0" y="0"/>
                </a:moveTo>
                <a:lnTo>
                  <a:pt x="11128633" y="0"/>
                </a:lnTo>
                <a:lnTo>
                  <a:pt x="11128633" y="5142067"/>
                </a:lnTo>
                <a:lnTo>
                  <a:pt x="0" y="5142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47" name="Google Shape;647;p37"/>
          <p:cNvSpPr txBox="1"/>
          <p:nvPr/>
        </p:nvSpPr>
        <p:spPr>
          <a:xfrm>
            <a:off x="5357273" y="1680556"/>
            <a:ext cx="8018174" cy="243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lter Turncoat"/>
                <a:sym typeface="Walter Turncoat"/>
              </a:rPr>
              <a:t>Sesión</a:t>
            </a:r>
            <a:r>
              <a:rPr lang="en-US" sz="1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lter Turncoat"/>
                <a:sym typeface="Walter Turncoat"/>
              </a:rPr>
              <a:t> 1</a:t>
            </a:r>
            <a:endParaRPr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8" name="Google Shape;648;p37"/>
          <p:cNvSpPr txBox="1"/>
          <p:nvPr/>
        </p:nvSpPr>
        <p:spPr>
          <a:xfrm>
            <a:off x="5703818" y="10954078"/>
            <a:ext cx="6880363" cy="39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62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Write a closing statement or call-to-action here.</a:t>
            </a:r>
            <a:endParaRPr/>
          </a:p>
        </p:txBody>
      </p:sp>
      <p:grpSp>
        <p:nvGrpSpPr>
          <p:cNvPr id="649" name="Google Shape;649;p37"/>
          <p:cNvGrpSpPr/>
          <p:nvPr/>
        </p:nvGrpSpPr>
        <p:grpSpPr>
          <a:xfrm>
            <a:off x="-219399" y="8392138"/>
            <a:ext cx="18817266" cy="1894862"/>
            <a:chOff x="0" y="-38100"/>
            <a:chExt cx="4955988" cy="499058"/>
          </a:xfrm>
        </p:grpSpPr>
        <p:sp>
          <p:nvSpPr>
            <p:cNvPr id="650" name="Google Shape;650;p37"/>
            <p:cNvSpPr/>
            <p:nvPr/>
          </p:nvSpPr>
          <p:spPr>
            <a:xfrm>
              <a:off x="0" y="0"/>
              <a:ext cx="4955988" cy="460958"/>
            </a:xfrm>
            <a:custGeom>
              <a:avLst/>
              <a:gdLst/>
              <a:ahLst/>
              <a:cxnLst/>
              <a:rect l="l" t="t" r="r" b="b"/>
              <a:pathLst>
                <a:path w="4955988" h="460958" extrusionOk="0">
                  <a:moveTo>
                    <a:pt x="0" y="0"/>
                  </a:moveTo>
                  <a:lnTo>
                    <a:pt x="4955988" y="0"/>
                  </a:lnTo>
                  <a:lnTo>
                    <a:pt x="4955988" y="460958"/>
                  </a:lnTo>
                  <a:lnTo>
                    <a:pt x="0" y="460958"/>
                  </a:lnTo>
                  <a:close/>
                </a:path>
              </a:pathLst>
            </a:custGeom>
            <a:solidFill>
              <a:srgbClr val="92BAED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51" name="Google Shape;651;p37"/>
            <p:cNvSpPr txBox="1"/>
            <p:nvPr/>
          </p:nvSpPr>
          <p:spPr>
            <a:xfrm>
              <a:off x="0" y="-38100"/>
              <a:ext cx="4955988" cy="499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2" name="Google Shape;652;p37"/>
          <p:cNvSpPr/>
          <p:nvPr/>
        </p:nvSpPr>
        <p:spPr>
          <a:xfrm>
            <a:off x="6357888" y="6450866"/>
            <a:ext cx="4711995" cy="2114508"/>
          </a:xfrm>
          <a:custGeom>
            <a:avLst/>
            <a:gdLst/>
            <a:ahLst/>
            <a:cxnLst/>
            <a:rect l="l" t="t" r="r" b="b"/>
            <a:pathLst>
              <a:path w="4711995" h="2114508" extrusionOk="0">
                <a:moveTo>
                  <a:pt x="0" y="0"/>
                </a:moveTo>
                <a:lnTo>
                  <a:pt x="4711994" y="0"/>
                </a:lnTo>
                <a:lnTo>
                  <a:pt x="4711994" y="2114508"/>
                </a:lnTo>
                <a:lnTo>
                  <a:pt x="0" y="2114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53" name="Google Shape;653;p37"/>
          <p:cNvSpPr/>
          <p:nvPr/>
        </p:nvSpPr>
        <p:spPr>
          <a:xfrm>
            <a:off x="9485039" y="3721598"/>
            <a:ext cx="4566242" cy="6078193"/>
          </a:xfrm>
          <a:custGeom>
            <a:avLst/>
            <a:gdLst/>
            <a:ahLst/>
            <a:cxnLst/>
            <a:rect l="l" t="t" r="r" b="b"/>
            <a:pathLst>
              <a:path w="4566242" h="6078193" extrusionOk="0">
                <a:moveTo>
                  <a:pt x="0" y="0"/>
                </a:moveTo>
                <a:lnTo>
                  <a:pt x="4566242" y="0"/>
                </a:lnTo>
                <a:lnTo>
                  <a:pt x="4566242" y="6078193"/>
                </a:lnTo>
                <a:lnTo>
                  <a:pt x="0" y="6078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54" name="Google Shape;654;p37"/>
          <p:cNvSpPr/>
          <p:nvPr/>
        </p:nvSpPr>
        <p:spPr>
          <a:xfrm>
            <a:off x="15068708" y="1960549"/>
            <a:ext cx="4381184" cy="3600536"/>
          </a:xfrm>
          <a:custGeom>
            <a:avLst/>
            <a:gdLst/>
            <a:ahLst/>
            <a:cxnLst/>
            <a:rect l="l" t="t" r="r" b="b"/>
            <a:pathLst>
              <a:path w="4381184" h="3600536" extrusionOk="0">
                <a:moveTo>
                  <a:pt x="0" y="0"/>
                </a:moveTo>
                <a:lnTo>
                  <a:pt x="4381184" y="0"/>
                </a:lnTo>
                <a:lnTo>
                  <a:pt x="4381184" y="3600536"/>
                </a:lnTo>
                <a:lnTo>
                  <a:pt x="0" y="3600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1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55" name="Google Shape;655;p37"/>
          <p:cNvSpPr/>
          <p:nvPr/>
        </p:nvSpPr>
        <p:spPr>
          <a:xfrm>
            <a:off x="-2330727" y="-1603682"/>
            <a:ext cx="4789075" cy="3935749"/>
          </a:xfrm>
          <a:custGeom>
            <a:avLst/>
            <a:gdLst/>
            <a:ahLst/>
            <a:cxnLst/>
            <a:rect l="l" t="t" r="r" b="b"/>
            <a:pathLst>
              <a:path w="4789075" h="3935749" extrusionOk="0">
                <a:moveTo>
                  <a:pt x="0" y="0"/>
                </a:moveTo>
                <a:lnTo>
                  <a:pt x="4789075" y="0"/>
                </a:lnTo>
                <a:lnTo>
                  <a:pt x="4789075" y="3935749"/>
                </a:lnTo>
                <a:lnTo>
                  <a:pt x="0" y="3935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1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56" name="Google Shape;656;p37"/>
          <p:cNvSpPr/>
          <p:nvPr/>
        </p:nvSpPr>
        <p:spPr>
          <a:xfrm>
            <a:off x="585616" y="5561085"/>
            <a:ext cx="6588762" cy="4035616"/>
          </a:xfrm>
          <a:custGeom>
            <a:avLst/>
            <a:gdLst/>
            <a:ahLst/>
            <a:cxnLst/>
            <a:rect l="l" t="t" r="r" b="b"/>
            <a:pathLst>
              <a:path w="6588762" h="4035616" extrusionOk="0">
                <a:moveTo>
                  <a:pt x="0" y="0"/>
                </a:moveTo>
                <a:lnTo>
                  <a:pt x="6588762" y="0"/>
                </a:lnTo>
                <a:lnTo>
                  <a:pt x="6588762" y="4035617"/>
                </a:lnTo>
                <a:lnTo>
                  <a:pt x="0" y="4035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657" name="Google Shape;657;p37"/>
          <p:cNvSpPr/>
          <p:nvPr/>
        </p:nvSpPr>
        <p:spPr>
          <a:xfrm>
            <a:off x="13839444" y="6912228"/>
            <a:ext cx="3419856" cy="2795732"/>
          </a:xfrm>
          <a:custGeom>
            <a:avLst/>
            <a:gdLst/>
            <a:ahLst/>
            <a:cxnLst/>
            <a:rect l="l" t="t" r="r" b="b"/>
            <a:pathLst>
              <a:path w="3419856" h="2795732" extrusionOk="0">
                <a:moveTo>
                  <a:pt x="0" y="0"/>
                </a:moveTo>
                <a:lnTo>
                  <a:pt x="3419856" y="0"/>
                </a:lnTo>
                <a:lnTo>
                  <a:pt x="3419856" y="2795732"/>
                </a:lnTo>
                <a:lnTo>
                  <a:pt x="0" y="2795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2"/>
          <p:cNvGrpSpPr/>
          <p:nvPr/>
        </p:nvGrpSpPr>
        <p:grpSpPr>
          <a:xfrm>
            <a:off x="1314450" y="2405117"/>
            <a:ext cx="5182480" cy="7177261"/>
            <a:chOff x="0" y="-38100"/>
            <a:chExt cx="1066616" cy="1477165"/>
          </a:xfrm>
        </p:grpSpPr>
        <p:sp>
          <p:nvSpPr>
            <p:cNvPr id="526" name="Google Shape;526;p32"/>
            <p:cNvSpPr/>
            <p:nvPr/>
          </p:nvSpPr>
          <p:spPr>
            <a:xfrm>
              <a:off x="0" y="0"/>
              <a:ext cx="1066616" cy="1439065"/>
            </a:xfrm>
            <a:custGeom>
              <a:avLst/>
              <a:gdLst/>
              <a:ahLst/>
              <a:cxnLst/>
              <a:rect l="l" t="t" r="r" b="b"/>
              <a:pathLst>
                <a:path w="1066616" h="1439065" extrusionOk="0">
                  <a:moveTo>
                    <a:pt x="44816" y="0"/>
                  </a:moveTo>
                  <a:lnTo>
                    <a:pt x="1021800" y="0"/>
                  </a:lnTo>
                  <a:cubicBezTo>
                    <a:pt x="1046551" y="0"/>
                    <a:pt x="1066616" y="20065"/>
                    <a:pt x="1066616" y="44816"/>
                  </a:cubicBezTo>
                  <a:lnTo>
                    <a:pt x="1066616" y="1394249"/>
                  </a:lnTo>
                  <a:cubicBezTo>
                    <a:pt x="1066616" y="1419000"/>
                    <a:pt x="1046551" y="1439065"/>
                    <a:pt x="1021800" y="1439065"/>
                  </a:cubicBezTo>
                  <a:lnTo>
                    <a:pt x="44816" y="1439065"/>
                  </a:lnTo>
                  <a:cubicBezTo>
                    <a:pt x="32930" y="1439065"/>
                    <a:pt x="21531" y="1434344"/>
                    <a:pt x="13126" y="1425939"/>
                  </a:cubicBezTo>
                  <a:cubicBezTo>
                    <a:pt x="4722" y="1417534"/>
                    <a:pt x="0" y="1406135"/>
                    <a:pt x="0" y="1394249"/>
                  </a:cubicBezTo>
                  <a:lnTo>
                    <a:pt x="0" y="44816"/>
                  </a:lnTo>
                  <a:cubicBezTo>
                    <a:pt x="0" y="20065"/>
                    <a:pt x="20065" y="0"/>
                    <a:pt x="44816" y="0"/>
                  </a:cubicBezTo>
                  <a:close/>
                </a:path>
              </a:pathLst>
            </a:custGeom>
            <a:solidFill>
              <a:srgbClr val="ADC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 txBox="1"/>
            <p:nvPr/>
          </p:nvSpPr>
          <p:spPr>
            <a:xfrm>
              <a:off x="0" y="-38100"/>
              <a:ext cx="1066616" cy="1477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32"/>
          <p:cNvGrpSpPr/>
          <p:nvPr/>
        </p:nvGrpSpPr>
        <p:grpSpPr>
          <a:xfrm>
            <a:off x="1314450" y="6835847"/>
            <a:ext cx="5182480" cy="1030011"/>
            <a:chOff x="0" y="-38100"/>
            <a:chExt cx="1364933" cy="271279"/>
          </a:xfrm>
        </p:grpSpPr>
        <p:sp>
          <p:nvSpPr>
            <p:cNvPr id="529" name="Google Shape;529;p32"/>
            <p:cNvSpPr/>
            <p:nvPr/>
          </p:nvSpPr>
          <p:spPr>
            <a:xfrm>
              <a:off x="0" y="0"/>
              <a:ext cx="1364933" cy="233179"/>
            </a:xfrm>
            <a:custGeom>
              <a:avLst/>
              <a:gdLst/>
              <a:ahLst/>
              <a:cxnLst/>
              <a:rect l="l" t="t" r="r" b="b"/>
              <a:pathLst>
                <a:path w="1364933" h="233179" extrusionOk="0">
                  <a:moveTo>
                    <a:pt x="0" y="0"/>
                  </a:moveTo>
                  <a:lnTo>
                    <a:pt x="1364933" y="0"/>
                  </a:lnTo>
                  <a:lnTo>
                    <a:pt x="1364933" y="233179"/>
                  </a:lnTo>
                  <a:lnTo>
                    <a:pt x="0" y="233179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30" name="Google Shape;530;p32"/>
            <p:cNvSpPr txBox="1"/>
            <p:nvPr/>
          </p:nvSpPr>
          <p:spPr>
            <a:xfrm>
              <a:off x="0" y="-38100"/>
              <a:ext cx="1364933" cy="271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32"/>
          <p:cNvGrpSpPr/>
          <p:nvPr/>
        </p:nvGrpSpPr>
        <p:grpSpPr>
          <a:xfrm>
            <a:off x="1314450" y="7279617"/>
            <a:ext cx="5182480" cy="2302761"/>
            <a:chOff x="0" y="-38100"/>
            <a:chExt cx="1066616" cy="473935"/>
          </a:xfrm>
        </p:grpSpPr>
        <p:sp>
          <p:nvSpPr>
            <p:cNvPr id="532" name="Google Shape;532;p32"/>
            <p:cNvSpPr/>
            <p:nvPr/>
          </p:nvSpPr>
          <p:spPr>
            <a:xfrm>
              <a:off x="0" y="0"/>
              <a:ext cx="1066616" cy="435835"/>
            </a:xfrm>
            <a:custGeom>
              <a:avLst/>
              <a:gdLst/>
              <a:ahLst/>
              <a:cxnLst/>
              <a:rect l="l" t="t" r="r" b="b"/>
              <a:pathLst>
                <a:path w="1066616" h="435835" extrusionOk="0">
                  <a:moveTo>
                    <a:pt x="44816" y="0"/>
                  </a:moveTo>
                  <a:lnTo>
                    <a:pt x="1021800" y="0"/>
                  </a:lnTo>
                  <a:cubicBezTo>
                    <a:pt x="1046551" y="0"/>
                    <a:pt x="1066616" y="20065"/>
                    <a:pt x="1066616" y="44816"/>
                  </a:cubicBezTo>
                  <a:lnTo>
                    <a:pt x="1066616" y="391019"/>
                  </a:lnTo>
                  <a:cubicBezTo>
                    <a:pt x="1066616" y="415771"/>
                    <a:pt x="1046551" y="435835"/>
                    <a:pt x="1021800" y="435835"/>
                  </a:cubicBezTo>
                  <a:lnTo>
                    <a:pt x="44816" y="435835"/>
                  </a:lnTo>
                  <a:cubicBezTo>
                    <a:pt x="20065" y="435835"/>
                    <a:pt x="0" y="415771"/>
                    <a:pt x="0" y="391019"/>
                  </a:cubicBezTo>
                  <a:lnTo>
                    <a:pt x="0" y="44816"/>
                  </a:lnTo>
                  <a:cubicBezTo>
                    <a:pt x="0" y="20065"/>
                    <a:pt x="20065" y="0"/>
                    <a:pt x="44816" y="0"/>
                  </a:cubicBez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 txBox="1"/>
            <p:nvPr/>
          </p:nvSpPr>
          <p:spPr>
            <a:xfrm>
              <a:off x="0" y="-38100"/>
              <a:ext cx="1066616" cy="473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" name="Google Shape;535;p32"/>
          <p:cNvSpPr/>
          <p:nvPr/>
        </p:nvSpPr>
        <p:spPr>
          <a:xfrm>
            <a:off x="1028700" y="3137282"/>
            <a:ext cx="5887114" cy="5813525"/>
          </a:xfrm>
          <a:custGeom>
            <a:avLst/>
            <a:gdLst/>
            <a:ahLst/>
            <a:cxnLst/>
            <a:rect l="l" t="t" r="r" b="b"/>
            <a:pathLst>
              <a:path w="5887114" h="5813525" extrusionOk="0">
                <a:moveTo>
                  <a:pt x="0" y="0"/>
                </a:moveTo>
                <a:lnTo>
                  <a:pt x="5887114" y="0"/>
                </a:lnTo>
                <a:lnTo>
                  <a:pt x="5887114" y="5813525"/>
                </a:lnTo>
                <a:lnTo>
                  <a:pt x="0" y="5813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36" name="Google Shape;536;p32"/>
          <p:cNvSpPr txBox="1"/>
          <p:nvPr/>
        </p:nvSpPr>
        <p:spPr>
          <a:xfrm>
            <a:off x="1028700" y="461102"/>
            <a:ext cx="16230600" cy="188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dirty="0" err="1">
                <a:solidFill>
                  <a:srgbClr val="FF0000"/>
                </a:solidFill>
                <a:latin typeface="Verdana Pro Semibold" panose="020F0502020204030204" pitchFamily="34" charset="0"/>
                <a:sym typeface="Walter Turncoat"/>
              </a:rPr>
              <a:t>Propósito</a:t>
            </a:r>
            <a:r>
              <a:rPr lang="en-US" sz="8799" dirty="0">
                <a:solidFill>
                  <a:srgbClr val="FFFFFF"/>
                </a:solidFill>
                <a:latin typeface="Walter Turncoat"/>
                <a:sym typeface="Walter Turncoat"/>
              </a:rPr>
              <a:t>:</a:t>
            </a:r>
            <a:endParaRPr dirty="0"/>
          </a:p>
        </p:txBody>
      </p:sp>
      <p:sp>
        <p:nvSpPr>
          <p:cNvPr id="543" name="Google Shape;543;p32"/>
          <p:cNvSpPr/>
          <p:nvPr/>
        </p:nvSpPr>
        <p:spPr>
          <a:xfrm>
            <a:off x="16365328" y="2879695"/>
            <a:ext cx="3536988" cy="7407305"/>
          </a:xfrm>
          <a:custGeom>
            <a:avLst/>
            <a:gdLst/>
            <a:ahLst/>
            <a:cxnLst/>
            <a:rect l="l" t="t" r="r" b="b"/>
            <a:pathLst>
              <a:path w="3536988" h="7407305" extrusionOk="0">
                <a:moveTo>
                  <a:pt x="0" y="0"/>
                </a:moveTo>
                <a:lnTo>
                  <a:pt x="3536988" y="0"/>
                </a:lnTo>
                <a:lnTo>
                  <a:pt x="3536988" y="7407305"/>
                </a:lnTo>
                <a:lnTo>
                  <a:pt x="0" y="7407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C7A02C-A873-6D9D-34BA-740FA4591205}"/>
              </a:ext>
            </a:extLst>
          </p:cNvPr>
          <p:cNvSpPr txBox="1"/>
          <p:nvPr/>
        </p:nvSpPr>
        <p:spPr>
          <a:xfrm>
            <a:off x="6817628" y="2890328"/>
            <a:ext cx="99468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800" dirty="0">
                <a:solidFill>
                  <a:schemeClr val="bg1"/>
                </a:solidFill>
              </a:rPr>
              <a:t>Comprendo (I </a:t>
            </a:r>
            <a:r>
              <a:rPr lang="es-MX" sz="4800" dirty="0" err="1">
                <a:solidFill>
                  <a:schemeClr val="bg1"/>
                </a:solidFill>
              </a:rPr>
              <a:t>understand</a:t>
            </a:r>
            <a:r>
              <a:rPr lang="es-MX" sz="4800" dirty="0">
                <a:solidFill>
                  <a:schemeClr val="bg1"/>
                </a:solidFill>
              </a:rPr>
              <a:t>) qué es la autonomía (</a:t>
            </a:r>
            <a:r>
              <a:rPr lang="es-MX" sz="4800" dirty="0" err="1">
                <a:solidFill>
                  <a:schemeClr val="bg1"/>
                </a:solidFill>
              </a:rPr>
              <a:t>autonomy</a:t>
            </a:r>
            <a:r>
              <a:rPr lang="es-MX" sz="4800" dirty="0">
                <a:solidFill>
                  <a:schemeClr val="bg1"/>
                </a:solidFill>
              </a:rPr>
              <a:t>) y cómo puedo tomar decisiones responsables para cuidar de mí mismo/a (</a:t>
            </a:r>
            <a:r>
              <a:rPr lang="es-MX" sz="4800" dirty="0" err="1">
                <a:solidFill>
                  <a:schemeClr val="bg1"/>
                </a:solidFill>
              </a:rPr>
              <a:t>myself</a:t>
            </a:r>
            <a:r>
              <a:rPr lang="es-MX" sz="4800" dirty="0">
                <a:solidFill>
                  <a:schemeClr val="bg1"/>
                </a:solidFill>
              </a:rPr>
              <a:t>) y convivir mejor en la casa (home), la escuela (</a:t>
            </a:r>
            <a:r>
              <a:rPr lang="es-MX" sz="4800" dirty="0" err="1">
                <a:solidFill>
                  <a:schemeClr val="bg1"/>
                </a:solidFill>
              </a:rPr>
              <a:t>school</a:t>
            </a:r>
            <a:r>
              <a:rPr lang="es-MX" sz="4800" dirty="0">
                <a:solidFill>
                  <a:schemeClr val="bg1"/>
                </a:solidFill>
              </a:rPr>
              <a:t>) y mi comunidad (</a:t>
            </a:r>
            <a:r>
              <a:rPr lang="es-MX" sz="4800" dirty="0" err="1">
                <a:solidFill>
                  <a:schemeClr val="bg1"/>
                </a:solidFill>
              </a:rPr>
              <a:t>community</a:t>
            </a:r>
            <a:r>
              <a:rPr lang="es-MX" sz="4800" dirty="0">
                <a:solidFill>
                  <a:schemeClr val="bg1"/>
                </a:solidFill>
              </a:rPr>
              <a:t>)</a:t>
            </a:r>
            <a:endParaRPr lang="es-CO" sz="9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C4E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7FACC2D-F2C1-2A09-4D5A-4D4F245BC5AB}"/>
              </a:ext>
            </a:extLst>
          </p:cNvPr>
          <p:cNvSpPr txBox="1"/>
          <p:nvPr/>
        </p:nvSpPr>
        <p:spPr>
          <a:xfrm>
            <a:off x="1847750" y="100382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alter Turncoat"/>
              </a:rPr>
              <a:t>ACTIVADOR COGNITIVO</a:t>
            </a: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alter Turncoat"/>
              </a:rPr>
              <a:t>:</a:t>
            </a:r>
            <a:endParaRPr lang="es-CO" sz="5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6260EB-9031-8161-FCDE-D0577964001F}"/>
              </a:ext>
            </a:extLst>
          </p:cNvPr>
          <p:cNvSpPr txBox="1"/>
          <p:nvPr/>
        </p:nvSpPr>
        <p:spPr>
          <a:xfrm>
            <a:off x="1633654" y="1524457"/>
            <a:ext cx="1353200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5400" b="1" dirty="0">
                <a:solidFill>
                  <a:srgbClr val="FF0000"/>
                </a:solidFill>
              </a:rPr>
              <a:t>Juego “Yes </a:t>
            </a:r>
            <a:r>
              <a:rPr lang="es-MX" sz="5400" b="1" dirty="0" err="1">
                <a:solidFill>
                  <a:srgbClr val="FF0000"/>
                </a:solidFill>
              </a:rPr>
              <a:t>or</a:t>
            </a:r>
            <a:r>
              <a:rPr lang="es-MX" sz="5400" b="1" dirty="0">
                <a:solidFill>
                  <a:srgbClr val="FF0000"/>
                </a:solidFill>
              </a:rPr>
              <a:t> No?” (¿Sí o no?)</a:t>
            </a:r>
            <a:endParaRPr lang="es-MX" sz="5400" dirty="0">
              <a:solidFill>
                <a:srgbClr val="FF0000"/>
              </a:solidFill>
            </a:endParaRPr>
          </a:p>
          <a:p>
            <a:r>
              <a:rPr lang="es-MX" sz="5400" dirty="0">
                <a:solidFill>
                  <a:schemeClr val="bg1"/>
                </a:solidFill>
              </a:rPr>
              <a:t>La docente hace preguntas rápidas y los niños levantan la mano derecha si "Yes " o la izquierda "No ":</a:t>
            </a:r>
          </a:p>
          <a:p>
            <a:r>
              <a:rPr lang="es-MX" sz="5400" dirty="0">
                <a:solidFill>
                  <a:schemeClr val="bg1"/>
                </a:solidFill>
              </a:rPr>
              <a:t>¿Tú solo te cepillas los dientes?</a:t>
            </a:r>
          </a:p>
          <a:p>
            <a:r>
              <a:rPr lang="es-MX" sz="5400" dirty="0">
                <a:solidFill>
                  <a:schemeClr val="bg1"/>
                </a:solidFill>
              </a:rPr>
              <a:t>¿Guardas tus útiles sin que te digan?</a:t>
            </a:r>
          </a:p>
          <a:p>
            <a:r>
              <a:rPr lang="es-MX" sz="5400" dirty="0">
                <a:solidFill>
                  <a:schemeClr val="bg1"/>
                </a:solidFill>
              </a:rPr>
              <a:t>¿Tomas decisiones pensando si son buenas?</a:t>
            </a:r>
          </a:p>
          <a:p>
            <a:r>
              <a:rPr lang="es-MX" sz="5400" dirty="0">
                <a:solidFill>
                  <a:schemeClr val="bg1"/>
                </a:solidFill>
              </a:rPr>
              <a:t>¿Sabes decir “no” cuando algo no está bien?</a:t>
            </a:r>
          </a:p>
        </p:txBody>
      </p:sp>
      <p:pic>
        <p:nvPicPr>
          <p:cNvPr id="7" name="Imagen 6" descr="Cartoon bee with magnifying glass">
            <a:extLst>
              <a:ext uri="{FF2B5EF4-FFF2-40B4-BE49-F238E27FC236}">
                <a16:creationId xmlns:a16="http://schemas.microsoft.com/office/drawing/2014/main" id="{D16BDD1B-3415-36B0-A135-EE25783EA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6049" y="3387964"/>
            <a:ext cx="429577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7"/>
          <p:cNvGrpSpPr/>
          <p:nvPr/>
        </p:nvGrpSpPr>
        <p:grpSpPr>
          <a:xfrm>
            <a:off x="1384799" y="2479622"/>
            <a:ext cx="6127973" cy="7007749"/>
            <a:chOff x="0" y="0"/>
            <a:chExt cx="710758" cy="812800"/>
          </a:xfrm>
        </p:grpSpPr>
        <p:sp>
          <p:nvSpPr>
            <p:cNvPr id="363" name="Google Shape;363;p27"/>
            <p:cNvSpPr/>
            <p:nvPr/>
          </p:nvSpPr>
          <p:spPr>
            <a:xfrm>
              <a:off x="0" y="0"/>
              <a:ext cx="710758" cy="812800"/>
            </a:xfrm>
            <a:custGeom>
              <a:avLst/>
              <a:gdLst/>
              <a:ahLst/>
              <a:cxnLst/>
              <a:rect l="l" t="t" r="r" b="b"/>
              <a:pathLst>
                <a:path w="710758" h="812800" extrusionOk="0">
                  <a:moveTo>
                    <a:pt x="237047" y="19070"/>
                  </a:moveTo>
                  <a:cubicBezTo>
                    <a:pt x="273369" y="7556"/>
                    <a:pt x="314912" y="0"/>
                    <a:pt x="355571" y="0"/>
                  </a:cubicBezTo>
                  <a:cubicBezTo>
                    <a:pt x="396230" y="0"/>
                    <a:pt x="435355" y="6476"/>
                    <a:pt x="471409" y="17990"/>
                  </a:cubicBezTo>
                  <a:cubicBezTo>
                    <a:pt x="472177" y="18350"/>
                    <a:pt x="472944" y="18350"/>
                    <a:pt x="473711" y="18710"/>
                  </a:cubicBezTo>
                  <a:cubicBezTo>
                    <a:pt x="609112" y="64765"/>
                    <a:pt x="708841" y="186379"/>
                    <a:pt x="710758" y="328502"/>
                  </a:cubicBezTo>
                  <a:lnTo>
                    <a:pt x="710758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918" y="185660"/>
                    <a:pt x="100112" y="64045"/>
                    <a:pt x="237047" y="19070"/>
                  </a:cubicBezTo>
                  <a:close/>
                </a:path>
              </a:pathLst>
            </a:custGeom>
            <a:solidFill>
              <a:srgbClr val="ADCD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 txBox="1"/>
            <p:nvPr/>
          </p:nvSpPr>
          <p:spPr>
            <a:xfrm>
              <a:off x="0" y="88900"/>
              <a:ext cx="710758" cy="7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7"/>
          <p:cNvGrpSpPr/>
          <p:nvPr/>
        </p:nvGrpSpPr>
        <p:grpSpPr>
          <a:xfrm>
            <a:off x="1384799" y="7223327"/>
            <a:ext cx="6127973" cy="2357827"/>
            <a:chOff x="0" y="-38100"/>
            <a:chExt cx="1613952" cy="620991"/>
          </a:xfrm>
        </p:grpSpPr>
        <p:sp>
          <p:nvSpPr>
            <p:cNvPr id="366" name="Google Shape;366;p27"/>
            <p:cNvSpPr/>
            <p:nvPr/>
          </p:nvSpPr>
          <p:spPr>
            <a:xfrm>
              <a:off x="0" y="0"/>
              <a:ext cx="1613952" cy="582891"/>
            </a:xfrm>
            <a:custGeom>
              <a:avLst/>
              <a:gdLst/>
              <a:ahLst/>
              <a:cxnLst/>
              <a:rect l="l" t="t" r="r" b="b"/>
              <a:pathLst>
                <a:path w="1613952" h="582891" extrusionOk="0">
                  <a:moveTo>
                    <a:pt x="0" y="0"/>
                  </a:moveTo>
                  <a:lnTo>
                    <a:pt x="1613952" y="0"/>
                  </a:lnTo>
                  <a:lnTo>
                    <a:pt x="1613952" y="582891"/>
                  </a:lnTo>
                  <a:lnTo>
                    <a:pt x="0" y="582891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67" name="Google Shape;367;p27"/>
            <p:cNvSpPr txBox="1"/>
            <p:nvPr/>
          </p:nvSpPr>
          <p:spPr>
            <a:xfrm>
              <a:off x="0" y="-38100"/>
              <a:ext cx="1613952" cy="620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27"/>
          <p:cNvSpPr/>
          <p:nvPr/>
        </p:nvSpPr>
        <p:spPr>
          <a:xfrm>
            <a:off x="1856365" y="3087275"/>
            <a:ext cx="5222230" cy="6171025"/>
          </a:xfrm>
          <a:custGeom>
            <a:avLst/>
            <a:gdLst/>
            <a:ahLst/>
            <a:cxnLst/>
            <a:rect l="l" t="t" r="r" b="b"/>
            <a:pathLst>
              <a:path w="5222230" h="6171025" extrusionOk="0">
                <a:moveTo>
                  <a:pt x="0" y="0"/>
                </a:moveTo>
                <a:lnTo>
                  <a:pt x="5222230" y="0"/>
                </a:lnTo>
                <a:lnTo>
                  <a:pt x="5222230" y="6171025"/>
                </a:lnTo>
                <a:lnTo>
                  <a:pt x="0" y="6171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85" name="Google Shape;385;p27"/>
          <p:cNvSpPr txBox="1"/>
          <p:nvPr/>
        </p:nvSpPr>
        <p:spPr>
          <a:xfrm>
            <a:off x="1856365" y="135050"/>
            <a:ext cx="16230600" cy="188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lter Turncoat"/>
                <a:sym typeface="Walter Turncoat"/>
              </a:rPr>
              <a:t>: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0768D0-EF85-D794-4BE7-9401E8B21AED}"/>
              </a:ext>
            </a:extLst>
          </p:cNvPr>
          <p:cNvSpPr txBox="1"/>
          <p:nvPr/>
        </p:nvSpPr>
        <p:spPr>
          <a:xfrm>
            <a:off x="7748051" y="942928"/>
            <a:ext cx="9155150" cy="94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EXPLICACIÓN DEL TEMA </a:t>
            </a:r>
            <a:endParaRPr lang="es-MX" sz="3200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s-MX" sz="3200" dirty="0">
                <a:solidFill>
                  <a:schemeClr val="bg1"/>
                </a:solidFill>
              </a:rPr>
              <a:t>La docente explica de forma clara que la </a:t>
            </a:r>
            <a:r>
              <a:rPr lang="es-MX" sz="3200" b="1" dirty="0">
                <a:solidFill>
                  <a:schemeClr val="bg1"/>
                </a:solidFill>
              </a:rPr>
              <a:t>autonomía</a:t>
            </a:r>
            <a:r>
              <a:rPr lang="es-MX" sz="3200" dirty="0">
                <a:solidFill>
                  <a:schemeClr val="bg1"/>
                </a:solidFill>
              </a:rPr>
              <a:t> es cuando tú haces cosas solo, sin que te lo digan. Es tomar decisiones buenas para ti y para los demás. Cuando cuidas tu cuerpo, tus cosas, cuando sabes decir NO a lo que te hace daño, estás siendo autónomo. ¡Y eso te hace crecer por dentro!”</a:t>
            </a:r>
          </a:p>
          <a:p>
            <a:endParaRPr lang="es-MX" sz="3200" dirty="0">
              <a:solidFill>
                <a:schemeClr val="bg1"/>
              </a:solidFill>
            </a:endParaRPr>
          </a:p>
          <a:p>
            <a:r>
              <a:rPr lang="es-MX" sz="3200" b="1" dirty="0">
                <a:solidFill>
                  <a:srgbClr val="FF0000"/>
                </a:solidFill>
              </a:rPr>
              <a:t>Palabras clave en inglés:</a:t>
            </a:r>
            <a:endParaRPr lang="es-MX" sz="3200" dirty="0">
              <a:solidFill>
                <a:srgbClr val="FF0000"/>
              </a:solidFill>
            </a:endParaRPr>
          </a:p>
          <a:p>
            <a:r>
              <a:rPr lang="es-MX" sz="3200" b="1" dirty="0" err="1">
                <a:solidFill>
                  <a:schemeClr val="bg1"/>
                </a:solidFill>
              </a:rPr>
              <a:t>Autonomy</a:t>
            </a:r>
            <a:r>
              <a:rPr lang="es-MX" sz="3200" dirty="0">
                <a:solidFill>
                  <a:schemeClr val="bg1"/>
                </a:solidFill>
              </a:rPr>
              <a:t> – autonomía</a:t>
            </a:r>
          </a:p>
          <a:p>
            <a:r>
              <a:rPr lang="es-MX" sz="3200" b="1" dirty="0" err="1">
                <a:solidFill>
                  <a:schemeClr val="bg1"/>
                </a:solidFill>
              </a:rPr>
              <a:t>Myself</a:t>
            </a:r>
            <a:r>
              <a:rPr lang="es-MX" sz="3200" dirty="0">
                <a:solidFill>
                  <a:schemeClr val="bg1"/>
                </a:solidFill>
              </a:rPr>
              <a:t> – yo mismo</a:t>
            </a:r>
          </a:p>
          <a:p>
            <a:r>
              <a:rPr lang="es-MX" sz="3200" b="1" dirty="0" err="1">
                <a:solidFill>
                  <a:schemeClr val="bg1"/>
                </a:solidFill>
              </a:rPr>
              <a:t>Choice</a:t>
            </a:r>
            <a:r>
              <a:rPr lang="es-MX" sz="3200" dirty="0">
                <a:solidFill>
                  <a:schemeClr val="bg1"/>
                </a:solidFill>
              </a:rPr>
              <a:t> – elección</a:t>
            </a:r>
          </a:p>
          <a:p>
            <a:r>
              <a:rPr lang="es-MX" sz="3200" b="1" dirty="0" err="1">
                <a:solidFill>
                  <a:schemeClr val="bg1"/>
                </a:solidFill>
              </a:rPr>
              <a:t>Responsibility</a:t>
            </a:r>
            <a:r>
              <a:rPr lang="es-MX" sz="3200" dirty="0">
                <a:solidFill>
                  <a:schemeClr val="bg1"/>
                </a:solidFill>
              </a:rPr>
              <a:t> – responsabilidad</a:t>
            </a:r>
          </a:p>
          <a:p>
            <a:r>
              <a:rPr lang="es-MX" sz="3200" b="1" dirty="0" err="1">
                <a:solidFill>
                  <a:schemeClr val="bg1"/>
                </a:solidFill>
              </a:rPr>
              <a:t>Say</a:t>
            </a:r>
            <a:r>
              <a:rPr lang="es-MX" sz="3200" b="1" dirty="0">
                <a:solidFill>
                  <a:schemeClr val="bg1"/>
                </a:solidFill>
              </a:rPr>
              <a:t> no</a:t>
            </a:r>
            <a:r>
              <a:rPr lang="es-MX" sz="3200" dirty="0">
                <a:solidFill>
                  <a:schemeClr val="bg1"/>
                </a:solidFill>
              </a:rPr>
              <a:t> – decir no</a:t>
            </a:r>
          </a:p>
          <a:p>
            <a:r>
              <a:rPr lang="es-MX" sz="3200" b="1" dirty="0">
                <a:solidFill>
                  <a:srgbClr val="FF0000"/>
                </a:solidFill>
              </a:rPr>
              <a:t>Conversatorio guiado:</a:t>
            </a:r>
            <a:endParaRPr lang="es-MX" sz="3200" dirty="0">
              <a:solidFill>
                <a:srgbClr val="FF0000"/>
              </a:solidFill>
            </a:endParaRPr>
          </a:p>
          <a:p>
            <a:r>
              <a:rPr lang="es-MX" sz="3200" dirty="0">
                <a:solidFill>
                  <a:schemeClr val="bg1"/>
                </a:solidFill>
              </a:rPr>
              <a:t>¿Qué cosas ya haces tú solo/a?</a:t>
            </a:r>
          </a:p>
          <a:p>
            <a:r>
              <a:rPr lang="es-MX" sz="3200" dirty="0">
                <a:solidFill>
                  <a:schemeClr val="bg1"/>
                </a:solidFill>
              </a:rPr>
              <a:t>¿Qué decisiones buenas tomas cada día?</a:t>
            </a:r>
          </a:p>
          <a:p>
            <a:r>
              <a:rPr lang="es-MX" sz="3200" dirty="0">
                <a:solidFill>
                  <a:schemeClr val="bg1"/>
                </a:solidFill>
              </a:rPr>
              <a:t>¿Cómo te sientes cuando logras algo sin ayuda?</a:t>
            </a:r>
          </a:p>
          <a:p>
            <a:pPr algn="l">
              <a:buNone/>
            </a:pPr>
            <a:endParaRPr lang="es-MX" sz="32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4"/>
          <p:cNvGrpSpPr/>
          <p:nvPr/>
        </p:nvGrpSpPr>
        <p:grpSpPr>
          <a:xfrm>
            <a:off x="-219399" y="4530479"/>
            <a:ext cx="18817266" cy="5756521"/>
            <a:chOff x="0" y="-38100"/>
            <a:chExt cx="4955988" cy="1516121"/>
          </a:xfrm>
        </p:grpSpPr>
        <p:sp>
          <p:nvSpPr>
            <p:cNvPr id="579" name="Google Shape;579;p34"/>
            <p:cNvSpPr/>
            <p:nvPr/>
          </p:nvSpPr>
          <p:spPr>
            <a:xfrm>
              <a:off x="0" y="0"/>
              <a:ext cx="4955988" cy="1478021"/>
            </a:xfrm>
            <a:custGeom>
              <a:avLst/>
              <a:gdLst/>
              <a:ahLst/>
              <a:cxnLst/>
              <a:rect l="l" t="t" r="r" b="b"/>
              <a:pathLst>
                <a:path w="4955988" h="1478021" extrusionOk="0">
                  <a:moveTo>
                    <a:pt x="0" y="0"/>
                  </a:moveTo>
                  <a:lnTo>
                    <a:pt x="4955988" y="0"/>
                  </a:lnTo>
                  <a:lnTo>
                    <a:pt x="4955988" y="1478021"/>
                  </a:lnTo>
                  <a:lnTo>
                    <a:pt x="0" y="1478021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0" name="Google Shape;580;p34"/>
            <p:cNvSpPr txBox="1"/>
            <p:nvPr/>
          </p:nvSpPr>
          <p:spPr>
            <a:xfrm>
              <a:off x="0" y="-38100"/>
              <a:ext cx="4955988" cy="151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5" name="Google Shape;585;p34"/>
          <p:cNvSpPr/>
          <p:nvPr/>
        </p:nvSpPr>
        <p:spPr>
          <a:xfrm>
            <a:off x="14690333" y="7495674"/>
            <a:ext cx="3691791" cy="2810376"/>
          </a:xfrm>
          <a:custGeom>
            <a:avLst/>
            <a:gdLst/>
            <a:ahLst/>
            <a:cxnLst/>
            <a:rect l="l" t="t" r="r" b="b"/>
            <a:pathLst>
              <a:path w="3691791" h="2810376" extrusionOk="0">
                <a:moveTo>
                  <a:pt x="0" y="0"/>
                </a:moveTo>
                <a:lnTo>
                  <a:pt x="3691791" y="0"/>
                </a:lnTo>
                <a:lnTo>
                  <a:pt x="3691791" y="2810376"/>
                </a:lnTo>
                <a:lnTo>
                  <a:pt x="0" y="2810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86" name="Google Shape;586;p34"/>
          <p:cNvSpPr/>
          <p:nvPr/>
        </p:nvSpPr>
        <p:spPr>
          <a:xfrm>
            <a:off x="-678735" y="8558674"/>
            <a:ext cx="5083277" cy="1747376"/>
          </a:xfrm>
          <a:custGeom>
            <a:avLst/>
            <a:gdLst/>
            <a:ahLst/>
            <a:cxnLst/>
            <a:rect l="l" t="t" r="r" b="b"/>
            <a:pathLst>
              <a:path w="5083277" h="1747376" extrusionOk="0">
                <a:moveTo>
                  <a:pt x="0" y="0"/>
                </a:moveTo>
                <a:lnTo>
                  <a:pt x="5083277" y="0"/>
                </a:lnTo>
                <a:lnTo>
                  <a:pt x="5083277" y="1747376"/>
                </a:lnTo>
                <a:lnTo>
                  <a:pt x="0" y="174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pic>
        <p:nvPicPr>
          <p:cNvPr id="6" name="Imagen 5" descr="Like Panda">
            <a:extLst>
              <a:ext uri="{FF2B5EF4-FFF2-40B4-BE49-F238E27FC236}">
                <a16:creationId xmlns:a16="http://schemas.microsoft.com/office/drawing/2014/main" id="{D17EA7EC-F45C-9C86-5286-C809845D3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109" y="3070883"/>
            <a:ext cx="4145234" cy="41452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0D7A48-AC96-EA92-BA9D-BD2CA8B80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27494"/>
            <a:ext cx="10718800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badi" panose="020B0604020104020204" pitchFamily="34" charset="0"/>
              </a:rPr>
              <a:t>Concepto para el cuaderno: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badi" panose="020B06040201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4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La autonomía</a:t>
            </a:r>
            <a:r>
              <a:rPr kumimoji="0" lang="es-CO" altLang="es-CO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 es la capacidad de hacer cosas por mí mismo, tomar decisiones responsables y cuidar de mí y de los demás.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altLang="es-CO" sz="48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badi" panose="020B0604020104020204" pitchFamily="34" charset="0"/>
              </a:rPr>
              <a:t>Palabras en inglés:</a:t>
            </a:r>
            <a:r>
              <a:rPr kumimoji="0" lang="es-CO" altLang="es-CO" sz="4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badi" panose="020B0604020104020204" pitchFamily="34" charset="0"/>
              </a:rPr>
              <a:t> </a:t>
            </a:r>
            <a:r>
              <a:rPr kumimoji="0" lang="es-CO" altLang="es-CO" sz="4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Autonomy</a:t>
            </a:r>
            <a:r>
              <a:rPr kumimoji="0" lang="es-CO" altLang="es-CO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</a:t>
            </a:r>
            <a:r>
              <a:rPr kumimoji="0" lang="es-CO" altLang="es-CO" sz="4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Myself</a:t>
            </a:r>
            <a:r>
              <a:rPr kumimoji="0" lang="es-CO" altLang="es-CO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</a:t>
            </a:r>
            <a:r>
              <a:rPr kumimoji="0" lang="es-CO" altLang="es-CO" sz="4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Choice</a:t>
            </a:r>
            <a:r>
              <a:rPr kumimoji="0" lang="es-CO" altLang="es-CO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, </a:t>
            </a:r>
            <a:r>
              <a:rPr kumimoji="0" lang="es-CO" altLang="es-CO" sz="4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Say</a:t>
            </a:r>
            <a:r>
              <a:rPr kumimoji="0" lang="es-CO" altLang="es-CO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no, </a:t>
            </a:r>
            <a:r>
              <a:rPr kumimoji="0" lang="es-CO" altLang="es-CO" sz="4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Responsibility</a:t>
            </a:r>
            <a:r>
              <a:rPr kumimoji="0" lang="es-CO" altLang="es-CO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577">
          <a:extLst>
            <a:ext uri="{FF2B5EF4-FFF2-40B4-BE49-F238E27FC236}">
              <a16:creationId xmlns:a16="http://schemas.microsoft.com/office/drawing/2014/main" id="{A59F534D-21D2-D804-3309-2F72D0042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4">
            <a:extLst>
              <a:ext uri="{FF2B5EF4-FFF2-40B4-BE49-F238E27FC236}">
                <a16:creationId xmlns:a16="http://schemas.microsoft.com/office/drawing/2014/main" id="{A0D255DF-BE3B-8181-50D8-D77346C62E37}"/>
              </a:ext>
            </a:extLst>
          </p:cNvPr>
          <p:cNvGrpSpPr/>
          <p:nvPr/>
        </p:nvGrpSpPr>
        <p:grpSpPr>
          <a:xfrm>
            <a:off x="-219399" y="4530479"/>
            <a:ext cx="18817266" cy="5756521"/>
            <a:chOff x="0" y="-38100"/>
            <a:chExt cx="4955988" cy="1516121"/>
          </a:xfrm>
        </p:grpSpPr>
        <p:sp>
          <p:nvSpPr>
            <p:cNvPr id="579" name="Google Shape;579;p34">
              <a:extLst>
                <a:ext uri="{FF2B5EF4-FFF2-40B4-BE49-F238E27FC236}">
                  <a16:creationId xmlns:a16="http://schemas.microsoft.com/office/drawing/2014/main" id="{88E38CFF-D851-00E0-5E88-5306170F333E}"/>
                </a:ext>
              </a:extLst>
            </p:cNvPr>
            <p:cNvSpPr/>
            <p:nvPr/>
          </p:nvSpPr>
          <p:spPr>
            <a:xfrm>
              <a:off x="0" y="0"/>
              <a:ext cx="4955988" cy="1478021"/>
            </a:xfrm>
            <a:custGeom>
              <a:avLst/>
              <a:gdLst/>
              <a:ahLst/>
              <a:cxnLst/>
              <a:rect l="l" t="t" r="r" b="b"/>
              <a:pathLst>
                <a:path w="4955988" h="1478021" extrusionOk="0">
                  <a:moveTo>
                    <a:pt x="0" y="0"/>
                  </a:moveTo>
                  <a:lnTo>
                    <a:pt x="4955988" y="0"/>
                  </a:lnTo>
                  <a:lnTo>
                    <a:pt x="4955988" y="1478021"/>
                  </a:lnTo>
                  <a:lnTo>
                    <a:pt x="0" y="1478021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80" name="Google Shape;580;p34">
              <a:extLst>
                <a:ext uri="{FF2B5EF4-FFF2-40B4-BE49-F238E27FC236}">
                  <a16:creationId xmlns:a16="http://schemas.microsoft.com/office/drawing/2014/main" id="{C11F8363-DED1-0331-9080-BA0CAEA48093}"/>
                </a:ext>
              </a:extLst>
            </p:cNvPr>
            <p:cNvSpPr txBox="1"/>
            <p:nvPr/>
          </p:nvSpPr>
          <p:spPr>
            <a:xfrm>
              <a:off x="0" y="-38100"/>
              <a:ext cx="4955988" cy="1516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5" name="Google Shape;585;p34">
            <a:extLst>
              <a:ext uri="{FF2B5EF4-FFF2-40B4-BE49-F238E27FC236}">
                <a16:creationId xmlns:a16="http://schemas.microsoft.com/office/drawing/2014/main" id="{D69B027B-231A-24C0-AB71-74A5190F1C70}"/>
              </a:ext>
            </a:extLst>
          </p:cNvPr>
          <p:cNvSpPr/>
          <p:nvPr/>
        </p:nvSpPr>
        <p:spPr>
          <a:xfrm>
            <a:off x="14690333" y="7495674"/>
            <a:ext cx="3691791" cy="2810376"/>
          </a:xfrm>
          <a:custGeom>
            <a:avLst/>
            <a:gdLst/>
            <a:ahLst/>
            <a:cxnLst/>
            <a:rect l="l" t="t" r="r" b="b"/>
            <a:pathLst>
              <a:path w="3691791" h="2810376" extrusionOk="0">
                <a:moveTo>
                  <a:pt x="0" y="0"/>
                </a:moveTo>
                <a:lnTo>
                  <a:pt x="3691791" y="0"/>
                </a:lnTo>
                <a:lnTo>
                  <a:pt x="3691791" y="2810376"/>
                </a:lnTo>
                <a:lnTo>
                  <a:pt x="0" y="2810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586" name="Google Shape;586;p34">
            <a:extLst>
              <a:ext uri="{FF2B5EF4-FFF2-40B4-BE49-F238E27FC236}">
                <a16:creationId xmlns:a16="http://schemas.microsoft.com/office/drawing/2014/main" id="{84414CAE-36E7-BFA1-E5F6-FC8A3AF4C915}"/>
              </a:ext>
            </a:extLst>
          </p:cNvPr>
          <p:cNvSpPr/>
          <p:nvPr/>
        </p:nvSpPr>
        <p:spPr>
          <a:xfrm>
            <a:off x="-678735" y="8558674"/>
            <a:ext cx="5083277" cy="1747376"/>
          </a:xfrm>
          <a:custGeom>
            <a:avLst/>
            <a:gdLst/>
            <a:ahLst/>
            <a:cxnLst/>
            <a:rect l="l" t="t" r="r" b="b"/>
            <a:pathLst>
              <a:path w="5083277" h="1747376" extrusionOk="0">
                <a:moveTo>
                  <a:pt x="0" y="0"/>
                </a:moveTo>
                <a:lnTo>
                  <a:pt x="5083277" y="0"/>
                </a:lnTo>
                <a:lnTo>
                  <a:pt x="5083277" y="1747376"/>
                </a:lnTo>
                <a:lnTo>
                  <a:pt x="0" y="174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3DD710-6272-FDE2-3C6A-E0C3B55EA2E7}"/>
              </a:ext>
            </a:extLst>
          </p:cNvPr>
          <p:cNvSpPr txBox="1"/>
          <p:nvPr/>
        </p:nvSpPr>
        <p:spPr>
          <a:xfrm>
            <a:off x="3771125" y="868874"/>
            <a:ext cx="13091531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44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ACTIVIDAD EN EL CUADERNO </a:t>
            </a:r>
          </a:p>
          <a:p>
            <a:r>
              <a:rPr lang="es-MX" sz="4400" b="1" dirty="0">
                <a:solidFill>
                  <a:schemeClr val="bg1"/>
                </a:solidFill>
              </a:rPr>
              <a:t>"El semáforo de mis decisiones":</a:t>
            </a:r>
            <a:endParaRPr lang="es-MX" sz="4400" dirty="0">
              <a:solidFill>
                <a:schemeClr val="bg1"/>
              </a:solidFill>
            </a:endParaRPr>
          </a:p>
          <a:p>
            <a:r>
              <a:rPr lang="es-MX" sz="4400" dirty="0">
                <a:solidFill>
                  <a:schemeClr val="bg1"/>
                </a:solidFill>
              </a:rPr>
              <a:t>La docente dice situaciones y los niños levantan su mano con el color de elección según su opinión:</a:t>
            </a:r>
          </a:p>
          <a:p>
            <a:r>
              <a:rPr lang="es-MX" sz="4400" dirty="0">
                <a:solidFill>
                  <a:schemeClr val="bg1"/>
                </a:solidFill>
              </a:rPr>
              <a:t>Verde: </a:t>
            </a:r>
            <a:r>
              <a:rPr lang="es-MX" sz="4400" i="1" dirty="0">
                <a:solidFill>
                  <a:schemeClr val="bg1"/>
                </a:solidFill>
              </a:rPr>
              <a:t>Sí lo haría</a:t>
            </a:r>
            <a:endParaRPr lang="es-MX" sz="4400" dirty="0">
              <a:solidFill>
                <a:schemeClr val="bg1"/>
              </a:solidFill>
            </a:endParaRPr>
          </a:p>
          <a:p>
            <a:r>
              <a:rPr lang="es-MX" sz="4400" dirty="0">
                <a:solidFill>
                  <a:schemeClr val="bg1"/>
                </a:solidFill>
              </a:rPr>
              <a:t>Amarillo: </a:t>
            </a:r>
            <a:r>
              <a:rPr lang="es-MX" sz="4400" i="1" dirty="0">
                <a:solidFill>
                  <a:schemeClr val="bg1"/>
                </a:solidFill>
              </a:rPr>
              <a:t>Depende</a:t>
            </a:r>
            <a:endParaRPr lang="es-MX" sz="4400" dirty="0">
              <a:solidFill>
                <a:schemeClr val="bg1"/>
              </a:solidFill>
            </a:endParaRPr>
          </a:p>
          <a:p>
            <a:r>
              <a:rPr lang="es-MX" sz="4400" dirty="0">
                <a:solidFill>
                  <a:schemeClr val="bg1"/>
                </a:solidFill>
              </a:rPr>
              <a:t>Rojo: </a:t>
            </a:r>
            <a:r>
              <a:rPr lang="es-MX" sz="4400" i="1" dirty="0">
                <a:solidFill>
                  <a:schemeClr val="bg1"/>
                </a:solidFill>
              </a:rPr>
              <a:t>No lo haría</a:t>
            </a:r>
            <a:endParaRPr lang="es-MX" sz="4400" dirty="0">
              <a:solidFill>
                <a:schemeClr val="bg1"/>
              </a:solidFill>
            </a:endParaRPr>
          </a:p>
          <a:p>
            <a:r>
              <a:rPr lang="es-MX" sz="4400" dirty="0">
                <a:solidFill>
                  <a:srgbClr val="FF0000"/>
                </a:solidFill>
              </a:rPr>
              <a:t>Ejemplos:</a:t>
            </a:r>
          </a:p>
          <a:p>
            <a:r>
              <a:rPr lang="es-MX" sz="4400" dirty="0">
                <a:solidFill>
                  <a:schemeClr val="bg1"/>
                </a:solidFill>
              </a:rPr>
              <a:t>Compartir mi merienda – verde</a:t>
            </a:r>
          </a:p>
          <a:p>
            <a:r>
              <a:rPr lang="es-MX" sz="4400" dirty="0">
                <a:solidFill>
                  <a:schemeClr val="bg1"/>
                </a:solidFill>
              </a:rPr>
              <a:t>Pegarle a un compañero – rojo</a:t>
            </a:r>
          </a:p>
          <a:p>
            <a:r>
              <a:rPr lang="es-MX" sz="4400" dirty="0">
                <a:solidFill>
                  <a:schemeClr val="bg1"/>
                </a:solidFill>
              </a:rPr>
              <a:t>Guardar mis cuadernos – verde</a:t>
            </a:r>
          </a:p>
          <a:p>
            <a:r>
              <a:rPr lang="es-MX" sz="4400" dirty="0">
                <a:solidFill>
                  <a:schemeClr val="bg1"/>
                </a:solidFill>
              </a:rPr>
              <a:t>No hacer caso a la profe – rojo</a:t>
            </a:r>
          </a:p>
          <a:p>
            <a:r>
              <a:rPr lang="es-MX" sz="4400" dirty="0">
                <a:solidFill>
                  <a:schemeClr val="bg1"/>
                </a:solidFill>
              </a:rPr>
              <a:t>Decir no a un juego peligroso – verde</a:t>
            </a:r>
          </a:p>
          <a:p>
            <a:pPr algn="l">
              <a:buNone/>
            </a:pPr>
            <a:endParaRPr lang="es-MX" sz="4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Imagen 5" descr="Like Panda">
            <a:extLst>
              <a:ext uri="{FF2B5EF4-FFF2-40B4-BE49-F238E27FC236}">
                <a16:creationId xmlns:a16="http://schemas.microsoft.com/office/drawing/2014/main" id="{8FC3A105-E220-D192-0007-925BB7EE7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109" y="3070883"/>
            <a:ext cx="4145234" cy="41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0"/>
          <p:cNvSpPr/>
          <p:nvPr/>
        </p:nvSpPr>
        <p:spPr>
          <a:xfrm>
            <a:off x="-4772112" y="1849264"/>
            <a:ext cx="12416818" cy="4407970"/>
          </a:xfrm>
          <a:custGeom>
            <a:avLst/>
            <a:gdLst/>
            <a:ahLst/>
            <a:cxnLst/>
            <a:rect l="l" t="t" r="r" b="b"/>
            <a:pathLst>
              <a:path w="12416818" h="4407970" extrusionOk="0">
                <a:moveTo>
                  <a:pt x="0" y="0"/>
                </a:moveTo>
                <a:lnTo>
                  <a:pt x="12416817" y="0"/>
                </a:lnTo>
                <a:lnTo>
                  <a:pt x="12416817" y="4407970"/>
                </a:lnTo>
                <a:lnTo>
                  <a:pt x="0" y="4407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729" name="Google Shape;729;p40"/>
          <p:cNvGrpSpPr/>
          <p:nvPr/>
        </p:nvGrpSpPr>
        <p:grpSpPr>
          <a:xfrm>
            <a:off x="-219399" y="6112573"/>
            <a:ext cx="18817266" cy="4174427"/>
            <a:chOff x="0" y="-38100"/>
            <a:chExt cx="4955988" cy="1099438"/>
          </a:xfrm>
        </p:grpSpPr>
        <p:sp>
          <p:nvSpPr>
            <p:cNvPr id="730" name="Google Shape;730;p40"/>
            <p:cNvSpPr/>
            <p:nvPr/>
          </p:nvSpPr>
          <p:spPr>
            <a:xfrm>
              <a:off x="0" y="0"/>
              <a:ext cx="4955988" cy="1061338"/>
            </a:xfrm>
            <a:custGeom>
              <a:avLst/>
              <a:gdLst/>
              <a:ahLst/>
              <a:cxnLst/>
              <a:rect l="l" t="t" r="r" b="b"/>
              <a:pathLst>
                <a:path w="4955988" h="1061338" extrusionOk="0">
                  <a:moveTo>
                    <a:pt x="0" y="0"/>
                  </a:moveTo>
                  <a:lnTo>
                    <a:pt x="4955988" y="0"/>
                  </a:lnTo>
                  <a:lnTo>
                    <a:pt x="4955988" y="1061338"/>
                  </a:lnTo>
                  <a:lnTo>
                    <a:pt x="0" y="1061338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1" name="Google Shape;731;p40"/>
            <p:cNvSpPr txBox="1"/>
            <p:nvPr/>
          </p:nvSpPr>
          <p:spPr>
            <a:xfrm>
              <a:off x="0" y="-38100"/>
              <a:ext cx="4955988" cy="109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2" name="Google Shape;732;p40"/>
          <p:cNvSpPr/>
          <p:nvPr/>
        </p:nvSpPr>
        <p:spPr>
          <a:xfrm>
            <a:off x="14394439" y="732572"/>
            <a:ext cx="4563887" cy="5823141"/>
          </a:xfrm>
          <a:custGeom>
            <a:avLst/>
            <a:gdLst/>
            <a:ahLst/>
            <a:cxnLst/>
            <a:rect l="l" t="t" r="r" b="b"/>
            <a:pathLst>
              <a:path w="4563887" h="5823141" extrusionOk="0">
                <a:moveTo>
                  <a:pt x="0" y="0"/>
                </a:moveTo>
                <a:lnTo>
                  <a:pt x="4563887" y="0"/>
                </a:lnTo>
                <a:lnTo>
                  <a:pt x="4563887" y="5823141"/>
                </a:lnTo>
                <a:lnTo>
                  <a:pt x="0" y="5823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39" name="Google Shape;739;p40"/>
          <p:cNvSpPr/>
          <p:nvPr/>
        </p:nvSpPr>
        <p:spPr>
          <a:xfrm>
            <a:off x="15031708" y="7681743"/>
            <a:ext cx="6116955" cy="3639588"/>
          </a:xfrm>
          <a:custGeom>
            <a:avLst/>
            <a:gdLst/>
            <a:ahLst/>
            <a:cxnLst/>
            <a:rect l="l" t="t" r="r" b="b"/>
            <a:pathLst>
              <a:path w="6116955" h="3639588" extrusionOk="0">
                <a:moveTo>
                  <a:pt x="0" y="0"/>
                </a:moveTo>
                <a:lnTo>
                  <a:pt x="6116955" y="0"/>
                </a:lnTo>
                <a:lnTo>
                  <a:pt x="6116955" y="3639588"/>
                </a:lnTo>
                <a:lnTo>
                  <a:pt x="0" y="3639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40" name="Google Shape;740;p40"/>
          <p:cNvSpPr/>
          <p:nvPr/>
        </p:nvSpPr>
        <p:spPr>
          <a:xfrm>
            <a:off x="433877" y="2951962"/>
            <a:ext cx="4954182" cy="5986927"/>
          </a:xfrm>
          <a:custGeom>
            <a:avLst/>
            <a:gdLst/>
            <a:ahLst/>
            <a:cxnLst/>
            <a:rect l="l" t="t" r="r" b="b"/>
            <a:pathLst>
              <a:path w="4954182" h="5986927" extrusionOk="0">
                <a:moveTo>
                  <a:pt x="0" y="0"/>
                </a:moveTo>
                <a:lnTo>
                  <a:pt x="4954181" y="0"/>
                </a:lnTo>
                <a:lnTo>
                  <a:pt x="4954181" y="5986926"/>
                </a:lnTo>
                <a:lnTo>
                  <a:pt x="0" y="5986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41" name="Google Shape;741;p40"/>
          <p:cNvSpPr/>
          <p:nvPr/>
        </p:nvSpPr>
        <p:spPr>
          <a:xfrm>
            <a:off x="13482506" y="2879619"/>
            <a:ext cx="3758209" cy="4193260"/>
          </a:xfrm>
          <a:custGeom>
            <a:avLst/>
            <a:gdLst/>
            <a:ahLst/>
            <a:cxnLst/>
            <a:rect l="l" t="t" r="r" b="b"/>
            <a:pathLst>
              <a:path w="3758209" h="4193260" extrusionOk="0">
                <a:moveTo>
                  <a:pt x="0" y="0"/>
                </a:moveTo>
                <a:lnTo>
                  <a:pt x="3758210" y="0"/>
                </a:lnTo>
                <a:lnTo>
                  <a:pt x="3758210" y="4193260"/>
                </a:lnTo>
                <a:lnTo>
                  <a:pt x="0" y="4193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6B1B1E-D3D4-EE72-EFCF-CF010DC96D2F}"/>
              </a:ext>
            </a:extLst>
          </p:cNvPr>
          <p:cNvSpPr txBox="1"/>
          <p:nvPr/>
        </p:nvSpPr>
        <p:spPr>
          <a:xfrm>
            <a:off x="5419033" y="980097"/>
            <a:ext cx="8274107" cy="975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b="1" dirty="0">
                <a:solidFill>
                  <a:srgbClr val="FF0000"/>
                </a:solidFill>
              </a:rPr>
              <a:t>CIERRE (5 min)</a:t>
            </a:r>
          </a:p>
          <a:p>
            <a:r>
              <a:rPr lang="es-MX" sz="5400" dirty="0">
                <a:solidFill>
                  <a:schemeClr val="bg1"/>
                </a:solidFill>
              </a:rPr>
              <a:t>La docente destaca las buenas decisiones expresadas, refuerza el valor de pensar antes de actuar, y felicita por reconocer el valor de ser autónomos. Se vuelve a repetir:</a:t>
            </a:r>
          </a:p>
          <a:p>
            <a:r>
              <a:rPr lang="es-MX" sz="5400" b="1" dirty="0">
                <a:solidFill>
                  <a:srgbClr val="FF0000"/>
                </a:solidFill>
              </a:rPr>
              <a:t>“I </a:t>
            </a:r>
            <a:r>
              <a:rPr lang="es-MX" sz="5400" b="1" dirty="0" err="1">
                <a:solidFill>
                  <a:srgbClr val="FF0000"/>
                </a:solidFill>
              </a:rPr>
              <a:t>make</a:t>
            </a:r>
            <a:r>
              <a:rPr lang="es-MX" sz="5400" b="1" dirty="0">
                <a:solidFill>
                  <a:srgbClr val="FF0000"/>
                </a:solidFill>
              </a:rPr>
              <a:t> </a:t>
            </a:r>
            <a:r>
              <a:rPr lang="es-MX" sz="5400" b="1" dirty="0" err="1">
                <a:solidFill>
                  <a:srgbClr val="FF0000"/>
                </a:solidFill>
              </a:rPr>
              <a:t>good</a:t>
            </a:r>
            <a:r>
              <a:rPr lang="es-MX" sz="5400" b="1" dirty="0">
                <a:solidFill>
                  <a:srgbClr val="FF0000"/>
                </a:solidFill>
              </a:rPr>
              <a:t> </a:t>
            </a:r>
            <a:r>
              <a:rPr lang="es-MX" sz="5400" b="1" dirty="0" err="1">
                <a:solidFill>
                  <a:srgbClr val="FF0000"/>
                </a:solidFill>
              </a:rPr>
              <a:t>choices</a:t>
            </a:r>
            <a:r>
              <a:rPr lang="es-MX" sz="5400" b="1" dirty="0">
                <a:solidFill>
                  <a:srgbClr val="FF0000"/>
                </a:solidFill>
              </a:rPr>
              <a:t>!”</a:t>
            </a:r>
            <a:r>
              <a:rPr lang="es-MX" sz="5400" dirty="0">
                <a:solidFill>
                  <a:srgbClr val="FF0000"/>
                </a:solidFill>
              </a:rPr>
              <a:t> </a:t>
            </a:r>
            <a:r>
              <a:rPr lang="es-MX" sz="5400" dirty="0">
                <a:solidFill>
                  <a:schemeClr val="bg1"/>
                </a:solidFill>
              </a:rPr>
              <a:t>(¡Yo tomo buenas decisiones!)</a:t>
            </a:r>
          </a:p>
          <a:p>
            <a:endParaRPr lang="es-MX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AED"/>
        </a:solidFill>
        <a:effectLst/>
      </p:bgPr>
    </p:bg>
    <p:spTree>
      <p:nvGrpSpPr>
        <p:cNvPr id="1" name="Shape 726">
          <a:extLst>
            <a:ext uri="{FF2B5EF4-FFF2-40B4-BE49-F238E27FC236}">
              <a16:creationId xmlns:a16="http://schemas.microsoft.com/office/drawing/2014/main" id="{86CFA219-DFE3-A9B1-079D-C97AEDA8D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0">
            <a:extLst>
              <a:ext uri="{FF2B5EF4-FFF2-40B4-BE49-F238E27FC236}">
                <a16:creationId xmlns:a16="http://schemas.microsoft.com/office/drawing/2014/main" id="{24DBE970-7D3D-A239-3CF1-DA006CB3A787}"/>
              </a:ext>
            </a:extLst>
          </p:cNvPr>
          <p:cNvSpPr/>
          <p:nvPr/>
        </p:nvSpPr>
        <p:spPr>
          <a:xfrm>
            <a:off x="-4772112" y="1849264"/>
            <a:ext cx="12416818" cy="4407970"/>
          </a:xfrm>
          <a:custGeom>
            <a:avLst/>
            <a:gdLst/>
            <a:ahLst/>
            <a:cxnLst/>
            <a:rect l="l" t="t" r="r" b="b"/>
            <a:pathLst>
              <a:path w="12416818" h="4407970" extrusionOk="0">
                <a:moveTo>
                  <a:pt x="0" y="0"/>
                </a:moveTo>
                <a:lnTo>
                  <a:pt x="12416817" y="0"/>
                </a:lnTo>
                <a:lnTo>
                  <a:pt x="12416817" y="4407970"/>
                </a:lnTo>
                <a:lnTo>
                  <a:pt x="0" y="4407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grpSp>
        <p:nvGrpSpPr>
          <p:cNvPr id="729" name="Google Shape;729;p40">
            <a:extLst>
              <a:ext uri="{FF2B5EF4-FFF2-40B4-BE49-F238E27FC236}">
                <a16:creationId xmlns:a16="http://schemas.microsoft.com/office/drawing/2014/main" id="{8F9C46BC-AF74-8DFF-F8F2-F0447C4603FE}"/>
              </a:ext>
            </a:extLst>
          </p:cNvPr>
          <p:cNvGrpSpPr/>
          <p:nvPr/>
        </p:nvGrpSpPr>
        <p:grpSpPr>
          <a:xfrm>
            <a:off x="-219399" y="6112573"/>
            <a:ext cx="18817266" cy="4174427"/>
            <a:chOff x="0" y="-38100"/>
            <a:chExt cx="4955988" cy="1099438"/>
          </a:xfrm>
        </p:grpSpPr>
        <p:sp>
          <p:nvSpPr>
            <p:cNvPr id="730" name="Google Shape;730;p40">
              <a:extLst>
                <a:ext uri="{FF2B5EF4-FFF2-40B4-BE49-F238E27FC236}">
                  <a16:creationId xmlns:a16="http://schemas.microsoft.com/office/drawing/2014/main" id="{0DE3D100-C737-C446-774B-EC713B7FF9E4}"/>
                </a:ext>
              </a:extLst>
            </p:cNvPr>
            <p:cNvSpPr/>
            <p:nvPr/>
          </p:nvSpPr>
          <p:spPr>
            <a:xfrm>
              <a:off x="0" y="0"/>
              <a:ext cx="4955988" cy="1061338"/>
            </a:xfrm>
            <a:custGeom>
              <a:avLst/>
              <a:gdLst/>
              <a:ahLst/>
              <a:cxnLst/>
              <a:rect l="l" t="t" r="r" b="b"/>
              <a:pathLst>
                <a:path w="4955988" h="1061338" extrusionOk="0">
                  <a:moveTo>
                    <a:pt x="0" y="0"/>
                  </a:moveTo>
                  <a:lnTo>
                    <a:pt x="4955988" y="0"/>
                  </a:lnTo>
                  <a:lnTo>
                    <a:pt x="4955988" y="1061338"/>
                  </a:lnTo>
                  <a:lnTo>
                    <a:pt x="0" y="1061338"/>
                  </a:lnTo>
                  <a:close/>
                </a:path>
              </a:pathLst>
            </a:custGeom>
            <a:solidFill>
              <a:srgbClr val="72A2DF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1" name="Google Shape;731;p40">
              <a:extLst>
                <a:ext uri="{FF2B5EF4-FFF2-40B4-BE49-F238E27FC236}">
                  <a16:creationId xmlns:a16="http://schemas.microsoft.com/office/drawing/2014/main" id="{D11902FE-4E79-5672-8521-8D39AD23358A}"/>
                </a:ext>
              </a:extLst>
            </p:cNvPr>
            <p:cNvSpPr txBox="1"/>
            <p:nvPr/>
          </p:nvSpPr>
          <p:spPr>
            <a:xfrm>
              <a:off x="0" y="-38100"/>
              <a:ext cx="4955988" cy="109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2" name="Google Shape;732;p40">
            <a:extLst>
              <a:ext uri="{FF2B5EF4-FFF2-40B4-BE49-F238E27FC236}">
                <a16:creationId xmlns:a16="http://schemas.microsoft.com/office/drawing/2014/main" id="{C52A887C-E5AF-3C1C-A48A-C921C2D36A47}"/>
              </a:ext>
            </a:extLst>
          </p:cNvPr>
          <p:cNvSpPr/>
          <p:nvPr/>
        </p:nvSpPr>
        <p:spPr>
          <a:xfrm>
            <a:off x="14394439" y="732572"/>
            <a:ext cx="4563887" cy="5823141"/>
          </a:xfrm>
          <a:custGeom>
            <a:avLst/>
            <a:gdLst/>
            <a:ahLst/>
            <a:cxnLst/>
            <a:rect l="l" t="t" r="r" b="b"/>
            <a:pathLst>
              <a:path w="4563887" h="5823141" extrusionOk="0">
                <a:moveTo>
                  <a:pt x="0" y="0"/>
                </a:moveTo>
                <a:lnTo>
                  <a:pt x="4563887" y="0"/>
                </a:lnTo>
                <a:lnTo>
                  <a:pt x="4563887" y="5823141"/>
                </a:lnTo>
                <a:lnTo>
                  <a:pt x="0" y="5823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33" name="Google Shape;733;p40">
            <a:extLst>
              <a:ext uri="{FF2B5EF4-FFF2-40B4-BE49-F238E27FC236}">
                <a16:creationId xmlns:a16="http://schemas.microsoft.com/office/drawing/2014/main" id="{6E3C0717-0B4E-D35B-7A9D-C82298DAD651}"/>
              </a:ext>
            </a:extLst>
          </p:cNvPr>
          <p:cNvSpPr txBox="1"/>
          <p:nvPr/>
        </p:nvSpPr>
        <p:spPr>
          <a:xfrm>
            <a:off x="3416969" y="1749711"/>
            <a:ext cx="10138975" cy="410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FFFFFF"/>
                </a:solidFill>
                <a:latin typeface="Walter Turncoat"/>
                <a:sym typeface="Walter Turncoat"/>
              </a:rPr>
              <a:t>¡lo </a:t>
            </a:r>
            <a:r>
              <a:rPr lang="en-US" sz="9600" dirty="0" err="1">
                <a:solidFill>
                  <a:srgbClr val="FFFFFF"/>
                </a:solidFill>
                <a:latin typeface="Walter Turncoat"/>
                <a:sym typeface="Walter Turncoat"/>
              </a:rPr>
              <a:t>hiciste</a:t>
            </a:r>
            <a:r>
              <a:rPr lang="en-US" sz="9600" dirty="0">
                <a:solidFill>
                  <a:srgbClr val="FFFFFF"/>
                </a:solidFill>
                <a:latin typeface="Walter Turncoat"/>
                <a:sym typeface="Walter Turncoat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Walter Turncoat"/>
                <a:sym typeface="Walter Turncoat"/>
              </a:rPr>
              <a:t>muy</a:t>
            </a:r>
            <a:r>
              <a:rPr lang="en-US" sz="9600" dirty="0">
                <a:solidFill>
                  <a:srgbClr val="FFFFFF"/>
                </a:solidFill>
                <a:latin typeface="Walter Turncoat"/>
                <a:sym typeface="Walter Turncoat"/>
              </a:rPr>
              <a:t> bien! </a:t>
            </a:r>
            <a:endParaRPr sz="1800" dirty="0"/>
          </a:p>
        </p:txBody>
      </p:sp>
      <p:sp>
        <p:nvSpPr>
          <p:cNvPr id="739" name="Google Shape;739;p40">
            <a:extLst>
              <a:ext uri="{FF2B5EF4-FFF2-40B4-BE49-F238E27FC236}">
                <a16:creationId xmlns:a16="http://schemas.microsoft.com/office/drawing/2014/main" id="{38501A49-5633-231C-97C0-8C78E203B6D3}"/>
              </a:ext>
            </a:extLst>
          </p:cNvPr>
          <p:cNvSpPr/>
          <p:nvPr/>
        </p:nvSpPr>
        <p:spPr>
          <a:xfrm>
            <a:off x="15031708" y="7681743"/>
            <a:ext cx="6116955" cy="3639588"/>
          </a:xfrm>
          <a:custGeom>
            <a:avLst/>
            <a:gdLst/>
            <a:ahLst/>
            <a:cxnLst/>
            <a:rect l="l" t="t" r="r" b="b"/>
            <a:pathLst>
              <a:path w="6116955" h="3639588" extrusionOk="0">
                <a:moveTo>
                  <a:pt x="0" y="0"/>
                </a:moveTo>
                <a:lnTo>
                  <a:pt x="6116955" y="0"/>
                </a:lnTo>
                <a:lnTo>
                  <a:pt x="6116955" y="3639588"/>
                </a:lnTo>
                <a:lnTo>
                  <a:pt x="0" y="3639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40" name="Google Shape;740;p40">
            <a:extLst>
              <a:ext uri="{FF2B5EF4-FFF2-40B4-BE49-F238E27FC236}">
                <a16:creationId xmlns:a16="http://schemas.microsoft.com/office/drawing/2014/main" id="{79088450-0A80-EAA3-7A2C-6D2FBD17EF4D}"/>
              </a:ext>
            </a:extLst>
          </p:cNvPr>
          <p:cNvSpPr/>
          <p:nvPr/>
        </p:nvSpPr>
        <p:spPr>
          <a:xfrm>
            <a:off x="433877" y="2951962"/>
            <a:ext cx="4954182" cy="5986927"/>
          </a:xfrm>
          <a:custGeom>
            <a:avLst/>
            <a:gdLst/>
            <a:ahLst/>
            <a:cxnLst/>
            <a:rect l="l" t="t" r="r" b="b"/>
            <a:pathLst>
              <a:path w="4954182" h="5986927" extrusionOk="0">
                <a:moveTo>
                  <a:pt x="0" y="0"/>
                </a:moveTo>
                <a:lnTo>
                  <a:pt x="4954181" y="0"/>
                </a:lnTo>
                <a:lnTo>
                  <a:pt x="4954181" y="5986926"/>
                </a:lnTo>
                <a:lnTo>
                  <a:pt x="0" y="5986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41" name="Google Shape;741;p40">
            <a:extLst>
              <a:ext uri="{FF2B5EF4-FFF2-40B4-BE49-F238E27FC236}">
                <a16:creationId xmlns:a16="http://schemas.microsoft.com/office/drawing/2014/main" id="{74D6B135-3170-9371-54DA-93AFF83C2E15}"/>
              </a:ext>
            </a:extLst>
          </p:cNvPr>
          <p:cNvSpPr/>
          <p:nvPr/>
        </p:nvSpPr>
        <p:spPr>
          <a:xfrm>
            <a:off x="11943711" y="3236816"/>
            <a:ext cx="3758209" cy="4193260"/>
          </a:xfrm>
          <a:custGeom>
            <a:avLst/>
            <a:gdLst/>
            <a:ahLst/>
            <a:cxnLst/>
            <a:rect l="l" t="t" r="r" b="b"/>
            <a:pathLst>
              <a:path w="3758209" h="4193260" extrusionOk="0">
                <a:moveTo>
                  <a:pt x="0" y="0"/>
                </a:moveTo>
                <a:lnTo>
                  <a:pt x="3758210" y="0"/>
                </a:lnTo>
                <a:lnTo>
                  <a:pt x="3758210" y="4193260"/>
                </a:lnTo>
                <a:lnTo>
                  <a:pt x="0" y="4193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4041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</TotalTime>
  <Words>435</Words>
  <Application>Microsoft Office PowerPoint</Application>
  <PresentationFormat>Personalizado</PresentationFormat>
  <Paragraphs>48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Arial Black</vt:lpstr>
      <vt:lpstr>ADLaM Display</vt:lpstr>
      <vt:lpstr>Tw Cen MT</vt:lpstr>
      <vt:lpstr>Arial</vt:lpstr>
      <vt:lpstr>Calibri</vt:lpstr>
      <vt:lpstr>Verdana Pro Semibold</vt:lpstr>
      <vt:lpstr>Walter Turncoat</vt:lpstr>
      <vt:lpstr>Abadi</vt:lpstr>
      <vt:lpstr>Nunito Sans</vt:lpstr>
      <vt:lpstr>Roboto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JUSTINE  APACHE SIERRA</cp:lastModifiedBy>
  <cp:revision>4</cp:revision>
  <dcterms:modified xsi:type="dcterms:W3CDTF">2025-07-21T13:29:34Z</dcterms:modified>
</cp:coreProperties>
</file>