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3"/>
  </p:notesMasterIdLst>
  <p:sldIdLst>
    <p:sldId id="256" r:id="rId3"/>
    <p:sldId id="257" r:id="rId4"/>
    <p:sldId id="258" r:id="rId5"/>
    <p:sldId id="269" r:id="rId6"/>
    <p:sldId id="265" r:id="rId7"/>
    <p:sldId id="260" r:id="rId8"/>
    <p:sldId id="267" r:id="rId9"/>
    <p:sldId id="268" r:id="rId10"/>
    <p:sldId id="270" r:id="rId11"/>
    <p:sldId id="264" r:id="rId1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Paytone One" panose="020B0604020202020204" charset="0"/>
      <p:regular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1c4ba3d76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51c4ba3d76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1c4ba3d76_2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51c4ba3d76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51c4ba3d76_2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251c4ba3d76_2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251c4ba3d76_2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g251c4ba3d76_2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51c4ba3d76_2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251c4ba3d76_2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51c4ba3d76_2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g251c4ba3d76_2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>
          <a:extLst>
            <a:ext uri="{FF2B5EF4-FFF2-40B4-BE49-F238E27FC236}">
              <a16:creationId xmlns:a16="http://schemas.microsoft.com/office/drawing/2014/main" id="{FC0E1736-B203-D681-8A6F-A8823E190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1c4ba3d76_2_130:notes">
            <a:extLst>
              <a:ext uri="{FF2B5EF4-FFF2-40B4-BE49-F238E27FC236}">
                <a16:creationId xmlns:a16="http://schemas.microsoft.com/office/drawing/2014/main" id="{2A8D5A9C-352B-751E-4898-B4A956D02E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51c4ba3d76_2_130:notes">
            <a:extLst>
              <a:ext uri="{FF2B5EF4-FFF2-40B4-BE49-F238E27FC236}">
                <a16:creationId xmlns:a16="http://schemas.microsoft.com/office/drawing/2014/main" id="{5C2D4705-D0DE-ABFD-DCF2-58230DADB9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675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>
          <a:extLst>
            <a:ext uri="{FF2B5EF4-FFF2-40B4-BE49-F238E27FC236}">
              <a16:creationId xmlns:a16="http://schemas.microsoft.com/office/drawing/2014/main" id="{5055F7FD-15E1-1E83-32D1-EEB9BF43E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1c4ba3d76_2_130:notes">
            <a:extLst>
              <a:ext uri="{FF2B5EF4-FFF2-40B4-BE49-F238E27FC236}">
                <a16:creationId xmlns:a16="http://schemas.microsoft.com/office/drawing/2014/main" id="{1188BC0C-EF84-ACDE-3EF0-3CABE44809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51c4ba3d76_2_130:notes">
            <a:extLst>
              <a:ext uri="{FF2B5EF4-FFF2-40B4-BE49-F238E27FC236}">
                <a16:creationId xmlns:a16="http://schemas.microsoft.com/office/drawing/2014/main" id="{F90E2A4B-7D30-0056-0431-03F2623D99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0471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51c4ba3d76_2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g251c4ba3d76_2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-142241" y="-205593"/>
            <a:ext cx="1594628" cy="1513447"/>
          </a:xfrm>
          <a:custGeom>
            <a:avLst/>
            <a:gdLst/>
            <a:ahLst/>
            <a:cxnLst/>
            <a:rect l="l" t="t" r="r" b="b"/>
            <a:pathLst>
              <a:path w="1567202" h="1487417" extrusionOk="0">
                <a:moveTo>
                  <a:pt x="1567202" y="1487416"/>
                </a:moveTo>
                <a:lnTo>
                  <a:pt x="0" y="1487416"/>
                </a:lnTo>
                <a:lnTo>
                  <a:pt x="0" y="0"/>
                </a:lnTo>
                <a:lnTo>
                  <a:pt x="1567202" y="0"/>
                </a:lnTo>
                <a:lnTo>
                  <a:pt x="1567202" y="148741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7929486" y="-206992"/>
            <a:ext cx="1313319" cy="1577561"/>
          </a:xfrm>
          <a:custGeom>
            <a:avLst/>
            <a:gdLst/>
            <a:ahLst/>
            <a:cxnLst/>
            <a:rect l="l" t="t" r="r" b="b"/>
            <a:pathLst>
              <a:path w="1040253" h="1249553" extrusionOk="0">
                <a:moveTo>
                  <a:pt x="0" y="0"/>
                </a:moveTo>
                <a:lnTo>
                  <a:pt x="1040253" y="0"/>
                </a:lnTo>
                <a:lnTo>
                  <a:pt x="1040253" y="1249553"/>
                </a:lnTo>
                <a:lnTo>
                  <a:pt x="0" y="12495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" name="Google Shape;15;p2"/>
          <p:cNvSpPr/>
          <p:nvPr/>
        </p:nvSpPr>
        <p:spPr>
          <a:xfrm>
            <a:off x="2622555" y="4098909"/>
            <a:ext cx="3898889" cy="1382334"/>
          </a:xfrm>
          <a:custGeom>
            <a:avLst/>
            <a:gdLst/>
            <a:ahLst/>
            <a:cxnLst/>
            <a:rect l="l" t="t" r="r" b="b"/>
            <a:pathLst>
              <a:path w="2861570" h="1014557" extrusionOk="0">
                <a:moveTo>
                  <a:pt x="0" y="0"/>
                </a:moveTo>
                <a:lnTo>
                  <a:pt x="2861570" y="0"/>
                </a:lnTo>
                <a:lnTo>
                  <a:pt x="2861570" y="1014557"/>
                </a:lnTo>
                <a:lnTo>
                  <a:pt x="0" y="1014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" name="Google Shape;16;p2"/>
          <p:cNvGrpSpPr/>
          <p:nvPr/>
        </p:nvGrpSpPr>
        <p:grpSpPr>
          <a:xfrm>
            <a:off x="226219" y="2146125"/>
            <a:ext cx="8691562" cy="1098104"/>
            <a:chOff x="141009" y="2146125"/>
            <a:chExt cx="8691562" cy="1098104"/>
          </a:xfrm>
        </p:grpSpPr>
        <p:sp>
          <p:nvSpPr>
            <p:cNvPr id="17" name="Google Shape;17;p2"/>
            <p:cNvSpPr/>
            <p:nvPr/>
          </p:nvSpPr>
          <p:spPr>
            <a:xfrm>
              <a:off x="7804471" y="2146125"/>
              <a:ext cx="1028100" cy="1098104"/>
            </a:xfrm>
            <a:custGeom>
              <a:avLst/>
              <a:gdLst/>
              <a:ahLst/>
              <a:cxnLst/>
              <a:rect l="l" t="t" r="r" b="b"/>
              <a:pathLst>
                <a:path w="1253780" h="1339151" extrusionOk="0">
                  <a:moveTo>
                    <a:pt x="0" y="0"/>
                  </a:moveTo>
                  <a:lnTo>
                    <a:pt x="1253780" y="0"/>
                  </a:lnTo>
                  <a:lnTo>
                    <a:pt x="1253780" y="1339151"/>
                  </a:lnTo>
                  <a:lnTo>
                    <a:pt x="0" y="13391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flipH="1">
              <a:off x="141009" y="2146125"/>
              <a:ext cx="1028100" cy="1098104"/>
            </a:xfrm>
            <a:custGeom>
              <a:avLst/>
              <a:gdLst/>
              <a:ahLst/>
              <a:cxnLst/>
              <a:rect l="l" t="t" r="r" b="b"/>
              <a:pathLst>
                <a:path w="1253780" h="1339151" extrusionOk="0">
                  <a:moveTo>
                    <a:pt x="0" y="0"/>
                  </a:moveTo>
                  <a:lnTo>
                    <a:pt x="1253780" y="0"/>
                  </a:lnTo>
                  <a:lnTo>
                    <a:pt x="1253780" y="1339151"/>
                  </a:lnTo>
                  <a:lnTo>
                    <a:pt x="0" y="13391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 rot="-1174957">
            <a:off x="177736" y="148294"/>
            <a:ext cx="1473957" cy="1313162"/>
          </a:xfrm>
          <a:custGeom>
            <a:avLst/>
            <a:gdLst/>
            <a:ahLst/>
            <a:cxnLst/>
            <a:rect l="l" t="t" r="r" b="b"/>
            <a:pathLst>
              <a:path w="1555969" h="1386227" extrusionOk="0">
                <a:moveTo>
                  <a:pt x="0" y="0"/>
                </a:moveTo>
                <a:lnTo>
                  <a:pt x="1555969" y="0"/>
                </a:lnTo>
                <a:lnTo>
                  <a:pt x="1555969" y="1386227"/>
                </a:lnTo>
                <a:lnTo>
                  <a:pt x="0" y="1386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827629">
            <a:off x="7669848" y="205530"/>
            <a:ext cx="1315955" cy="1095831"/>
          </a:xfrm>
          <a:custGeom>
            <a:avLst/>
            <a:gdLst/>
            <a:ahLst/>
            <a:cxnLst/>
            <a:rect l="l" t="t" r="r" b="b"/>
            <a:pathLst>
              <a:path w="1530542" h="1274524" extrusionOk="0">
                <a:moveTo>
                  <a:pt x="0" y="0"/>
                </a:moveTo>
                <a:lnTo>
                  <a:pt x="1530542" y="0"/>
                </a:lnTo>
                <a:lnTo>
                  <a:pt x="1530542" y="1274524"/>
                </a:lnTo>
                <a:lnTo>
                  <a:pt x="0" y="1274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" name="Google Shape;24;p3"/>
          <p:cNvSpPr/>
          <p:nvPr/>
        </p:nvSpPr>
        <p:spPr>
          <a:xfrm>
            <a:off x="2765289" y="4129754"/>
            <a:ext cx="3613423" cy="2296873"/>
          </a:xfrm>
          <a:custGeom>
            <a:avLst/>
            <a:gdLst/>
            <a:ahLst/>
            <a:cxnLst/>
            <a:rect l="l" t="t" r="r" b="b"/>
            <a:pathLst>
              <a:path w="1620369" h="1031144" extrusionOk="0">
                <a:moveTo>
                  <a:pt x="0" y="0"/>
                </a:moveTo>
                <a:lnTo>
                  <a:pt x="1620369" y="0"/>
                </a:lnTo>
                <a:lnTo>
                  <a:pt x="1620369" y="1031144"/>
                </a:lnTo>
                <a:lnTo>
                  <a:pt x="0" y="1031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7182329" y="4201989"/>
            <a:ext cx="1528230" cy="1405971"/>
          </a:xfrm>
          <a:custGeom>
            <a:avLst/>
            <a:gdLst/>
            <a:ahLst/>
            <a:cxnLst/>
            <a:rect l="l" t="t" r="r" b="b"/>
            <a:pathLst>
              <a:path w="1260396" h="1159564" extrusionOk="0">
                <a:moveTo>
                  <a:pt x="0" y="0"/>
                </a:moveTo>
                <a:lnTo>
                  <a:pt x="1260396" y="0"/>
                </a:lnTo>
                <a:lnTo>
                  <a:pt x="1260396" y="1159564"/>
                </a:lnTo>
                <a:lnTo>
                  <a:pt x="0" y="1159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" name="Google Shape;30;p4"/>
          <p:cNvSpPr/>
          <p:nvPr/>
        </p:nvSpPr>
        <p:spPr>
          <a:xfrm>
            <a:off x="232786" y="3345232"/>
            <a:ext cx="1528470" cy="1563653"/>
          </a:xfrm>
          <a:custGeom>
            <a:avLst/>
            <a:gdLst/>
            <a:ahLst/>
            <a:cxnLst/>
            <a:rect l="l" t="t" r="r" b="b"/>
            <a:pathLst>
              <a:path w="1323351" h="1353812" extrusionOk="0">
                <a:moveTo>
                  <a:pt x="0" y="0"/>
                </a:moveTo>
                <a:lnTo>
                  <a:pt x="1323351" y="0"/>
                </a:lnTo>
                <a:lnTo>
                  <a:pt x="1323351" y="1353812"/>
                </a:lnTo>
                <a:lnTo>
                  <a:pt x="0" y="1353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" name="Google Shape;31;p4"/>
          <p:cNvSpPr/>
          <p:nvPr/>
        </p:nvSpPr>
        <p:spPr>
          <a:xfrm>
            <a:off x="6775622" y="-525137"/>
            <a:ext cx="1981779" cy="2175606"/>
          </a:xfrm>
          <a:custGeom>
            <a:avLst/>
            <a:gdLst/>
            <a:ahLst/>
            <a:cxnLst/>
            <a:rect l="l" t="t" r="r" b="b"/>
            <a:pathLst>
              <a:path w="1459874" h="1602656" extrusionOk="0">
                <a:moveTo>
                  <a:pt x="0" y="0"/>
                </a:moveTo>
                <a:lnTo>
                  <a:pt x="1459874" y="0"/>
                </a:lnTo>
                <a:lnTo>
                  <a:pt x="1459874" y="1602656"/>
                </a:lnTo>
                <a:lnTo>
                  <a:pt x="0" y="1602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 rot="3052731">
            <a:off x="365974" y="3770307"/>
            <a:ext cx="1172963" cy="1501392"/>
          </a:xfrm>
          <a:custGeom>
            <a:avLst/>
            <a:gdLst/>
            <a:ahLst/>
            <a:cxnLst/>
            <a:rect l="l" t="t" r="r" b="b"/>
            <a:pathLst>
              <a:path w="1151899" h="1474431" extrusionOk="0">
                <a:moveTo>
                  <a:pt x="0" y="0"/>
                </a:moveTo>
                <a:lnTo>
                  <a:pt x="1151899" y="0"/>
                </a:lnTo>
                <a:lnTo>
                  <a:pt x="1151899" y="1474431"/>
                </a:lnTo>
                <a:lnTo>
                  <a:pt x="0" y="1474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8" name="Google Shape;38;p5"/>
          <p:cNvSpPr/>
          <p:nvPr/>
        </p:nvSpPr>
        <p:spPr>
          <a:xfrm flipH="1">
            <a:off x="6724255" y="3535026"/>
            <a:ext cx="1518413" cy="1971965"/>
          </a:xfrm>
          <a:custGeom>
            <a:avLst/>
            <a:gdLst/>
            <a:ahLst/>
            <a:cxnLst/>
            <a:rect l="l" t="t" r="r" b="b"/>
            <a:pathLst>
              <a:path w="1323236" h="1718488" extrusionOk="0">
                <a:moveTo>
                  <a:pt x="0" y="0"/>
                </a:moveTo>
                <a:lnTo>
                  <a:pt x="1323235" y="0"/>
                </a:lnTo>
                <a:lnTo>
                  <a:pt x="1323235" y="1718488"/>
                </a:lnTo>
                <a:lnTo>
                  <a:pt x="0" y="1718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" name="Google Shape;39;p5"/>
          <p:cNvSpPr/>
          <p:nvPr/>
        </p:nvSpPr>
        <p:spPr>
          <a:xfrm>
            <a:off x="7164756" y="-641770"/>
            <a:ext cx="2309026" cy="1469380"/>
          </a:xfrm>
          <a:custGeom>
            <a:avLst/>
            <a:gdLst/>
            <a:ahLst/>
            <a:cxnLst/>
            <a:rect l="l" t="t" r="r" b="b"/>
            <a:pathLst>
              <a:path w="1620369" h="1031144" extrusionOk="0">
                <a:moveTo>
                  <a:pt x="0" y="0"/>
                </a:moveTo>
                <a:lnTo>
                  <a:pt x="1620369" y="0"/>
                </a:lnTo>
                <a:lnTo>
                  <a:pt x="1620369" y="1031144"/>
                </a:lnTo>
                <a:lnTo>
                  <a:pt x="0" y="1031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521232" y="1284769"/>
            <a:ext cx="2180411" cy="2889703"/>
          </a:xfrm>
          <a:custGeom>
            <a:avLst/>
            <a:gdLst/>
            <a:ahLst/>
            <a:cxnLst/>
            <a:rect l="l" t="t" r="r" b="b"/>
            <a:pathLst>
              <a:path w="1345933" h="1783767" extrusionOk="0">
                <a:moveTo>
                  <a:pt x="1345933" y="0"/>
                </a:moveTo>
                <a:lnTo>
                  <a:pt x="0" y="0"/>
                </a:lnTo>
                <a:lnTo>
                  <a:pt x="0" y="1783768"/>
                </a:lnTo>
                <a:lnTo>
                  <a:pt x="1345933" y="1783768"/>
                </a:lnTo>
                <a:lnTo>
                  <a:pt x="134593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" name="Google Shape;44;p6"/>
          <p:cNvSpPr/>
          <p:nvPr/>
        </p:nvSpPr>
        <p:spPr>
          <a:xfrm flipH="1">
            <a:off x="3481794" y="1284769"/>
            <a:ext cx="2180411" cy="2889703"/>
          </a:xfrm>
          <a:custGeom>
            <a:avLst/>
            <a:gdLst/>
            <a:ahLst/>
            <a:cxnLst/>
            <a:rect l="l" t="t" r="r" b="b"/>
            <a:pathLst>
              <a:path w="1345933" h="1783767" extrusionOk="0">
                <a:moveTo>
                  <a:pt x="1345933" y="0"/>
                </a:moveTo>
                <a:lnTo>
                  <a:pt x="0" y="0"/>
                </a:lnTo>
                <a:lnTo>
                  <a:pt x="0" y="1783768"/>
                </a:lnTo>
                <a:lnTo>
                  <a:pt x="1345933" y="1783768"/>
                </a:lnTo>
                <a:lnTo>
                  <a:pt x="134593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5" name="Google Shape;45;p6"/>
          <p:cNvSpPr/>
          <p:nvPr/>
        </p:nvSpPr>
        <p:spPr>
          <a:xfrm flipH="1">
            <a:off x="6442357" y="1284769"/>
            <a:ext cx="2180411" cy="2889703"/>
          </a:xfrm>
          <a:custGeom>
            <a:avLst/>
            <a:gdLst/>
            <a:ahLst/>
            <a:cxnLst/>
            <a:rect l="l" t="t" r="r" b="b"/>
            <a:pathLst>
              <a:path w="1345933" h="1783767" extrusionOk="0">
                <a:moveTo>
                  <a:pt x="1345933" y="0"/>
                </a:moveTo>
                <a:lnTo>
                  <a:pt x="0" y="0"/>
                </a:lnTo>
                <a:lnTo>
                  <a:pt x="0" y="1783768"/>
                </a:lnTo>
                <a:lnTo>
                  <a:pt x="1345933" y="1783768"/>
                </a:lnTo>
                <a:lnTo>
                  <a:pt x="134593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2551403" y="-395277"/>
            <a:ext cx="4041195" cy="1565044"/>
          </a:xfrm>
          <a:custGeom>
            <a:avLst/>
            <a:gdLst/>
            <a:ahLst/>
            <a:cxnLst/>
            <a:rect l="l" t="t" r="r" b="b"/>
            <a:pathLst>
              <a:path w="2075068" h="803617" extrusionOk="0">
                <a:moveTo>
                  <a:pt x="0" y="0"/>
                </a:moveTo>
                <a:lnTo>
                  <a:pt x="2075068" y="0"/>
                </a:lnTo>
                <a:lnTo>
                  <a:pt x="2075068" y="803617"/>
                </a:lnTo>
                <a:lnTo>
                  <a:pt x="0" y="803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0" name="Google Shape;50;p7"/>
          <p:cNvSpPr/>
          <p:nvPr/>
        </p:nvSpPr>
        <p:spPr>
          <a:xfrm>
            <a:off x="7702650" y="290459"/>
            <a:ext cx="769801" cy="832899"/>
          </a:xfrm>
          <a:custGeom>
            <a:avLst/>
            <a:gdLst/>
            <a:ahLst/>
            <a:cxnLst/>
            <a:rect l="l" t="t" r="r" b="b"/>
            <a:pathLst>
              <a:path w="1539601" h="1665798" extrusionOk="0">
                <a:moveTo>
                  <a:pt x="0" y="0"/>
                </a:moveTo>
                <a:lnTo>
                  <a:pt x="1539601" y="0"/>
                </a:lnTo>
                <a:lnTo>
                  <a:pt x="1539601" y="1665798"/>
                </a:lnTo>
                <a:lnTo>
                  <a:pt x="0" y="166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1" name="Google Shape;51;p7"/>
          <p:cNvSpPr/>
          <p:nvPr/>
        </p:nvSpPr>
        <p:spPr>
          <a:xfrm>
            <a:off x="8430288" y="670479"/>
            <a:ext cx="450333" cy="487246"/>
          </a:xfrm>
          <a:custGeom>
            <a:avLst/>
            <a:gdLst/>
            <a:ahLst/>
            <a:cxnLst/>
            <a:rect l="l" t="t" r="r" b="b"/>
            <a:pathLst>
              <a:path w="1539601" h="1665798" extrusionOk="0">
                <a:moveTo>
                  <a:pt x="0" y="0"/>
                </a:moveTo>
                <a:lnTo>
                  <a:pt x="1539601" y="0"/>
                </a:lnTo>
                <a:lnTo>
                  <a:pt x="1539601" y="1665798"/>
                </a:lnTo>
                <a:lnTo>
                  <a:pt x="0" y="166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2" name="Google Shape;52;p7"/>
          <p:cNvSpPr/>
          <p:nvPr/>
        </p:nvSpPr>
        <p:spPr>
          <a:xfrm>
            <a:off x="8345600" y="2"/>
            <a:ext cx="619689" cy="670484"/>
          </a:xfrm>
          <a:custGeom>
            <a:avLst/>
            <a:gdLst/>
            <a:ahLst/>
            <a:cxnLst/>
            <a:rect l="l" t="t" r="r" b="b"/>
            <a:pathLst>
              <a:path w="1539601" h="1665798" extrusionOk="0">
                <a:moveTo>
                  <a:pt x="0" y="0"/>
                </a:moveTo>
                <a:lnTo>
                  <a:pt x="1539601" y="0"/>
                </a:lnTo>
                <a:lnTo>
                  <a:pt x="1539601" y="1665798"/>
                </a:lnTo>
                <a:lnTo>
                  <a:pt x="0" y="166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3" name="Google Shape;53;p7"/>
          <p:cNvSpPr/>
          <p:nvPr/>
        </p:nvSpPr>
        <p:spPr>
          <a:xfrm flipH="1">
            <a:off x="632964" y="472859"/>
            <a:ext cx="769801" cy="832899"/>
          </a:xfrm>
          <a:custGeom>
            <a:avLst/>
            <a:gdLst/>
            <a:ahLst/>
            <a:cxnLst/>
            <a:rect l="l" t="t" r="r" b="b"/>
            <a:pathLst>
              <a:path w="1539601" h="1665798" extrusionOk="0">
                <a:moveTo>
                  <a:pt x="0" y="0"/>
                </a:moveTo>
                <a:lnTo>
                  <a:pt x="1539601" y="0"/>
                </a:lnTo>
                <a:lnTo>
                  <a:pt x="1539601" y="1665798"/>
                </a:lnTo>
                <a:lnTo>
                  <a:pt x="0" y="166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" name="Google Shape;54;p7"/>
          <p:cNvSpPr/>
          <p:nvPr/>
        </p:nvSpPr>
        <p:spPr>
          <a:xfrm flipH="1">
            <a:off x="224793" y="852879"/>
            <a:ext cx="450333" cy="487246"/>
          </a:xfrm>
          <a:custGeom>
            <a:avLst/>
            <a:gdLst/>
            <a:ahLst/>
            <a:cxnLst/>
            <a:rect l="l" t="t" r="r" b="b"/>
            <a:pathLst>
              <a:path w="1539601" h="1665798" extrusionOk="0">
                <a:moveTo>
                  <a:pt x="0" y="0"/>
                </a:moveTo>
                <a:lnTo>
                  <a:pt x="1539601" y="0"/>
                </a:lnTo>
                <a:lnTo>
                  <a:pt x="1539601" y="1665798"/>
                </a:lnTo>
                <a:lnTo>
                  <a:pt x="0" y="166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" name="Google Shape;55;p7"/>
          <p:cNvSpPr/>
          <p:nvPr/>
        </p:nvSpPr>
        <p:spPr>
          <a:xfrm flipH="1">
            <a:off x="140125" y="182402"/>
            <a:ext cx="619689" cy="670484"/>
          </a:xfrm>
          <a:custGeom>
            <a:avLst/>
            <a:gdLst/>
            <a:ahLst/>
            <a:cxnLst/>
            <a:rect l="l" t="t" r="r" b="b"/>
            <a:pathLst>
              <a:path w="1539601" h="1665798" extrusionOk="0">
                <a:moveTo>
                  <a:pt x="0" y="0"/>
                </a:moveTo>
                <a:lnTo>
                  <a:pt x="1539601" y="0"/>
                </a:lnTo>
                <a:lnTo>
                  <a:pt x="1539601" y="1665798"/>
                </a:lnTo>
                <a:lnTo>
                  <a:pt x="0" y="166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6" name="Google Shape;56;p7"/>
          <p:cNvSpPr/>
          <p:nvPr/>
        </p:nvSpPr>
        <p:spPr>
          <a:xfrm rot="9737279">
            <a:off x="7763238" y="3630705"/>
            <a:ext cx="1787403" cy="1696408"/>
          </a:xfrm>
          <a:custGeom>
            <a:avLst/>
            <a:gdLst/>
            <a:ahLst/>
            <a:cxnLst/>
            <a:rect l="l" t="t" r="r" b="b"/>
            <a:pathLst>
              <a:path w="3565814" h="3384282" extrusionOk="0">
                <a:moveTo>
                  <a:pt x="0" y="0"/>
                </a:moveTo>
                <a:lnTo>
                  <a:pt x="3565815" y="0"/>
                </a:lnTo>
                <a:lnTo>
                  <a:pt x="3565815" y="3384282"/>
                </a:lnTo>
                <a:lnTo>
                  <a:pt x="0" y="3384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" name="Google Shape;57;p7"/>
          <p:cNvSpPr/>
          <p:nvPr/>
        </p:nvSpPr>
        <p:spPr>
          <a:xfrm rot="708899">
            <a:off x="255934" y="3818601"/>
            <a:ext cx="1523884" cy="1558961"/>
          </a:xfrm>
          <a:custGeom>
            <a:avLst/>
            <a:gdLst/>
            <a:ahLst/>
            <a:cxnLst/>
            <a:rect l="l" t="t" r="r" b="b"/>
            <a:pathLst>
              <a:path w="3044080" h="3114148" extrusionOk="0">
                <a:moveTo>
                  <a:pt x="0" y="0"/>
                </a:moveTo>
                <a:lnTo>
                  <a:pt x="3044080" y="0"/>
                </a:lnTo>
                <a:lnTo>
                  <a:pt x="3044080" y="3114148"/>
                </a:lnTo>
                <a:lnTo>
                  <a:pt x="0" y="3114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4" name="Google Shape;64;p8"/>
          <p:cNvSpPr/>
          <p:nvPr/>
        </p:nvSpPr>
        <p:spPr>
          <a:xfrm rot="-2510957">
            <a:off x="418072" y="3755346"/>
            <a:ext cx="1229073" cy="1125040"/>
          </a:xfrm>
          <a:custGeom>
            <a:avLst/>
            <a:gdLst/>
            <a:ahLst/>
            <a:cxnLst/>
            <a:rect l="l" t="t" r="r" b="b"/>
            <a:pathLst>
              <a:path w="3184484" h="2837086" extrusionOk="0">
                <a:moveTo>
                  <a:pt x="0" y="0"/>
                </a:moveTo>
                <a:lnTo>
                  <a:pt x="3184484" y="0"/>
                </a:lnTo>
                <a:lnTo>
                  <a:pt x="3184484" y="2837086"/>
                </a:lnTo>
                <a:lnTo>
                  <a:pt x="0" y="2837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5" name="Google Shape;65;p8"/>
          <p:cNvSpPr/>
          <p:nvPr/>
        </p:nvSpPr>
        <p:spPr>
          <a:xfrm rot="-7240209">
            <a:off x="7828035" y="-171440"/>
            <a:ext cx="1349278" cy="1727076"/>
          </a:xfrm>
          <a:custGeom>
            <a:avLst/>
            <a:gdLst/>
            <a:ahLst/>
            <a:cxnLst/>
            <a:rect l="l" t="t" r="r" b="b"/>
            <a:pathLst>
              <a:path w="1151899" h="1474431" extrusionOk="0">
                <a:moveTo>
                  <a:pt x="0" y="0"/>
                </a:moveTo>
                <a:lnTo>
                  <a:pt x="1151899" y="0"/>
                </a:lnTo>
                <a:lnTo>
                  <a:pt x="1151899" y="1474431"/>
                </a:lnTo>
                <a:lnTo>
                  <a:pt x="0" y="1474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9"/>
          <p:cNvGrpSpPr/>
          <p:nvPr/>
        </p:nvGrpSpPr>
        <p:grpSpPr>
          <a:xfrm>
            <a:off x="161646" y="163252"/>
            <a:ext cx="8820504" cy="4931331"/>
            <a:chOff x="0" y="0"/>
            <a:chExt cx="23521343" cy="13150216"/>
          </a:xfrm>
        </p:grpSpPr>
        <p:sp>
          <p:nvSpPr>
            <p:cNvPr id="68" name="Google Shape;68;p9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9" name="Google Shape;69;p9"/>
            <p:cNvSpPr/>
            <p:nvPr/>
          </p:nvSpPr>
          <p:spPr>
            <a:xfrm rot="-631368">
              <a:off x="2406612" y="1721890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0" name="Google Shape;70;p9"/>
            <p:cNvSpPr/>
            <p:nvPr/>
          </p:nvSpPr>
          <p:spPr>
            <a:xfrm rot="535229">
              <a:off x="336975" y="3353228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1" name="Google Shape;71;p9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2" name="Google Shape;72;p9"/>
            <p:cNvSpPr/>
            <p:nvPr/>
          </p:nvSpPr>
          <p:spPr>
            <a:xfrm rot="-631368">
              <a:off x="6955223" y="1898431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3" name="Google Shape;73;p9"/>
            <p:cNvSpPr/>
            <p:nvPr/>
          </p:nvSpPr>
          <p:spPr>
            <a:xfrm rot="535229">
              <a:off x="4885587" y="3529769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4" name="Google Shape;74;p9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5" name="Google Shape;75;p9"/>
            <p:cNvSpPr/>
            <p:nvPr/>
          </p:nvSpPr>
          <p:spPr>
            <a:xfrm rot="-631368">
              <a:off x="11216524" y="1890880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6" name="Google Shape;76;p9"/>
            <p:cNvSpPr/>
            <p:nvPr/>
          </p:nvSpPr>
          <p:spPr>
            <a:xfrm rot="535229">
              <a:off x="9146888" y="3522218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7" name="Google Shape;77;p9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8" name="Google Shape;78;p9"/>
            <p:cNvSpPr/>
            <p:nvPr/>
          </p:nvSpPr>
          <p:spPr>
            <a:xfrm rot="-631368">
              <a:off x="15592125" y="2031726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9" name="Google Shape;79;p9"/>
            <p:cNvSpPr/>
            <p:nvPr/>
          </p:nvSpPr>
          <p:spPr>
            <a:xfrm rot="535229">
              <a:off x="13522489" y="3663064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0" name="Google Shape;80;p9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1" name="Google Shape;81;p9"/>
            <p:cNvSpPr/>
            <p:nvPr/>
          </p:nvSpPr>
          <p:spPr>
            <a:xfrm rot="-631368">
              <a:off x="19591574" y="1883329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" name="Google Shape;82;p9"/>
            <p:cNvSpPr/>
            <p:nvPr/>
          </p:nvSpPr>
          <p:spPr>
            <a:xfrm rot="535229">
              <a:off x="17521938" y="3514667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" name="Google Shape;83;p9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4" name="Google Shape;84;p9"/>
            <p:cNvSpPr/>
            <p:nvPr/>
          </p:nvSpPr>
          <p:spPr>
            <a:xfrm rot="535229">
              <a:off x="21897538" y="3655513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5" name="Google Shape;85;p9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6" name="Google Shape;86;p9"/>
            <p:cNvSpPr/>
            <p:nvPr/>
          </p:nvSpPr>
          <p:spPr>
            <a:xfrm rot="-631368">
              <a:off x="4542587" y="6974646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7" name="Google Shape;87;p9"/>
            <p:cNvSpPr/>
            <p:nvPr/>
          </p:nvSpPr>
          <p:spPr>
            <a:xfrm rot="535229">
              <a:off x="2472950" y="8605984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8" name="Google Shape;88;p9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9" name="Google Shape;89;p9"/>
            <p:cNvSpPr/>
            <p:nvPr/>
          </p:nvSpPr>
          <p:spPr>
            <a:xfrm rot="-631368">
              <a:off x="9129213" y="7115491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0" name="Google Shape;90;p9"/>
            <p:cNvSpPr/>
            <p:nvPr/>
          </p:nvSpPr>
          <p:spPr>
            <a:xfrm rot="535229">
              <a:off x="7059576" y="8746829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1" name="Google Shape;91;p9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2" name="Google Shape;92;p9"/>
            <p:cNvSpPr/>
            <p:nvPr/>
          </p:nvSpPr>
          <p:spPr>
            <a:xfrm rot="-631368">
              <a:off x="13390514" y="7296872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3" name="Google Shape;93;p9"/>
            <p:cNvSpPr/>
            <p:nvPr/>
          </p:nvSpPr>
          <p:spPr>
            <a:xfrm rot="535229">
              <a:off x="11320877" y="8928210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4" name="Google Shape;94;p9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5" name="Google Shape;95;p9"/>
            <p:cNvSpPr/>
            <p:nvPr/>
          </p:nvSpPr>
          <p:spPr>
            <a:xfrm rot="-631368">
              <a:off x="17898730" y="7816115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6" name="Google Shape;96;p9"/>
            <p:cNvSpPr/>
            <p:nvPr/>
          </p:nvSpPr>
          <p:spPr>
            <a:xfrm rot="535229">
              <a:off x="15829093" y="9447453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7" name="Google Shape;97;p9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8" name="Google Shape;98;p9"/>
            <p:cNvSpPr/>
            <p:nvPr/>
          </p:nvSpPr>
          <p:spPr>
            <a:xfrm rot="-631368">
              <a:off x="21762346" y="7691349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9" name="Google Shape;99;p9"/>
            <p:cNvSpPr/>
            <p:nvPr/>
          </p:nvSpPr>
          <p:spPr>
            <a:xfrm rot="535229">
              <a:off x="19692709" y="9322687"/>
              <a:ext cx="1506538" cy="1630024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0" name="Google Shape;100;p9"/>
            <p:cNvSpPr/>
            <p:nvPr/>
          </p:nvSpPr>
          <p:spPr>
            <a:xfrm rot="-631368">
              <a:off x="136136" y="7066440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1" name="Google Shape;101;p9"/>
            <p:cNvSpPr/>
            <p:nvPr/>
          </p:nvSpPr>
          <p:spPr>
            <a:xfrm rot="-631368">
              <a:off x="4542587" y="10555362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2" name="Google Shape;102;p9"/>
            <p:cNvSpPr/>
            <p:nvPr/>
          </p:nvSpPr>
          <p:spPr>
            <a:xfrm rot="-631368">
              <a:off x="9129213" y="10696208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3" name="Google Shape;103;p9"/>
            <p:cNvSpPr/>
            <p:nvPr/>
          </p:nvSpPr>
          <p:spPr>
            <a:xfrm rot="-631368">
              <a:off x="13390514" y="10877588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4" name="Google Shape;104;p9"/>
            <p:cNvSpPr/>
            <p:nvPr/>
          </p:nvSpPr>
          <p:spPr>
            <a:xfrm rot="-631368">
              <a:off x="17898730" y="11396831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5" name="Google Shape;105;p9"/>
            <p:cNvSpPr/>
            <p:nvPr/>
          </p:nvSpPr>
          <p:spPr>
            <a:xfrm rot="-631368">
              <a:off x="21762346" y="11272065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6" name="Google Shape;106;p9"/>
            <p:cNvSpPr/>
            <p:nvPr/>
          </p:nvSpPr>
          <p:spPr>
            <a:xfrm rot="-631368">
              <a:off x="136136" y="10647156"/>
              <a:ext cx="1506109" cy="1629560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07" name="Google Shape;107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1" name="Google Shape;111;p10"/>
          <p:cNvSpPr/>
          <p:nvPr/>
        </p:nvSpPr>
        <p:spPr>
          <a:xfrm>
            <a:off x="589077" y="1368305"/>
            <a:ext cx="7965847" cy="2302855"/>
          </a:xfrm>
          <a:custGeom>
            <a:avLst/>
            <a:gdLst/>
            <a:ahLst/>
            <a:cxnLst/>
            <a:rect l="l" t="t" r="r" b="b"/>
            <a:pathLst>
              <a:path w="2915223" h="842765" extrusionOk="0">
                <a:moveTo>
                  <a:pt x="0" y="0"/>
                </a:moveTo>
                <a:lnTo>
                  <a:pt x="2915223" y="0"/>
                </a:lnTo>
                <a:lnTo>
                  <a:pt x="2915223" y="842764"/>
                </a:lnTo>
                <a:lnTo>
                  <a:pt x="0" y="842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12" name="Google Shape;112;p10"/>
          <p:cNvGrpSpPr/>
          <p:nvPr/>
        </p:nvGrpSpPr>
        <p:grpSpPr>
          <a:xfrm>
            <a:off x="-312697" y="-349775"/>
            <a:ext cx="9769394" cy="1029265"/>
            <a:chOff x="-9600" y="25"/>
            <a:chExt cx="9769394" cy="1029265"/>
          </a:xfrm>
        </p:grpSpPr>
        <p:grpSp>
          <p:nvGrpSpPr>
            <p:cNvPr id="113" name="Google Shape;113;p10"/>
            <p:cNvGrpSpPr/>
            <p:nvPr/>
          </p:nvGrpSpPr>
          <p:grpSpPr>
            <a:xfrm>
              <a:off x="-9600" y="25"/>
              <a:ext cx="5029223" cy="1029265"/>
              <a:chOff x="-9598" y="24"/>
              <a:chExt cx="4201523" cy="859870"/>
            </a:xfrm>
          </p:grpSpPr>
          <p:sp>
            <p:nvSpPr>
              <p:cNvPr id="114" name="Google Shape;114;p10"/>
              <p:cNvSpPr/>
              <p:nvPr/>
            </p:nvSpPr>
            <p:spPr>
              <a:xfrm>
                <a:off x="-9598" y="24"/>
                <a:ext cx="2220323" cy="859870"/>
              </a:xfrm>
              <a:custGeom>
                <a:avLst/>
                <a:gdLst/>
                <a:ahLst/>
                <a:cxnLst/>
                <a:rect l="l" t="t" r="r" b="b"/>
                <a:pathLst>
                  <a:path w="2075068" h="803617" extrusionOk="0">
                    <a:moveTo>
                      <a:pt x="0" y="0"/>
                    </a:moveTo>
                    <a:lnTo>
                      <a:pt x="2075068" y="0"/>
                    </a:lnTo>
                    <a:lnTo>
                      <a:pt x="2075068" y="803617"/>
                    </a:lnTo>
                    <a:lnTo>
                      <a:pt x="0" y="803617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</p:sp>
          <p:sp>
            <p:nvSpPr>
              <p:cNvPr id="115" name="Google Shape;115;p10"/>
              <p:cNvSpPr/>
              <p:nvPr/>
            </p:nvSpPr>
            <p:spPr>
              <a:xfrm>
                <a:off x="1971602" y="24"/>
                <a:ext cx="2220323" cy="859870"/>
              </a:xfrm>
              <a:custGeom>
                <a:avLst/>
                <a:gdLst/>
                <a:ahLst/>
                <a:cxnLst/>
                <a:rect l="l" t="t" r="r" b="b"/>
                <a:pathLst>
                  <a:path w="2075068" h="803617" extrusionOk="0">
                    <a:moveTo>
                      <a:pt x="0" y="0"/>
                    </a:moveTo>
                    <a:lnTo>
                      <a:pt x="2075068" y="0"/>
                    </a:lnTo>
                    <a:lnTo>
                      <a:pt x="2075068" y="803617"/>
                    </a:lnTo>
                    <a:lnTo>
                      <a:pt x="0" y="803617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</p:sp>
        </p:grpSp>
        <p:grpSp>
          <p:nvGrpSpPr>
            <p:cNvPr id="116" name="Google Shape;116;p10"/>
            <p:cNvGrpSpPr/>
            <p:nvPr/>
          </p:nvGrpSpPr>
          <p:grpSpPr>
            <a:xfrm>
              <a:off x="4730571" y="25"/>
              <a:ext cx="5029223" cy="1029265"/>
              <a:chOff x="-9598" y="24"/>
              <a:chExt cx="4201523" cy="859870"/>
            </a:xfrm>
          </p:grpSpPr>
          <p:sp>
            <p:nvSpPr>
              <p:cNvPr id="117" name="Google Shape;117;p10"/>
              <p:cNvSpPr/>
              <p:nvPr/>
            </p:nvSpPr>
            <p:spPr>
              <a:xfrm>
                <a:off x="-9598" y="24"/>
                <a:ext cx="2220323" cy="859870"/>
              </a:xfrm>
              <a:custGeom>
                <a:avLst/>
                <a:gdLst/>
                <a:ahLst/>
                <a:cxnLst/>
                <a:rect l="l" t="t" r="r" b="b"/>
                <a:pathLst>
                  <a:path w="2075068" h="803617" extrusionOk="0">
                    <a:moveTo>
                      <a:pt x="0" y="0"/>
                    </a:moveTo>
                    <a:lnTo>
                      <a:pt x="2075068" y="0"/>
                    </a:lnTo>
                    <a:lnTo>
                      <a:pt x="2075068" y="803617"/>
                    </a:lnTo>
                    <a:lnTo>
                      <a:pt x="0" y="803617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</p:sp>
          <p:sp>
            <p:nvSpPr>
              <p:cNvPr id="118" name="Google Shape;118;p10"/>
              <p:cNvSpPr/>
              <p:nvPr/>
            </p:nvSpPr>
            <p:spPr>
              <a:xfrm>
                <a:off x="1971602" y="24"/>
                <a:ext cx="2220323" cy="859870"/>
              </a:xfrm>
              <a:custGeom>
                <a:avLst/>
                <a:gdLst/>
                <a:ahLst/>
                <a:cxnLst/>
                <a:rect l="l" t="t" r="r" b="b"/>
                <a:pathLst>
                  <a:path w="2075068" h="803617" extrusionOk="0">
                    <a:moveTo>
                      <a:pt x="0" y="0"/>
                    </a:moveTo>
                    <a:lnTo>
                      <a:pt x="2075068" y="0"/>
                    </a:lnTo>
                    <a:lnTo>
                      <a:pt x="2075068" y="803617"/>
                    </a:lnTo>
                    <a:lnTo>
                      <a:pt x="0" y="803617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</p:sp>
        </p:grpSp>
      </p:grpSp>
      <p:sp>
        <p:nvSpPr>
          <p:cNvPr id="119" name="Google Shape;119;p10"/>
          <p:cNvSpPr/>
          <p:nvPr/>
        </p:nvSpPr>
        <p:spPr>
          <a:xfrm>
            <a:off x="-45252" y="3750351"/>
            <a:ext cx="1637505" cy="2126629"/>
          </a:xfrm>
          <a:custGeom>
            <a:avLst/>
            <a:gdLst/>
            <a:ahLst/>
            <a:cxnLst/>
            <a:rect l="l" t="t" r="r" b="b"/>
            <a:pathLst>
              <a:path w="1323236" h="1718488" extrusionOk="0">
                <a:moveTo>
                  <a:pt x="0" y="0"/>
                </a:moveTo>
                <a:lnTo>
                  <a:pt x="1323235" y="0"/>
                </a:lnTo>
                <a:lnTo>
                  <a:pt x="1323235" y="1718488"/>
                </a:lnTo>
                <a:lnTo>
                  <a:pt x="0" y="1718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0" name="Google Shape;120;p10"/>
          <p:cNvSpPr/>
          <p:nvPr/>
        </p:nvSpPr>
        <p:spPr>
          <a:xfrm flipH="1">
            <a:off x="7551748" y="3750351"/>
            <a:ext cx="1637505" cy="2126629"/>
          </a:xfrm>
          <a:custGeom>
            <a:avLst/>
            <a:gdLst/>
            <a:ahLst/>
            <a:cxnLst/>
            <a:rect l="l" t="t" r="r" b="b"/>
            <a:pathLst>
              <a:path w="1323236" h="1718488" extrusionOk="0">
                <a:moveTo>
                  <a:pt x="0" y="0"/>
                </a:moveTo>
                <a:lnTo>
                  <a:pt x="1323235" y="0"/>
                </a:lnTo>
                <a:lnTo>
                  <a:pt x="1323235" y="1718488"/>
                </a:lnTo>
                <a:lnTo>
                  <a:pt x="0" y="1718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ytone One"/>
              <a:buChar char="●"/>
              <a:defRPr sz="18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ytone One"/>
              <a:buChar char="○"/>
              <a:defRPr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jpg"/><Relationship Id="rId11" Type="http://schemas.openxmlformats.org/officeDocument/2006/relationships/image" Target="../media/image42.png"/><Relationship Id="rId5" Type="http://schemas.openxmlformats.org/officeDocument/2006/relationships/image" Target="../media/image2.png"/><Relationship Id="rId10" Type="http://schemas.openxmlformats.org/officeDocument/2006/relationships/image" Target="../media/image41.png"/><Relationship Id="rId4" Type="http://schemas.openxmlformats.org/officeDocument/2006/relationships/image" Target="../media/image37.jp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UAV1TrQ3cDA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UAV1TrQ3cDA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3"/>
          <p:cNvGrpSpPr/>
          <p:nvPr/>
        </p:nvGrpSpPr>
        <p:grpSpPr>
          <a:xfrm>
            <a:off x="161646" y="163252"/>
            <a:ext cx="8820707" cy="4931870"/>
            <a:chOff x="0" y="0"/>
            <a:chExt cx="23521884" cy="13151655"/>
          </a:xfrm>
        </p:grpSpPr>
        <p:sp>
          <p:nvSpPr>
            <p:cNvPr id="201" name="Google Shape;201;p23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2" name="Google Shape;202;p23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3" name="Google Shape;203;p23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5" name="Google Shape;205;p23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6" name="Google Shape;206;p23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8" name="Google Shape;208;p23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09" name="Google Shape;209;p23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1" name="Google Shape;211;p23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2" name="Google Shape;212;p23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4" name="Google Shape;214;p23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5" name="Google Shape;215;p23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7" name="Google Shape;217;p23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19" name="Google Shape;219;p23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0" name="Google Shape;220;p23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2" name="Google Shape;222;p23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3" name="Google Shape;223;p23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5" name="Google Shape;225;p23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6" name="Google Shape;226;p23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8" name="Google Shape;228;p23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29" name="Google Shape;229;p23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1" name="Google Shape;231;p23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2" name="Google Shape;232;p23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3" name="Google Shape;233;p23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4" name="Google Shape;234;p23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5" name="Google Shape;235;p23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6" name="Google Shape;236;p23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7" name="Google Shape;237;p23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8" name="Google Shape;238;p23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39" name="Google Shape;239;p23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40" name="Google Shape;240;p23"/>
          <p:cNvSpPr/>
          <p:nvPr/>
        </p:nvSpPr>
        <p:spPr>
          <a:xfrm rot="-5481370">
            <a:off x="7957231" y="600356"/>
            <a:ext cx="957479" cy="1612596"/>
          </a:xfrm>
          <a:custGeom>
            <a:avLst/>
            <a:gdLst/>
            <a:ahLst/>
            <a:cxnLst/>
            <a:rect l="l" t="t" r="r" b="b"/>
            <a:pathLst>
              <a:path w="1914957" h="3225191" extrusionOk="0">
                <a:moveTo>
                  <a:pt x="0" y="0"/>
                </a:moveTo>
                <a:lnTo>
                  <a:pt x="1914957" y="0"/>
                </a:lnTo>
                <a:lnTo>
                  <a:pt x="1914957" y="3225191"/>
                </a:lnTo>
                <a:lnTo>
                  <a:pt x="0" y="3225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1" name="Google Shape;241;p23"/>
          <p:cNvSpPr/>
          <p:nvPr/>
        </p:nvSpPr>
        <p:spPr>
          <a:xfrm rot="-2356593">
            <a:off x="-416666" y="292391"/>
            <a:ext cx="2478840" cy="932664"/>
          </a:xfrm>
          <a:custGeom>
            <a:avLst/>
            <a:gdLst/>
            <a:ahLst/>
            <a:cxnLst/>
            <a:rect l="l" t="t" r="r" b="b"/>
            <a:pathLst>
              <a:path w="4957679" h="1865327" extrusionOk="0">
                <a:moveTo>
                  <a:pt x="0" y="0"/>
                </a:moveTo>
                <a:lnTo>
                  <a:pt x="4957679" y="0"/>
                </a:lnTo>
                <a:lnTo>
                  <a:pt x="4957679" y="1865326"/>
                </a:lnTo>
                <a:lnTo>
                  <a:pt x="0" y="1865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2" name="Google Shape;242;p23"/>
          <p:cNvSpPr/>
          <p:nvPr/>
        </p:nvSpPr>
        <p:spPr>
          <a:xfrm>
            <a:off x="1704252" y="296652"/>
            <a:ext cx="1997957" cy="1798162"/>
          </a:xfrm>
          <a:custGeom>
            <a:avLst/>
            <a:gdLst/>
            <a:ahLst/>
            <a:cxnLst/>
            <a:rect l="l" t="t" r="r" b="b"/>
            <a:pathLst>
              <a:path w="3995915" h="3596324" extrusionOk="0">
                <a:moveTo>
                  <a:pt x="0" y="0"/>
                </a:moveTo>
                <a:lnTo>
                  <a:pt x="3995915" y="0"/>
                </a:lnTo>
                <a:lnTo>
                  <a:pt x="3995915" y="3596323"/>
                </a:lnTo>
                <a:lnTo>
                  <a:pt x="0" y="3596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3" name="Google Shape;243;p23"/>
          <p:cNvSpPr/>
          <p:nvPr/>
        </p:nvSpPr>
        <p:spPr>
          <a:xfrm>
            <a:off x="5734549" y="296652"/>
            <a:ext cx="1043291" cy="1687677"/>
          </a:xfrm>
          <a:custGeom>
            <a:avLst/>
            <a:gdLst/>
            <a:ahLst/>
            <a:cxnLst/>
            <a:rect l="l" t="t" r="r" b="b"/>
            <a:pathLst>
              <a:path w="2086582" h="3375354" extrusionOk="0">
                <a:moveTo>
                  <a:pt x="0" y="0"/>
                </a:moveTo>
                <a:lnTo>
                  <a:pt x="2086583" y="0"/>
                </a:lnTo>
                <a:lnTo>
                  <a:pt x="2086583" y="3375353"/>
                </a:lnTo>
                <a:lnTo>
                  <a:pt x="0" y="337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4" name="Google Shape;244;p23"/>
          <p:cNvSpPr/>
          <p:nvPr/>
        </p:nvSpPr>
        <p:spPr>
          <a:xfrm>
            <a:off x="708224" y="1461371"/>
            <a:ext cx="7648516" cy="2211117"/>
          </a:xfrm>
          <a:custGeom>
            <a:avLst/>
            <a:gdLst/>
            <a:ahLst/>
            <a:cxnLst/>
            <a:rect l="l" t="t" r="r" b="b"/>
            <a:pathLst>
              <a:path w="15297032" h="4422233" extrusionOk="0">
                <a:moveTo>
                  <a:pt x="0" y="0"/>
                </a:moveTo>
                <a:lnTo>
                  <a:pt x="15297032" y="0"/>
                </a:lnTo>
                <a:lnTo>
                  <a:pt x="15297032" y="4422233"/>
                </a:lnTo>
                <a:lnTo>
                  <a:pt x="0" y="4422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6" name="Google Shape;246;p23"/>
          <p:cNvSpPr txBox="1"/>
          <p:nvPr/>
        </p:nvSpPr>
        <p:spPr>
          <a:xfrm>
            <a:off x="1663682" y="1736878"/>
            <a:ext cx="5970680" cy="164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0" i="0" u="none" strike="noStrike" cap="none" dirty="0">
                <a:solidFill>
                  <a:srgbClr val="FFD501"/>
                </a:solidFill>
                <a:latin typeface="Paytone One"/>
                <a:ea typeface="Paytone One"/>
                <a:cs typeface="Paytone One"/>
                <a:sym typeface="Paytone One"/>
              </a:rPr>
              <a:t>Constitucional Law </a:t>
            </a:r>
            <a:endParaRPr sz="600" dirty="0"/>
          </a:p>
        </p:txBody>
      </p:sp>
      <p:sp>
        <p:nvSpPr>
          <p:cNvPr id="247" name="Google Shape;247;p23"/>
          <p:cNvSpPr/>
          <p:nvPr/>
        </p:nvSpPr>
        <p:spPr>
          <a:xfrm>
            <a:off x="2703230" y="3497917"/>
            <a:ext cx="1334980" cy="1645583"/>
          </a:xfrm>
          <a:custGeom>
            <a:avLst/>
            <a:gdLst/>
            <a:ahLst/>
            <a:cxnLst/>
            <a:rect l="l" t="t" r="r" b="b"/>
            <a:pathLst>
              <a:path w="2669959" h="3291166" extrusionOk="0">
                <a:moveTo>
                  <a:pt x="0" y="0"/>
                </a:moveTo>
                <a:lnTo>
                  <a:pt x="2669959" y="0"/>
                </a:lnTo>
                <a:lnTo>
                  <a:pt x="2669959" y="3291166"/>
                </a:lnTo>
                <a:lnTo>
                  <a:pt x="0" y="32911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8" name="Google Shape;248;p23"/>
          <p:cNvSpPr/>
          <p:nvPr/>
        </p:nvSpPr>
        <p:spPr>
          <a:xfrm>
            <a:off x="4223883" y="3461546"/>
            <a:ext cx="1475611" cy="1718325"/>
          </a:xfrm>
          <a:custGeom>
            <a:avLst/>
            <a:gdLst/>
            <a:ahLst/>
            <a:cxnLst/>
            <a:rect l="l" t="t" r="r" b="b"/>
            <a:pathLst>
              <a:path w="2951222" h="3436649" extrusionOk="0">
                <a:moveTo>
                  <a:pt x="0" y="0"/>
                </a:moveTo>
                <a:lnTo>
                  <a:pt x="2951222" y="0"/>
                </a:lnTo>
                <a:lnTo>
                  <a:pt x="2951222" y="3436649"/>
                </a:lnTo>
                <a:lnTo>
                  <a:pt x="0" y="3436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49" name="Google Shape;249;p23"/>
          <p:cNvSpPr/>
          <p:nvPr/>
        </p:nvSpPr>
        <p:spPr>
          <a:xfrm>
            <a:off x="137001" y="3256668"/>
            <a:ext cx="1691413" cy="1856840"/>
          </a:xfrm>
          <a:custGeom>
            <a:avLst/>
            <a:gdLst/>
            <a:ahLst/>
            <a:cxnLst/>
            <a:rect l="l" t="t" r="r" b="b"/>
            <a:pathLst>
              <a:path w="3382825" h="3713680" extrusionOk="0">
                <a:moveTo>
                  <a:pt x="0" y="0"/>
                </a:moveTo>
                <a:lnTo>
                  <a:pt x="3382825" y="0"/>
                </a:lnTo>
                <a:lnTo>
                  <a:pt x="3382825" y="3713680"/>
                </a:lnTo>
                <a:lnTo>
                  <a:pt x="0" y="3713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50" name="Google Shape;250;p23"/>
          <p:cNvSpPr/>
          <p:nvPr/>
        </p:nvSpPr>
        <p:spPr>
          <a:xfrm rot="-1290476">
            <a:off x="7697119" y="3012656"/>
            <a:ext cx="1562673" cy="3091620"/>
          </a:xfrm>
          <a:custGeom>
            <a:avLst/>
            <a:gdLst/>
            <a:ahLst/>
            <a:cxnLst/>
            <a:rect l="l" t="t" r="r" b="b"/>
            <a:pathLst>
              <a:path w="3125346" h="6183239" extrusionOk="0">
                <a:moveTo>
                  <a:pt x="0" y="0"/>
                </a:moveTo>
                <a:lnTo>
                  <a:pt x="3125347" y="0"/>
                </a:lnTo>
                <a:lnTo>
                  <a:pt x="3125347" y="6183240"/>
                </a:lnTo>
                <a:lnTo>
                  <a:pt x="0" y="6183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31"/>
          <p:cNvGrpSpPr/>
          <p:nvPr/>
        </p:nvGrpSpPr>
        <p:grpSpPr>
          <a:xfrm>
            <a:off x="161646" y="163252"/>
            <a:ext cx="8820707" cy="4931870"/>
            <a:chOff x="0" y="0"/>
            <a:chExt cx="23521884" cy="13151655"/>
          </a:xfrm>
        </p:grpSpPr>
        <p:sp>
          <p:nvSpPr>
            <p:cNvPr id="670" name="Google Shape;670;p31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1" name="Google Shape;671;p31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2" name="Google Shape;672;p31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4" name="Google Shape;674;p31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5" name="Google Shape;675;p31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7" name="Google Shape;677;p31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8" name="Google Shape;678;p31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0" name="Google Shape;680;p31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1" name="Google Shape;681;p31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3" name="Google Shape;683;p31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4" name="Google Shape;684;p31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6" name="Google Shape;686;p31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8" name="Google Shape;688;p31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89" name="Google Shape;689;p31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1" name="Google Shape;691;p31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2" name="Google Shape;692;p31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4" name="Google Shape;694;p31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5" name="Google Shape;695;p31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7" name="Google Shape;697;p31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8" name="Google Shape;698;p31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0" name="Google Shape;700;p31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1" name="Google Shape;701;p31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2" name="Google Shape;702;p31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3" name="Google Shape;703;p31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4" name="Google Shape;704;p31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5" name="Google Shape;705;p31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6" name="Google Shape;706;p31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7" name="Google Shape;707;p31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08" name="Google Shape;708;p31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09" name="Google Shape;709;p31"/>
          <p:cNvGrpSpPr/>
          <p:nvPr/>
        </p:nvGrpSpPr>
        <p:grpSpPr>
          <a:xfrm>
            <a:off x="-651349" y="405633"/>
            <a:ext cx="3894750" cy="4332233"/>
            <a:chOff x="0" y="0"/>
            <a:chExt cx="10386001" cy="11552620"/>
          </a:xfrm>
        </p:grpSpPr>
        <p:sp>
          <p:nvSpPr>
            <p:cNvPr id="710" name="Google Shape;710;p31"/>
            <p:cNvSpPr/>
            <p:nvPr/>
          </p:nvSpPr>
          <p:spPr>
            <a:xfrm>
              <a:off x="0" y="0"/>
              <a:ext cx="10386001" cy="11552620"/>
            </a:xfrm>
            <a:custGeom>
              <a:avLst/>
              <a:gdLst/>
              <a:ahLst/>
              <a:cxnLst/>
              <a:rect l="l" t="t" r="r" b="b"/>
              <a:pathLst>
                <a:path w="11148061" h="12400280" extrusionOk="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44613" t="-2043" r="-31313" b="2042"/>
              </a:stretch>
            </a:blip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5917084" y="802705"/>
              <a:ext cx="2794137" cy="3356320"/>
            </a:xfrm>
            <a:custGeom>
              <a:avLst/>
              <a:gdLst/>
              <a:ahLst/>
              <a:cxnLst/>
              <a:rect l="l" t="t" r="r" b="b"/>
              <a:pathLst>
                <a:path w="2794137" h="3356320" extrusionOk="0">
                  <a:moveTo>
                    <a:pt x="0" y="0"/>
                  </a:moveTo>
                  <a:lnTo>
                    <a:pt x="2794137" y="0"/>
                  </a:lnTo>
                  <a:lnTo>
                    <a:pt x="2794137" y="3356320"/>
                  </a:lnTo>
                  <a:lnTo>
                    <a:pt x="0" y="33563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12" name="Google Shape;712;p31"/>
          <p:cNvGrpSpPr/>
          <p:nvPr/>
        </p:nvGrpSpPr>
        <p:grpSpPr>
          <a:xfrm>
            <a:off x="3126963" y="155568"/>
            <a:ext cx="2717400" cy="2432238"/>
            <a:chOff x="-6366" y="477482"/>
            <a:chExt cx="7246401" cy="6485967"/>
          </a:xfrm>
        </p:grpSpPr>
        <p:sp>
          <p:nvSpPr>
            <p:cNvPr id="713" name="Google Shape;713;p31"/>
            <p:cNvSpPr/>
            <p:nvPr/>
          </p:nvSpPr>
          <p:spPr>
            <a:xfrm>
              <a:off x="-6366" y="477482"/>
              <a:ext cx="7246401" cy="6485967"/>
            </a:xfrm>
            <a:custGeom>
              <a:avLst/>
              <a:gdLst/>
              <a:ahLst/>
              <a:cxnLst/>
              <a:rect l="l" t="t" r="r" b="b"/>
              <a:pathLst>
                <a:path w="13009880" h="11644630" extrusionOk="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t="-21824" b="-21822"/>
              </a:stretch>
            </a:blip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 rot="2551331">
              <a:off x="5291556" y="3823188"/>
              <a:ext cx="1449619" cy="1548325"/>
            </a:xfrm>
            <a:custGeom>
              <a:avLst/>
              <a:gdLst/>
              <a:ahLst/>
              <a:cxnLst/>
              <a:rect l="l" t="t" r="r" b="b"/>
              <a:pathLst>
                <a:path w="1449619" h="1548325" extrusionOk="0">
                  <a:moveTo>
                    <a:pt x="0" y="0"/>
                  </a:moveTo>
                  <a:lnTo>
                    <a:pt x="1449620" y="0"/>
                  </a:lnTo>
                  <a:lnTo>
                    <a:pt x="1449620" y="1548326"/>
                  </a:lnTo>
                  <a:lnTo>
                    <a:pt x="0" y="15483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15" name="Google Shape;715;p31"/>
            <p:cNvSpPr/>
            <p:nvPr/>
          </p:nvSpPr>
          <p:spPr>
            <a:xfrm rot="10726280">
              <a:off x="624342" y="3647222"/>
              <a:ext cx="1449619" cy="1548325"/>
            </a:xfrm>
            <a:custGeom>
              <a:avLst/>
              <a:gdLst/>
              <a:ahLst/>
              <a:cxnLst/>
              <a:rect l="l" t="t" r="r" b="b"/>
              <a:pathLst>
                <a:path w="1449619" h="1548325" extrusionOk="0">
                  <a:moveTo>
                    <a:pt x="0" y="0"/>
                  </a:moveTo>
                  <a:lnTo>
                    <a:pt x="1449620" y="0"/>
                  </a:lnTo>
                  <a:lnTo>
                    <a:pt x="1449620" y="1548325"/>
                  </a:lnTo>
                  <a:lnTo>
                    <a:pt x="0" y="15483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16" name="Google Shape;716;p31"/>
          <p:cNvGrpSpPr/>
          <p:nvPr/>
        </p:nvGrpSpPr>
        <p:grpSpPr>
          <a:xfrm>
            <a:off x="2841394" y="2571750"/>
            <a:ext cx="2805871" cy="2700675"/>
            <a:chOff x="0" y="0"/>
            <a:chExt cx="7482321" cy="7201800"/>
          </a:xfrm>
        </p:grpSpPr>
        <p:sp>
          <p:nvSpPr>
            <p:cNvPr id="717" name="Google Shape;717;p31"/>
            <p:cNvSpPr/>
            <p:nvPr/>
          </p:nvSpPr>
          <p:spPr>
            <a:xfrm>
              <a:off x="0" y="0"/>
              <a:ext cx="7482321" cy="7201800"/>
            </a:xfrm>
            <a:custGeom>
              <a:avLst/>
              <a:gdLst/>
              <a:ahLst/>
              <a:cxnLst/>
              <a:rect l="l" t="t" r="r" b="b"/>
              <a:pathLst>
                <a:path w="12736830" h="12259310" extrusionOk="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l="-11633" t="-5134" r="-11144" b="5133"/>
              </a:stretch>
            </a:blip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 rot="819182">
              <a:off x="1142420" y="3894698"/>
              <a:ext cx="1802839" cy="1140296"/>
            </a:xfrm>
            <a:custGeom>
              <a:avLst/>
              <a:gdLst/>
              <a:ahLst/>
              <a:cxnLst/>
              <a:rect l="l" t="t" r="r" b="b"/>
              <a:pathLst>
                <a:path w="1802839" h="1140296" extrusionOk="0">
                  <a:moveTo>
                    <a:pt x="0" y="0"/>
                  </a:moveTo>
                  <a:lnTo>
                    <a:pt x="1802840" y="0"/>
                  </a:lnTo>
                  <a:lnTo>
                    <a:pt x="1802840" y="1140296"/>
                  </a:lnTo>
                  <a:lnTo>
                    <a:pt x="0" y="11402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19" name="Google Shape;719;p31"/>
            <p:cNvSpPr/>
            <p:nvPr/>
          </p:nvSpPr>
          <p:spPr>
            <a:xfrm rot="-1526592" flipH="1">
              <a:off x="4896503" y="3663808"/>
              <a:ext cx="1919888" cy="1214329"/>
            </a:xfrm>
            <a:custGeom>
              <a:avLst/>
              <a:gdLst/>
              <a:ahLst/>
              <a:cxnLst/>
              <a:rect l="l" t="t" r="r" b="b"/>
              <a:pathLst>
                <a:path w="1919888" h="1214329" extrusionOk="0">
                  <a:moveTo>
                    <a:pt x="1919888" y="0"/>
                  </a:moveTo>
                  <a:lnTo>
                    <a:pt x="0" y="0"/>
                  </a:lnTo>
                  <a:lnTo>
                    <a:pt x="0" y="1214328"/>
                  </a:lnTo>
                  <a:lnTo>
                    <a:pt x="1919888" y="1214328"/>
                  </a:lnTo>
                  <a:lnTo>
                    <a:pt x="1919888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20" name="Google Shape;720;p31"/>
          <p:cNvSpPr/>
          <p:nvPr/>
        </p:nvSpPr>
        <p:spPr>
          <a:xfrm>
            <a:off x="5410200" y="1423068"/>
            <a:ext cx="5304240" cy="2520673"/>
          </a:xfrm>
          <a:custGeom>
            <a:avLst/>
            <a:gdLst/>
            <a:ahLst/>
            <a:cxnLst/>
            <a:rect l="l" t="t" r="r" b="b"/>
            <a:pathLst>
              <a:path w="10608480" h="2121696" extrusionOk="0">
                <a:moveTo>
                  <a:pt x="0" y="0"/>
                </a:moveTo>
                <a:lnTo>
                  <a:pt x="10608480" y="0"/>
                </a:lnTo>
                <a:lnTo>
                  <a:pt x="10608480" y="2121696"/>
                </a:lnTo>
                <a:lnTo>
                  <a:pt x="0" y="2121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21" name="Google Shape;721;p31"/>
          <p:cNvSpPr txBox="1"/>
          <p:nvPr/>
        </p:nvSpPr>
        <p:spPr>
          <a:xfrm>
            <a:off x="5410200" y="1551807"/>
            <a:ext cx="371073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609A"/>
                </a:solidFill>
                <a:latin typeface="Paytone One"/>
                <a:sym typeface="Paytone One"/>
              </a:rPr>
              <a:t>¡Eres genial</a:t>
            </a:r>
            <a:r>
              <a:rPr lang="en" sz="1800" dirty="0">
                <a:solidFill>
                  <a:srgbClr val="FF609A"/>
                </a:solidFill>
                <a:latin typeface="Paytone One"/>
                <a:sym typeface="Paytone One"/>
              </a:rPr>
              <a:t>!</a:t>
            </a:r>
            <a:endParaRPr sz="700" dirty="0"/>
          </a:p>
        </p:txBody>
      </p:sp>
      <p:sp>
        <p:nvSpPr>
          <p:cNvPr id="723" name="Google Shape;723;p31"/>
          <p:cNvSpPr/>
          <p:nvPr/>
        </p:nvSpPr>
        <p:spPr>
          <a:xfrm>
            <a:off x="8450941" y="1968255"/>
            <a:ext cx="666810" cy="1180524"/>
          </a:xfrm>
          <a:custGeom>
            <a:avLst/>
            <a:gdLst/>
            <a:ahLst/>
            <a:cxnLst/>
            <a:rect l="l" t="t" r="r" b="b"/>
            <a:pathLst>
              <a:path w="2164201" h="3500914" extrusionOk="0">
                <a:moveTo>
                  <a:pt x="0" y="0"/>
                </a:moveTo>
                <a:lnTo>
                  <a:pt x="2164201" y="0"/>
                </a:lnTo>
                <a:lnTo>
                  <a:pt x="2164201" y="3500914"/>
                </a:lnTo>
                <a:lnTo>
                  <a:pt x="0" y="3500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24" name="Google Shape;724;p31"/>
          <p:cNvSpPr/>
          <p:nvPr/>
        </p:nvSpPr>
        <p:spPr>
          <a:xfrm>
            <a:off x="6626129" y="3481960"/>
            <a:ext cx="1536162" cy="3721978"/>
          </a:xfrm>
          <a:custGeom>
            <a:avLst/>
            <a:gdLst/>
            <a:ahLst/>
            <a:cxnLst/>
            <a:rect l="l" t="t" r="r" b="b"/>
            <a:pathLst>
              <a:path w="3072324" h="7443956" extrusionOk="0">
                <a:moveTo>
                  <a:pt x="0" y="0"/>
                </a:moveTo>
                <a:lnTo>
                  <a:pt x="3072324" y="0"/>
                </a:lnTo>
                <a:lnTo>
                  <a:pt x="3072324" y="7443956"/>
                </a:lnTo>
                <a:lnTo>
                  <a:pt x="0" y="7443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24"/>
          <p:cNvGrpSpPr/>
          <p:nvPr/>
        </p:nvGrpSpPr>
        <p:grpSpPr>
          <a:xfrm>
            <a:off x="161646" y="163252"/>
            <a:ext cx="8820707" cy="4931870"/>
            <a:chOff x="0" y="0"/>
            <a:chExt cx="23521884" cy="13151655"/>
          </a:xfrm>
        </p:grpSpPr>
        <p:sp>
          <p:nvSpPr>
            <p:cNvPr id="256" name="Google Shape;256;p24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7" name="Google Shape;257;p2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8" name="Google Shape;258;p24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0" name="Google Shape;260;p24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1" name="Google Shape;261;p24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3" name="Google Shape;263;p24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4" name="Google Shape;264;p24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6" name="Google Shape;266;p24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7" name="Google Shape;267;p2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9" name="Google Shape;269;p24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0" name="Google Shape;270;p24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2" name="Google Shape;272;p24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4" name="Google Shape;274;p24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5" name="Google Shape;275;p24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7" name="Google Shape;277;p2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8" name="Google Shape;278;p24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0" name="Google Shape;280;p24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1" name="Google Shape;281;p24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3" name="Google Shape;283;p24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4" name="Google Shape;284;p24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6" name="Google Shape;286;p24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7" name="Google Shape;287;p2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8" name="Google Shape;288;p24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9" name="Google Shape;289;p24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0" name="Google Shape;290;p24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1" name="Google Shape;291;p24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2" name="Google Shape;292;p24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3" name="Google Shape;293;p24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4" name="Google Shape;294;p24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95" name="Google Shape;295;p24"/>
          <p:cNvSpPr/>
          <p:nvPr/>
        </p:nvSpPr>
        <p:spPr>
          <a:xfrm>
            <a:off x="6972455" y="171450"/>
            <a:ext cx="2047113" cy="2057400"/>
          </a:xfrm>
          <a:custGeom>
            <a:avLst/>
            <a:gdLst/>
            <a:ahLst/>
            <a:cxnLst/>
            <a:rect l="l" t="t" r="r" b="b"/>
            <a:pathLst>
              <a:path w="4094226" h="4114800" extrusionOk="0">
                <a:moveTo>
                  <a:pt x="0" y="0"/>
                </a:moveTo>
                <a:lnTo>
                  <a:pt x="4094226" y="0"/>
                </a:lnTo>
                <a:lnTo>
                  <a:pt x="4094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96" name="Google Shape;296;p24"/>
          <p:cNvSpPr/>
          <p:nvPr/>
        </p:nvSpPr>
        <p:spPr>
          <a:xfrm>
            <a:off x="378214" y="455781"/>
            <a:ext cx="835517" cy="744370"/>
          </a:xfrm>
          <a:custGeom>
            <a:avLst/>
            <a:gdLst/>
            <a:ahLst/>
            <a:cxnLst/>
            <a:rect l="l" t="t" r="r" b="b"/>
            <a:pathLst>
              <a:path w="1671034" h="1488739" extrusionOk="0">
                <a:moveTo>
                  <a:pt x="0" y="0"/>
                </a:moveTo>
                <a:lnTo>
                  <a:pt x="1671034" y="0"/>
                </a:lnTo>
                <a:lnTo>
                  <a:pt x="1671034" y="1488739"/>
                </a:lnTo>
                <a:lnTo>
                  <a:pt x="0" y="1488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97" name="Google Shape;297;p24"/>
          <p:cNvSpPr/>
          <p:nvPr/>
        </p:nvSpPr>
        <p:spPr>
          <a:xfrm rot="1243482">
            <a:off x="7895345" y="4027096"/>
            <a:ext cx="1072009" cy="892691"/>
          </a:xfrm>
          <a:custGeom>
            <a:avLst/>
            <a:gdLst/>
            <a:ahLst/>
            <a:cxnLst/>
            <a:rect l="l" t="t" r="r" b="b"/>
            <a:pathLst>
              <a:path w="2144018" h="1785383" extrusionOk="0">
                <a:moveTo>
                  <a:pt x="0" y="0"/>
                </a:moveTo>
                <a:lnTo>
                  <a:pt x="2144019" y="0"/>
                </a:lnTo>
                <a:lnTo>
                  <a:pt x="2144019" y="1785382"/>
                </a:lnTo>
                <a:lnTo>
                  <a:pt x="0" y="1785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98" name="Google Shape;298;p24"/>
          <p:cNvSpPr txBox="1"/>
          <p:nvPr/>
        </p:nvSpPr>
        <p:spPr>
          <a:xfrm>
            <a:off x="1077311" y="570928"/>
            <a:ext cx="6197296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 dirty="0">
                <a:solidFill>
                  <a:srgbClr val="FFFF00"/>
                </a:solidFill>
                <a:latin typeface="Paytone One"/>
                <a:ea typeface="Paytone One"/>
                <a:cs typeface="Paytone One"/>
                <a:sym typeface="Paytone One"/>
              </a:rPr>
              <a:t>TERCER PERIODO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0" i="0" u="none" strike="noStrike" cap="none" dirty="0">
                <a:solidFill>
                  <a:srgbClr val="FF609A"/>
                </a:solidFill>
                <a:latin typeface="Paytone One"/>
                <a:ea typeface="Paytone One"/>
                <a:cs typeface="Paytone One"/>
                <a:sym typeface="Paytone One"/>
              </a:rPr>
              <a:t>SESIÓN 1 </a:t>
            </a:r>
            <a:endParaRPr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25"/>
          <p:cNvGrpSpPr/>
          <p:nvPr/>
        </p:nvGrpSpPr>
        <p:grpSpPr>
          <a:xfrm>
            <a:off x="161646" y="163252"/>
            <a:ext cx="8820707" cy="4931870"/>
            <a:chOff x="0" y="0"/>
            <a:chExt cx="23521884" cy="13151655"/>
          </a:xfrm>
        </p:grpSpPr>
        <p:sp>
          <p:nvSpPr>
            <p:cNvPr id="310" name="Google Shape;310;p25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1" name="Google Shape;311;p25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2" name="Google Shape;312;p25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4" name="Google Shape;314;p25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5" name="Google Shape;315;p25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7" name="Google Shape;317;p25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8" name="Google Shape;318;p25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0" name="Google Shape;320;p25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1" name="Google Shape;321;p25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3" name="Google Shape;323;p25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4" name="Google Shape;324;p25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6" name="Google Shape;326;p25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7" name="Google Shape;327;p25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8" name="Google Shape;328;p25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29" name="Google Shape;329;p25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1" name="Google Shape;331;p25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2" name="Google Shape;332;p25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3" name="Google Shape;333;p25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4" name="Google Shape;334;p25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5" name="Google Shape;335;p25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7" name="Google Shape;337;p25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8" name="Google Shape;338;p25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0" name="Google Shape;340;p25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1" name="Google Shape;341;p25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2" name="Google Shape;342;p25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3" name="Google Shape;343;p25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4" name="Google Shape;344;p25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5" name="Google Shape;345;p25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6" name="Google Shape;346;p25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7" name="Google Shape;347;p25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348" name="Google Shape;348;p25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49" name="Google Shape;349;p25"/>
          <p:cNvSpPr/>
          <p:nvPr/>
        </p:nvSpPr>
        <p:spPr>
          <a:xfrm>
            <a:off x="692433" y="1236359"/>
            <a:ext cx="7759134" cy="3484557"/>
          </a:xfrm>
          <a:custGeom>
            <a:avLst/>
            <a:gdLst/>
            <a:ahLst/>
            <a:cxnLst/>
            <a:rect l="l" t="t" r="r" b="b"/>
            <a:pathLst>
              <a:path w="15518267" h="6969113" extrusionOk="0">
                <a:moveTo>
                  <a:pt x="0" y="0"/>
                </a:moveTo>
                <a:lnTo>
                  <a:pt x="15518268" y="0"/>
                </a:lnTo>
                <a:lnTo>
                  <a:pt x="15518268" y="6969113"/>
                </a:lnTo>
                <a:lnTo>
                  <a:pt x="0" y="6969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50" name="Google Shape;350;p25"/>
          <p:cNvSpPr/>
          <p:nvPr/>
        </p:nvSpPr>
        <p:spPr>
          <a:xfrm>
            <a:off x="7678439" y="1340869"/>
            <a:ext cx="1080009" cy="993609"/>
          </a:xfrm>
          <a:custGeom>
            <a:avLst/>
            <a:gdLst/>
            <a:ahLst/>
            <a:cxnLst/>
            <a:rect l="l" t="t" r="r" b="b"/>
            <a:pathLst>
              <a:path w="2160018" h="1987217" extrusionOk="0">
                <a:moveTo>
                  <a:pt x="0" y="0"/>
                </a:moveTo>
                <a:lnTo>
                  <a:pt x="2160018" y="0"/>
                </a:lnTo>
                <a:lnTo>
                  <a:pt x="2160018" y="1987217"/>
                </a:lnTo>
                <a:lnTo>
                  <a:pt x="0" y="1987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51" name="Google Shape;351;p25"/>
          <p:cNvSpPr/>
          <p:nvPr/>
        </p:nvSpPr>
        <p:spPr>
          <a:xfrm>
            <a:off x="161647" y="3776122"/>
            <a:ext cx="1133955" cy="1160056"/>
          </a:xfrm>
          <a:custGeom>
            <a:avLst/>
            <a:gdLst/>
            <a:ahLst/>
            <a:cxnLst/>
            <a:rect l="l" t="t" r="r" b="b"/>
            <a:pathLst>
              <a:path w="2267909" h="2320112" extrusionOk="0">
                <a:moveTo>
                  <a:pt x="0" y="0"/>
                </a:moveTo>
                <a:lnTo>
                  <a:pt x="2267909" y="0"/>
                </a:lnTo>
                <a:lnTo>
                  <a:pt x="2267909" y="2320111"/>
                </a:lnTo>
                <a:lnTo>
                  <a:pt x="0" y="2320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52" name="Google Shape;352;p25"/>
          <p:cNvSpPr/>
          <p:nvPr/>
        </p:nvSpPr>
        <p:spPr>
          <a:xfrm>
            <a:off x="6546658" y="4021622"/>
            <a:ext cx="2814014" cy="1829109"/>
          </a:xfrm>
          <a:custGeom>
            <a:avLst/>
            <a:gdLst/>
            <a:ahLst/>
            <a:cxnLst/>
            <a:rect l="l" t="t" r="r" b="b"/>
            <a:pathLst>
              <a:path w="5628028" h="3658218" extrusionOk="0">
                <a:moveTo>
                  <a:pt x="0" y="0"/>
                </a:moveTo>
                <a:lnTo>
                  <a:pt x="5628028" y="0"/>
                </a:lnTo>
                <a:lnTo>
                  <a:pt x="5628028" y="3658218"/>
                </a:lnTo>
                <a:lnTo>
                  <a:pt x="0" y="3658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55" name="Google Shape;355;p25"/>
          <p:cNvSpPr txBox="1"/>
          <p:nvPr/>
        </p:nvSpPr>
        <p:spPr>
          <a:xfrm>
            <a:off x="1073186" y="2023935"/>
            <a:ext cx="7020206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s-MX" sz="2400" dirty="0"/>
              <a:t>Comprendo qué son los derechos, identificando algunos de ellos como parte de mi vida diaria, mediante ejemplos concretos y conversación guiadas, para valorar la importancia de ser respetados, protegidos y tratados con igualdad.</a:t>
            </a:r>
            <a:endParaRPr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514350" y="403222"/>
            <a:ext cx="81153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0" i="0" u="none" strike="noStrike" cap="none" dirty="0">
                <a:solidFill>
                  <a:srgbClr val="FF609A"/>
                </a:solidFill>
                <a:latin typeface="Paytone One"/>
                <a:ea typeface="Paytone One"/>
                <a:cs typeface="Paytone One"/>
                <a:sym typeface="Paytone One"/>
              </a:rPr>
              <a:t>PROPÓSITO:</a:t>
            </a:r>
            <a:endParaRPr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5E8B0-4C59-6B26-7A71-24A3A1AFD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5765B7-9A11-2800-E4CD-0BE8AF2E68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Elementos multimedia en línea 3" title="Los Derechos de los niños">
            <a:hlinkClick r:id="" action="ppaction://media"/>
            <a:extLst>
              <a:ext uri="{FF2B5EF4-FFF2-40B4-BE49-F238E27FC236}">
                <a16:creationId xmlns:a16="http://schemas.microsoft.com/office/drawing/2014/main" id="{B3C8DFD3-1697-3035-CCA5-3523BE5C65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270" y="133004"/>
            <a:ext cx="8633460" cy="48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32"/>
          <p:cNvGrpSpPr/>
          <p:nvPr/>
        </p:nvGrpSpPr>
        <p:grpSpPr>
          <a:xfrm>
            <a:off x="161646" y="163252"/>
            <a:ext cx="8820707" cy="4931870"/>
            <a:chOff x="0" y="0"/>
            <a:chExt cx="23521884" cy="13151655"/>
          </a:xfrm>
        </p:grpSpPr>
        <p:sp>
          <p:nvSpPr>
            <p:cNvPr id="730" name="Google Shape;730;p32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1" name="Google Shape;731;p32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2" name="Google Shape;732;p32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4" name="Google Shape;734;p32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5" name="Google Shape;735;p32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7" name="Google Shape;737;p32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8" name="Google Shape;738;p32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0" name="Google Shape;740;p32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1" name="Google Shape;741;p32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3" name="Google Shape;743;p32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4" name="Google Shape;744;p32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6" name="Google Shape;746;p32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8" name="Google Shape;748;p32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49" name="Google Shape;749;p32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1" name="Google Shape;751;p32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2" name="Google Shape;752;p32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4" name="Google Shape;754;p32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5" name="Google Shape;755;p32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7" name="Google Shape;757;p32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8" name="Google Shape;758;p32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0" name="Google Shape;760;p32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1" name="Google Shape;761;p32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2" name="Google Shape;762;p32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3" name="Google Shape;763;p32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4" name="Google Shape;764;p32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5" name="Google Shape;765;p32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6" name="Google Shape;766;p32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7" name="Google Shape;767;p32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768" name="Google Shape;768;p32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69" name="Google Shape;769;p32"/>
          <p:cNvSpPr txBox="1"/>
          <p:nvPr/>
        </p:nvSpPr>
        <p:spPr>
          <a:xfrm>
            <a:off x="1044811" y="374613"/>
            <a:ext cx="7266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FF0000"/>
                </a:solidFill>
                <a:latin typeface="Aptos" panose="020B0004020202020204" pitchFamily="34" charset="0"/>
              </a:rPr>
              <a:t>ACTIVADOR COGNITIVO:</a:t>
            </a:r>
            <a:endParaRPr sz="18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770" name="Google Shape;770;p32"/>
          <p:cNvSpPr/>
          <p:nvPr/>
        </p:nvSpPr>
        <p:spPr>
          <a:xfrm>
            <a:off x="956219" y="128356"/>
            <a:ext cx="835517" cy="744370"/>
          </a:xfrm>
          <a:custGeom>
            <a:avLst/>
            <a:gdLst/>
            <a:ahLst/>
            <a:cxnLst/>
            <a:rect l="l" t="t" r="r" b="b"/>
            <a:pathLst>
              <a:path w="1671034" h="1488739" extrusionOk="0">
                <a:moveTo>
                  <a:pt x="0" y="0"/>
                </a:moveTo>
                <a:lnTo>
                  <a:pt x="1671034" y="0"/>
                </a:lnTo>
                <a:lnTo>
                  <a:pt x="1671034" y="1488739"/>
                </a:lnTo>
                <a:lnTo>
                  <a:pt x="0" y="1488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772" name="Google Shape;772;p32"/>
          <p:cNvSpPr/>
          <p:nvPr/>
        </p:nvSpPr>
        <p:spPr>
          <a:xfrm rot="-1178255">
            <a:off x="8024852" y="282418"/>
            <a:ext cx="564291" cy="487225"/>
          </a:xfrm>
          <a:custGeom>
            <a:avLst/>
            <a:gdLst/>
            <a:ahLst/>
            <a:cxnLst/>
            <a:rect l="l" t="t" r="r" b="b"/>
            <a:pathLst>
              <a:path w="2842091" h="2382189" extrusionOk="0">
                <a:moveTo>
                  <a:pt x="0" y="0"/>
                </a:moveTo>
                <a:lnTo>
                  <a:pt x="2842091" y="0"/>
                </a:lnTo>
                <a:lnTo>
                  <a:pt x="2842091" y="2382189"/>
                </a:lnTo>
                <a:lnTo>
                  <a:pt x="0" y="2382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A584C13-E0A7-26D9-7EC3-BB224B5AFDD0}"/>
              </a:ext>
            </a:extLst>
          </p:cNvPr>
          <p:cNvSpPr txBox="1"/>
          <p:nvPr/>
        </p:nvSpPr>
        <p:spPr>
          <a:xfrm>
            <a:off x="745067" y="804151"/>
            <a:ext cx="741047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Conversación inicial: Después de ver el video </a:t>
            </a:r>
            <a:r>
              <a:rPr lang="es-MX" b="0" i="0" u="none" strike="noStrike" dirty="0">
                <a:solidFill>
                  <a:srgbClr val="2196F3"/>
                </a:solidFill>
                <a:effectLst/>
                <a:latin typeface="Roboto" panose="02000000000000000000" pitchFamily="2" charset="0"/>
                <a:hlinkClick r:id="rId6"/>
              </a:rPr>
              <a:t>Los Derechos de los niños</a:t>
            </a:r>
            <a:r>
              <a:rPr lang="es-MX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se realizan las siguientes preguntas:</a:t>
            </a:r>
          </a:p>
          <a:p>
            <a:pPr algn="l">
              <a:buNone/>
            </a:pPr>
            <a:endParaRPr lang="es-MX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¿Qué cosas necesitas para estar bien y ser feliz?</a:t>
            </a:r>
          </a:p>
          <a:p>
            <a:pPr algn="l">
              <a:buNone/>
            </a:pPr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¿Sabías que eso que necesitas se llama “derecho”?</a:t>
            </a:r>
          </a:p>
          <a:p>
            <a:pPr algn="l">
              <a:buNone/>
            </a:pPr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¿Tú crees que todos los niños tienen derecho a jugar? ¿A comer? ¿A aprender?</a:t>
            </a:r>
          </a:p>
          <a:p>
            <a:pPr algn="l">
              <a:buNone/>
            </a:pPr>
            <a:endParaRPr lang="es-MX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-Se escriben en el tablero respuestas como: </a:t>
            </a:r>
            <a:r>
              <a:rPr lang="es-MX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comer, jugar, aprender, ser escuchado, tener familia, tener casa.</a:t>
            </a:r>
          </a:p>
          <a:p>
            <a:pPr algn="l">
              <a:buNone/>
            </a:pPr>
            <a:endParaRPr lang="es-MX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Vocabulario en inglés:</a:t>
            </a:r>
            <a:endParaRPr lang="es-MX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MX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(derecho)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Food</a:t>
            </a:r>
            <a:r>
              <a:rPr lang="es-MX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(comida)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Home</a:t>
            </a:r>
            <a:r>
              <a:rPr lang="es-MX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(hogar)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Play</a:t>
            </a:r>
            <a:r>
              <a:rPr lang="es-MX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(jugar)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Love</a:t>
            </a:r>
            <a:r>
              <a:rPr lang="es-MX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(amor)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School</a:t>
            </a:r>
            <a:r>
              <a:rPr lang="es-MX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(escuela)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27"/>
          <p:cNvGrpSpPr/>
          <p:nvPr/>
        </p:nvGrpSpPr>
        <p:grpSpPr>
          <a:xfrm>
            <a:off x="161646" y="185830"/>
            <a:ext cx="8820707" cy="4931870"/>
            <a:chOff x="0" y="0"/>
            <a:chExt cx="23521884" cy="13151655"/>
          </a:xfrm>
        </p:grpSpPr>
        <p:sp>
          <p:nvSpPr>
            <p:cNvPr id="443" name="Google Shape;443;p27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44" name="Google Shape;444;p27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45" name="Google Shape;445;p27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47" name="Google Shape;447;p27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48" name="Google Shape;448;p27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0" name="Google Shape;450;p27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1" name="Google Shape;451;p27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3" name="Google Shape;453;p27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4" name="Google Shape;454;p27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6" name="Google Shape;456;p27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7" name="Google Shape;457;p27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59" name="Google Shape;459;p27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1" name="Google Shape;461;p27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2" name="Google Shape;462;p27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4" name="Google Shape;464;p27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5" name="Google Shape;465;p27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7" name="Google Shape;467;p27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8" name="Google Shape;468;p27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0" name="Google Shape;470;p27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1" name="Google Shape;471;p27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3" name="Google Shape;473;p27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4" name="Google Shape;474;p27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5" name="Google Shape;475;p27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6" name="Google Shape;476;p27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7" name="Google Shape;477;p27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8" name="Google Shape;478;p27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79" name="Google Shape;479;p27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80" name="Google Shape;480;p27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81" name="Google Shape;481;p27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82" name="Google Shape;482;p27"/>
          <p:cNvSpPr/>
          <p:nvPr/>
        </p:nvSpPr>
        <p:spPr>
          <a:xfrm rot="1961993">
            <a:off x="1902830" y="1475612"/>
            <a:ext cx="1584198" cy="2057400"/>
          </a:xfrm>
          <a:custGeom>
            <a:avLst/>
            <a:gdLst/>
            <a:ahLst/>
            <a:cxnLst/>
            <a:rect l="l" t="t" r="r" b="b"/>
            <a:pathLst>
              <a:path w="3168396" h="4114800" extrusionOk="0">
                <a:moveTo>
                  <a:pt x="0" y="0"/>
                </a:moveTo>
                <a:lnTo>
                  <a:pt x="3168396" y="0"/>
                </a:lnTo>
                <a:lnTo>
                  <a:pt x="3168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87" name="Google Shape;487;p27"/>
          <p:cNvSpPr/>
          <p:nvPr/>
        </p:nvSpPr>
        <p:spPr>
          <a:xfrm rot="-1013951">
            <a:off x="305597" y="2696417"/>
            <a:ext cx="1163366" cy="2057400"/>
          </a:xfrm>
          <a:custGeom>
            <a:avLst/>
            <a:gdLst/>
            <a:ahLst/>
            <a:cxnLst/>
            <a:rect l="l" t="t" r="r" b="b"/>
            <a:pathLst>
              <a:path w="2326732" h="4114800" extrusionOk="0">
                <a:moveTo>
                  <a:pt x="0" y="0"/>
                </a:moveTo>
                <a:lnTo>
                  <a:pt x="2326733" y="0"/>
                </a:lnTo>
                <a:lnTo>
                  <a:pt x="23267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89" name="Google Shape;489;p27"/>
          <p:cNvSpPr/>
          <p:nvPr/>
        </p:nvSpPr>
        <p:spPr>
          <a:xfrm>
            <a:off x="7369973" y="3133894"/>
            <a:ext cx="1537538" cy="1495256"/>
          </a:xfrm>
          <a:custGeom>
            <a:avLst/>
            <a:gdLst/>
            <a:ahLst/>
            <a:cxnLst/>
            <a:rect l="l" t="t" r="r" b="b"/>
            <a:pathLst>
              <a:path w="3075077" h="2990512" extrusionOk="0">
                <a:moveTo>
                  <a:pt x="0" y="0"/>
                </a:moveTo>
                <a:lnTo>
                  <a:pt x="3075077" y="0"/>
                </a:lnTo>
                <a:lnTo>
                  <a:pt x="3075077" y="2990512"/>
                </a:lnTo>
                <a:lnTo>
                  <a:pt x="0" y="2990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66A043-2898-221D-6E40-17A656B1A9D0}"/>
              </a:ext>
            </a:extLst>
          </p:cNvPr>
          <p:cNvSpPr txBox="1"/>
          <p:nvPr/>
        </p:nvSpPr>
        <p:spPr>
          <a:xfrm>
            <a:off x="1710925" y="190974"/>
            <a:ext cx="623711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EXPLICACIÓN DEL TEMA </a:t>
            </a:r>
            <a:endParaRPr lang="es-MX" sz="1600" b="1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Concepto clave a escribir en el cuaderno:</a:t>
            </a:r>
            <a:endParaRPr lang="es-MX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“Los derechos son cosas que todos necesitamos para vivir bien, como amor, comida, casa, educación y salud.”</a:t>
            </a:r>
          </a:p>
          <a:p>
            <a:pPr algn="l">
              <a:buNone/>
            </a:pPr>
            <a:endParaRPr lang="es-MX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-La docente explica que los derechos son como reglas para protegernos y que </a:t>
            </a:r>
            <a:r>
              <a:rPr lang="es-MX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todos los niños y niñas del mundo</a:t>
            </a:r>
            <a:r>
              <a:rPr lang="es-MX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tienen los mismos derechos. Se mencionan ejemplos simples: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Derecho a tener una familia.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Derecho a aprender.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Derecho a ser cuidado y protegido.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Derecho a jugar y ser feliz.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MX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Escriben en el cuaderno:</a:t>
            </a:r>
            <a:endParaRPr lang="es-MX" sz="16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“I </a:t>
            </a:r>
            <a:r>
              <a:rPr lang="es-MX" sz="16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have</a:t>
            </a:r>
            <a:r>
              <a:rPr lang="es-MX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6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es-MX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6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MX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6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to</a:t>
            </a:r>
            <a:r>
              <a:rPr lang="es-MX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6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learn</a:t>
            </a:r>
            <a:r>
              <a:rPr lang="es-MX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s-MX" sz="16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play</a:t>
            </a:r>
            <a:r>
              <a:rPr lang="es-MX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s-MX" sz="16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eat</a:t>
            </a:r>
            <a:r>
              <a:rPr lang="es-MX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and be </a:t>
            </a:r>
            <a:r>
              <a:rPr lang="es-MX" sz="1600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loved</a:t>
            </a:r>
            <a:r>
              <a:rPr lang="es-MX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.”</a:t>
            </a:r>
            <a:endParaRPr lang="es-MX" sz="16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Traducción: “Tengo derecho a aprender, jugar, comer y ser amado.”</a:t>
            </a:r>
          </a:p>
          <a:p>
            <a:pPr algn="l">
              <a:buNone/>
            </a:pPr>
            <a:endParaRPr lang="es-MX" sz="16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repite en voz alta, practicando pronunciación y comprensión.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34"/>
          <p:cNvGrpSpPr/>
          <p:nvPr/>
        </p:nvGrpSpPr>
        <p:grpSpPr>
          <a:xfrm>
            <a:off x="0" y="211630"/>
            <a:ext cx="8820707" cy="4931870"/>
            <a:chOff x="0" y="0"/>
            <a:chExt cx="23521884" cy="13151655"/>
          </a:xfrm>
        </p:grpSpPr>
        <p:sp>
          <p:nvSpPr>
            <p:cNvPr id="829" name="Google Shape;829;p34"/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0" name="Google Shape;830;p34"/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1" name="Google Shape;831;p34"/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3" name="Google Shape;833;p34"/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4" name="Google Shape;834;p34"/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6" name="Google Shape;836;p34"/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7" name="Google Shape;837;p34"/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39" name="Google Shape;839;p34"/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0" name="Google Shape;840;p34"/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2" name="Google Shape;842;p34"/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3" name="Google Shape;843;p34"/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5" name="Google Shape;845;p34"/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7" name="Google Shape;847;p34"/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8" name="Google Shape;848;p34"/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0" name="Google Shape;850;p34"/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1" name="Google Shape;851;p34"/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3" name="Google Shape;853;p34"/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4" name="Google Shape;854;p34"/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6" name="Google Shape;856;p34"/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7" name="Google Shape;857;p34"/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59" name="Google Shape;859;p34"/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0" name="Google Shape;860;p34"/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1" name="Google Shape;861;p34"/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2" name="Google Shape;862;p34"/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3" name="Google Shape;863;p34"/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4" name="Google Shape;864;p34"/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5" name="Google Shape;865;p34"/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6" name="Google Shape;866;p34"/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867" name="Google Shape;867;p34"/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41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869" name="Google Shape;869;p34"/>
          <p:cNvSpPr/>
          <p:nvPr/>
        </p:nvSpPr>
        <p:spPr>
          <a:xfrm>
            <a:off x="415080" y="93999"/>
            <a:ext cx="5024421" cy="1534386"/>
          </a:xfrm>
          <a:custGeom>
            <a:avLst/>
            <a:gdLst/>
            <a:ahLst/>
            <a:cxnLst/>
            <a:rect l="l" t="t" r="r" b="b"/>
            <a:pathLst>
              <a:path w="11804913" h="4206842" extrusionOk="0">
                <a:moveTo>
                  <a:pt x="0" y="0"/>
                </a:moveTo>
                <a:lnTo>
                  <a:pt x="11804913" y="0"/>
                </a:lnTo>
                <a:lnTo>
                  <a:pt x="11804913" y="4206842"/>
                </a:lnTo>
                <a:lnTo>
                  <a:pt x="0" y="4206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870" name="Google Shape;870;p34"/>
          <p:cNvSpPr txBox="1"/>
          <p:nvPr/>
        </p:nvSpPr>
        <p:spPr>
          <a:xfrm>
            <a:off x="1371563" y="477336"/>
            <a:ext cx="421767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 dirty="0">
                <a:solidFill>
                  <a:srgbClr val="FF609A"/>
                </a:solidFill>
                <a:latin typeface="Paytone One"/>
                <a:ea typeface="Paytone One"/>
                <a:cs typeface="Paytone One"/>
                <a:sym typeface="Paytone One"/>
              </a:rPr>
              <a:t>Actividad en el cuaderno: </a:t>
            </a:r>
            <a:endParaRPr sz="300" dirty="0"/>
          </a:p>
        </p:txBody>
      </p:sp>
      <p:sp>
        <p:nvSpPr>
          <p:cNvPr id="872" name="Google Shape;872;p34"/>
          <p:cNvSpPr/>
          <p:nvPr/>
        </p:nvSpPr>
        <p:spPr>
          <a:xfrm>
            <a:off x="5341442" y="-88659"/>
            <a:ext cx="3657600" cy="1416489"/>
          </a:xfrm>
          <a:custGeom>
            <a:avLst/>
            <a:gdLst/>
            <a:ahLst/>
            <a:cxnLst/>
            <a:rect l="l" t="t" r="r" b="b"/>
            <a:pathLst>
              <a:path w="7315200" h="2832977" extrusionOk="0">
                <a:moveTo>
                  <a:pt x="0" y="0"/>
                </a:moveTo>
                <a:lnTo>
                  <a:pt x="7315200" y="0"/>
                </a:lnTo>
                <a:lnTo>
                  <a:pt x="7315200" y="2832978"/>
                </a:lnTo>
                <a:lnTo>
                  <a:pt x="0" y="28329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143E7B-5F84-0EBD-39EC-0B6BF5A5082A}"/>
              </a:ext>
            </a:extLst>
          </p:cNvPr>
          <p:cNvSpPr txBox="1"/>
          <p:nvPr/>
        </p:nvSpPr>
        <p:spPr>
          <a:xfrm>
            <a:off x="621414" y="1723051"/>
            <a:ext cx="546889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Actividad: “Mis derechos en dibujos”</a:t>
            </a:r>
            <a:endParaRPr lang="es-MX" sz="1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Dibujan 3 cosas que son sus derechos: por ejemplo, su casa, su colegio, su familia o comida.</a:t>
            </a:r>
          </a:p>
          <a:p>
            <a:pPr algn="l">
              <a:buFont typeface="+mj-lt"/>
              <a:buAutoNum type="arabicPeriod"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Escriben una frase sencilla bajo cada dibujo en español e inglés.</a:t>
            </a:r>
          </a:p>
          <a:p>
            <a:pPr algn="l">
              <a:buFont typeface="+mj-lt"/>
              <a:buAutoNum type="arabicPeriod"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Ejemplos: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</a:t>
            </a:r>
            <a:r>
              <a:rPr lang="es-MX" sz="1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Tengo derecho a jugar.” – 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 </a:t>
            </a:r>
            <a:r>
              <a:rPr lang="es-MX" sz="18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have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8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8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8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to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8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play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  <a:endParaRPr lang="es-MX" sz="18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“Tengo derecho a estudiar.” – 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 </a:t>
            </a:r>
            <a:r>
              <a:rPr lang="es-MX" sz="18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have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8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8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8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to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8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learn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  <a:endParaRPr lang="es-MX" sz="18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“Tengo derecho a una familia.” – 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 </a:t>
            </a:r>
            <a:r>
              <a:rPr lang="es-MX" sz="18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have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8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8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right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MX" sz="18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to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s-MX" sz="1800" b="0" i="1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family</a:t>
            </a:r>
            <a:r>
              <a:rPr lang="es-MX" sz="1800" b="0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  <a:endParaRPr lang="es-MX" sz="18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254">
          <a:extLst>
            <a:ext uri="{FF2B5EF4-FFF2-40B4-BE49-F238E27FC236}">
              <a16:creationId xmlns:a16="http://schemas.microsoft.com/office/drawing/2014/main" id="{B9EBAAD9-96E0-9C99-068D-FFDC64979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24">
            <a:extLst>
              <a:ext uri="{FF2B5EF4-FFF2-40B4-BE49-F238E27FC236}">
                <a16:creationId xmlns:a16="http://schemas.microsoft.com/office/drawing/2014/main" id="{95583330-3F74-288D-1403-966B4E11B51C}"/>
              </a:ext>
            </a:extLst>
          </p:cNvPr>
          <p:cNvGrpSpPr/>
          <p:nvPr/>
        </p:nvGrpSpPr>
        <p:grpSpPr>
          <a:xfrm>
            <a:off x="0" y="56682"/>
            <a:ext cx="8820707" cy="4931870"/>
            <a:chOff x="0" y="0"/>
            <a:chExt cx="23521884" cy="13151655"/>
          </a:xfrm>
        </p:grpSpPr>
        <p:sp>
          <p:nvSpPr>
            <p:cNvPr id="256" name="Google Shape;256;p24">
              <a:extLst>
                <a:ext uri="{FF2B5EF4-FFF2-40B4-BE49-F238E27FC236}">
                  <a16:creationId xmlns:a16="http://schemas.microsoft.com/office/drawing/2014/main" id="{189786F0-55BA-D015-2D8A-9DFC8C630A3F}"/>
                </a:ext>
              </a:extLst>
            </p:cNvPr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7" name="Google Shape;257;p24">
              <a:extLst>
                <a:ext uri="{FF2B5EF4-FFF2-40B4-BE49-F238E27FC236}">
                  <a16:creationId xmlns:a16="http://schemas.microsoft.com/office/drawing/2014/main" id="{F8C15769-3690-7166-E8CC-499FC109868A}"/>
                </a:ext>
              </a:extLst>
            </p:cNvPr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8" name="Google Shape;258;p24">
              <a:extLst>
                <a:ext uri="{FF2B5EF4-FFF2-40B4-BE49-F238E27FC236}">
                  <a16:creationId xmlns:a16="http://schemas.microsoft.com/office/drawing/2014/main" id="{B2DD3AD6-3BC1-695D-06F9-DE913DAA8F79}"/>
                </a:ext>
              </a:extLst>
            </p:cNvPr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9" name="Google Shape;259;p24">
              <a:extLst>
                <a:ext uri="{FF2B5EF4-FFF2-40B4-BE49-F238E27FC236}">
                  <a16:creationId xmlns:a16="http://schemas.microsoft.com/office/drawing/2014/main" id="{1FD24D3B-5773-774C-669A-FD3A1352BE46}"/>
                </a:ext>
              </a:extLst>
            </p:cNvPr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0" name="Google Shape;260;p24">
              <a:extLst>
                <a:ext uri="{FF2B5EF4-FFF2-40B4-BE49-F238E27FC236}">
                  <a16:creationId xmlns:a16="http://schemas.microsoft.com/office/drawing/2014/main" id="{C8EC9EE4-3081-FABC-CF76-9175AE4DC5D5}"/>
                </a:ext>
              </a:extLst>
            </p:cNvPr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1" name="Google Shape;261;p24">
              <a:extLst>
                <a:ext uri="{FF2B5EF4-FFF2-40B4-BE49-F238E27FC236}">
                  <a16:creationId xmlns:a16="http://schemas.microsoft.com/office/drawing/2014/main" id="{9E850027-13F5-284A-E788-E0CB1FFD0962}"/>
                </a:ext>
              </a:extLst>
            </p:cNvPr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2" name="Google Shape;262;p24">
              <a:extLst>
                <a:ext uri="{FF2B5EF4-FFF2-40B4-BE49-F238E27FC236}">
                  <a16:creationId xmlns:a16="http://schemas.microsoft.com/office/drawing/2014/main" id="{6B8D5286-711C-EB8D-414F-2DF2E79E2234}"/>
                </a:ext>
              </a:extLst>
            </p:cNvPr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3" name="Google Shape;263;p24">
              <a:extLst>
                <a:ext uri="{FF2B5EF4-FFF2-40B4-BE49-F238E27FC236}">
                  <a16:creationId xmlns:a16="http://schemas.microsoft.com/office/drawing/2014/main" id="{94CCAAFF-54CE-DB09-59BC-926B3B670375}"/>
                </a:ext>
              </a:extLst>
            </p:cNvPr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4" name="Google Shape;264;p24">
              <a:extLst>
                <a:ext uri="{FF2B5EF4-FFF2-40B4-BE49-F238E27FC236}">
                  <a16:creationId xmlns:a16="http://schemas.microsoft.com/office/drawing/2014/main" id="{15A503DF-306E-99A1-0BE0-520538AD80EC}"/>
                </a:ext>
              </a:extLst>
            </p:cNvPr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5" name="Google Shape;265;p24">
              <a:extLst>
                <a:ext uri="{FF2B5EF4-FFF2-40B4-BE49-F238E27FC236}">
                  <a16:creationId xmlns:a16="http://schemas.microsoft.com/office/drawing/2014/main" id="{5C81A144-E09A-D670-A130-60A3721CC724}"/>
                </a:ext>
              </a:extLst>
            </p:cNvPr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6" name="Google Shape;266;p24">
              <a:extLst>
                <a:ext uri="{FF2B5EF4-FFF2-40B4-BE49-F238E27FC236}">
                  <a16:creationId xmlns:a16="http://schemas.microsoft.com/office/drawing/2014/main" id="{92E3BF76-E8C6-610B-6E98-377BBC0A688C}"/>
                </a:ext>
              </a:extLst>
            </p:cNvPr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7" name="Google Shape;267;p24">
              <a:extLst>
                <a:ext uri="{FF2B5EF4-FFF2-40B4-BE49-F238E27FC236}">
                  <a16:creationId xmlns:a16="http://schemas.microsoft.com/office/drawing/2014/main" id="{A98E04C4-D7CC-89CA-0674-21AC3CC54115}"/>
                </a:ext>
              </a:extLst>
            </p:cNvPr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8" name="Google Shape;268;p24">
              <a:extLst>
                <a:ext uri="{FF2B5EF4-FFF2-40B4-BE49-F238E27FC236}">
                  <a16:creationId xmlns:a16="http://schemas.microsoft.com/office/drawing/2014/main" id="{42F047FC-AB90-D998-381E-605CC41837F1}"/>
                </a:ext>
              </a:extLst>
            </p:cNvPr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9" name="Google Shape;269;p24">
              <a:extLst>
                <a:ext uri="{FF2B5EF4-FFF2-40B4-BE49-F238E27FC236}">
                  <a16:creationId xmlns:a16="http://schemas.microsoft.com/office/drawing/2014/main" id="{50AFAE9A-994F-1179-9456-E0D678B5E3F3}"/>
                </a:ext>
              </a:extLst>
            </p:cNvPr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0" name="Google Shape;270;p24">
              <a:extLst>
                <a:ext uri="{FF2B5EF4-FFF2-40B4-BE49-F238E27FC236}">
                  <a16:creationId xmlns:a16="http://schemas.microsoft.com/office/drawing/2014/main" id="{3851FBAD-897E-007F-EEC7-F83DBFE134C5}"/>
                </a:ext>
              </a:extLst>
            </p:cNvPr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1" name="Google Shape;271;p24">
              <a:extLst>
                <a:ext uri="{FF2B5EF4-FFF2-40B4-BE49-F238E27FC236}">
                  <a16:creationId xmlns:a16="http://schemas.microsoft.com/office/drawing/2014/main" id="{F756F994-96B2-B919-91A0-0370A1FE1B7D}"/>
                </a:ext>
              </a:extLst>
            </p:cNvPr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2" name="Google Shape;272;p24">
              <a:extLst>
                <a:ext uri="{FF2B5EF4-FFF2-40B4-BE49-F238E27FC236}">
                  <a16:creationId xmlns:a16="http://schemas.microsoft.com/office/drawing/2014/main" id="{C31679FA-3FEB-3B49-0209-C1E7BB93DFDA}"/>
                </a:ext>
              </a:extLst>
            </p:cNvPr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3" name="Google Shape;273;p24">
              <a:extLst>
                <a:ext uri="{FF2B5EF4-FFF2-40B4-BE49-F238E27FC236}">
                  <a16:creationId xmlns:a16="http://schemas.microsoft.com/office/drawing/2014/main" id="{963A255C-9E2C-38A8-3CC9-ABB47A0AC01A}"/>
                </a:ext>
              </a:extLst>
            </p:cNvPr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4" name="Google Shape;274;p24">
              <a:extLst>
                <a:ext uri="{FF2B5EF4-FFF2-40B4-BE49-F238E27FC236}">
                  <a16:creationId xmlns:a16="http://schemas.microsoft.com/office/drawing/2014/main" id="{3ABA61F4-5BA6-2C7E-C471-A2865157F3C5}"/>
                </a:ext>
              </a:extLst>
            </p:cNvPr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5" name="Google Shape;275;p24">
              <a:extLst>
                <a:ext uri="{FF2B5EF4-FFF2-40B4-BE49-F238E27FC236}">
                  <a16:creationId xmlns:a16="http://schemas.microsoft.com/office/drawing/2014/main" id="{A8257540-1A5D-66C4-EF75-CB81DB7A9754}"/>
                </a:ext>
              </a:extLst>
            </p:cNvPr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6" name="Google Shape;276;p24">
              <a:extLst>
                <a:ext uri="{FF2B5EF4-FFF2-40B4-BE49-F238E27FC236}">
                  <a16:creationId xmlns:a16="http://schemas.microsoft.com/office/drawing/2014/main" id="{1E905E80-CC90-6B66-4EE0-528167835533}"/>
                </a:ext>
              </a:extLst>
            </p:cNvPr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7" name="Google Shape;277;p24">
              <a:extLst>
                <a:ext uri="{FF2B5EF4-FFF2-40B4-BE49-F238E27FC236}">
                  <a16:creationId xmlns:a16="http://schemas.microsoft.com/office/drawing/2014/main" id="{455E471D-1D92-EF2E-CBF9-B970B1103F1D}"/>
                </a:ext>
              </a:extLst>
            </p:cNvPr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8" name="Google Shape;278;p24">
              <a:extLst>
                <a:ext uri="{FF2B5EF4-FFF2-40B4-BE49-F238E27FC236}">
                  <a16:creationId xmlns:a16="http://schemas.microsoft.com/office/drawing/2014/main" id="{52E7EE8E-76C6-837D-0D85-6FCEBD3765DA}"/>
                </a:ext>
              </a:extLst>
            </p:cNvPr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9" name="Google Shape;279;p24">
              <a:extLst>
                <a:ext uri="{FF2B5EF4-FFF2-40B4-BE49-F238E27FC236}">
                  <a16:creationId xmlns:a16="http://schemas.microsoft.com/office/drawing/2014/main" id="{A141723B-7983-73EF-6B36-EFBDADB4C958}"/>
                </a:ext>
              </a:extLst>
            </p:cNvPr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0" name="Google Shape;280;p24">
              <a:extLst>
                <a:ext uri="{FF2B5EF4-FFF2-40B4-BE49-F238E27FC236}">
                  <a16:creationId xmlns:a16="http://schemas.microsoft.com/office/drawing/2014/main" id="{EF1DEAFF-B323-26A4-928A-4B54F5673CE2}"/>
                </a:ext>
              </a:extLst>
            </p:cNvPr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1" name="Google Shape;281;p24">
              <a:extLst>
                <a:ext uri="{FF2B5EF4-FFF2-40B4-BE49-F238E27FC236}">
                  <a16:creationId xmlns:a16="http://schemas.microsoft.com/office/drawing/2014/main" id="{E987A720-A183-0466-C410-6E1D0C7F12AB}"/>
                </a:ext>
              </a:extLst>
            </p:cNvPr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2" name="Google Shape;282;p24">
              <a:extLst>
                <a:ext uri="{FF2B5EF4-FFF2-40B4-BE49-F238E27FC236}">
                  <a16:creationId xmlns:a16="http://schemas.microsoft.com/office/drawing/2014/main" id="{27C3884A-F8B0-D3B0-5320-CBAF2EB6D4FA}"/>
                </a:ext>
              </a:extLst>
            </p:cNvPr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3" name="Google Shape;283;p24">
              <a:extLst>
                <a:ext uri="{FF2B5EF4-FFF2-40B4-BE49-F238E27FC236}">
                  <a16:creationId xmlns:a16="http://schemas.microsoft.com/office/drawing/2014/main" id="{56F15188-7806-AF3C-7A3F-27E54373037A}"/>
                </a:ext>
              </a:extLst>
            </p:cNvPr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4" name="Google Shape;284;p24">
              <a:extLst>
                <a:ext uri="{FF2B5EF4-FFF2-40B4-BE49-F238E27FC236}">
                  <a16:creationId xmlns:a16="http://schemas.microsoft.com/office/drawing/2014/main" id="{D7363AA0-6C3B-0731-F3E0-D826BEB7ABC0}"/>
                </a:ext>
              </a:extLst>
            </p:cNvPr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5" name="Google Shape;285;p24">
              <a:extLst>
                <a:ext uri="{FF2B5EF4-FFF2-40B4-BE49-F238E27FC236}">
                  <a16:creationId xmlns:a16="http://schemas.microsoft.com/office/drawing/2014/main" id="{89AEF8CD-3612-38B1-7795-2C3E51156406}"/>
                </a:ext>
              </a:extLst>
            </p:cNvPr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6" name="Google Shape;286;p24">
              <a:extLst>
                <a:ext uri="{FF2B5EF4-FFF2-40B4-BE49-F238E27FC236}">
                  <a16:creationId xmlns:a16="http://schemas.microsoft.com/office/drawing/2014/main" id="{99368CE7-B003-B26F-F2C2-A85D6C01D9A5}"/>
                </a:ext>
              </a:extLst>
            </p:cNvPr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7" name="Google Shape;287;p24">
              <a:extLst>
                <a:ext uri="{FF2B5EF4-FFF2-40B4-BE49-F238E27FC236}">
                  <a16:creationId xmlns:a16="http://schemas.microsoft.com/office/drawing/2014/main" id="{D6831921-A2C6-0663-6A60-16612EAFD7E9}"/>
                </a:ext>
              </a:extLst>
            </p:cNvPr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8" name="Google Shape;288;p24">
              <a:extLst>
                <a:ext uri="{FF2B5EF4-FFF2-40B4-BE49-F238E27FC236}">
                  <a16:creationId xmlns:a16="http://schemas.microsoft.com/office/drawing/2014/main" id="{14CDD754-98AB-293F-EB4C-76AD0153228A}"/>
                </a:ext>
              </a:extLst>
            </p:cNvPr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9" name="Google Shape;289;p24">
              <a:extLst>
                <a:ext uri="{FF2B5EF4-FFF2-40B4-BE49-F238E27FC236}">
                  <a16:creationId xmlns:a16="http://schemas.microsoft.com/office/drawing/2014/main" id="{C22884CD-3E68-FFFD-2429-6BB3CC606B40}"/>
                </a:ext>
              </a:extLst>
            </p:cNvPr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0" name="Google Shape;290;p24">
              <a:extLst>
                <a:ext uri="{FF2B5EF4-FFF2-40B4-BE49-F238E27FC236}">
                  <a16:creationId xmlns:a16="http://schemas.microsoft.com/office/drawing/2014/main" id="{A1C7AC62-7640-67E8-A26C-B9325A587247}"/>
                </a:ext>
              </a:extLst>
            </p:cNvPr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1" name="Google Shape;291;p24">
              <a:extLst>
                <a:ext uri="{FF2B5EF4-FFF2-40B4-BE49-F238E27FC236}">
                  <a16:creationId xmlns:a16="http://schemas.microsoft.com/office/drawing/2014/main" id="{D61FEE4F-26B5-AC15-D778-E101E5AF59EC}"/>
                </a:ext>
              </a:extLst>
            </p:cNvPr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2" name="Google Shape;292;p24">
              <a:extLst>
                <a:ext uri="{FF2B5EF4-FFF2-40B4-BE49-F238E27FC236}">
                  <a16:creationId xmlns:a16="http://schemas.microsoft.com/office/drawing/2014/main" id="{C0A766FB-2E30-E992-940D-84F4631186B1}"/>
                </a:ext>
              </a:extLst>
            </p:cNvPr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3" name="Google Shape;293;p24">
              <a:extLst>
                <a:ext uri="{FF2B5EF4-FFF2-40B4-BE49-F238E27FC236}">
                  <a16:creationId xmlns:a16="http://schemas.microsoft.com/office/drawing/2014/main" id="{D1216FC9-CE4E-CEA9-6804-527768F97F4E}"/>
                </a:ext>
              </a:extLst>
            </p:cNvPr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4" name="Google Shape;294;p24">
              <a:extLst>
                <a:ext uri="{FF2B5EF4-FFF2-40B4-BE49-F238E27FC236}">
                  <a16:creationId xmlns:a16="http://schemas.microsoft.com/office/drawing/2014/main" id="{1F67CE14-2D10-D8E7-53F3-34D4DB8C38E0}"/>
                </a:ext>
              </a:extLst>
            </p:cNvPr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96" name="Google Shape;296;p24">
            <a:extLst>
              <a:ext uri="{FF2B5EF4-FFF2-40B4-BE49-F238E27FC236}">
                <a16:creationId xmlns:a16="http://schemas.microsoft.com/office/drawing/2014/main" id="{346DE803-ADEB-467C-E733-875657ADC3E4}"/>
              </a:ext>
            </a:extLst>
          </p:cNvPr>
          <p:cNvSpPr/>
          <p:nvPr/>
        </p:nvSpPr>
        <p:spPr>
          <a:xfrm>
            <a:off x="50192" y="56682"/>
            <a:ext cx="835517" cy="744370"/>
          </a:xfrm>
          <a:custGeom>
            <a:avLst/>
            <a:gdLst/>
            <a:ahLst/>
            <a:cxnLst/>
            <a:rect l="l" t="t" r="r" b="b"/>
            <a:pathLst>
              <a:path w="1671034" h="1488739" extrusionOk="0">
                <a:moveTo>
                  <a:pt x="0" y="0"/>
                </a:moveTo>
                <a:lnTo>
                  <a:pt x="1671034" y="0"/>
                </a:lnTo>
                <a:lnTo>
                  <a:pt x="1671034" y="1488739"/>
                </a:lnTo>
                <a:lnTo>
                  <a:pt x="0" y="1488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97" name="Google Shape;297;p24">
            <a:extLst>
              <a:ext uri="{FF2B5EF4-FFF2-40B4-BE49-F238E27FC236}">
                <a16:creationId xmlns:a16="http://schemas.microsoft.com/office/drawing/2014/main" id="{A32091D6-A09C-4981-5954-1F80855D275F}"/>
              </a:ext>
            </a:extLst>
          </p:cNvPr>
          <p:cNvSpPr/>
          <p:nvPr/>
        </p:nvSpPr>
        <p:spPr>
          <a:xfrm rot="1243482">
            <a:off x="8669866" y="4118798"/>
            <a:ext cx="480934" cy="427291"/>
          </a:xfrm>
          <a:custGeom>
            <a:avLst/>
            <a:gdLst/>
            <a:ahLst/>
            <a:cxnLst/>
            <a:rect l="l" t="t" r="r" b="b"/>
            <a:pathLst>
              <a:path w="2144018" h="1785383" extrusionOk="0">
                <a:moveTo>
                  <a:pt x="0" y="0"/>
                </a:moveTo>
                <a:lnTo>
                  <a:pt x="2144019" y="0"/>
                </a:lnTo>
                <a:lnTo>
                  <a:pt x="2144019" y="1785382"/>
                </a:lnTo>
                <a:lnTo>
                  <a:pt x="0" y="1785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95" name="Google Shape;295;p24">
            <a:extLst>
              <a:ext uri="{FF2B5EF4-FFF2-40B4-BE49-F238E27FC236}">
                <a16:creationId xmlns:a16="http://schemas.microsoft.com/office/drawing/2014/main" id="{A4967D77-D626-8919-8A53-34145FF56EC0}"/>
              </a:ext>
            </a:extLst>
          </p:cNvPr>
          <p:cNvSpPr/>
          <p:nvPr/>
        </p:nvSpPr>
        <p:spPr>
          <a:xfrm>
            <a:off x="7660442" y="-54654"/>
            <a:ext cx="1539470" cy="1387886"/>
          </a:xfrm>
          <a:custGeom>
            <a:avLst/>
            <a:gdLst/>
            <a:ahLst/>
            <a:cxnLst/>
            <a:rect l="l" t="t" r="r" b="b"/>
            <a:pathLst>
              <a:path w="4094226" h="4114800" extrusionOk="0">
                <a:moveTo>
                  <a:pt x="0" y="0"/>
                </a:moveTo>
                <a:lnTo>
                  <a:pt x="4094226" y="0"/>
                </a:lnTo>
                <a:lnTo>
                  <a:pt x="4094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CDB15F-3F1E-9E5A-E100-297F96022332}"/>
              </a:ext>
            </a:extLst>
          </p:cNvPr>
          <p:cNvSpPr txBox="1"/>
          <p:nvPr/>
        </p:nvSpPr>
        <p:spPr>
          <a:xfrm>
            <a:off x="1182889" y="658433"/>
            <a:ext cx="69269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20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RETROALIMENTACIÓN </a:t>
            </a:r>
          </a:p>
          <a:p>
            <a:pPr algn="l">
              <a:buNone/>
            </a:pPr>
            <a:r>
              <a:rPr lang="es-MX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realiza una pequeña socialización con preguntas:</a:t>
            </a:r>
          </a:p>
          <a:p>
            <a:pPr algn="l">
              <a:buNone/>
            </a:pPr>
            <a:r>
              <a:rPr lang="es-MX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¿Cuál derecho te gustó más?</a:t>
            </a:r>
          </a:p>
          <a:p>
            <a:pPr algn="l">
              <a:buNone/>
            </a:pPr>
            <a:r>
              <a:rPr lang="es-MX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¿Por qué es importante que todos tengamos derechos?</a:t>
            </a:r>
          </a:p>
          <a:p>
            <a:pPr algn="l">
              <a:buNone/>
            </a:pPr>
            <a:r>
              <a:rPr lang="es-MX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¿Conoces a alguien a quien no le respeten sus derechos?</a:t>
            </a:r>
          </a:p>
          <a:p>
            <a:pPr algn="l">
              <a:buNone/>
            </a:pPr>
            <a:r>
              <a:rPr lang="es-MX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-Se aclara que los derechos son para todos, sin importar cómo seamos o de dónde vengamos.</a:t>
            </a:r>
          </a:p>
          <a:p>
            <a:pPr algn="l">
              <a:buNone/>
            </a:pPr>
            <a:endParaRPr lang="es-MX" sz="20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20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CIERRE (5 min)</a:t>
            </a:r>
          </a:p>
          <a:p>
            <a:pPr algn="l">
              <a:buNone/>
            </a:pPr>
            <a:r>
              <a:rPr lang="es-MX" sz="20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Juego: “Mi derecho favorito”</a:t>
            </a:r>
            <a:endParaRPr lang="es-MX" sz="20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Cada estudiante dice en voz alta uno de sus derechos favoritos.</a:t>
            </a:r>
          </a:p>
        </p:txBody>
      </p:sp>
    </p:spTree>
    <p:extLst>
      <p:ext uri="{BB962C8B-B14F-4D97-AF65-F5344CB8AC3E}">
        <p14:creationId xmlns:p14="http://schemas.microsoft.com/office/powerpoint/2010/main" val="248980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A6"/>
        </a:solidFill>
        <a:effectLst/>
      </p:bgPr>
    </p:bg>
    <p:spTree>
      <p:nvGrpSpPr>
        <p:cNvPr id="1" name="Shape 254">
          <a:extLst>
            <a:ext uri="{FF2B5EF4-FFF2-40B4-BE49-F238E27FC236}">
              <a16:creationId xmlns:a16="http://schemas.microsoft.com/office/drawing/2014/main" id="{24B7E561-0DBD-E01C-E1CB-BB081BC2B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24">
            <a:extLst>
              <a:ext uri="{FF2B5EF4-FFF2-40B4-BE49-F238E27FC236}">
                <a16:creationId xmlns:a16="http://schemas.microsoft.com/office/drawing/2014/main" id="{95A07C00-851B-4442-73D9-E9EA0577280D}"/>
              </a:ext>
            </a:extLst>
          </p:cNvPr>
          <p:cNvGrpSpPr/>
          <p:nvPr/>
        </p:nvGrpSpPr>
        <p:grpSpPr>
          <a:xfrm>
            <a:off x="0" y="56682"/>
            <a:ext cx="8820707" cy="4931870"/>
            <a:chOff x="0" y="0"/>
            <a:chExt cx="23521884" cy="13151655"/>
          </a:xfrm>
        </p:grpSpPr>
        <p:sp>
          <p:nvSpPr>
            <p:cNvPr id="256" name="Google Shape;256;p24">
              <a:extLst>
                <a:ext uri="{FF2B5EF4-FFF2-40B4-BE49-F238E27FC236}">
                  <a16:creationId xmlns:a16="http://schemas.microsoft.com/office/drawing/2014/main" id="{CF84FD2C-FC33-5158-260E-03CC71D7137F}"/>
                </a:ext>
              </a:extLst>
            </p:cNvPr>
            <p:cNvSpPr/>
            <p:nvPr/>
          </p:nvSpPr>
          <p:spPr>
            <a:xfrm>
              <a:off x="336649" y="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7" name="Google Shape;257;p24">
              <a:extLst>
                <a:ext uri="{FF2B5EF4-FFF2-40B4-BE49-F238E27FC236}">
                  <a16:creationId xmlns:a16="http://schemas.microsoft.com/office/drawing/2014/main" id="{8B7B0321-2196-EFFA-2171-F7AC4E14A960}"/>
                </a:ext>
              </a:extLst>
            </p:cNvPr>
            <p:cNvSpPr/>
            <p:nvPr/>
          </p:nvSpPr>
          <p:spPr>
            <a:xfrm rot="-627594">
              <a:off x="2405977" y="172276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8" name="Google Shape;258;p24">
              <a:extLst>
                <a:ext uri="{FF2B5EF4-FFF2-40B4-BE49-F238E27FC236}">
                  <a16:creationId xmlns:a16="http://schemas.microsoft.com/office/drawing/2014/main" id="{2C191213-6739-0649-22A3-732D622D94C0}"/>
                </a:ext>
              </a:extLst>
            </p:cNvPr>
            <p:cNvSpPr/>
            <p:nvPr/>
          </p:nvSpPr>
          <p:spPr>
            <a:xfrm rot="536235">
              <a:off x="336649" y="335345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9" name="Google Shape;259;p24">
              <a:extLst>
                <a:ext uri="{FF2B5EF4-FFF2-40B4-BE49-F238E27FC236}">
                  <a16:creationId xmlns:a16="http://schemas.microsoft.com/office/drawing/2014/main" id="{2E42027D-435E-00AF-5EDB-D81D3F817583}"/>
                </a:ext>
              </a:extLst>
            </p:cNvPr>
            <p:cNvSpPr/>
            <p:nvPr/>
          </p:nvSpPr>
          <p:spPr>
            <a:xfrm>
              <a:off x="4885261" y="17654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0" name="Google Shape;260;p24">
              <a:extLst>
                <a:ext uri="{FF2B5EF4-FFF2-40B4-BE49-F238E27FC236}">
                  <a16:creationId xmlns:a16="http://schemas.microsoft.com/office/drawing/2014/main" id="{CF2EDE68-FA2D-6B65-A340-50718838C7DB}"/>
                </a:ext>
              </a:extLst>
            </p:cNvPr>
            <p:cNvSpPr/>
            <p:nvPr/>
          </p:nvSpPr>
          <p:spPr>
            <a:xfrm rot="-627594">
              <a:off x="6954588" y="18993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1" name="Google Shape;261;p24">
              <a:extLst>
                <a:ext uri="{FF2B5EF4-FFF2-40B4-BE49-F238E27FC236}">
                  <a16:creationId xmlns:a16="http://schemas.microsoft.com/office/drawing/2014/main" id="{4BC35448-1659-BAB9-48E0-D743A1282FDC}"/>
                </a:ext>
              </a:extLst>
            </p:cNvPr>
            <p:cNvSpPr/>
            <p:nvPr/>
          </p:nvSpPr>
          <p:spPr>
            <a:xfrm rot="536235">
              <a:off x="4885261" y="352999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2" name="Google Shape;262;p24">
              <a:extLst>
                <a:ext uri="{FF2B5EF4-FFF2-40B4-BE49-F238E27FC236}">
                  <a16:creationId xmlns:a16="http://schemas.microsoft.com/office/drawing/2014/main" id="{5F05A6EA-D435-66B3-0557-85C6D6D26E57}"/>
                </a:ext>
              </a:extLst>
            </p:cNvPr>
            <p:cNvSpPr/>
            <p:nvPr/>
          </p:nvSpPr>
          <p:spPr>
            <a:xfrm>
              <a:off x="9146562" y="16899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3" name="Google Shape;263;p24">
              <a:extLst>
                <a:ext uri="{FF2B5EF4-FFF2-40B4-BE49-F238E27FC236}">
                  <a16:creationId xmlns:a16="http://schemas.microsoft.com/office/drawing/2014/main" id="{32B4A70E-A1AA-0A4F-411E-7BA6CCBD5788}"/>
                </a:ext>
              </a:extLst>
            </p:cNvPr>
            <p:cNvSpPr/>
            <p:nvPr/>
          </p:nvSpPr>
          <p:spPr>
            <a:xfrm rot="-627594">
              <a:off x="11215889" y="189175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4" name="Google Shape;264;p24">
              <a:extLst>
                <a:ext uri="{FF2B5EF4-FFF2-40B4-BE49-F238E27FC236}">
                  <a16:creationId xmlns:a16="http://schemas.microsoft.com/office/drawing/2014/main" id="{DC0A9E8C-DE1A-AEEC-BBBE-D5BB549C7C83}"/>
                </a:ext>
              </a:extLst>
            </p:cNvPr>
            <p:cNvSpPr/>
            <p:nvPr/>
          </p:nvSpPr>
          <p:spPr>
            <a:xfrm rot="536235">
              <a:off x="9146562" y="35224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5" name="Google Shape;265;p24">
              <a:extLst>
                <a:ext uri="{FF2B5EF4-FFF2-40B4-BE49-F238E27FC236}">
                  <a16:creationId xmlns:a16="http://schemas.microsoft.com/office/drawing/2014/main" id="{9E5C6C09-9EE8-13F2-C554-20893EE023CE}"/>
                </a:ext>
              </a:extLst>
            </p:cNvPr>
            <p:cNvSpPr/>
            <p:nvPr/>
          </p:nvSpPr>
          <p:spPr>
            <a:xfrm>
              <a:off x="13522163" y="3098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6" name="Google Shape;266;p24">
              <a:extLst>
                <a:ext uri="{FF2B5EF4-FFF2-40B4-BE49-F238E27FC236}">
                  <a16:creationId xmlns:a16="http://schemas.microsoft.com/office/drawing/2014/main" id="{36815E03-AD7C-40FE-EB0C-CF24021FEB31}"/>
                </a:ext>
              </a:extLst>
            </p:cNvPr>
            <p:cNvSpPr/>
            <p:nvPr/>
          </p:nvSpPr>
          <p:spPr>
            <a:xfrm rot="-627594">
              <a:off x="15591490" y="203259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7" name="Google Shape;267;p24">
              <a:extLst>
                <a:ext uri="{FF2B5EF4-FFF2-40B4-BE49-F238E27FC236}">
                  <a16:creationId xmlns:a16="http://schemas.microsoft.com/office/drawing/2014/main" id="{0CED012B-8E67-49FD-2FA1-303AFE94A5E1}"/>
                </a:ext>
              </a:extLst>
            </p:cNvPr>
            <p:cNvSpPr/>
            <p:nvPr/>
          </p:nvSpPr>
          <p:spPr>
            <a:xfrm rot="536235">
              <a:off x="13522163" y="366328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8" name="Google Shape;268;p24">
              <a:extLst>
                <a:ext uri="{FF2B5EF4-FFF2-40B4-BE49-F238E27FC236}">
                  <a16:creationId xmlns:a16="http://schemas.microsoft.com/office/drawing/2014/main" id="{0F1DD3A7-4BA1-2D5D-84FE-3193F81FC87C}"/>
                </a:ext>
              </a:extLst>
            </p:cNvPr>
            <p:cNvSpPr/>
            <p:nvPr/>
          </p:nvSpPr>
          <p:spPr>
            <a:xfrm>
              <a:off x="17521612" y="16143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9" name="Google Shape;269;p24">
              <a:extLst>
                <a:ext uri="{FF2B5EF4-FFF2-40B4-BE49-F238E27FC236}">
                  <a16:creationId xmlns:a16="http://schemas.microsoft.com/office/drawing/2014/main" id="{1D744ED9-44BB-B0CA-E0C0-632099765B47}"/>
                </a:ext>
              </a:extLst>
            </p:cNvPr>
            <p:cNvSpPr/>
            <p:nvPr/>
          </p:nvSpPr>
          <p:spPr>
            <a:xfrm rot="-627594">
              <a:off x="19590939" y="188420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0" name="Google Shape;270;p24">
              <a:extLst>
                <a:ext uri="{FF2B5EF4-FFF2-40B4-BE49-F238E27FC236}">
                  <a16:creationId xmlns:a16="http://schemas.microsoft.com/office/drawing/2014/main" id="{F9BBDF66-6F70-1EB5-0F74-509C930FFEAF}"/>
                </a:ext>
              </a:extLst>
            </p:cNvPr>
            <p:cNvSpPr/>
            <p:nvPr/>
          </p:nvSpPr>
          <p:spPr>
            <a:xfrm rot="536235">
              <a:off x="17521612" y="351489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1" name="Google Shape;271;p24">
              <a:extLst>
                <a:ext uri="{FF2B5EF4-FFF2-40B4-BE49-F238E27FC236}">
                  <a16:creationId xmlns:a16="http://schemas.microsoft.com/office/drawing/2014/main" id="{AFD40F91-83F9-EAD0-8F68-E9959C8F7BE4}"/>
                </a:ext>
              </a:extLst>
            </p:cNvPr>
            <p:cNvSpPr/>
            <p:nvPr/>
          </p:nvSpPr>
          <p:spPr>
            <a:xfrm>
              <a:off x="21897212" y="30228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2" name="Google Shape;272;p24">
              <a:extLst>
                <a:ext uri="{FF2B5EF4-FFF2-40B4-BE49-F238E27FC236}">
                  <a16:creationId xmlns:a16="http://schemas.microsoft.com/office/drawing/2014/main" id="{4DBC9CB9-CA15-33D8-7B79-246738C73602}"/>
                </a:ext>
              </a:extLst>
            </p:cNvPr>
            <p:cNvSpPr/>
            <p:nvPr/>
          </p:nvSpPr>
          <p:spPr>
            <a:xfrm rot="536235">
              <a:off x="21897212" y="365573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3" name="Google Shape;273;p24">
              <a:extLst>
                <a:ext uri="{FF2B5EF4-FFF2-40B4-BE49-F238E27FC236}">
                  <a16:creationId xmlns:a16="http://schemas.microsoft.com/office/drawing/2014/main" id="{ECD75800-F2AA-9F73-6C2F-FC61D43814F8}"/>
                </a:ext>
              </a:extLst>
            </p:cNvPr>
            <p:cNvSpPr/>
            <p:nvPr/>
          </p:nvSpPr>
          <p:spPr>
            <a:xfrm>
              <a:off x="2472624" y="525275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4" name="Google Shape;274;p24">
              <a:extLst>
                <a:ext uri="{FF2B5EF4-FFF2-40B4-BE49-F238E27FC236}">
                  <a16:creationId xmlns:a16="http://schemas.microsoft.com/office/drawing/2014/main" id="{A9C0538E-4BBE-220C-514C-49D1773E87E9}"/>
                </a:ext>
              </a:extLst>
            </p:cNvPr>
            <p:cNvSpPr/>
            <p:nvPr/>
          </p:nvSpPr>
          <p:spPr>
            <a:xfrm rot="-627594">
              <a:off x="4541952" y="697551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5" name="Google Shape;275;p24">
              <a:extLst>
                <a:ext uri="{FF2B5EF4-FFF2-40B4-BE49-F238E27FC236}">
                  <a16:creationId xmlns:a16="http://schemas.microsoft.com/office/drawing/2014/main" id="{F5179388-0B62-AF4D-BC58-E3696FB7550E}"/>
                </a:ext>
              </a:extLst>
            </p:cNvPr>
            <p:cNvSpPr/>
            <p:nvPr/>
          </p:nvSpPr>
          <p:spPr>
            <a:xfrm rot="536235">
              <a:off x="2472624" y="860620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6" name="Google Shape;276;p24">
              <a:extLst>
                <a:ext uri="{FF2B5EF4-FFF2-40B4-BE49-F238E27FC236}">
                  <a16:creationId xmlns:a16="http://schemas.microsoft.com/office/drawing/2014/main" id="{A570B0A5-45CB-0FA3-E04E-E16A4D543BD0}"/>
                </a:ext>
              </a:extLst>
            </p:cNvPr>
            <p:cNvSpPr/>
            <p:nvPr/>
          </p:nvSpPr>
          <p:spPr>
            <a:xfrm>
              <a:off x="7059250" y="539360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7" name="Google Shape;277;p24">
              <a:extLst>
                <a:ext uri="{FF2B5EF4-FFF2-40B4-BE49-F238E27FC236}">
                  <a16:creationId xmlns:a16="http://schemas.microsoft.com/office/drawing/2014/main" id="{BA177884-7CB7-86AE-AB52-65EF33ADA04B}"/>
                </a:ext>
              </a:extLst>
            </p:cNvPr>
            <p:cNvSpPr/>
            <p:nvPr/>
          </p:nvSpPr>
          <p:spPr>
            <a:xfrm rot="-627594">
              <a:off x="9128578" y="711636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8" name="Google Shape;278;p24">
              <a:extLst>
                <a:ext uri="{FF2B5EF4-FFF2-40B4-BE49-F238E27FC236}">
                  <a16:creationId xmlns:a16="http://schemas.microsoft.com/office/drawing/2014/main" id="{06E58697-D654-5D0B-F9F6-126526EE9E8F}"/>
                </a:ext>
              </a:extLst>
            </p:cNvPr>
            <p:cNvSpPr/>
            <p:nvPr/>
          </p:nvSpPr>
          <p:spPr>
            <a:xfrm rot="536235">
              <a:off x="7059250" y="8747054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9" name="Google Shape;279;p24">
              <a:extLst>
                <a:ext uri="{FF2B5EF4-FFF2-40B4-BE49-F238E27FC236}">
                  <a16:creationId xmlns:a16="http://schemas.microsoft.com/office/drawing/2014/main" id="{65238E43-5589-717D-A6F0-8BD611F0EBA1}"/>
                </a:ext>
              </a:extLst>
            </p:cNvPr>
            <p:cNvSpPr/>
            <p:nvPr/>
          </p:nvSpPr>
          <p:spPr>
            <a:xfrm>
              <a:off x="11320551" y="557498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0" name="Google Shape;280;p24">
              <a:extLst>
                <a:ext uri="{FF2B5EF4-FFF2-40B4-BE49-F238E27FC236}">
                  <a16:creationId xmlns:a16="http://schemas.microsoft.com/office/drawing/2014/main" id="{EAAFCED4-F872-882D-63AD-A9EE06C0436B}"/>
                </a:ext>
              </a:extLst>
            </p:cNvPr>
            <p:cNvSpPr/>
            <p:nvPr/>
          </p:nvSpPr>
          <p:spPr>
            <a:xfrm rot="-627594">
              <a:off x="13389879" y="729774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1" name="Google Shape;281;p24">
              <a:extLst>
                <a:ext uri="{FF2B5EF4-FFF2-40B4-BE49-F238E27FC236}">
                  <a16:creationId xmlns:a16="http://schemas.microsoft.com/office/drawing/2014/main" id="{DA8BD976-905E-C159-26C4-E9635C41B025}"/>
                </a:ext>
              </a:extLst>
            </p:cNvPr>
            <p:cNvSpPr/>
            <p:nvPr/>
          </p:nvSpPr>
          <p:spPr>
            <a:xfrm rot="536235">
              <a:off x="11320551" y="892843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2" name="Google Shape;282;p24">
              <a:extLst>
                <a:ext uri="{FF2B5EF4-FFF2-40B4-BE49-F238E27FC236}">
                  <a16:creationId xmlns:a16="http://schemas.microsoft.com/office/drawing/2014/main" id="{A46D7EA1-6081-E8FD-1A30-5B4A3E7EA8AB}"/>
                </a:ext>
              </a:extLst>
            </p:cNvPr>
            <p:cNvSpPr/>
            <p:nvPr/>
          </p:nvSpPr>
          <p:spPr>
            <a:xfrm>
              <a:off x="15828767" y="6094225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3" name="Google Shape;283;p24">
              <a:extLst>
                <a:ext uri="{FF2B5EF4-FFF2-40B4-BE49-F238E27FC236}">
                  <a16:creationId xmlns:a16="http://schemas.microsoft.com/office/drawing/2014/main" id="{F7AA347D-2A77-F9DF-610C-0BD9721BF2AB}"/>
                </a:ext>
              </a:extLst>
            </p:cNvPr>
            <p:cNvSpPr/>
            <p:nvPr/>
          </p:nvSpPr>
          <p:spPr>
            <a:xfrm rot="-627594">
              <a:off x="17898095" y="781698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4" name="Google Shape;284;p24">
              <a:extLst>
                <a:ext uri="{FF2B5EF4-FFF2-40B4-BE49-F238E27FC236}">
                  <a16:creationId xmlns:a16="http://schemas.microsoft.com/office/drawing/2014/main" id="{C7556D9A-B490-84D0-9748-CE2C803FB406}"/>
                </a:ext>
              </a:extLst>
            </p:cNvPr>
            <p:cNvSpPr/>
            <p:nvPr/>
          </p:nvSpPr>
          <p:spPr>
            <a:xfrm rot="536235">
              <a:off x="15828767" y="9447678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5" name="Google Shape;285;p24">
              <a:extLst>
                <a:ext uri="{FF2B5EF4-FFF2-40B4-BE49-F238E27FC236}">
                  <a16:creationId xmlns:a16="http://schemas.microsoft.com/office/drawing/2014/main" id="{DD66C434-C84C-625F-C926-186195137411}"/>
                </a:ext>
              </a:extLst>
            </p:cNvPr>
            <p:cNvSpPr/>
            <p:nvPr/>
          </p:nvSpPr>
          <p:spPr>
            <a:xfrm>
              <a:off x="19692383" y="5969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6" name="Google Shape;286;p24">
              <a:extLst>
                <a:ext uri="{FF2B5EF4-FFF2-40B4-BE49-F238E27FC236}">
                  <a16:creationId xmlns:a16="http://schemas.microsoft.com/office/drawing/2014/main" id="{921815B7-4736-0E1D-5E72-C8D1C77D6A68}"/>
                </a:ext>
              </a:extLst>
            </p:cNvPr>
            <p:cNvSpPr/>
            <p:nvPr/>
          </p:nvSpPr>
          <p:spPr>
            <a:xfrm rot="-627594">
              <a:off x="21761711" y="7692220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7" name="Google Shape;287;p24">
              <a:extLst>
                <a:ext uri="{FF2B5EF4-FFF2-40B4-BE49-F238E27FC236}">
                  <a16:creationId xmlns:a16="http://schemas.microsoft.com/office/drawing/2014/main" id="{8CD38DAD-DD26-8DA1-033F-20D898B83BD5}"/>
                </a:ext>
              </a:extLst>
            </p:cNvPr>
            <p:cNvSpPr/>
            <p:nvPr/>
          </p:nvSpPr>
          <p:spPr>
            <a:xfrm rot="536235">
              <a:off x="19692383" y="932291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8" name="Google Shape;288;p24">
              <a:extLst>
                <a:ext uri="{FF2B5EF4-FFF2-40B4-BE49-F238E27FC236}">
                  <a16:creationId xmlns:a16="http://schemas.microsoft.com/office/drawing/2014/main" id="{87186F5D-4ADD-ED4E-DA5F-2ECF9C3AC951}"/>
                </a:ext>
              </a:extLst>
            </p:cNvPr>
            <p:cNvSpPr/>
            <p:nvPr/>
          </p:nvSpPr>
          <p:spPr>
            <a:xfrm rot="-627594">
              <a:off x="135501" y="7067311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9" name="Google Shape;289;p24">
              <a:extLst>
                <a:ext uri="{FF2B5EF4-FFF2-40B4-BE49-F238E27FC236}">
                  <a16:creationId xmlns:a16="http://schemas.microsoft.com/office/drawing/2014/main" id="{F7968438-E8A8-38DB-C561-CE950D1453EE}"/>
                </a:ext>
              </a:extLst>
            </p:cNvPr>
            <p:cNvSpPr/>
            <p:nvPr/>
          </p:nvSpPr>
          <p:spPr>
            <a:xfrm rot="-627594">
              <a:off x="4541952" y="10556233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0" name="Google Shape;290;p24">
              <a:extLst>
                <a:ext uri="{FF2B5EF4-FFF2-40B4-BE49-F238E27FC236}">
                  <a16:creationId xmlns:a16="http://schemas.microsoft.com/office/drawing/2014/main" id="{7675E328-492A-9A52-D65C-AB2C5E7200FC}"/>
                </a:ext>
              </a:extLst>
            </p:cNvPr>
            <p:cNvSpPr/>
            <p:nvPr/>
          </p:nvSpPr>
          <p:spPr>
            <a:xfrm rot="-627594">
              <a:off x="9128578" y="1069707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1" name="Google Shape;291;p24">
              <a:extLst>
                <a:ext uri="{FF2B5EF4-FFF2-40B4-BE49-F238E27FC236}">
                  <a16:creationId xmlns:a16="http://schemas.microsoft.com/office/drawing/2014/main" id="{8BE4AC98-2152-A1E6-46DF-036BD4FA1F2C}"/>
                </a:ext>
              </a:extLst>
            </p:cNvPr>
            <p:cNvSpPr/>
            <p:nvPr/>
          </p:nvSpPr>
          <p:spPr>
            <a:xfrm rot="-627594">
              <a:off x="13389879" y="10878459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4" y="0"/>
                  </a:lnTo>
                  <a:lnTo>
                    <a:pt x="1507154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2" name="Google Shape;292;p24">
              <a:extLst>
                <a:ext uri="{FF2B5EF4-FFF2-40B4-BE49-F238E27FC236}">
                  <a16:creationId xmlns:a16="http://schemas.microsoft.com/office/drawing/2014/main" id="{669874AE-3EC8-F75E-8E3C-3B138EB31EF4}"/>
                </a:ext>
              </a:extLst>
            </p:cNvPr>
            <p:cNvSpPr/>
            <p:nvPr/>
          </p:nvSpPr>
          <p:spPr>
            <a:xfrm rot="-627594">
              <a:off x="17898095" y="11397702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3" name="Google Shape;293;p24">
              <a:extLst>
                <a:ext uri="{FF2B5EF4-FFF2-40B4-BE49-F238E27FC236}">
                  <a16:creationId xmlns:a16="http://schemas.microsoft.com/office/drawing/2014/main" id="{A7979B45-8AE7-7F88-1503-8B64F1C83C40}"/>
                </a:ext>
              </a:extLst>
            </p:cNvPr>
            <p:cNvSpPr/>
            <p:nvPr/>
          </p:nvSpPr>
          <p:spPr>
            <a:xfrm rot="-627594">
              <a:off x="21761711" y="11272936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94" name="Google Shape;294;p24">
              <a:extLst>
                <a:ext uri="{FF2B5EF4-FFF2-40B4-BE49-F238E27FC236}">
                  <a16:creationId xmlns:a16="http://schemas.microsoft.com/office/drawing/2014/main" id="{70655B3E-373A-BB7F-729E-E4FE95EA8823}"/>
                </a:ext>
              </a:extLst>
            </p:cNvPr>
            <p:cNvSpPr/>
            <p:nvPr/>
          </p:nvSpPr>
          <p:spPr>
            <a:xfrm rot="-627594">
              <a:off x="135501" y="10648027"/>
              <a:ext cx="1507155" cy="1630692"/>
            </a:xfrm>
            <a:custGeom>
              <a:avLst/>
              <a:gdLst/>
              <a:ahLst/>
              <a:cxnLst/>
              <a:rect l="l" t="t" r="r" b="b"/>
              <a:pathLst>
                <a:path w="1507155" h="1630692" extrusionOk="0">
                  <a:moveTo>
                    <a:pt x="0" y="0"/>
                  </a:moveTo>
                  <a:lnTo>
                    <a:pt x="1507155" y="0"/>
                  </a:lnTo>
                  <a:lnTo>
                    <a:pt x="1507155" y="1630692"/>
                  </a:lnTo>
                  <a:lnTo>
                    <a:pt x="0" y="1630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999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296" name="Google Shape;296;p24">
            <a:extLst>
              <a:ext uri="{FF2B5EF4-FFF2-40B4-BE49-F238E27FC236}">
                <a16:creationId xmlns:a16="http://schemas.microsoft.com/office/drawing/2014/main" id="{F1867933-1FB6-9ACE-2675-51E909998BB3}"/>
              </a:ext>
            </a:extLst>
          </p:cNvPr>
          <p:cNvSpPr/>
          <p:nvPr/>
        </p:nvSpPr>
        <p:spPr>
          <a:xfrm>
            <a:off x="50192" y="56682"/>
            <a:ext cx="835517" cy="744370"/>
          </a:xfrm>
          <a:custGeom>
            <a:avLst/>
            <a:gdLst/>
            <a:ahLst/>
            <a:cxnLst/>
            <a:rect l="l" t="t" r="r" b="b"/>
            <a:pathLst>
              <a:path w="1671034" h="1488739" extrusionOk="0">
                <a:moveTo>
                  <a:pt x="0" y="0"/>
                </a:moveTo>
                <a:lnTo>
                  <a:pt x="1671034" y="0"/>
                </a:lnTo>
                <a:lnTo>
                  <a:pt x="1671034" y="1488739"/>
                </a:lnTo>
                <a:lnTo>
                  <a:pt x="0" y="1488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97" name="Google Shape;297;p24">
            <a:extLst>
              <a:ext uri="{FF2B5EF4-FFF2-40B4-BE49-F238E27FC236}">
                <a16:creationId xmlns:a16="http://schemas.microsoft.com/office/drawing/2014/main" id="{14BE0C5B-87BA-4739-28BF-B4565968E741}"/>
              </a:ext>
            </a:extLst>
          </p:cNvPr>
          <p:cNvSpPr/>
          <p:nvPr/>
        </p:nvSpPr>
        <p:spPr>
          <a:xfrm rot="1243482">
            <a:off x="8669866" y="4118798"/>
            <a:ext cx="480934" cy="427291"/>
          </a:xfrm>
          <a:custGeom>
            <a:avLst/>
            <a:gdLst/>
            <a:ahLst/>
            <a:cxnLst/>
            <a:rect l="l" t="t" r="r" b="b"/>
            <a:pathLst>
              <a:path w="2144018" h="1785383" extrusionOk="0">
                <a:moveTo>
                  <a:pt x="0" y="0"/>
                </a:moveTo>
                <a:lnTo>
                  <a:pt x="2144019" y="0"/>
                </a:lnTo>
                <a:lnTo>
                  <a:pt x="2144019" y="1785382"/>
                </a:lnTo>
                <a:lnTo>
                  <a:pt x="0" y="1785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295" name="Google Shape;295;p24">
            <a:extLst>
              <a:ext uri="{FF2B5EF4-FFF2-40B4-BE49-F238E27FC236}">
                <a16:creationId xmlns:a16="http://schemas.microsoft.com/office/drawing/2014/main" id="{509D2641-1632-AD83-ABF1-EF280E713A63}"/>
              </a:ext>
            </a:extLst>
          </p:cNvPr>
          <p:cNvSpPr/>
          <p:nvPr/>
        </p:nvSpPr>
        <p:spPr>
          <a:xfrm>
            <a:off x="7660442" y="-54654"/>
            <a:ext cx="1539470" cy="1387886"/>
          </a:xfrm>
          <a:custGeom>
            <a:avLst/>
            <a:gdLst/>
            <a:ahLst/>
            <a:cxnLst/>
            <a:rect l="l" t="t" r="r" b="b"/>
            <a:pathLst>
              <a:path w="4094226" h="4114800" extrusionOk="0">
                <a:moveTo>
                  <a:pt x="0" y="0"/>
                </a:moveTo>
                <a:lnTo>
                  <a:pt x="4094226" y="0"/>
                </a:lnTo>
                <a:lnTo>
                  <a:pt x="40942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A42456-17EE-F4DF-9917-8FC8454F1F0E}"/>
              </a:ext>
            </a:extLst>
          </p:cNvPr>
          <p:cNvSpPr txBox="1"/>
          <p:nvPr/>
        </p:nvSpPr>
        <p:spPr>
          <a:xfrm>
            <a:off x="1408893" y="1337753"/>
            <a:ext cx="58068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COMPROMISO:</a:t>
            </a:r>
          </a:p>
          <a:p>
            <a:pPr algn="just"/>
            <a:r>
              <a:rPr lang="es-MX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Escribo cinco derechos distintos a los vistos en clase.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5507534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FF609A"/>
      </a:dk1>
      <a:lt1>
        <a:srgbClr val="CDEBA6"/>
      </a:lt1>
      <a:dk2>
        <a:srgbClr val="191919"/>
      </a:dk2>
      <a:lt2>
        <a:srgbClr val="FFEE7F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493</Words>
  <Application>Microsoft Office PowerPoint</Application>
  <PresentationFormat>Presentación en pantalla (16:9)</PresentationFormat>
  <Paragraphs>57</Paragraphs>
  <Slides>10</Slides>
  <Notes>9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Roboto</vt:lpstr>
      <vt:lpstr>Calibri</vt:lpstr>
      <vt:lpstr>Century Gothic</vt:lpstr>
      <vt:lpstr>Aptos</vt:lpstr>
      <vt:lpstr>Paytone One</vt:lpstr>
      <vt:lpstr>Simple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Karla</dc:creator>
  <cp:lastModifiedBy>KARLA JUSTINE  APACHE SIERRA</cp:lastModifiedBy>
  <cp:revision>5</cp:revision>
  <dcterms:modified xsi:type="dcterms:W3CDTF">2025-07-10T23:50:37Z</dcterms:modified>
</cp:coreProperties>
</file>