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4"/>
  </p:notesMasterIdLst>
  <p:sldIdLst>
    <p:sldId id="256" r:id="rId2"/>
    <p:sldId id="258" r:id="rId3"/>
    <p:sldId id="260" r:id="rId4"/>
    <p:sldId id="261" r:id="rId5"/>
    <p:sldId id="350" r:id="rId6"/>
    <p:sldId id="326" r:id="rId7"/>
    <p:sldId id="270" r:id="rId8"/>
    <p:sldId id="351" r:id="rId9"/>
    <p:sldId id="352" r:id="rId10"/>
    <p:sldId id="353" r:id="rId11"/>
    <p:sldId id="354" r:id="rId12"/>
    <p:sldId id="355" r:id="rId13"/>
    <p:sldId id="277" r:id="rId14"/>
    <p:sldId id="357" r:id="rId15"/>
    <p:sldId id="338" r:id="rId16"/>
    <p:sldId id="356" r:id="rId17"/>
    <p:sldId id="331" r:id="rId18"/>
    <p:sldId id="360" r:id="rId19"/>
    <p:sldId id="361" r:id="rId20"/>
    <p:sldId id="358" r:id="rId21"/>
    <p:sldId id="359" r:id="rId22"/>
    <p:sldId id="362" r:id="rId23"/>
  </p:sldIdLst>
  <p:sldSz cx="9144000" cy="5143500" type="screen16x9"/>
  <p:notesSz cx="6858000" cy="9144000"/>
  <p:embeddedFontLst>
    <p:embeddedFont>
      <p:font typeface="Bebas Neue" panose="020B0606020202050201" pitchFamily="34" charset="0"/>
      <p:regular r:id="rId25"/>
    </p:embeddedFont>
    <p:embeddedFont>
      <p:font typeface="Century Gothic" panose="020B0502020202020204" pitchFamily="34" charset="0"/>
      <p:regular r:id="rId26"/>
      <p:bold r:id="rId27"/>
      <p:italic r:id="rId28"/>
      <p:boldItalic r:id="rId29"/>
    </p:embeddedFont>
    <p:embeddedFont>
      <p:font typeface="Coiny" panose="020B0604020202020204" charset="0"/>
      <p:regular r:id="rId30"/>
    </p:embeddedFont>
    <p:embeddedFont>
      <p:font typeface="Figtree" panose="020B0604020202020204" charset="0"/>
      <p:regular r:id="rId31"/>
      <p:bold r:id="rId32"/>
      <p:italic r:id="rId33"/>
      <p:boldItalic r:id="rId34"/>
    </p:embeddedFont>
    <p:embeddedFont>
      <p:font typeface="Fredoka One" panose="02000000000000000000" pitchFamily="2" charset="0"/>
      <p:regular r:id="rId35"/>
    </p:embeddedFont>
    <p:embeddedFont>
      <p:font typeface="Lucida Sans" panose="020B0602030504020204" pitchFamily="34" charset="0"/>
      <p:regular r:id="rId36"/>
      <p:bold r:id="rId37"/>
      <p:italic r:id="rId38"/>
      <p:boldItalic r:id="rId39"/>
    </p:embeddedFont>
    <p:embeddedFont>
      <p:font typeface="Nunito"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01272CC-7600-4245-935F-97CF276982A7}">
  <a:tblStyle styleId="{701272CC-7600-4245-935F-97CF276982A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90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font" Target="fonts/font23.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font" Target="fonts/font2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font" Target="fonts/font2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font" Target="fonts/font2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Google Shape;766;ged3401ed36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7" name="Google Shape;767;ged3401ed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a:extLst>
            <a:ext uri="{FF2B5EF4-FFF2-40B4-BE49-F238E27FC236}">
              <a16:creationId xmlns:a16="http://schemas.microsoft.com/office/drawing/2014/main" id="{A3BE4683-D828-D820-30D0-B904884AF67E}"/>
            </a:ext>
          </a:extLst>
        </p:cNvPr>
        <p:cNvGrpSpPr/>
        <p:nvPr/>
      </p:nvGrpSpPr>
      <p:grpSpPr>
        <a:xfrm>
          <a:off x="0" y="0"/>
          <a:ext cx="0" cy="0"/>
          <a:chOff x="0" y="0"/>
          <a:chExt cx="0" cy="0"/>
        </a:xfrm>
      </p:grpSpPr>
      <p:sp>
        <p:nvSpPr>
          <p:cNvPr id="2017" name="Google Shape;2017;g1f103cc92b5_0_17791:notes">
            <a:extLst>
              <a:ext uri="{FF2B5EF4-FFF2-40B4-BE49-F238E27FC236}">
                <a16:creationId xmlns:a16="http://schemas.microsoft.com/office/drawing/2014/main" id="{F6F2A4B0-3D9E-A670-5CEC-9640DC4475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1f103cc92b5_0_17791:notes">
            <a:extLst>
              <a:ext uri="{FF2B5EF4-FFF2-40B4-BE49-F238E27FC236}">
                <a16:creationId xmlns:a16="http://schemas.microsoft.com/office/drawing/2014/main" id="{30A730BC-8818-EF8C-947E-715BB616DCC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7185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f103cc92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1f103cc92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1900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a:extLst>
            <a:ext uri="{FF2B5EF4-FFF2-40B4-BE49-F238E27FC236}">
              <a16:creationId xmlns:a16="http://schemas.microsoft.com/office/drawing/2014/main" id="{68AB4B70-A55D-2384-1623-5B1B323C3677}"/>
            </a:ext>
          </a:extLst>
        </p:cNvPr>
        <p:cNvGrpSpPr/>
        <p:nvPr/>
      </p:nvGrpSpPr>
      <p:grpSpPr>
        <a:xfrm>
          <a:off x="0" y="0"/>
          <a:ext cx="0" cy="0"/>
          <a:chOff x="0" y="0"/>
          <a:chExt cx="0" cy="0"/>
        </a:xfrm>
      </p:grpSpPr>
      <p:sp>
        <p:nvSpPr>
          <p:cNvPr id="1169" name="Google Shape;1169;g1f103cc92b5_0_12:notes">
            <a:extLst>
              <a:ext uri="{FF2B5EF4-FFF2-40B4-BE49-F238E27FC236}">
                <a16:creationId xmlns:a16="http://schemas.microsoft.com/office/drawing/2014/main" id="{68D1AF99-56B8-E779-8304-55C1A0253C0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1f103cc92b5_0_12:notes">
            <a:extLst>
              <a:ext uri="{FF2B5EF4-FFF2-40B4-BE49-F238E27FC236}">
                <a16:creationId xmlns:a16="http://schemas.microsoft.com/office/drawing/2014/main" id="{5A9E0CDA-C76D-0CE0-1677-3827C0E69D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819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15b6aa966f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15b6aa966f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3790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a:extLst>
            <a:ext uri="{FF2B5EF4-FFF2-40B4-BE49-F238E27FC236}">
              <a16:creationId xmlns:a16="http://schemas.microsoft.com/office/drawing/2014/main" id="{ADE565A0-DF4B-3A03-D892-C4D9EBDED5D1}"/>
            </a:ext>
          </a:extLst>
        </p:cNvPr>
        <p:cNvGrpSpPr/>
        <p:nvPr/>
      </p:nvGrpSpPr>
      <p:grpSpPr>
        <a:xfrm>
          <a:off x="0" y="0"/>
          <a:ext cx="0" cy="0"/>
          <a:chOff x="0" y="0"/>
          <a:chExt cx="0" cy="0"/>
        </a:xfrm>
      </p:grpSpPr>
      <p:sp>
        <p:nvSpPr>
          <p:cNvPr id="294" name="Google Shape;294;g115b6aa966f_1_82:notes">
            <a:extLst>
              <a:ext uri="{FF2B5EF4-FFF2-40B4-BE49-F238E27FC236}">
                <a16:creationId xmlns:a16="http://schemas.microsoft.com/office/drawing/2014/main" id="{32D01C9D-C881-01D7-88DA-DC76FF2961E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15b6aa966f_1_82:notes">
            <a:extLst>
              <a:ext uri="{FF2B5EF4-FFF2-40B4-BE49-F238E27FC236}">
                <a16:creationId xmlns:a16="http://schemas.microsoft.com/office/drawing/2014/main" id="{41B228A8-5DD2-C98B-B6D0-5975F7C333A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2903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a:extLst>
            <a:ext uri="{FF2B5EF4-FFF2-40B4-BE49-F238E27FC236}">
              <a16:creationId xmlns:a16="http://schemas.microsoft.com/office/drawing/2014/main" id="{CB308B8C-4391-D344-1839-8EBDE0448533}"/>
            </a:ext>
          </a:extLst>
        </p:cNvPr>
        <p:cNvGrpSpPr/>
        <p:nvPr/>
      </p:nvGrpSpPr>
      <p:grpSpPr>
        <a:xfrm>
          <a:off x="0" y="0"/>
          <a:ext cx="0" cy="0"/>
          <a:chOff x="0" y="0"/>
          <a:chExt cx="0" cy="0"/>
        </a:xfrm>
      </p:grpSpPr>
      <p:sp>
        <p:nvSpPr>
          <p:cNvPr id="1169" name="Google Shape;1169;g1f103cc92b5_0_12:notes">
            <a:extLst>
              <a:ext uri="{FF2B5EF4-FFF2-40B4-BE49-F238E27FC236}">
                <a16:creationId xmlns:a16="http://schemas.microsoft.com/office/drawing/2014/main" id="{6E3AAC8C-B6B8-AC54-C6A9-C885FAA9D22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1f103cc92b5_0_12:notes">
            <a:extLst>
              <a:ext uri="{FF2B5EF4-FFF2-40B4-BE49-F238E27FC236}">
                <a16:creationId xmlns:a16="http://schemas.microsoft.com/office/drawing/2014/main" id="{90BC33D1-71BE-AEB3-2975-7970194D072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2734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a:extLst>
            <a:ext uri="{FF2B5EF4-FFF2-40B4-BE49-F238E27FC236}">
              <a16:creationId xmlns:a16="http://schemas.microsoft.com/office/drawing/2014/main" id="{81E23734-5644-675B-D4B5-0599662B6624}"/>
            </a:ext>
          </a:extLst>
        </p:cNvPr>
        <p:cNvGrpSpPr/>
        <p:nvPr/>
      </p:nvGrpSpPr>
      <p:grpSpPr>
        <a:xfrm>
          <a:off x="0" y="0"/>
          <a:ext cx="0" cy="0"/>
          <a:chOff x="0" y="0"/>
          <a:chExt cx="0" cy="0"/>
        </a:xfrm>
      </p:grpSpPr>
      <p:sp>
        <p:nvSpPr>
          <p:cNvPr id="1368" name="Google Shape;1368;g1f103cc92b5_0_107:notes">
            <a:extLst>
              <a:ext uri="{FF2B5EF4-FFF2-40B4-BE49-F238E27FC236}">
                <a16:creationId xmlns:a16="http://schemas.microsoft.com/office/drawing/2014/main" id="{1C8DC8CA-4E1B-DE03-7E47-356EB7A6D90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f103cc92b5_0_107:notes">
            <a:extLst>
              <a:ext uri="{FF2B5EF4-FFF2-40B4-BE49-F238E27FC236}">
                <a16:creationId xmlns:a16="http://schemas.microsoft.com/office/drawing/2014/main" id="{5AB2C5AE-41EA-F218-1BCE-1E10953A72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11217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a:extLst>
            <a:ext uri="{FF2B5EF4-FFF2-40B4-BE49-F238E27FC236}">
              <a16:creationId xmlns:a16="http://schemas.microsoft.com/office/drawing/2014/main" id="{43DCC4FD-57F4-8CEA-481D-D996FE8F4A70}"/>
            </a:ext>
          </a:extLst>
        </p:cNvPr>
        <p:cNvGrpSpPr/>
        <p:nvPr/>
      </p:nvGrpSpPr>
      <p:grpSpPr>
        <a:xfrm>
          <a:off x="0" y="0"/>
          <a:ext cx="0" cy="0"/>
          <a:chOff x="0" y="0"/>
          <a:chExt cx="0" cy="0"/>
        </a:xfrm>
      </p:grpSpPr>
      <p:sp>
        <p:nvSpPr>
          <p:cNvPr id="1368" name="Google Shape;1368;g1f103cc92b5_0_107:notes">
            <a:extLst>
              <a:ext uri="{FF2B5EF4-FFF2-40B4-BE49-F238E27FC236}">
                <a16:creationId xmlns:a16="http://schemas.microsoft.com/office/drawing/2014/main" id="{69779699-7FDB-2D1C-EF1A-F46991C665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f103cc92b5_0_107:notes">
            <a:extLst>
              <a:ext uri="{FF2B5EF4-FFF2-40B4-BE49-F238E27FC236}">
                <a16:creationId xmlns:a16="http://schemas.microsoft.com/office/drawing/2014/main" id="{A80FDD4B-AA46-27D9-A051-B5CAA9D5087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7780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a:extLst>
            <a:ext uri="{FF2B5EF4-FFF2-40B4-BE49-F238E27FC236}">
              <a16:creationId xmlns:a16="http://schemas.microsoft.com/office/drawing/2014/main" id="{A8182C7F-5ECF-9FD0-3BD6-0E2826BE047C}"/>
            </a:ext>
          </a:extLst>
        </p:cNvPr>
        <p:cNvGrpSpPr/>
        <p:nvPr/>
      </p:nvGrpSpPr>
      <p:grpSpPr>
        <a:xfrm>
          <a:off x="0" y="0"/>
          <a:ext cx="0" cy="0"/>
          <a:chOff x="0" y="0"/>
          <a:chExt cx="0" cy="0"/>
        </a:xfrm>
      </p:grpSpPr>
      <p:sp>
        <p:nvSpPr>
          <p:cNvPr id="2017" name="Google Shape;2017;g1f103cc92b5_0_17791:notes">
            <a:extLst>
              <a:ext uri="{FF2B5EF4-FFF2-40B4-BE49-F238E27FC236}">
                <a16:creationId xmlns:a16="http://schemas.microsoft.com/office/drawing/2014/main" id="{292C19EF-4F3D-B0A6-560E-6B1E58ABECE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1f103cc92b5_0_17791:notes">
            <a:extLst>
              <a:ext uri="{FF2B5EF4-FFF2-40B4-BE49-F238E27FC236}">
                <a16:creationId xmlns:a16="http://schemas.microsoft.com/office/drawing/2014/main" id="{AC119350-F8E6-992F-646F-23CF719C8B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501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ge1d838b627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8" name="Google Shape;908;ge1d838b627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g1f103cc92b5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8" name="Google Shape;938;g1f103cc92b5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8"/>
        <p:cNvGrpSpPr/>
        <p:nvPr/>
      </p:nvGrpSpPr>
      <p:grpSpPr>
        <a:xfrm>
          <a:off x="0" y="0"/>
          <a:ext cx="0" cy="0"/>
          <a:chOff x="0" y="0"/>
          <a:chExt cx="0" cy="0"/>
        </a:xfrm>
      </p:grpSpPr>
      <p:sp>
        <p:nvSpPr>
          <p:cNvPr id="1169" name="Google Shape;1169;g1f103cc92b5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0" name="Google Shape;1170;g1f103cc92b5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115b6aa966f_1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115b6aa966f_1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3447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f103cc92b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f103cc92b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5"/>
        <p:cNvGrpSpPr/>
        <p:nvPr/>
      </p:nvGrpSpPr>
      <p:grpSpPr>
        <a:xfrm>
          <a:off x="0" y="0"/>
          <a:ext cx="0" cy="0"/>
          <a:chOff x="0" y="0"/>
          <a:chExt cx="0" cy="0"/>
        </a:xfrm>
      </p:grpSpPr>
      <p:sp>
        <p:nvSpPr>
          <p:cNvPr id="1506" name="Google Shape;1506;g8c1cdf8071_0_4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8c1cdf8071_0_4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7"/>
        <p:cNvGrpSpPr/>
        <p:nvPr/>
      </p:nvGrpSpPr>
      <p:grpSpPr>
        <a:xfrm>
          <a:off x="0" y="0"/>
          <a:ext cx="0" cy="0"/>
          <a:chOff x="0" y="0"/>
          <a:chExt cx="0" cy="0"/>
        </a:xfrm>
      </p:grpSpPr>
      <p:sp>
        <p:nvSpPr>
          <p:cNvPr id="1368" name="Google Shape;1368;g1f103cc92b5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9" name="Google Shape;1369;g1f103cc92b5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8957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g1f103cc92b5_0_177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8" name="Google Shape;2018;g1f103cc92b5_0_17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71850" y="1022375"/>
            <a:ext cx="4762800" cy="2537100"/>
          </a:xfrm>
          <a:prstGeom prst="rect">
            <a:avLst/>
          </a:prstGeom>
        </p:spPr>
        <p:txBody>
          <a:bodyPr spcFirstLastPara="1" wrap="square" lIns="91425" tIns="91425" rIns="91425" bIns="91425" anchor="ctr" anchorCtr="0">
            <a:noAutofit/>
          </a:bodyPr>
          <a:lstStyle>
            <a:lvl1pPr lvl="0" algn="l">
              <a:lnSpc>
                <a:spcPct val="80000"/>
              </a:lnSpc>
              <a:spcBef>
                <a:spcPts val="0"/>
              </a:spcBef>
              <a:spcAft>
                <a:spcPts val="0"/>
              </a:spcAft>
              <a:buClr>
                <a:srgbClr val="191919"/>
              </a:buClr>
              <a:buSzPts val="5200"/>
              <a:buNone/>
              <a:defRPr sz="5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671850" y="3727525"/>
            <a:ext cx="4762800" cy="393600"/>
          </a:xfrm>
          <a:prstGeom prst="rect">
            <a:avLst/>
          </a:prstGeom>
          <a:ln>
            <a:noFill/>
          </a:ln>
        </p:spPr>
        <p:txBody>
          <a:bodyPr spcFirstLastPara="1" wrap="square" lIns="91425" tIns="91425" rIns="91425" bIns="91425" anchor="ctr" anchorCtr="0">
            <a:noAutofit/>
          </a:bodyPr>
          <a:lstStyle>
            <a:lvl1pPr lvl="0">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1" name="Google Shape;11;p2"/>
          <p:cNvGrpSpPr/>
          <p:nvPr/>
        </p:nvGrpSpPr>
        <p:grpSpPr>
          <a:xfrm>
            <a:off x="132919" y="154447"/>
            <a:ext cx="538924" cy="655499"/>
            <a:chOff x="132919" y="154447"/>
            <a:chExt cx="538924" cy="655499"/>
          </a:xfrm>
        </p:grpSpPr>
        <p:sp>
          <p:nvSpPr>
            <p:cNvPr id="12" name="Google Shape;12;p2"/>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p:nvPr/>
        </p:nvSpPr>
        <p:spPr>
          <a:xfrm rot="-1799904" flipH="1">
            <a:off x="8663701" y="256491"/>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1323100"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rot="1799860">
            <a:off x="8469156"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a:off x="104417" y="946540"/>
            <a:ext cx="386347" cy="308469"/>
            <a:chOff x="2518775" y="3935150"/>
            <a:chExt cx="803050" cy="641175"/>
          </a:xfrm>
        </p:grpSpPr>
        <p:sp>
          <p:nvSpPr>
            <p:cNvPr id="18" name="Google Shape;18;p2"/>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20;p2"/>
          <p:cNvGrpSpPr/>
          <p:nvPr/>
        </p:nvGrpSpPr>
        <p:grpSpPr>
          <a:xfrm>
            <a:off x="8445048" y="946609"/>
            <a:ext cx="538124" cy="429651"/>
            <a:chOff x="2518775" y="3935150"/>
            <a:chExt cx="803050" cy="641175"/>
          </a:xfrm>
        </p:grpSpPr>
        <p:sp>
          <p:nvSpPr>
            <p:cNvPr id="21" name="Google Shape;21;p2"/>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2"/>
          <p:cNvGrpSpPr/>
          <p:nvPr/>
        </p:nvGrpSpPr>
        <p:grpSpPr>
          <a:xfrm flipH="1">
            <a:off x="8480760" y="3716015"/>
            <a:ext cx="679672" cy="1427496"/>
            <a:chOff x="44" y="3897302"/>
            <a:chExt cx="595108" cy="1249887"/>
          </a:xfrm>
        </p:grpSpPr>
        <p:sp>
          <p:nvSpPr>
            <p:cNvPr id="24" name="Google Shape;24;p2"/>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2"/>
          <p:cNvGrpSpPr/>
          <p:nvPr/>
        </p:nvGrpSpPr>
        <p:grpSpPr>
          <a:xfrm rot="-1799820">
            <a:off x="-151969" y="3989244"/>
            <a:ext cx="796479" cy="1002201"/>
            <a:chOff x="6308475" y="-299100"/>
            <a:chExt cx="745560" cy="938130"/>
          </a:xfrm>
        </p:grpSpPr>
        <p:sp>
          <p:nvSpPr>
            <p:cNvPr id="34" name="Google Shape;34;p2"/>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40;p2"/>
          <p:cNvGrpSpPr/>
          <p:nvPr/>
        </p:nvGrpSpPr>
        <p:grpSpPr>
          <a:xfrm>
            <a:off x="533389" y="4287994"/>
            <a:ext cx="538138" cy="855509"/>
            <a:chOff x="5840875" y="-1150173"/>
            <a:chExt cx="1165305" cy="1852554"/>
          </a:xfrm>
        </p:grpSpPr>
        <p:sp>
          <p:nvSpPr>
            <p:cNvPr id="41" name="Google Shape;41;p2"/>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6776"/>
        <p:cNvGrpSpPr/>
        <p:nvPr/>
      </p:nvGrpSpPr>
      <p:grpSpPr>
        <a:xfrm>
          <a:off x="0" y="0"/>
          <a:ext cx="0" cy="0"/>
          <a:chOff x="0" y="0"/>
          <a:chExt cx="0" cy="0"/>
        </a:xfrm>
      </p:grpSpPr>
      <p:pic>
        <p:nvPicPr>
          <p:cNvPr id="6777" name="Google Shape;6777;p3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778" name="Google Shape;6778;p37"/>
          <p:cNvGrpSpPr/>
          <p:nvPr/>
        </p:nvGrpSpPr>
        <p:grpSpPr>
          <a:xfrm>
            <a:off x="-1185137" y="840925"/>
            <a:ext cx="2106500" cy="597475"/>
            <a:chOff x="-2810250" y="3572525"/>
            <a:chExt cx="2106500" cy="597475"/>
          </a:xfrm>
        </p:grpSpPr>
        <p:sp>
          <p:nvSpPr>
            <p:cNvPr id="6779" name="Google Shape;6779;p3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37"/>
          <p:cNvGrpSpPr/>
          <p:nvPr/>
        </p:nvGrpSpPr>
        <p:grpSpPr>
          <a:xfrm>
            <a:off x="7738988" y="4488250"/>
            <a:ext cx="1637000" cy="521475"/>
            <a:chOff x="-4380075" y="3780200"/>
            <a:chExt cx="1637000" cy="521475"/>
          </a:xfrm>
        </p:grpSpPr>
        <p:sp>
          <p:nvSpPr>
            <p:cNvPr id="6890" name="Google Shape;6890;p37"/>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7"/>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7"/>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7"/>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7"/>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7"/>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7"/>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7"/>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7"/>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7"/>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7"/>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7"/>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7"/>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7"/>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7"/>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7"/>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7"/>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7"/>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7"/>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7"/>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7"/>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7"/>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7"/>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7"/>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7"/>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7"/>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7"/>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7"/>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7"/>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7"/>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7"/>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7"/>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7"/>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7"/>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7"/>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7"/>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7"/>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7"/>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7"/>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7"/>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7"/>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7"/>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7"/>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7"/>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7"/>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7"/>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7"/>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7"/>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7"/>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7"/>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7"/>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7"/>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7"/>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7"/>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7"/>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7"/>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7"/>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7"/>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7"/>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7"/>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7"/>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7"/>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7"/>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7"/>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7"/>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7"/>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7"/>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7"/>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58" name="Google Shape;6958;p37"/>
          <p:cNvPicPr preferRelativeResize="0"/>
          <p:nvPr/>
        </p:nvPicPr>
        <p:blipFill>
          <a:blip r:embed="rId3">
            <a:alphaModFix amt="67000"/>
          </a:blip>
          <a:stretch>
            <a:fillRect/>
          </a:stretch>
        </p:blipFill>
        <p:spPr>
          <a:xfrm>
            <a:off x="6785838" y="562625"/>
            <a:ext cx="3543300" cy="733425"/>
          </a:xfrm>
          <a:prstGeom prst="rect">
            <a:avLst/>
          </a:prstGeom>
          <a:noFill/>
          <a:ln>
            <a:noFill/>
          </a:ln>
        </p:spPr>
      </p:pic>
      <p:pic>
        <p:nvPicPr>
          <p:cNvPr id="6959" name="Google Shape;6959;p37"/>
          <p:cNvPicPr preferRelativeResize="0"/>
          <p:nvPr/>
        </p:nvPicPr>
        <p:blipFill>
          <a:blip r:embed="rId4">
            <a:alphaModFix amt="67000"/>
          </a:blip>
          <a:stretch>
            <a:fillRect/>
          </a:stretch>
        </p:blipFill>
        <p:spPr>
          <a:xfrm>
            <a:off x="-731575" y="4507037"/>
            <a:ext cx="3793026" cy="673800"/>
          </a:xfrm>
          <a:prstGeom prst="rect">
            <a:avLst/>
          </a:prstGeom>
          <a:noFill/>
          <a:ln>
            <a:noFill/>
          </a:ln>
        </p:spPr>
      </p:pic>
    </p:spTree>
    <p:extLst>
      <p:ext uri="{BB962C8B-B14F-4D97-AF65-F5344CB8AC3E}">
        <p14:creationId xmlns:p14="http://schemas.microsoft.com/office/powerpoint/2010/main" val="4127968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Game 2">
  <p:cSld name="Game 2">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713225" y="337575"/>
            <a:ext cx="7717500" cy="70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solidFill>
                  <a:schemeClr val="dk1"/>
                </a:solidFill>
              </a:defRPr>
            </a:lvl1pPr>
            <a:lvl2pPr lvl="1" algn="ctr" rtl="0">
              <a:spcBef>
                <a:spcPts val="0"/>
              </a:spcBef>
              <a:spcAft>
                <a:spcPts val="0"/>
              </a:spcAft>
              <a:buSzPts val="4000"/>
              <a:buNone/>
              <a:defRPr sz="4000"/>
            </a:lvl2pPr>
            <a:lvl3pPr lvl="2" algn="ctr" rtl="0">
              <a:spcBef>
                <a:spcPts val="0"/>
              </a:spcBef>
              <a:spcAft>
                <a:spcPts val="0"/>
              </a:spcAft>
              <a:buSzPts val="4000"/>
              <a:buNone/>
              <a:defRPr sz="4000"/>
            </a:lvl3pPr>
            <a:lvl4pPr lvl="3" algn="ctr" rtl="0">
              <a:spcBef>
                <a:spcPts val="0"/>
              </a:spcBef>
              <a:spcAft>
                <a:spcPts val="0"/>
              </a:spcAft>
              <a:buSzPts val="4000"/>
              <a:buNone/>
              <a:defRPr sz="4000"/>
            </a:lvl4pPr>
            <a:lvl5pPr lvl="4" algn="ctr" rtl="0">
              <a:spcBef>
                <a:spcPts val="0"/>
              </a:spcBef>
              <a:spcAft>
                <a:spcPts val="0"/>
              </a:spcAft>
              <a:buSzPts val="4000"/>
              <a:buNone/>
              <a:defRPr sz="4000"/>
            </a:lvl5pPr>
            <a:lvl6pPr lvl="5" algn="ctr" rtl="0">
              <a:spcBef>
                <a:spcPts val="0"/>
              </a:spcBef>
              <a:spcAft>
                <a:spcPts val="0"/>
              </a:spcAft>
              <a:buSzPts val="4000"/>
              <a:buNone/>
              <a:defRPr sz="4000"/>
            </a:lvl6pPr>
            <a:lvl7pPr lvl="6" algn="ctr" rtl="0">
              <a:spcBef>
                <a:spcPts val="0"/>
              </a:spcBef>
              <a:spcAft>
                <a:spcPts val="0"/>
              </a:spcAft>
              <a:buSzPts val="4000"/>
              <a:buNone/>
              <a:defRPr sz="4000"/>
            </a:lvl7pPr>
            <a:lvl8pPr lvl="7" algn="ctr" rtl="0">
              <a:spcBef>
                <a:spcPts val="0"/>
              </a:spcBef>
              <a:spcAft>
                <a:spcPts val="0"/>
              </a:spcAft>
              <a:buSzPts val="4000"/>
              <a:buNone/>
              <a:defRPr sz="4000"/>
            </a:lvl8pPr>
            <a:lvl9pPr lvl="8" algn="ctr" rtl="0">
              <a:spcBef>
                <a:spcPts val="0"/>
              </a:spcBef>
              <a:spcAft>
                <a:spcPts val="0"/>
              </a:spcAft>
              <a:buSzPts val="4000"/>
              <a:buNone/>
              <a:defRPr sz="4000"/>
            </a:lvl9pPr>
          </a:lstStyle>
          <a:p>
            <a:endParaRPr/>
          </a:p>
        </p:txBody>
      </p:sp>
    </p:spTree>
    <p:extLst>
      <p:ext uri="{BB962C8B-B14F-4D97-AF65-F5344CB8AC3E}">
        <p14:creationId xmlns:p14="http://schemas.microsoft.com/office/powerpoint/2010/main" val="173523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0"/>
        <p:cNvGrpSpPr/>
        <p:nvPr/>
      </p:nvGrpSpPr>
      <p:grpSpPr>
        <a:xfrm>
          <a:off x="0" y="0"/>
          <a:ext cx="0" cy="0"/>
          <a:chOff x="0" y="0"/>
          <a:chExt cx="0" cy="0"/>
        </a:xfrm>
      </p:grpSpPr>
      <p:sp>
        <p:nvSpPr>
          <p:cNvPr id="51" name="Google Shape;51;p3"/>
          <p:cNvSpPr txBox="1">
            <a:spLocks noGrp="1"/>
          </p:cNvSpPr>
          <p:nvPr>
            <p:ph type="title"/>
          </p:nvPr>
        </p:nvSpPr>
        <p:spPr>
          <a:xfrm>
            <a:off x="4535100" y="2377688"/>
            <a:ext cx="3883800" cy="1195800"/>
          </a:xfrm>
          <a:prstGeom prst="rect">
            <a:avLst/>
          </a:prstGeom>
          <a:ln>
            <a:noFill/>
          </a:ln>
        </p:spPr>
        <p:txBody>
          <a:bodyPr spcFirstLastPara="1" wrap="square" lIns="91425" tIns="91425" rIns="91425" bIns="91425" anchor="b"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2" name="Google Shape;52;p3"/>
          <p:cNvSpPr txBox="1">
            <a:spLocks noGrp="1"/>
          </p:cNvSpPr>
          <p:nvPr>
            <p:ph type="title" idx="2" hasCustomPrompt="1"/>
          </p:nvPr>
        </p:nvSpPr>
        <p:spPr>
          <a:xfrm>
            <a:off x="5842800" y="1370113"/>
            <a:ext cx="1268400" cy="548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3" name="Google Shape;53;p3"/>
          <p:cNvSpPr txBox="1">
            <a:spLocks noGrp="1"/>
          </p:cNvSpPr>
          <p:nvPr>
            <p:ph type="subTitle" idx="1"/>
          </p:nvPr>
        </p:nvSpPr>
        <p:spPr>
          <a:xfrm>
            <a:off x="4533900" y="3573438"/>
            <a:ext cx="3886200" cy="474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 name="Google Shape;54;p3"/>
          <p:cNvSpPr/>
          <p:nvPr/>
        </p:nvSpPr>
        <p:spPr>
          <a:xfrm rot="1799904">
            <a:off x="146130" y="256491"/>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rot="-1799860" flipH="1">
            <a:off x="480994"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3"/>
          <p:cNvGrpSpPr/>
          <p:nvPr/>
        </p:nvGrpSpPr>
        <p:grpSpPr>
          <a:xfrm flipH="1">
            <a:off x="8466649" y="154447"/>
            <a:ext cx="538924" cy="655499"/>
            <a:chOff x="132919" y="154447"/>
            <a:chExt cx="538924" cy="655499"/>
          </a:xfrm>
        </p:grpSpPr>
        <p:sp>
          <p:nvSpPr>
            <p:cNvPr id="57" name="Google Shape;57;p3"/>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3"/>
          <p:cNvSpPr/>
          <p:nvPr/>
        </p:nvSpPr>
        <p:spPr>
          <a:xfrm flipH="1">
            <a:off x="6597766"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 name="Google Shape;60;p3"/>
          <p:cNvGrpSpPr/>
          <p:nvPr/>
        </p:nvGrpSpPr>
        <p:grpSpPr>
          <a:xfrm flipH="1">
            <a:off x="8647727" y="946540"/>
            <a:ext cx="386347" cy="308469"/>
            <a:chOff x="2518775" y="3935150"/>
            <a:chExt cx="803050" cy="641175"/>
          </a:xfrm>
        </p:grpSpPr>
        <p:sp>
          <p:nvSpPr>
            <p:cNvPr id="61" name="Google Shape;61;p3"/>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3"/>
          <p:cNvGrpSpPr/>
          <p:nvPr/>
        </p:nvGrpSpPr>
        <p:grpSpPr>
          <a:xfrm flipH="1">
            <a:off x="155320" y="946609"/>
            <a:ext cx="538124" cy="429651"/>
            <a:chOff x="2518775" y="3935150"/>
            <a:chExt cx="803050" cy="641175"/>
          </a:xfrm>
        </p:grpSpPr>
        <p:sp>
          <p:nvSpPr>
            <p:cNvPr id="64" name="Google Shape;64;p3"/>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 name="Google Shape;66;p3"/>
          <p:cNvGrpSpPr/>
          <p:nvPr/>
        </p:nvGrpSpPr>
        <p:grpSpPr>
          <a:xfrm rot="1799820" flipH="1">
            <a:off x="8493981" y="3989244"/>
            <a:ext cx="796479" cy="1002201"/>
            <a:chOff x="6308475" y="-299100"/>
            <a:chExt cx="745560" cy="938130"/>
          </a:xfrm>
        </p:grpSpPr>
        <p:sp>
          <p:nvSpPr>
            <p:cNvPr id="67" name="Google Shape;67;p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 name="Google Shape;73;p3"/>
          <p:cNvGrpSpPr/>
          <p:nvPr/>
        </p:nvGrpSpPr>
        <p:grpSpPr>
          <a:xfrm>
            <a:off x="-21942" y="3716015"/>
            <a:ext cx="679672" cy="1427496"/>
            <a:chOff x="44" y="3897302"/>
            <a:chExt cx="595108" cy="1249887"/>
          </a:xfrm>
        </p:grpSpPr>
        <p:sp>
          <p:nvSpPr>
            <p:cNvPr id="74" name="Google Shape;74;p3"/>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3"/>
          <p:cNvGrpSpPr/>
          <p:nvPr/>
        </p:nvGrpSpPr>
        <p:grpSpPr>
          <a:xfrm flipH="1">
            <a:off x="8066965" y="4287994"/>
            <a:ext cx="538138" cy="855509"/>
            <a:chOff x="5840875" y="-1150173"/>
            <a:chExt cx="1165305" cy="1852554"/>
          </a:xfrm>
        </p:grpSpPr>
        <p:sp>
          <p:nvSpPr>
            <p:cNvPr id="84" name="Google Shape;84;p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14"/>
        <p:cNvGrpSpPr/>
        <p:nvPr/>
      </p:nvGrpSpPr>
      <p:grpSpPr>
        <a:xfrm>
          <a:off x="0" y="0"/>
          <a:ext cx="0" cy="0"/>
          <a:chOff x="0" y="0"/>
          <a:chExt cx="0" cy="0"/>
        </a:xfrm>
      </p:grpSpPr>
      <p:sp>
        <p:nvSpPr>
          <p:cNvPr id="215" name="Google Shape;215;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6" name="Google Shape;216;p7"/>
          <p:cNvSpPr txBox="1">
            <a:spLocks noGrp="1"/>
          </p:cNvSpPr>
          <p:nvPr>
            <p:ph type="body" idx="1"/>
          </p:nvPr>
        </p:nvSpPr>
        <p:spPr>
          <a:xfrm>
            <a:off x="719838" y="1871525"/>
            <a:ext cx="4015200" cy="2242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17500" rtl="0">
              <a:lnSpc>
                <a:spcPct val="115000"/>
              </a:lnSpc>
              <a:spcBef>
                <a:spcPts val="1600"/>
              </a:spcBef>
              <a:spcAft>
                <a:spcPts val="0"/>
              </a:spcAft>
              <a:buSzPts val="1400"/>
              <a:buChar char="○"/>
              <a:defRPr/>
            </a:lvl2pPr>
            <a:lvl3pPr marL="1371600" lvl="2" indent="-317500" rtl="0">
              <a:lnSpc>
                <a:spcPct val="115000"/>
              </a:lnSpc>
              <a:spcBef>
                <a:spcPts val="0"/>
              </a:spcBef>
              <a:spcAft>
                <a:spcPts val="0"/>
              </a:spcAft>
              <a:buSzPts val="1400"/>
              <a:buChar char="■"/>
              <a:defRPr/>
            </a:lvl3pPr>
            <a:lvl4pPr marL="1828800" lvl="3" indent="-317500" rtl="0">
              <a:lnSpc>
                <a:spcPct val="115000"/>
              </a:lnSpc>
              <a:spcBef>
                <a:spcPts val="0"/>
              </a:spcBef>
              <a:spcAft>
                <a:spcPts val="0"/>
              </a:spcAft>
              <a:buSzPts val="1400"/>
              <a:buChar char="●"/>
              <a:defRPr/>
            </a:lvl4pPr>
            <a:lvl5pPr marL="2286000" lvl="4" indent="-317500" rtl="0">
              <a:lnSpc>
                <a:spcPct val="115000"/>
              </a:lnSpc>
              <a:spcBef>
                <a:spcPts val="0"/>
              </a:spcBef>
              <a:spcAft>
                <a:spcPts val="0"/>
              </a:spcAft>
              <a:buSzPts val="1400"/>
              <a:buChar char="○"/>
              <a:defRPr/>
            </a:lvl5pPr>
            <a:lvl6pPr marL="2743200" lvl="5" indent="-317500" rtl="0">
              <a:lnSpc>
                <a:spcPct val="115000"/>
              </a:lnSpc>
              <a:spcBef>
                <a:spcPts val="0"/>
              </a:spcBef>
              <a:spcAft>
                <a:spcPts val="0"/>
              </a:spcAft>
              <a:buSzPts val="1400"/>
              <a:buChar char="■"/>
              <a:defRPr/>
            </a:lvl6pPr>
            <a:lvl7pPr marL="3200400" lvl="6" indent="-317500" rtl="0">
              <a:lnSpc>
                <a:spcPct val="115000"/>
              </a:lnSpc>
              <a:spcBef>
                <a:spcPts val="0"/>
              </a:spcBef>
              <a:spcAft>
                <a:spcPts val="0"/>
              </a:spcAft>
              <a:buSzPts val="1400"/>
              <a:buChar char="●"/>
              <a:defRPr/>
            </a:lvl7pPr>
            <a:lvl8pPr marL="3657600" lvl="7" indent="-317500" rtl="0">
              <a:lnSpc>
                <a:spcPct val="115000"/>
              </a:lnSpc>
              <a:spcBef>
                <a:spcPts val="0"/>
              </a:spcBef>
              <a:spcAft>
                <a:spcPts val="0"/>
              </a:spcAft>
              <a:buSzPts val="1400"/>
              <a:buChar char="○"/>
              <a:defRPr/>
            </a:lvl8pPr>
            <a:lvl9pPr marL="4114800" lvl="8" indent="-317500" rtl="0">
              <a:lnSpc>
                <a:spcPct val="115000"/>
              </a:lnSpc>
              <a:spcBef>
                <a:spcPts val="0"/>
              </a:spcBef>
              <a:spcAft>
                <a:spcPts val="0"/>
              </a:spcAft>
              <a:buSzPts val="1400"/>
              <a:buChar char="■"/>
              <a:defRPr/>
            </a:lvl9pPr>
          </a:lstStyle>
          <a:p>
            <a:endParaRPr/>
          </a:p>
        </p:txBody>
      </p:sp>
      <p:sp>
        <p:nvSpPr>
          <p:cNvPr id="217" name="Google Shape;217;p7"/>
          <p:cNvSpPr>
            <a:spLocks noGrp="1"/>
          </p:cNvSpPr>
          <p:nvPr>
            <p:ph type="pic" idx="2"/>
          </p:nvPr>
        </p:nvSpPr>
        <p:spPr>
          <a:xfrm>
            <a:off x="5191363" y="1374425"/>
            <a:ext cx="3232800" cy="3237000"/>
          </a:xfrm>
          <a:prstGeom prst="ellipse">
            <a:avLst/>
          </a:prstGeom>
          <a:noFill/>
          <a:ln>
            <a:noFill/>
          </a:ln>
        </p:spPr>
      </p:sp>
      <p:grpSp>
        <p:nvGrpSpPr>
          <p:cNvPr id="218" name="Google Shape;218;p7"/>
          <p:cNvGrpSpPr/>
          <p:nvPr/>
        </p:nvGrpSpPr>
        <p:grpSpPr>
          <a:xfrm>
            <a:off x="8459269" y="181097"/>
            <a:ext cx="538924" cy="655499"/>
            <a:chOff x="132919" y="154447"/>
            <a:chExt cx="538924" cy="655499"/>
          </a:xfrm>
        </p:grpSpPr>
        <p:sp>
          <p:nvSpPr>
            <p:cNvPr id="219" name="Google Shape;219;p7"/>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7"/>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7"/>
          <p:cNvGrpSpPr/>
          <p:nvPr/>
        </p:nvGrpSpPr>
        <p:grpSpPr>
          <a:xfrm>
            <a:off x="8430767" y="973190"/>
            <a:ext cx="386347" cy="308469"/>
            <a:chOff x="2518775" y="3935150"/>
            <a:chExt cx="803050" cy="641175"/>
          </a:xfrm>
        </p:grpSpPr>
        <p:sp>
          <p:nvSpPr>
            <p:cNvPr id="222" name="Google Shape;222;p7"/>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7"/>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 name="Google Shape;224;p7"/>
          <p:cNvGrpSpPr/>
          <p:nvPr/>
        </p:nvGrpSpPr>
        <p:grpSpPr>
          <a:xfrm>
            <a:off x="96448" y="219834"/>
            <a:ext cx="538124" cy="429651"/>
            <a:chOff x="2518775" y="3935150"/>
            <a:chExt cx="803050" cy="641175"/>
          </a:xfrm>
        </p:grpSpPr>
        <p:sp>
          <p:nvSpPr>
            <p:cNvPr id="225" name="Google Shape;225;p7"/>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7"/>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7" name="Google Shape;227;p7"/>
          <p:cNvGrpSpPr/>
          <p:nvPr/>
        </p:nvGrpSpPr>
        <p:grpSpPr>
          <a:xfrm flipH="1">
            <a:off x="8480760" y="3716015"/>
            <a:ext cx="679672" cy="1427496"/>
            <a:chOff x="44" y="3897302"/>
            <a:chExt cx="595108" cy="1249887"/>
          </a:xfrm>
        </p:grpSpPr>
        <p:sp>
          <p:nvSpPr>
            <p:cNvPr id="228" name="Google Shape;228;p7"/>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7"/>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7"/>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7"/>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7"/>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7"/>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7"/>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7"/>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7"/>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7"/>
          <p:cNvSpPr/>
          <p:nvPr/>
        </p:nvSpPr>
        <p:spPr>
          <a:xfrm>
            <a:off x="1078400" y="18111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7"/>
          <p:cNvSpPr/>
          <p:nvPr/>
        </p:nvSpPr>
        <p:spPr>
          <a:xfrm>
            <a:off x="7160425" y="18111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9" name="Google Shape;239;p7"/>
          <p:cNvGrpSpPr/>
          <p:nvPr/>
        </p:nvGrpSpPr>
        <p:grpSpPr>
          <a:xfrm flipH="1">
            <a:off x="8354876" y="4287694"/>
            <a:ext cx="538138" cy="855509"/>
            <a:chOff x="5840875" y="-1150173"/>
            <a:chExt cx="1165305" cy="1852554"/>
          </a:xfrm>
        </p:grpSpPr>
        <p:sp>
          <p:nvSpPr>
            <p:cNvPr id="240" name="Google Shape;240;p7"/>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7"/>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7"/>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7"/>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7"/>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7"/>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7"/>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7"/>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7"/>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9" name="Google Shape;249;p7"/>
          <p:cNvGrpSpPr/>
          <p:nvPr/>
        </p:nvGrpSpPr>
        <p:grpSpPr>
          <a:xfrm>
            <a:off x="-4839" y="3716015"/>
            <a:ext cx="679672" cy="1427496"/>
            <a:chOff x="44" y="3897302"/>
            <a:chExt cx="595108" cy="1249887"/>
          </a:xfrm>
        </p:grpSpPr>
        <p:sp>
          <p:nvSpPr>
            <p:cNvPr id="250" name="Google Shape;250;p7"/>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7"/>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7"/>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7"/>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7"/>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7"/>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7"/>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7"/>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9" name="Google Shape;259;p7"/>
          <p:cNvGrpSpPr/>
          <p:nvPr/>
        </p:nvGrpSpPr>
        <p:grpSpPr>
          <a:xfrm>
            <a:off x="262580" y="4287694"/>
            <a:ext cx="538138" cy="855509"/>
            <a:chOff x="5840875" y="-1150173"/>
            <a:chExt cx="1165305" cy="1852554"/>
          </a:xfrm>
        </p:grpSpPr>
        <p:sp>
          <p:nvSpPr>
            <p:cNvPr id="260" name="Google Shape;260;p7"/>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7"/>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7"/>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7"/>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02"/>
        <p:cNvGrpSpPr/>
        <p:nvPr/>
      </p:nvGrpSpPr>
      <p:grpSpPr>
        <a:xfrm>
          <a:off x="0" y="0"/>
          <a:ext cx="0" cy="0"/>
          <a:chOff x="0" y="0"/>
          <a:chExt cx="0" cy="0"/>
        </a:xfrm>
      </p:grpSpPr>
      <p:sp>
        <p:nvSpPr>
          <p:cNvPr id="303" name="Google Shape;303;p9"/>
          <p:cNvSpPr txBox="1">
            <a:spLocks noGrp="1"/>
          </p:cNvSpPr>
          <p:nvPr>
            <p:ph type="subTitle" idx="1"/>
          </p:nvPr>
        </p:nvSpPr>
        <p:spPr>
          <a:xfrm>
            <a:off x="910575" y="1500475"/>
            <a:ext cx="3597000" cy="264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304" name="Google Shape;304;p9"/>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5" name="Google Shape;305;p9"/>
          <p:cNvSpPr txBox="1">
            <a:spLocks noGrp="1"/>
          </p:cNvSpPr>
          <p:nvPr>
            <p:ph type="subTitle" idx="2"/>
          </p:nvPr>
        </p:nvSpPr>
        <p:spPr>
          <a:xfrm>
            <a:off x="4636430" y="1500475"/>
            <a:ext cx="3597000" cy="2641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grpSp>
        <p:nvGrpSpPr>
          <p:cNvPr id="306" name="Google Shape;306;p9"/>
          <p:cNvGrpSpPr/>
          <p:nvPr/>
        </p:nvGrpSpPr>
        <p:grpSpPr>
          <a:xfrm>
            <a:off x="8459269" y="181097"/>
            <a:ext cx="538924" cy="655499"/>
            <a:chOff x="132919" y="154447"/>
            <a:chExt cx="538924" cy="655499"/>
          </a:xfrm>
        </p:grpSpPr>
        <p:sp>
          <p:nvSpPr>
            <p:cNvPr id="307" name="Google Shape;307;p9"/>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9"/>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9" name="Google Shape;309;p9"/>
          <p:cNvGrpSpPr/>
          <p:nvPr/>
        </p:nvGrpSpPr>
        <p:grpSpPr>
          <a:xfrm>
            <a:off x="8430767" y="973190"/>
            <a:ext cx="386347" cy="308469"/>
            <a:chOff x="2518775" y="3935150"/>
            <a:chExt cx="803050" cy="641175"/>
          </a:xfrm>
        </p:grpSpPr>
        <p:sp>
          <p:nvSpPr>
            <p:cNvPr id="310" name="Google Shape;310;p9"/>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9"/>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2" name="Google Shape;312;p9"/>
          <p:cNvGrpSpPr/>
          <p:nvPr/>
        </p:nvGrpSpPr>
        <p:grpSpPr>
          <a:xfrm>
            <a:off x="96448" y="219834"/>
            <a:ext cx="538124" cy="429651"/>
            <a:chOff x="2518775" y="3935150"/>
            <a:chExt cx="803050" cy="641175"/>
          </a:xfrm>
        </p:grpSpPr>
        <p:sp>
          <p:nvSpPr>
            <p:cNvPr id="313" name="Google Shape;313;p9"/>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9"/>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9"/>
          <p:cNvGrpSpPr/>
          <p:nvPr/>
        </p:nvGrpSpPr>
        <p:grpSpPr>
          <a:xfrm flipH="1">
            <a:off x="8480760" y="3716015"/>
            <a:ext cx="679672" cy="1427496"/>
            <a:chOff x="44" y="3897302"/>
            <a:chExt cx="595108" cy="1249887"/>
          </a:xfrm>
        </p:grpSpPr>
        <p:sp>
          <p:nvSpPr>
            <p:cNvPr id="316" name="Google Shape;316;p9"/>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9"/>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9"/>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9"/>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9"/>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9"/>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9"/>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9"/>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9"/>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5" name="Google Shape;325;p9"/>
          <p:cNvSpPr/>
          <p:nvPr/>
        </p:nvSpPr>
        <p:spPr>
          <a:xfrm>
            <a:off x="1078400" y="18111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9"/>
          <p:cNvSpPr/>
          <p:nvPr/>
        </p:nvSpPr>
        <p:spPr>
          <a:xfrm>
            <a:off x="7160425" y="181111"/>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7" name="Google Shape;327;p9"/>
          <p:cNvGrpSpPr/>
          <p:nvPr/>
        </p:nvGrpSpPr>
        <p:grpSpPr>
          <a:xfrm flipH="1">
            <a:off x="8354876" y="4287694"/>
            <a:ext cx="538138" cy="855509"/>
            <a:chOff x="5840875" y="-1150173"/>
            <a:chExt cx="1165305" cy="1852554"/>
          </a:xfrm>
        </p:grpSpPr>
        <p:sp>
          <p:nvSpPr>
            <p:cNvPr id="328" name="Google Shape;328;p9"/>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9"/>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9"/>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9"/>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9"/>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9"/>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9"/>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9"/>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7" name="Google Shape;337;p9"/>
          <p:cNvGrpSpPr/>
          <p:nvPr/>
        </p:nvGrpSpPr>
        <p:grpSpPr>
          <a:xfrm>
            <a:off x="-4839" y="3716015"/>
            <a:ext cx="679672" cy="1427496"/>
            <a:chOff x="44" y="3897302"/>
            <a:chExt cx="595108" cy="1249887"/>
          </a:xfrm>
        </p:grpSpPr>
        <p:sp>
          <p:nvSpPr>
            <p:cNvPr id="338" name="Google Shape;338;p9"/>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9"/>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9"/>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9"/>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9"/>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9"/>
          <p:cNvGrpSpPr/>
          <p:nvPr/>
        </p:nvGrpSpPr>
        <p:grpSpPr>
          <a:xfrm>
            <a:off x="262580" y="4287694"/>
            <a:ext cx="538138" cy="855509"/>
            <a:chOff x="5840875" y="-1150173"/>
            <a:chExt cx="1165305" cy="1852554"/>
          </a:xfrm>
        </p:grpSpPr>
        <p:sp>
          <p:nvSpPr>
            <p:cNvPr id="348" name="Google Shape;348;p9"/>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9"/>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9"/>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9"/>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9"/>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360"/>
        <p:cNvGrpSpPr/>
        <p:nvPr/>
      </p:nvGrpSpPr>
      <p:grpSpPr>
        <a:xfrm>
          <a:off x="0" y="0"/>
          <a:ext cx="0" cy="0"/>
          <a:chOff x="0" y="0"/>
          <a:chExt cx="0" cy="0"/>
        </a:xfrm>
      </p:grpSpPr>
      <p:sp>
        <p:nvSpPr>
          <p:cNvPr id="361" name="Google Shape;361;p11"/>
          <p:cNvSpPr txBox="1">
            <a:spLocks noGrp="1"/>
          </p:cNvSpPr>
          <p:nvPr>
            <p:ph type="title" hasCustomPrompt="1"/>
          </p:nvPr>
        </p:nvSpPr>
        <p:spPr>
          <a:xfrm>
            <a:off x="692400" y="1875450"/>
            <a:ext cx="4558800" cy="7995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6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362" name="Google Shape;362;p11"/>
          <p:cNvSpPr txBox="1">
            <a:spLocks noGrp="1"/>
          </p:cNvSpPr>
          <p:nvPr>
            <p:ph type="subTitle" idx="1"/>
          </p:nvPr>
        </p:nvSpPr>
        <p:spPr>
          <a:xfrm>
            <a:off x="692400" y="2891250"/>
            <a:ext cx="4558800" cy="3768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363" name="Google Shape;363;p11"/>
          <p:cNvSpPr/>
          <p:nvPr/>
        </p:nvSpPr>
        <p:spPr>
          <a:xfrm rot="1799904">
            <a:off x="146130" y="256491"/>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1"/>
          <p:cNvSpPr/>
          <p:nvPr/>
        </p:nvSpPr>
        <p:spPr>
          <a:xfrm rot="-1799860" flipH="1">
            <a:off x="480994"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5" name="Google Shape;365;p11"/>
          <p:cNvGrpSpPr/>
          <p:nvPr/>
        </p:nvGrpSpPr>
        <p:grpSpPr>
          <a:xfrm flipH="1">
            <a:off x="155320" y="946609"/>
            <a:ext cx="538124" cy="429651"/>
            <a:chOff x="2518775" y="3935150"/>
            <a:chExt cx="803050" cy="641175"/>
          </a:xfrm>
        </p:grpSpPr>
        <p:sp>
          <p:nvSpPr>
            <p:cNvPr id="366" name="Google Shape;366;p11"/>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11"/>
          <p:cNvGrpSpPr/>
          <p:nvPr/>
        </p:nvGrpSpPr>
        <p:grpSpPr>
          <a:xfrm>
            <a:off x="-21942" y="3716015"/>
            <a:ext cx="679672" cy="1427496"/>
            <a:chOff x="44" y="3897302"/>
            <a:chExt cx="595108" cy="1249887"/>
          </a:xfrm>
        </p:grpSpPr>
        <p:sp>
          <p:nvSpPr>
            <p:cNvPr id="369" name="Google Shape;369;p11"/>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1"/>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1"/>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1"/>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1"/>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1"/>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1"/>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1"/>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11"/>
          <p:cNvGrpSpPr/>
          <p:nvPr/>
        </p:nvGrpSpPr>
        <p:grpSpPr>
          <a:xfrm flipH="1">
            <a:off x="8466649" y="154447"/>
            <a:ext cx="538924" cy="655499"/>
            <a:chOff x="132919" y="154447"/>
            <a:chExt cx="538924" cy="655499"/>
          </a:xfrm>
        </p:grpSpPr>
        <p:sp>
          <p:nvSpPr>
            <p:cNvPr id="379" name="Google Shape;379;p11"/>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1"/>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11"/>
          <p:cNvGrpSpPr/>
          <p:nvPr/>
        </p:nvGrpSpPr>
        <p:grpSpPr>
          <a:xfrm flipH="1">
            <a:off x="8647727" y="946540"/>
            <a:ext cx="386347" cy="308469"/>
            <a:chOff x="2518775" y="3935150"/>
            <a:chExt cx="803050" cy="641175"/>
          </a:xfrm>
        </p:grpSpPr>
        <p:sp>
          <p:nvSpPr>
            <p:cNvPr id="382" name="Google Shape;382;p11"/>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11"/>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 name="Google Shape;384;p11"/>
          <p:cNvGrpSpPr/>
          <p:nvPr/>
        </p:nvGrpSpPr>
        <p:grpSpPr>
          <a:xfrm rot="1799820" flipH="1">
            <a:off x="8493981" y="3989244"/>
            <a:ext cx="796479" cy="1002201"/>
            <a:chOff x="6308475" y="-299100"/>
            <a:chExt cx="745560" cy="938130"/>
          </a:xfrm>
        </p:grpSpPr>
        <p:sp>
          <p:nvSpPr>
            <p:cNvPr id="385" name="Google Shape;385;p11"/>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11"/>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11"/>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11"/>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1"/>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1"/>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 name="Google Shape;391;p11"/>
          <p:cNvGrpSpPr/>
          <p:nvPr/>
        </p:nvGrpSpPr>
        <p:grpSpPr>
          <a:xfrm flipH="1">
            <a:off x="8066965" y="4287994"/>
            <a:ext cx="538138" cy="855509"/>
            <a:chOff x="5840875" y="-1150173"/>
            <a:chExt cx="1165305" cy="1852554"/>
          </a:xfrm>
        </p:grpSpPr>
        <p:sp>
          <p:nvSpPr>
            <p:cNvPr id="392" name="Google Shape;392;p11"/>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11"/>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1"/>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1"/>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1"/>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1"/>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1"/>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1"/>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1"/>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11"/>
          <p:cNvSpPr/>
          <p:nvPr/>
        </p:nvSpPr>
        <p:spPr>
          <a:xfrm flipH="1">
            <a:off x="6597766" y="204013"/>
            <a:ext cx="1217625" cy="372825"/>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0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
    <p:spTree>
      <p:nvGrpSpPr>
        <p:cNvPr id="1" name="Shape 403"/>
        <p:cNvGrpSpPr/>
        <p:nvPr/>
      </p:nvGrpSpPr>
      <p:grpSpPr>
        <a:xfrm>
          <a:off x="0" y="0"/>
          <a:ext cx="0" cy="0"/>
          <a:chOff x="0" y="0"/>
          <a:chExt cx="0" cy="0"/>
        </a:xfrm>
      </p:grpSpPr>
      <p:sp>
        <p:nvSpPr>
          <p:cNvPr id="404" name="Google Shape;404;p13"/>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500"/>
              <a:buNone/>
              <a:defRPr/>
            </a:lvl2pPr>
            <a:lvl3pPr lvl="2">
              <a:spcBef>
                <a:spcPts val="0"/>
              </a:spcBef>
              <a:spcAft>
                <a:spcPts val="0"/>
              </a:spcAft>
              <a:buSzPts val="3500"/>
              <a:buNone/>
              <a:defRPr/>
            </a:lvl3pPr>
            <a:lvl4pPr lvl="3">
              <a:spcBef>
                <a:spcPts val="0"/>
              </a:spcBef>
              <a:spcAft>
                <a:spcPts val="0"/>
              </a:spcAft>
              <a:buSzPts val="3500"/>
              <a:buNone/>
              <a:defRPr/>
            </a:lvl4pPr>
            <a:lvl5pPr lvl="4">
              <a:spcBef>
                <a:spcPts val="0"/>
              </a:spcBef>
              <a:spcAft>
                <a:spcPts val="0"/>
              </a:spcAft>
              <a:buSzPts val="3500"/>
              <a:buNone/>
              <a:defRPr/>
            </a:lvl5pPr>
            <a:lvl6pPr lvl="5">
              <a:spcBef>
                <a:spcPts val="0"/>
              </a:spcBef>
              <a:spcAft>
                <a:spcPts val="0"/>
              </a:spcAft>
              <a:buSzPts val="3500"/>
              <a:buNone/>
              <a:defRPr/>
            </a:lvl6pPr>
            <a:lvl7pPr lvl="6">
              <a:spcBef>
                <a:spcPts val="0"/>
              </a:spcBef>
              <a:spcAft>
                <a:spcPts val="0"/>
              </a:spcAft>
              <a:buSzPts val="3500"/>
              <a:buNone/>
              <a:defRPr/>
            </a:lvl7pPr>
            <a:lvl8pPr lvl="7">
              <a:spcBef>
                <a:spcPts val="0"/>
              </a:spcBef>
              <a:spcAft>
                <a:spcPts val="0"/>
              </a:spcAft>
              <a:buSzPts val="3500"/>
              <a:buNone/>
              <a:defRPr/>
            </a:lvl8pPr>
            <a:lvl9pPr lvl="8">
              <a:spcBef>
                <a:spcPts val="0"/>
              </a:spcBef>
              <a:spcAft>
                <a:spcPts val="0"/>
              </a:spcAft>
              <a:buSzPts val="3500"/>
              <a:buNone/>
              <a:defRPr/>
            </a:lvl9pPr>
          </a:lstStyle>
          <a:p>
            <a:endParaRPr/>
          </a:p>
        </p:txBody>
      </p:sp>
      <p:grpSp>
        <p:nvGrpSpPr>
          <p:cNvPr id="405" name="Google Shape;405;p13"/>
          <p:cNvGrpSpPr/>
          <p:nvPr/>
        </p:nvGrpSpPr>
        <p:grpSpPr>
          <a:xfrm rot="-1799820">
            <a:off x="76631" y="3989244"/>
            <a:ext cx="796479" cy="1002201"/>
            <a:chOff x="6308475" y="-299100"/>
            <a:chExt cx="745560" cy="938130"/>
          </a:xfrm>
        </p:grpSpPr>
        <p:sp>
          <p:nvSpPr>
            <p:cNvPr id="406" name="Google Shape;406;p13"/>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3"/>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13"/>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13"/>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3"/>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13"/>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 name="Google Shape;412;p13"/>
          <p:cNvGrpSpPr/>
          <p:nvPr/>
        </p:nvGrpSpPr>
        <p:grpSpPr>
          <a:xfrm flipH="1">
            <a:off x="8480760" y="3716015"/>
            <a:ext cx="679672" cy="1427496"/>
            <a:chOff x="44" y="3897302"/>
            <a:chExt cx="595108" cy="1249887"/>
          </a:xfrm>
        </p:grpSpPr>
        <p:sp>
          <p:nvSpPr>
            <p:cNvPr id="413" name="Google Shape;413;p13"/>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13"/>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13"/>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13"/>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13"/>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3"/>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3"/>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3"/>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3"/>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3"/>
          <p:cNvSpPr/>
          <p:nvPr/>
        </p:nvSpPr>
        <p:spPr>
          <a:xfrm>
            <a:off x="291950" y="128386"/>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3"/>
          <p:cNvGrpSpPr/>
          <p:nvPr/>
        </p:nvGrpSpPr>
        <p:grpSpPr>
          <a:xfrm>
            <a:off x="129448" y="640234"/>
            <a:ext cx="538124" cy="429651"/>
            <a:chOff x="2518775" y="3935150"/>
            <a:chExt cx="803050" cy="641175"/>
          </a:xfrm>
        </p:grpSpPr>
        <p:sp>
          <p:nvSpPr>
            <p:cNvPr id="424" name="Google Shape;424;p13"/>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3"/>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13"/>
          <p:cNvGrpSpPr/>
          <p:nvPr/>
        </p:nvGrpSpPr>
        <p:grpSpPr>
          <a:xfrm>
            <a:off x="8430769" y="640222"/>
            <a:ext cx="538924" cy="655499"/>
            <a:chOff x="132919" y="154447"/>
            <a:chExt cx="538924" cy="655499"/>
          </a:xfrm>
        </p:grpSpPr>
        <p:sp>
          <p:nvSpPr>
            <p:cNvPr id="427" name="Google Shape;427;p13"/>
            <p:cNvSpPr/>
            <p:nvPr/>
          </p:nvSpPr>
          <p:spPr>
            <a:xfrm rot="1799904">
              <a:off x="199701" y="212816"/>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3"/>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 name="Google Shape;429;p13"/>
          <p:cNvGrpSpPr/>
          <p:nvPr/>
        </p:nvGrpSpPr>
        <p:grpSpPr>
          <a:xfrm>
            <a:off x="-11" y="4287994"/>
            <a:ext cx="538138" cy="855509"/>
            <a:chOff x="5840875" y="-1150173"/>
            <a:chExt cx="1165305" cy="1852554"/>
          </a:xfrm>
        </p:grpSpPr>
        <p:sp>
          <p:nvSpPr>
            <p:cNvPr id="430" name="Google Shape;430;p13"/>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3"/>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3"/>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3"/>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3"/>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3"/>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3"/>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13"/>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13"/>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four columns">
  <p:cSld name="BLANK_1_1_1_1_2">
    <p:spTree>
      <p:nvGrpSpPr>
        <p:cNvPr id="1" name="Shape 551"/>
        <p:cNvGrpSpPr/>
        <p:nvPr/>
      </p:nvGrpSpPr>
      <p:grpSpPr>
        <a:xfrm>
          <a:off x="0" y="0"/>
          <a:ext cx="0" cy="0"/>
          <a:chOff x="0" y="0"/>
          <a:chExt cx="0" cy="0"/>
        </a:xfrm>
      </p:grpSpPr>
      <p:sp>
        <p:nvSpPr>
          <p:cNvPr id="552" name="Google Shape;552;p16"/>
          <p:cNvSpPr txBox="1">
            <a:spLocks noGrp="1"/>
          </p:cNvSpPr>
          <p:nvPr>
            <p:ph type="subTitle" idx="1"/>
          </p:nvPr>
        </p:nvSpPr>
        <p:spPr>
          <a:xfrm>
            <a:off x="981038" y="2359317"/>
            <a:ext cx="34311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3" name="Google Shape;553;p16"/>
          <p:cNvSpPr txBox="1">
            <a:spLocks noGrp="1"/>
          </p:cNvSpPr>
          <p:nvPr>
            <p:ph type="subTitle" idx="2"/>
          </p:nvPr>
        </p:nvSpPr>
        <p:spPr>
          <a:xfrm>
            <a:off x="4731862" y="2359317"/>
            <a:ext cx="34311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4" name="Google Shape;554;p16"/>
          <p:cNvSpPr txBox="1">
            <a:spLocks noGrp="1"/>
          </p:cNvSpPr>
          <p:nvPr>
            <p:ph type="subTitle" idx="3"/>
          </p:nvPr>
        </p:nvSpPr>
        <p:spPr>
          <a:xfrm>
            <a:off x="981038" y="4039616"/>
            <a:ext cx="34311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5" name="Google Shape;555;p16"/>
          <p:cNvSpPr txBox="1">
            <a:spLocks noGrp="1"/>
          </p:cNvSpPr>
          <p:nvPr>
            <p:ph type="subTitle" idx="4"/>
          </p:nvPr>
        </p:nvSpPr>
        <p:spPr>
          <a:xfrm>
            <a:off x="4731862" y="4039617"/>
            <a:ext cx="34311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56" name="Google Shape;556;p1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57" name="Google Shape;557;p16"/>
          <p:cNvSpPr txBox="1">
            <a:spLocks noGrp="1"/>
          </p:cNvSpPr>
          <p:nvPr>
            <p:ph type="title" idx="5" hasCustomPrompt="1"/>
          </p:nvPr>
        </p:nvSpPr>
        <p:spPr>
          <a:xfrm>
            <a:off x="2323538" y="1470575"/>
            <a:ext cx="7461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8" name="Google Shape;558;p16"/>
          <p:cNvSpPr txBox="1">
            <a:spLocks noGrp="1"/>
          </p:cNvSpPr>
          <p:nvPr>
            <p:ph type="title" idx="6" hasCustomPrompt="1"/>
          </p:nvPr>
        </p:nvSpPr>
        <p:spPr>
          <a:xfrm>
            <a:off x="2324738" y="3146975"/>
            <a:ext cx="743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59" name="Google Shape;559;p16"/>
          <p:cNvSpPr txBox="1">
            <a:spLocks noGrp="1"/>
          </p:cNvSpPr>
          <p:nvPr>
            <p:ph type="title" idx="7" hasCustomPrompt="1"/>
          </p:nvPr>
        </p:nvSpPr>
        <p:spPr>
          <a:xfrm>
            <a:off x="6075562" y="1471175"/>
            <a:ext cx="743700" cy="446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0" name="Google Shape;560;p16"/>
          <p:cNvSpPr txBox="1">
            <a:spLocks noGrp="1"/>
          </p:cNvSpPr>
          <p:nvPr>
            <p:ph type="title" idx="8" hasCustomPrompt="1"/>
          </p:nvPr>
        </p:nvSpPr>
        <p:spPr>
          <a:xfrm>
            <a:off x="6075562" y="3146975"/>
            <a:ext cx="743700" cy="4476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24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61" name="Google Shape;561;p16"/>
          <p:cNvSpPr txBox="1">
            <a:spLocks noGrp="1"/>
          </p:cNvSpPr>
          <p:nvPr>
            <p:ph type="subTitle" idx="9"/>
          </p:nvPr>
        </p:nvSpPr>
        <p:spPr>
          <a:xfrm>
            <a:off x="981038" y="2199050"/>
            <a:ext cx="34311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2" name="Google Shape;562;p16"/>
          <p:cNvSpPr txBox="1">
            <a:spLocks noGrp="1"/>
          </p:cNvSpPr>
          <p:nvPr>
            <p:ph type="subTitle" idx="13"/>
          </p:nvPr>
        </p:nvSpPr>
        <p:spPr>
          <a:xfrm>
            <a:off x="981038" y="3879480"/>
            <a:ext cx="34311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3" name="Google Shape;563;p16"/>
          <p:cNvSpPr txBox="1">
            <a:spLocks noGrp="1"/>
          </p:cNvSpPr>
          <p:nvPr>
            <p:ph type="subTitle" idx="14"/>
          </p:nvPr>
        </p:nvSpPr>
        <p:spPr>
          <a:xfrm>
            <a:off x="4731862" y="2199050"/>
            <a:ext cx="34311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564" name="Google Shape;564;p16"/>
          <p:cNvSpPr txBox="1">
            <a:spLocks noGrp="1"/>
          </p:cNvSpPr>
          <p:nvPr>
            <p:ph type="subTitle" idx="15"/>
          </p:nvPr>
        </p:nvSpPr>
        <p:spPr>
          <a:xfrm>
            <a:off x="4731862" y="3879478"/>
            <a:ext cx="3431100" cy="365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2000">
                <a:latin typeface="Coiny"/>
                <a:ea typeface="Coiny"/>
                <a:cs typeface="Coiny"/>
                <a:sym typeface="Coiny"/>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565" name="Google Shape;565;p16"/>
          <p:cNvGrpSpPr/>
          <p:nvPr/>
        </p:nvGrpSpPr>
        <p:grpSpPr>
          <a:xfrm>
            <a:off x="8480023" y="195084"/>
            <a:ext cx="538124" cy="429651"/>
            <a:chOff x="2518775" y="3935150"/>
            <a:chExt cx="803050" cy="641175"/>
          </a:xfrm>
        </p:grpSpPr>
        <p:sp>
          <p:nvSpPr>
            <p:cNvPr id="566" name="Google Shape;566;p16"/>
            <p:cNvSpPr/>
            <p:nvPr/>
          </p:nvSpPr>
          <p:spPr>
            <a:xfrm>
              <a:off x="2945875" y="3935150"/>
              <a:ext cx="375950" cy="459475"/>
            </a:xfrm>
            <a:custGeom>
              <a:avLst/>
              <a:gdLst/>
              <a:ahLst/>
              <a:cxnLst/>
              <a:rect l="l" t="t" r="r" b="b"/>
              <a:pathLst>
                <a:path w="15038" h="18379" extrusionOk="0">
                  <a:moveTo>
                    <a:pt x="6433" y="0"/>
                  </a:moveTo>
                  <a:lnTo>
                    <a:pt x="6057" y="1587"/>
                  </a:lnTo>
                  <a:lnTo>
                    <a:pt x="5597" y="3175"/>
                  </a:lnTo>
                  <a:lnTo>
                    <a:pt x="5347" y="3927"/>
                  </a:lnTo>
                  <a:lnTo>
                    <a:pt x="5054" y="4720"/>
                  </a:lnTo>
                  <a:lnTo>
                    <a:pt x="4762" y="5472"/>
                  </a:lnTo>
                  <a:lnTo>
                    <a:pt x="4428" y="6182"/>
                  </a:lnTo>
                  <a:lnTo>
                    <a:pt x="4010" y="6892"/>
                  </a:lnTo>
                  <a:lnTo>
                    <a:pt x="3592" y="7602"/>
                  </a:lnTo>
                  <a:lnTo>
                    <a:pt x="3091" y="8271"/>
                  </a:lnTo>
                  <a:lnTo>
                    <a:pt x="2548" y="8897"/>
                  </a:lnTo>
                  <a:lnTo>
                    <a:pt x="2005" y="9440"/>
                  </a:lnTo>
                  <a:lnTo>
                    <a:pt x="1379" y="9983"/>
                  </a:lnTo>
                  <a:lnTo>
                    <a:pt x="710" y="10443"/>
                  </a:lnTo>
                  <a:lnTo>
                    <a:pt x="0" y="10819"/>
                  </a:lnTo>
                  <a:lnTo>
                    <a:pt x="334" y="10902"/>
                  </a:lnTo>
                  <a:lnTo>
                    <a:pt x="668" y="10986"/>
                  </a:lnTo>
                  <a:lnTo>
                    <a:pt x="1295" y="11195"/>
                  </a:lnTo>
                  <a:lnTo>
                    <a:pt x="1922" y="11529"/>
                  </a:lnTo>
                  <a:lnTo>
                    <a:pt x="2506" y="11905"/>
                  </a:lnTo>
                  <a:lnTo>
                    <a:pt x="3049" y="12322"/>
                  </a:lnTo>
                  <a:lnTo>
                    <a:pt x="3551" y="12782"/>
                  </a:lnTo>
                  <a:lnTo>
                    <a:pt x="4052" y="13283"/>
                  </a:lnTo>
                  <a:lnTo>
                    <a:pt x="4553" y="13784"/>
                  </a:lnTo>
                  <a:lnTo>
                    <a:pt x="5013" y="14286"/>
                  </a:lnTo>
                  <a:lnTo>
                    <a:pt x="5430" y="14829"/>
                  </a:lnTo>
                  <a:lnTo>
                    <a:pt x="5848" y="15413"/>
                  </a:lnTo>
                  <a:lnTo>
                    <a:pt x="6224" y="15998"/>
                  </a:lnTo>
                  <a:lnTo>
                    <a:pt x="6934" y="17168"/>
                  </a:lnTo>
                  <a:lnTo>
                    <a:pt x="7644" y="18379"/>
                  </a:lnTo>
                  <a:lnTo>
                    <a:pt x="7853" y="17711"/>
                  </a:lnTo>
                  <a:lnTo>
                    <a:pt x="8145" y="17042"/>
                  </a:lnTo>
                  <a:lnTo>
                    <a:pt x="8480" y="16374"/>
                  </a:lnTo>
                  <a:lnTo>
                    <a:pt x="8814" y="15747"/>
                  </a:lnTo>
                  <a:lnTo>
                    <a:pt x="9190" y="15163"/>
                  </a:lnTo>
                  <a:lnTo>
                    <a:pt x="9607" y="14578"/>
                  </a:lnTo>
                  <a:lnTo>
                    <a:pt x="10025" y="13993"/>
                  </a:lnTo>
                  <a:lnTo>
                    <a:pt x="10484" y="13450"/>
                  </a:lnTo>
                  <a:lnTo>
                    <a:pt x="10986" y="12907"/>
                  </a:lnTo>
                  <a:lnTo>
                    <a:pt x="11487" y="12406"/>
                  </a:lnTo>
                  <a:lnTo>
                    <a:pt x="12030" y="11946"/>
                  </a:lnTo>
                  <a:lnTo>
                    <a:pt x="12615" y="11487"/>
                  </a:lnTo>
                  <a:lnTo>
                    <a:pt x="13200" y="11069"/>
                  </a:lnTo>
                  <a:lnTo>
                    <a:pt x="13784" y="10693"/>
                  </a:lnTo>
                  <a:lnTo>
                    <a:pt x="14411" y="10317"/>
                  </a:lnTo>
                  <a:lnTo>
                    <a:pt x="15037" y="9983"/>
                  </a:lnTo>
                  <a:lnTo>
                    <a:pt x="14244" y="9691"/>
                  </a:lnTo>
                  <a:lnTo>
                    <a:pt x="13492" y="9357"/>
                  </a:lnTo>
                  <a:lnTo>
                    <a:pt x="12740" y="8939"/>
                  </a:lnTo>
                  <a:lnTo>
                    <a:pt x="12030" y="8438"/>
                  </a:lnTo>
                  <a:lnTo>
                    <a:pt x="11362" y="7895"/>
                  </a:lnTo>
                  <a:lnTo>
                    <a:pt x="10735" y="7310"/>
                  </a:lnTo>
                  <a:lnTo>
                    <a:pt x="10192" y="6683"/>
                  </a:lnTo>
                  <a:lnTo>
                    <a:pt x="9649" y="6015"/>
                  </a:lnTo>
                  <a:lnTo>
                    <a:pt x="9148" y="5305"/>
                  </a:lnTo>
                  <a:lnTo>
                    <a:pt x="8688" y="4595"/>
                  </a:lnTo>
                  <a:lnTo>
                    <a:pt x="8229" y="3885"/>
                  </a:lnTo>
                  <a:lnTo>
                    <a:pt x="7811" y="3133"/>
                  </a:lnTo>
                  <a:lnTo>
                    <a:pt x="7101" y="1587"/>
                  </a:lnTo>
                  <a:lnTo>
                    <a:pt x="64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16"/>
            <p:cNvSpPr/>
            <p:nvPr/>
          </p:nvSpPr>
          <p:spPr>
            <a:xfrm>
              <a:off x="2518775" y="4479200"/>
              <a:ext cx="97125" cy="97125"/>
            </a:xfrm>
            <a:custGeom>
              <a:avLst/>
              <a:gdLst/>
              <a:ahLst/>
              <a:cxnLst/>
              <a:rect l="l" t="t" r="r" b="b"/>
              <a:pathLst>
                <a:path w="3885" h="3885" extrusionOk="0">
                  <a:moveTo>
                    <a:pt x="1796" y="0"/>
                  </a:moveTo>
                  <a:lnTo>
                    <a:pt x="1420" y="84"/>
                  </a:lnTo>
                  <a:lnTo>
                    <a:pt x="1044" y="209"/>
                  </a:lnTo>
                  <a:lnTo>
                    <a:pt x="752" y="418"/>
                  </a:lnTo>
                  <a:lnTo>
                    <a:pt x="460" y="669"/>
                  </a:lnTo>
                  <a:lnTo>
                    <a:pt x="251" y="1003"/>
                  </a:lnTo>
                  <a:lnTo>
                    <a:pt x="84" y="1379"/>
                  </a:lnTo>
                  <a:lnTo>
                    <a:pt x="0" y="1755"/>
                  </a:lnTo>
                  <a:lnTo>
                    <a:pt x="0" y="2131"/>
                  </a:lnTo>
                  <a:lnTo>
                    <a:pt x="84" y="2465"/>
                  </a:lnTo>
                  <a:lnTo>
                    <a:pt x="209" y="2841"/>
                  </a:lnTo>
                  <a:lnTo>
                    <a:pt x="418" y="3133"/>
                  </a:lnTo>
                  <a:lnTo>
                    <a:pt x="668" y="3425"/>
                  </a:lnTo>
                  <a:lnTo>
                    <a:pt x="1003" y="3634"/>
                  </a:lnTo>
                  <a:lnTo>
                    <a:pt x="1379" y="3801"/>
                  </a:lnTo>
                  <a:lnTo>
                    <a:pt x="1754" y="3885"/>
                  </a:lnTo>
                  <a:lnTo>
                    <a:pt x="2130" y="3885"/>
                  </a:lnTo>
                  <a:lnTo>
                    <a:pt x="2465" y="3801"/>
                  </a:lnTo>
                  <a:lnTo>
                    <a:pt x="2841" y="3676"/>
                  </a:lnTo>
                  <a:lnTo>
                    <a:pt x="3133" y="3467"/>
                  </a:lnTo>
                  <a:lnTo>
                    <a:pt x="3425" y="3217"/>
                  </a:lnTo>
                  <a:lnTo>
                    <a:pt x="3634" y="2882"/>
                  </a:lnTo>
                  <a:lnTo>
                    <a:pt x="3801" y="2548"/>
                  </a:lnTo>
                  <a:lnTo>
                    <a:pt x="3885" y="2172"/>
                  </a:lnTo>
                  <a:lnTo>
                    <a:pt x="3885" y="1796"/>
                  </a:lnTo>
                  <a:lnTo>
                    <a:pt x="3801" y="1421"/>
                  </a:lnTo>
                  <a:lnTo>
                    <a:pt x="3676" y="1086"/>
                  </a:lnTo>
                  <a:lnTo>
                    <a:pt x="3467" y="752"/>
                  </a:lnTo>
                  <a:lnTo>
                    <a:pt x="3216" y="460"/>
                  </a:lnTo>
                  <a:lnTo>
                    <a:pt x="2882" y="251"/>
                  </a:lnTo>
                  <a:lnTo>
                    <a:pt x="2506" y="84"/>
                  </a:lnTo>
                  <a:lnTo>
                    <a:pt x="2130" y="42"/>
                  </a:lnTo>
                  <a:lnTo>
                    <a:pt x="17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8" name="Google Shape;568;p16"/>
          <p:cNvGrpSpPr/>
          <p:nvPr/>
        </p:nvGrpSpPr>
        <p:grpSpPr>
          <a:xfrm>
            <a:off x="90394" y="303522"/>
            <a:ext cx="570949" cy="1614649"/>
            <a:chOff x="100894" y="-804703"/>
            <a:chExt cx="570949" cy="1614649"/>
          </a:xfrm>
        </p:grpSpPr>
        <p:sp>
          <p:nvSpPr>
            <p:cNvPr id="569" name="Google Shape;569;p16"/>
            <p:cNvSpPr/>
            <p:nvPr/>
          </p:nvSpPr>
          <p:spPr>
            <a:xfrm rot="1799904">
              <a:off x="167676" y="-746334"/>
              <a:ext cx="328660" cy="355204"/>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16"/>
            <p:cNvSpPr/>
            <p:nvPr/>
          </p:nvSpPr>
          <p:spPr>
            <a:xfrm rot="-1799860" flipH="1">
              <a:off x="445231" y="572944"/>
              <a:ext cx="188341" cy="203553"/>
            </a:xfrm>
            <a:custGeom>
              <a:avLst/>
              <a:gdLst/>
              <a:ahLst/>
              <a:cxnLst/>
              <a:rect l="l" t="t" r="r" b="b"/>
              <a:pathLst>
                <a:path w="37219" h="40225" extrusionOk="0">
                  <a:moveTo>
                    <a:pt x="3802" y="0"/>
                  </a:moveTo>
                  <a:lnTo>
                    <a:pt x="5055" y="2757"/>
                  </a:lnTo>
                  <a:lnTo>
                    <a:pt x="6308" y="5555"/>
                  </a:lnTo>
                  <a:lnTo>
                    <a:pt x="7687" y="8813"/>
                  </a:lnTo>
                  <a:lnTo>
                    <a:pt x="9023" y="12155"/>
                  </a:lnTo>
                  <a:lnTo>
                    <a:pt x="9608" y="13701"/>
                  </a:lnTo>
                  <a:lnTo>
                    <a:pt x="10109" y="15121"/>
                  </a:lnTo>
                  <a:lnTo>
                    <a:pt x="10485" y="16374"/>
                  </a:lnTo>
                  <a:lnTo>
                    <a:pt x="10736" y="17376"/>
                  </a:lnTo>
                  <a:lnTo>
                    <a:pt x="10819" y="17794"/>
                  </a:lnTo>
                  <a:lnTo>
                    <a:pt x="10819" y="18128"/>
                  </a:lnTo>
                  <a:lnTo>
                    <a:pt x="10778" y="18337"/>
                  </a:lnTo>
                  <a:lnTo>
                    <a:pt x="10694" y="18504"/>
                  </a:lnTo>
                  <a:lnTo>
                    <a:pt x="1" y="29782"/>
                  </a:lnTo>
                  <a:lnTo>
                    <a:pt x="1" y="29782"/>
                  </a:lnTo>
                  <a:lnTo>
                    <a:pt x="14328" y="26649"/>
                  </a:lnTo>
                  <a:lnTo>
                    <a:pt x="21638" y="40225"/>
                  </a:lnTo>
                  <a:lnTo>
                    <a:pt x="21888" y="25271"/>
                  </a:lnTo>
                  <a:lnTo>
                    <a:pt x="37218" y="26232"/>
                  </a:lnTo>
                  <a:lnTo>
                    <a:pt x="26233" y="15873"/>
                  </a:lnTo>
                  <a:lnTo>
                    <a:pt x="29532" y="2757"/>
                  </a:lnTo>
                  <a:lnTo>
                    <a:pt x="17419" y="11320"/>
                  </a:lnTo>
                  <a:lnTo>
                    <a:pt x="38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1" name="Google Shape;571;p16"/>
          <p:cNvSpPr/>
          <p:nvPr/>
        </p:nvSpPr>
        <p:spPr>
          <a:xfrm>
            <a:off x="-1281000" y="624726"/>
            <a:ext cx="1870394" cy="572696"/>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16"/>
          <p:cNvSpPr/>
          <p:nvPr/>
        </p:nvSpPr>
        <p:spPr>
          <a:xfrm>
            <a:off x="8554600" y="1017724"/>
            <a:ext cx="1403191" cy="429644"/>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3" name="Google Shape;573;p16"/>
          <p:cNvGrpSpPr/>
          <p:nvPr/>
        </p:nvGrpSpPr>
        <p:grpSpPr>
          <a:xfrm>
            <a:off x="-4839" y="3716015"/>
            <a:ext cx="679672" cy="1427496"/>
            <a:chOff x="44" y="3897302"/>
            <a:chExt cx="595108" cy="1249887"/>
          </a:xfrm>
        </p:grpSpPr>
        <p:sp>
          <p:nvSpPr>
            <p:cNvPr id="574" name="Google Shape;574;p16"/>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16"/>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16"/>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16"/>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16"/>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16"/>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16"/>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6"/>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16"/>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16"/>
          <p:cNvGrpSpPr/>
          <p:nvPr/>
        </p:nvGrpSpPr>
        <p:grpSpPr>
          <a:xfrm flipH="1">
            <a:off x="8347458" y="4141304"/>
            <a:ext cx="796482" cy="1002204"/>
            <a:chOff x="6308475" y="-299100"/>
            <a:chExt cx="745560" cy="938130"/>
          </a:xfrm>
        </p:grpSpPr>
        <p:sp>
          <p:nvSpPr>
            <p:cNvPr id="584" name="Google Shape;584;p16"/>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16"/>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16"/>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16"/>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16"/>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16"/>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1284"/>
        <p:cNvGrpSpPr/>
        <p:nvPr/>
      </p:nvGrpSpPr>
      <p:grpSpPr>
        <a:xfrm>
          <a:off x="0" y="0"/>
          <a:ext cx="0" cy="0"/>
          <a:chOff x="0" y="0"/>
          <a:chExt cx="0" cy="0"/>
        </a:xfrm>
      </p:grpSpPr>
      <p:pic>
        <p:nvPicPr>
          <p:cNvPr id="1285" name="Google Shape;1285;p9"/>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286" name="Google Shape;1286;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1287" name="Google Shape;1287;p9"/>
          <p:cNvSpPr txBox="1">
            <a:spLocks noGrp="1"/>
          </p:cNvSpPr>
          <p:nvPr>
            <p:ph type="title"/>
          </p:nvPr>
        </p:nvSpPr>
        <p:spPr>
          <a:xfrm>
            <a:off x="1955250" y="1521421"/>
            <a:ext cx="5233500" cy="126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88" name="Google Shape;1288;p9"/>
          <p:cNvSpPr txBox="1">
            <a:spLocks noGrp="1"/>
          </p:cNvSpPr>
          <p:nvPr>
            <p:ph type="body" idx="1"/>
          </p:nvPr>
        </p:nvSpPr>
        <p:spPr>
          <a:xfrm>
            <a:off x="1931064" y="3012590"/>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289" name="Google Shape;1289;p9"/>
          <p:cNvSpPr/>
          <p:nvPr/>
        </p:nvSpPr>
        <p:spPr>
          <a:xfrm>
            <a:off x="-28174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9"/>
          <p:cNvSpPr/>
          <p:nvPr/>
        </p:nvSpPr>
        <p:spPr>
          <a:xfrm flipH="1">
            <a:off x="792426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1" name="Google Shape;1291;p9"/>
          <p:cNvGrpSpPr/>
          <p:nvPr/>
        </p:nvGrpSpPr>
        <p:grpSpPr>
          <a:xfrm>
            <a:off x="-786325" y="840925"/>
            <a:ext cx="2106500" cy="597475"/>
            <a:chOff x="-2810250" y="3572525"/>
            <a:chExt cx="2106500" cy="597475"/>
          </a:xfrm>
        </p:grpSpPr>
        <p:sp>
          <p:nvSpPr>
            <p:cNvPr id="1292" name="Google Shape;1292;p9"/>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9"/>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9"/>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9"/>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9"/>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9"/>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9"/>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9"/>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9"/>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9"/>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9"/>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9"/>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9"/>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9"/>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9"/>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9"/>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9"/>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9"/>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9"/>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9"/>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9"/>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9"/>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9"/>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9"/>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9"/>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9"/>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9"/>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9"/>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9"/>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9"/>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9"/>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9"/>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9"/>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9"/>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9"/>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9"/>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9"/>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9"/>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9"/>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9"/>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9"/>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9"/>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9"/>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9"/>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9"/>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 name="Google Shape;1337;p9"/>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9"/>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9"/>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9"/>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9"/>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9"/>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9"/>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9"/>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9"/>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9"/>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9"/>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9"/>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9"/>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9"/>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9"/>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9"/>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9"/>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9"/>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9"/>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9"/>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9"/>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9"/>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9"/>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9"/>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9"/>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9"/>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9"/>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9"/>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9"/>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9"/>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9"/>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9"/>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9"/>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9"/>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9"/>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9"/>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9"/>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9"/>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9"/>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9"/>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9"/>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9"/>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9"/>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9"/>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9"/>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9"/>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9"/>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9"/>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9"/>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9"/>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9"/>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9"/>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9"/>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9"/>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9"/>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9"/>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9"/>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9"/>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9"/>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9"/>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9"/>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9"/>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9"/>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9"/>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9"/>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2" name="Google Shape;1402;p9"/>
          <p:cNvGrpSpPr/>
          <p:nvPr/>
        </p:nvGrpSpPr>
        <p:grpSpPr>
          <a:xfrm>
            <a:off x="8137800" y="4488250"/>
            <a:ext cx="1637000" cy="521475"/>
            <a:chOff x="-4380075" y="3780200"/>
            <a:chExt cx="1637000" cy="521475"/>
          </a:xfrm>
        </p:grpSpPr>
        <p:sp>
          <p:nvSpPr>
            <p:cNvPr id="1403" name="Google Shape;1403;p9"/>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9"/>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9"/>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9"/>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9"/>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9"/>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9"/>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9"/>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9"/>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9"/>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9"/>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9"/>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9"/>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9"/>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9"/>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9"/>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9"/>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9"/>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9"/>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9"/>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9"/>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9"/>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9"/>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9"/>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9"/>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9"/>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9"/>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9"/>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9"/>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9"/>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9"/>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9"/>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9"/>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9"/>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9"/>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9"/>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9"/>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9"/>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9"/>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9"/>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9"/>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9"/>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9"/>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9"/>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9"/>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9"/>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9"/>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9"/>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9"/>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9"/>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9"/>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9"/>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9"/>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9"/>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9"/>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9"/>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9"/>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9"/>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9"/>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9"/>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9"/>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9"/>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9"/>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9"/>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9"/>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9"/>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9"/>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9"/>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97869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Coiny"/>
              <a:buNone/>
              <a:defRPr sz="3000">
                <a:solidFill>
                  <a:schemeClr val="dk1"/>
                </a:solidFill>
                <a:latin typeface="Coiny"/>
                <a:ea typeface="Coiny"/>
                <a:cs typeface="Coiny"/>
                <a:sym typeface="Coiny"/>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marL="914400" lvl="1"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15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5" r:id="rId4"/>
    <p:sldLayoutId id="2147483657" r:id="rId5"/>
    <p:sldLayoutId id="2147483658" r:id="rId6"/>
    <p:sldLayoutId id="2147483659" r:id="rId7"/>
    <p:sldLayoutId id="2147483662" r:id="rId8"/>
    <p:sldLayoutId id="2147483671" r:id="rId9"/>
    <p:sldLayoutId id="2147483672" r:id="rId10"/>
    <p:sldLayoutId id="214748367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hermanosmaristas-my.sharepoint.com/:w:/g/personal/dmguarnizoa_fmsnor_org/Ecu47IkhS8lAtlzpEKDC16YBNKCGYKJJBDVddBO3V_oPCw?e=LXuCLO"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mundoprimaria.com/juegos-educativos/jueg-len-ort-46"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W9vn4PU7e9Y" TargetMode="External"/><Relationship Id="rId2" Type="http://schemas.openxmlformats.org/officeDocument/2006/relationships/slideLayout" Target="../slideLayouts/slideLayout7.xml"/><Relationship Id="rId1" Type="http://schemas.openxmlformats.org/officeDocument/2006/relationships/video" Target="https://www.youtube.com/embed/W9vn4PU7e9Y?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Google Shape;769;p24"/>
          <p:cNvSpPr txBox="1">
            <a:spLocks noGrp="1"/>
          </p:cNvSpPr>
          <p:nvPr>
            <p:ph type="ctrTitle"/>
          </p:nvPr>
        </p:nvSpPr>
        <p:spPr>
          <a:xfrm>
            <a:off x="671850" y="1022375"/>
            <a:ext cx="4762800" cy="2537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Lectura Crítica</a:t>
            </a:r>
            <a:endParaRPr dirty="0"/>
          </a:p>
        </p:txBody>
      </p:sp>
      <p:sp>
        <p:nvSpPr>
          <p:cNvPr id="770" name="Google Shape;770;p24"/>
          <p:cNvSpPr txBox="1">
            <a:spLocks noGrp="1"/>
          </p:cNvSpPr>
          <p:nvPr>
            <p:ph type="subTitle" idx="1"/>
          </p:nvPr>
        </p:nvSpPr>
        <p:spPr>
          <a:xfrm>
            <a:off x="671850" y="3727525"/>
            <a:ext cx="47628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Semana 8</a:t>
            </a:r>
            <a:endParaRPr dirty="0"/>
          </a:p>
        </p:txBody>
      </p:sp>
      <p:cxnSp>
        <p:nvCxnSpPr>
          <p:cNvPr id="771" name="Google Shape;771;p24"/>
          <p:cNvCxnSpPr/>
          <p:nvPr/>
        </p:nvCxnSpPr>
        <p:spPr>
          <a:xfrm>
            <a:off x="806000" y="3613150"/>
            <a:ext cx="4513500" cy="0"/>
          </a:xfrm>
          <a:prstGeom prst="straightConnector1">
            <a:avLst/>
          </a:prstGeom>
          <a:noFill/>
          <a:ln w="28575" cap="flat" cmpd="sng">
            <a:solidFill>
              <a:schemeClr val="accent2"/>
            </a:solidFill>
            <a:prstDash val="solid"/>
            <a:round/>
            <a:headEnd type="none" w="med" len="med"/>
            <a:tailEnd type="none" w="med" len="med"/>
          </a:ln>
        </p:spPr>
      </p:cxnSp>
      <p:grpSp>
        <p:nvGrpSpPr>
          <p:cNvPr id="772" name="Google Shape;772;p24"/>
          <p:cNvGrpSpPr/>
          <p:nvPr/>
        </p:nvGrpSpPr>
        <p:grpSpPr>
          <a:xfrm>
            <a:off x="6075575" y="897386"/>
            <a:ext cx="2521351" cy="3055469"/>
            <a:chOff x="6075575" y="897386"/>
            <a:chExt cx="2521351" cy="3055469"/>
          </a:xfrm>
        </p:grpSpPr>
        <p:grpSp>
          <p:nvGrpSpPr>
            <p:cNvPr id="773" name="Google Shape;773;p24"/>
            <p:cNvGrpSpPr/>
            <p:nvPr/>
          </p:nvGrpSpPr>
          <p:grpSpPr>
            <a:xfrm>
              <a:off x="7751119" y="1665977"/>
              <a:ext cx="595108" cy="1249887"/>
              <a:chOff x="44" y="3897302"/>
              <a:chExt cx="595108" cy="1249887"/>
            </a:xfrm>
          </p:grpSpPr>
          <p:sp>
            <p:nvSpPr>
              <p:cNvPr id="774" name="Google Shape;774;p24"/>
              <p:cNvSpPr/>
              <p:nvPr/>
            </p:nvSpPr>
            <p:spPr>
              <a:xfrm flipH="1">
                <a:off x="44" y="3897302"/>
                <a:ext cx="595108" cy="1249887"/>
              </a:xfrm>
              <a:custGeom>
                <a:avLst/>
                <a:gdLst/>
                <a:ahLst/>
                <a:cxnLst/>
                <a:rect l="l" t="t" r="r" b="b"/>
                <a:pathLst>
                  <a:path w="44569" h="93607" extrusionOk="0">
                    <a:moveTo>
                      <a:pt x="6224" y="0"/>
                    </a:moveTo>
                    <a:lnTo>
                      <a:pt x="5848" y="42"/>
                    </a:lnTo>
                    <a:lnTo>
                      <a:pt x="5430" y="126"/>
                    </a:lnTo>
                    <a:lnTo>
                      <a:pt x="5096" y="251"/>
                    </a:lnTo>
                    <a:lnTo>
                      <a:pt x="4720" y="376"/>
                    </a:lnTo>
                    <a:lnTo>
                      <a:pt x="4344" y="543"/>
                    </a:lnTo>
                    <a:lnTo>
                      <a:pt x="4010" y="710"/>
                    </a:lnTo>
                    <a:lnTo>
                      <a:pt x="3383" y="1128"/>
                    </a:lnTo>
                    <a:lnTo>
                      <a:pt x="2757" y="1671"/>
                    </a:lnTo>
                    <a:lnTo>
                      <a:pt x="2214" y="2256"/>
                    </a:lnTo>
                    <a:lnTo>
                      <a:pt x="1754" y="2883"/>
                    </a:lnTo>
                    <a:lnTo>
                      <a:pt x="1337" y="3551"/>
                    </a:lnTo>
                    <a:lnTo>
                      <a:pt x="1003" y="4261"/>
                    </a:lnTo>
                    <a:lnTo>
                      <a:pt x="710" y="4971"/>
                    </a:lnTo>
                    <a:lnTo>
                      <a:pt x="501" y="5723"/>
                    </a:lnTo>
                    <a:lnTo>
                      <a:pt x="334" y="6517"/>
                    </a:lnTo>
                    <a:lnTo>
                      <a:pt x="209" y="7268"/>
                    </a:lnTo>
                    <a:lnTo>
                      <a:pt x="125" y="8062"/>
                    </a:lnTo>
                    <a:lnTo>
                      <a:pt x="42" y="8856"/>
                    </a:lnTo>
                    <a:lnTo>
                      <a:pt x="0" y="9649"/>
                    </a:lnTo>
                    <a:lnTo>
                      <a:pt x="0" y="11195"/>
                    </a:lnTo>
                    <a:lnTo>
                      <a:pt x="84" y="12740"/>
                    </a:lnTo>
                    <a:lnTo>
                      <a:pt x="84" y="12949"/>
                    </a:lnTo>
                    <a:lnTo>
                      <a:pt x="167" y="14119"/>
                    </a:lnTo>
                    <a:lnTo>
                      <a:pt x="292" y="15288"/>
                    </a:lnTo>
                    <a:lnTo>
                      <a:pt x="460" y="16458"/>
                    </a:lnTo>
                    <a:lnTo>
                      <a:pt x="668" y="17586"/>
                    </a:lnTo>
                    <a:lnTo>
                      <a:pt x="1086" y="19925"/>
                    </a:lnTo>
                    <a:lnTo>
                      <a:pt x="1629" y="22222"/>
                    </a:lnTo>
                    <a:lnTo>
                      <a:pt x="1671" y="22431"/>
                    </a:lnTo>
                    <a:lnTo>
                      <a:pt x="2214" y="24519"/>
                    </a:lnTo>
                    <a:lnTo>
                      <a:pt x="2924" y="27109"/>
                    </a:lnTo>
                    <a:lnTo>
                      <a:pt x="3718" y="29657"/>
                    </a:lnTo>
                    <a:lnTo>
                      <a:pt x="4553" y="32247"/>
                    </a:lnTo>
                    <a:lnTo>
                      <a:pt x="5430" y="34753"/>
                    </a:lnTo>
                    <a:lnTo>
                      <a:pt x="5514" y="35004"/>
                    </a:lnTo>
                    <a:lnTo>
                      <a:pt x="6516" y="37677"/>
                    </a:lnTo>
                    <a:lnTo>
                      <a:pt x="7560" y="40308"/>
                    </a:lnTo>
                    <a:lnTo>
                      <a:pt x="8688" y="42940"/>
                    </a:lnTo>
                    <a:lnTo>
                      <a:pt x="9816" y="45571"/>
                    </a:lnTo>
                    <a:lnTo>
                      <a:pt x="9941" y="45822"/>
                    </a:lnTo>
                    <a:lnTo>
                      <a:pt x="11236" y="48579"/>
                    </a:lnTo>
                    <a:lnTo>
                      <a:pt x="12615" y="51336"/>
                    </a:lnTo>
                    <a:lnTo>
                      <a:pt x="13993" y="54051"/>
                    </a:lnTo>
                    <a:lnTo>
                      <a:pt x="15455" y="56766"/>
                    </a:lnTo>
                    <a:lnTo>
                      <a:pt x="16959" y="59439"/>
                    </a:lnTo>
                    <a:lnTo>
                      <a:pt x="18546" y="62071"/>
                    </a:lnTo>
                    <a:lnTo>
                      <a:pt x="20133" y="64702"/>
                    </a:lnTo>
                    <a:lnTo>
                      <a:pt x="21804" y="67292"/>
                    </a:lnTo>
                    <a:lnTo>
                      <a:pt x="22013" y="67584"/>
                    </a:lnTo>
                    <a:lnTo>
                      <a:pt x="24143" y="70801"/>
                    </a:lnTo>
                    <a:lnTo>
                      <a:pt x="26357" y="74017"/>
                    </a:lnTo>
                    <a:lnTo>
                      <a:pt x="28654" y="77150"/>
                    </a:lnTo>
                    <a:lnTo>
                      <a:pt x="30994" y="80241"/>
                    </a:lnTo>
                    <a:lnTo>
                      <a:pt x="31244" y="80575"/>
                    </a:lnTo>
                    <a:lnTo>
                      <a:pt x="33876" y="83916"/>
                    </a:lnTo>
                    <a:lnTo>
                      <a:pt x="36591" y="87216"/>
                    </a:lnTo>
                    <a:lnTo>
                      <a:pt x="39306" y="90432"/>
                    </a:lnTo>
                    <a:lnTo>
                      <a:pt x="42104" y="93607"/>
                    </a:lnTo>
                    <a:lnTo>
                      <a:pt x="42230" y="93273"/>
                    </a:lnTo>
                    <a:lnTo>
                      <a:pt x="42355" y="92939"/>
                    </a:lnTo>
                    <a:lnTo>
                      <a:pt x="42773" y="91602"/>
                    </a:lnTo>
                    <a:lnTo>
                      <a:pt x="42940" y="90934"/>
                    </a:lnTo>
                    <a:lnTo>
                      <a:pt x="43065" y="90391"/>
                    </a:lnTo>
                    <a:lnTo>
                      <a:pt x="43608" y="85712"/>
                    </a:lnTo>
                    <a:lnTo>
                      <a:pt x="43859" y="83373"/>
                    </a:lnTo>
                    <a:lnTo>
                      <a:pt x="44109" y="80992"/>
                    </a:lnTo>
                    <a:lnTo>
                      <a:pt x="44276" y="78653"/>
                    </a:lnTo>
                    <a:lnTo>
                      <a:pt x="44444" y="76272"/>
                    </a:lnTo>
                    <a:lnTo>
                      <a:pt x="44527" y="73892"/>
                    </a:lnTo>
                    <a:lnTo>
                      <a:pt x="44569" y="71552"/>
                    </a:lnTo>
                    <a:lnTo>
                      <a:pt x="44527" y="69213"/>
                    </a:lnTo>
                    <a:lnTo>
                      <a:pt x="44402" y="66874"/>
                    </a:lnTo>
                    <a:lnTo>
                      <a:pt x="44193" y="64535"/>
                    </a:lnTo>
                    <a:lnTo>
                      <a:pt x="44068" y="63407"/>
                    </a:lnTo>
                    <a:lnTo>
                      <a:pt x="43901" y="62238"/>
                    </a:lnTo>
                    <a:lnTo>
                      <a:pt x="43692" y="61110"/>
                    </a:lnTo>
                    <a:lnTo>
                      <a:pt x="43483" y="59940"/>
                    </a:lnTo>
                    <a:lnTo>
                      <a:pt x="43232" y="58813"/>
                    </a:lnTo>
                    <a:lnTo>
                      <a:pt x="42982" y="57685"/>
                    </a:lnTo>
                    <a:lnTo>
                      <a:pt x="42647" y="56557"/>
                    </a:lnTo>
                    <a:lnTo>
                      <a:pt x="42313" y="55471"/>
                    </a:lnTo>
                    <a:lnTo>
                      <a:pt x="41979" y="54343"/>
                    </a:lnTo>
                    <a:lnTo>
                      <a:pt x="41561" y="53257"/>
                    </a:lnTo>
                    <a:lnTo>
                      <a:pt x="41227" y="52422"/>
                    </a:lnTo>
                    <a:lnTo>
                      <a:pt x="40893" y="51628"/>
                    </a:lnTo>
                    <a:lnTo>
                      <a:pt x="40475" y="50876"/>
                    </a:lnTo>
                    <a:lnTo>
                      <a:pt x="40016" y="50166"/>
                    </a:lnTo>
                    <a:lnTo>
                      <a:pt x="39891" y="49957"/>
                    </a:lnTo>
                    <a:lnTo>
                      <a:pt x="39598" y="49623"/>
                    </a:lnTo>
                    <a:lnTo>
                      <a:pt x="39306" y="49289"/>
                    </a:lnTo>
                    <a:lnTo>
                      <a:pt x="39013" y="48997"/>
                    </a:lnTo>
                    <a:lnTo>
                      <a:pt x="38679" y="48704"/>
                    </a:lnTo>
                    <a:lnTo>
                      <a:pt x="38387" y="48537"/>
                    </a:lnTo>
                    <a:lnTo>
                      <a:pt x="38094" y="48328"/>
                    </a:lnTo>
                    <a:lnTo>
                      <a:pt x="37760" y="48203"/>
                    </a:lnTo>
                    <a:lnTo>
                      <a:pt x="37468" y="48078"/>
                    </a:lnTo>
                    <a:lnTo>
                      <a:pt x="37134" y="47952"/>
                    </a:lnTo>
                    <a:lnTo>
                      <a:pt x="36800" y="47869"/>
                    </a:lnTo>
                    <a:lnTo>
                      <a:pt x="36424" y="47827"/>
                    </a:lnTo>
                    <a:lnTo>
                      <a:pt x="36090" y="47785"/>
                    </a:lnTo>
                    <a:lnTo>
                      <a:pt x="35755" y="47785"/>
                    </a:lnTo>
                    <a:lnTo>
                      <a:pt x="35421" y="47827"/>
                    </a:lnTo>
                    <a:lnTo>
                      <a:pt x="35087" y="47869"/>
                    </a:lnTo>
                    <a:lnTo>
                      <a:pt x="34795" y="47952"/>
                    </a:lnTo>
                    <a:lnTo>
                      <a:pt x="34460" y="48078"/>
                    </a:lnTo>
                    <a:lnTo>
                      <a:pt x="34168" y="48245"/>
                    </a:lnTo>
                    <a:lnTo>
                      <a:pt x="33917" y="48412"/>
                    </a:lnTo>
                    <a:lnTo>
                      <a:pt x="33625" y="48621"/>
                    </a:lnTo>
                    <a:lnTo>
                      <a:pt x="31912" y="41603"/>
                    </a:lnTo>
                    <a:lnTo>
                      <a:pt x="31829" y="41269"/>
                    </a:lnTo>
                    <a:lnTo>
                      <a:pt x="30659" y="36842"/>
                    </a:lnTo>
                    <a:lnTo>
                      <a:pt x="30116" y="34920"/>
                    </a:lnTo>
                    <a:lnTo>
                      <a:pt x="29573" y="33124"/>
                    </a:lnTo>
                    <a:lnTo>
                      <a:pt x="29072" y="31411"/>
                    </a:lnTo>
                    <a:lnTo>
                      <a:pt x="28487" y="29782"/>
                    </a:lnTo>
                    <a:lnTo>
                      <a:pt x="27861" y="28112"/>
                    </a:lnTo>
                    <a:lnTo>
                      <a:pt x="27192" y="26357"/>
                    </a:lnTo>
                    <a:lnTo>
                      <a:pt x="27067" y="26107"/>
                    </a:lnTo>
                    <a:lnTo>
                      <a:pt x="26023" y="23600"/>
                    </a:lnTo>
                    <a:lnTo>
                      <a:pt x="25104" y="21512"/>
                    </a:lnTo>
                    <a:lnTo>
                      <a:pt x="24185" y="19423"/>
                    </a:lnTo>
                    <a:lnTo>
                      <a:pt x="23224" y="17377"/>
                    </a:lnTo>
                    <a:lnTo>
                      <a:pt x="22180" y="15330"/>
                    </a:lnTo>
                    <a:lnTo>
                      <a:pt x="21094" y="13325"/>
                    </a:lnTo>
                    <a:lnTo>
                      <a:pt x="19924" y="11362"/>
                    </a:lnTo>
                    <a:lnTo>
                      <a:pt x="19340" y="10401"/>
                    </a:lnTo>
                    <a:lnTo>
                      <a:pt x="18713" y="9482"/>
                    </a:lnTo>
                    <a:lnTo>
                      <a:pt x="18045" y="8563"/>
                    </a:lnTo>
                    <a:lnTo>
                      <a:pt x="17376" y="7686"/>
                    </a:lnTo>
                    <a:lnTo>
                      <a:pt x="17209" y="7477"/>
                    </a:lnTo>
                    <a:lnTo>
                      <a:pt x="16583" y="6725"/>
                    </a:lnTo>
                    <a:lnTo>
                      <a:pt x="15956" y="5974"/>
                    </a:lnTo>
                    <a:lnTo>
                      <a:pt x="15330" y="5263"/>
                    </a:lnTo>
                    <a:lnTo>
                      <a:pt x="14620" y="4595"/>
                    </a:lnTo>
                    <a:lnTo>
                      <a:pt x="13910" y="3927"/>
                    </a:lnTo>
                    <a:lnTo>
                      <a:pt x="13199" y="3258"/>
                    </a:lnTo>
                    <a:lnTo>
                      <a:pt x="12448" y="2632"/>
                    </a:lnTo>
                    <a:lnTo>
                      <a:pt x="11654" y="2047"/>
                    </a:lnTo>
                    <a:lnTo>
                      <a:pt x="11069" y="1629"/>
                    </a:lnTo>
                    <a:lnTo>
                      <a:pt x="10443" y="1212"/>
                    </a:lnTo>
                    <a:lnTo>
                      <a:pt x="9774" y="836"/>
                    </a:lnTo>
                    <a:lnTo>
                      <a:pt x="9106" y="543"/>
                    </a:lnTo>
                    <a:lnTo>
                      <a:pt x="8396" y="251"/>
                    </a:lnTo>
                    <a:lnTo>
                      <a:pt x="7686" y="84"/>
                    </a:lnTo>
                    <a:lnTo>
                      <a:pt x="69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24"/>
              <p:cNvSpPr/>
              <p:nvPr/>
            </p:nvSpPr>
            <p:spPr>
              <a:xfrm flipH="1">
                <a:off x="28477" y="3901201"/>
                <a:ext cx="501413" cy="1243211"/>
              </a:xfrm>
              <a:custGeom>
                <a:avLst/>
                <a:gdLst/>
                <a:ahLst/>
                <a:cxnLst/>
                <a:rect l="l" t="t" r="r" b="b"/>
                <a:pathLst>
                  <a:path w="37552" h="93107" extrusionOk="0">
                    <a:moveTo>
                      <a:pt x="125" y="1"/>
                    </a:moveTo>
                    <a:lnTo>
                      <a:pt x="42" y="43"/>
                    </a:lnTo>
                    <a:lnTo>
                      <a:pt x="0" y="84"/>
                    </a:lnTo>
                    <a:lnTo>
                      <a:pt x="0" y="168"/>
                    </a:lnTo>
                    <a:lnTo>
                      <a:pt x="2924" y="5723"/>
                    </a:lnTo>
                    <a:lnTo>
                      <a:pt x="5764" y="11279"/>
                    </a:lnTo>
                    <a:lnTo>
                      <a:pt x="8521" y="16918"/>
                    </a:lnTo>
                    <a:lnTo>
                      <a:pt x="11195" y="22598"/>
                    </a:lnTo>
                    <a:lnTo>
                      <a:pt x="13784" y="28279"/>
                    </a:lnTo>
                    <a:lnTo>
                      <a:pt x="16332" y="34002"/>
                    </a:lnTo>
                    <a:lnTo>
                      <a:pt x="18797" y="39808"/>
                    </a:lnTo>
                    <a:lnTo>
                      <a:pt x="21178" y="45572"/>
                    </a:lnTo>
                    <a:lnTo>
                      <a:pt x="23475" y="51420"/>
                    </a:lnTo>
                    <a:lnTo>
                      <a:pt x="25689" y="57267"/>
                    </a:lnTo>
                    <a:lnTo>
                      <a:pt x="27861" y="63199"/>
                    </a:lnTo>
                    <a:lnTo>
                      <a:pt x="29908" y="69088"/>
                    </a:lnTo>
                    <a:lnTo>
                      <a:pt x="31913" y="75062"/>
                    </a:lnTo>
                    <a:lnTo>
                      <a:pt x="33792" y="80993"/>
                    </a:lnTo>
                    <a:lnTo>
                      <a:pt x="35630" y="87008"/>
                    </a:lnTo>
                    <a:lnTo>
                      <a:pt x="37384" y="93023"/>
                    </a:lnTo>
                    <a:lnTo>
                      <a:pt x="37426" y="93064"/>
                    </a:lnTo>
                    <a:lnTo>
                      <a:pt x="37468" y="93106"/>
                    </a:lnTo>
                    <a:lnTo>
                      <a:pt x="37510" y="93106"/>
                    </a:lnTo>
                    <a:lnTo>
                      <a:pt x="37552" y="93023"/>
                    </a:lnTo>
                    <a:lnTo>
                      <a:pt x="37552" y="92981"/>
                    </a:lnTo>
                    <a:lnTo>
                      <a:pt x="35839" y="86966"/>
                    </a:lnTo>
                    <a:lnTo>
                      <a:pt x="34001" y="80951"/>
                    </a:lnTo>
                    <a:lnTo>
                      <a:pt x="32080" y="74978"/>
                    </a:lnTo>
                    <a:lnTo>
                      <a:pt x="30116" y="69047"/>
                    </a:lnTo>
                    <a:lnTo>
                      <a:pt x="28028" y="63115"/>
                    </a:lnTo>
                    <a:lnTo>
                      <a:pt x="25898" y="57226"/>
                    </a:lnTo>
                    <a:lnTo>
                      <a:pt x="23642" y="51336"/>
                    </a:lnTo>
                    <a:lnTo>
                      <a:pt x="21345" y="45530"/>
                    </a:lnTo>
                    <a:lnTo>
                      <a:pt x="18964" y="39724"/>
                    </a:lnTo>
                    <a:lnTo>
                      <a:pt x="16499" y="33960"/>
                    </a:lnTo>
                    <a:lnTo>
                      <a:pt x="13993" y="28196"/>
                    </a:lnTo>
                    <a:lnTo>
                      <a:pt x="11362" y="22515"/>
                    </a:lnTo>
                    <a:lnTo>
                      <a:pt x="8688" y="16834"/>
                    </a:lnTo>
                    <a:lnTo>
                      <a:pt x="5932" y="11195"/>
                    </a:lnTo>
                    <a:lnTo>
                      <a:pt x="3091" y="5598"/>
                    </a:lnTo>
                    <a:lnTo>
                      <a:pt x="167" y="84"/>
                    </a:lnTo>
                    <a:lnTo>
                      <a:pt x="12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24"/>
              <p:cNvSpPr/>
              <p:nvPr/>
            </p:nvSpPr>
            <p:spPr>
              <a:xfrm flipH="1">
                <a:off x="363125" y="3997150"/>
                <a:ext cx="230918" cy="126061"/>
              </a:xfrm>
              <a:custGeom>
                <a:avLst/>
                <a:gdLst/>
                <a:ahLst/>
                <a:cxnLst/>
                <a:rect l="l" t="t" r="r" b="b"/>
                <a:pathLst>
                  <a:path w="17294" h="9441" extrusionOk="0">
                    <a:moveTo>
                      <a:pt x="17126" y="0"/>
                    </a:moveTo>
                    <a:lnTo>
                      <a:pt x="16792" y="1212"/>
                    </a:lnTo>
                    <a:lnTo>
                      <a:pt x="16375" y="2381"/>
                    </a:lnTo>
                    <a:lnTo>
                      <a:pt x="15957" y="3551"/>
                    </a:lnTo>
                    <a:lnTo>
                      <a:pt x="15497" y="4720"/>
                    </a:lnTo>
                    <a:lnTo>
                      <a:pt x="14996" y="5848"/>
                    </a:lnTo>
                    <a:lnTo>
                      <a:pt x="14453" y="6976"/>
                    </a:lnTo>
                    <a:lnTo>
                      <a:pt x="13868" y="8104"/>
                    </a:lnTo>
                    <a:lnTo>
                      <a:pt x="13284" y="9190"/>
                    </a:lnTo>
                    <a:lnTo>
                      <a:pt x="13242" y="9231"/>
                    </a:lnTo>
                    <a:lnTo>
                      <a:pt x="13033" y="9148"/>
                    </a:lnTo>
                    <a:lnTo>
                      <a:pt x="9232" y="8020"/>
                    </a:lnTo>
                    <a:lnTo>
                      <a:pt x="5431" y="6892"/>
                    </a:lnTo>
                    <a:lnTo>
                      <a:pt x="1" y="5263"/>
                    </a:lnTo>
                    <a:lnTo>
                      <a:pt x="1" y="5472"/>
                    </a:lnTo>
                    <a:lnTo>
                      <a:pt x="5389" y="7059"/>
                    </a:lnTo>
                    <a:lnTo>
                      <a:pt x="9232" y="8229"/>
                    </a:lnTo>
                    <a:lnTo>
                      <a:pt x="13158" y="9398"/>
                    </a:lnTo>
                    <a:lnTo>
                      <a:pt x="13242" y="9440"/>
                    </a:lnTo>
                    <a:lnTo>
                      <a:pt x="13325" y="9440"/>
                    </a:lnTo>
                    <a:lnTo>
                      <a:pt x="13367" y="9398"/>
                    </a:lnTo>
                    <a:lnTo>
                      <a:pt x="13994" y="8312"/>
                    </a:lnTo>
                    <a:lnTo>
                      <a:pt x="14578" y="7185"/>
                    </a:lnTo>
                    <a:lnTo>
                      <a:pt x="15121" y="6057"/>
                    </a:lnTo>
                    <a:lnTo>
                      <a:pt x="15623" y="4929"/>
                    </a:lnTo>
                    <a:lnTo>
                      <a:pt x="16082" y="3760"/>
                    </a:lnTo>
                    <a:lnTo>
                      <a:pt x="16542" y="2590"/>
                    </a:lnTo>
                    <a:lnTo>
                      <a:pt x="16918" y="1379"/>
                    </a:lnTo>
                    <a:lnTo>
                      <a:pt x="17293" y="209"/>
                    </a:lnTo>
                    <a:lnTo>
                      <a:pt x="1712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24"/>
              <p:cNvSpPr/>
              <p:nvPr/>
            </p:nvSpPr>
            <p:spPr>
              <a:xfrm flipH="1">
                <a:off x="353081" y="4194054"/>
                <a:ext cx="220316" cy="63037"/>
              </a:xfrm>
              <a:custGeom>
                <a:avLst/>
                <a:gdLst/>
                <a:ahLst/>
                <a:cxnLst/>
                <a:rect l="l" t="t" r="r" b="b"/>
                <a:pathLst>
                  <a:path w="16500" h="4721" extrusionOk="0">
                    <a:moveTo>
                      <a:pt x="0" y="0"/>
                    </a:moveTo>
                    <a:lnTo>
                      <a:pt x="42" y="209"/>
                    </a:lnTo>
                    <a:lnTo>
                      <a:pt x="4094" y="1378"/>
                    </a:lnTo>
                    <a:lnTo>
                      <a:pt x="8187" y="2506"/>
                    </a:lnTo>
                    <a:lnTo>
                      <a:pt x="12239" y="3592"/>
                    </a:lnTo>
                    <a:lnTo>
                      <a:pt x="16290" y="4678"/>
                    </a:lnTo>
                    <a:lnTo>
                      <a:pt x="16374" y="4678"/>
                    </a:lnTo>
                    <a:lnTo>
                      <a:pt x="16374" y="4720"/>
                    </a:lnTo>
                    <a:lnTo>
                      <a:pt x="16458" y="4678"/>
                    </a:lnTo>
                    <a:lnTo>
                      <a:pt x="16499" y="4637"/>
                    </a:lnTo>
                    <a:lnTo>
                      <a:pt x="16499" y="4595"/>
                    </a:lnTo>
                    <a:lnTo>
                      <a:pt x="16458" y="4511"/>
                    </a:lnTo>
                    <a:lnTo>
                      <a:pt x="16416" y="4511"/>
                    </a:lnTo>
                    <a:lnTo>
                      <a:pt x="16165" y="4428"/>
                    </a:lnTo>
                    <a:lnTo>
                      <a:pt x="12155" y="3383"/>
                    </a:lnTo>
                    <a:lnTo>
                      <a:pt x="8103" y="2256"/>
                    </a:lnTo>
                    <a:lnTo>
                      <a:pt x="4052" y="1128"/>
                    </a:lnTo>
                    <a:lnTo>
                      <a:pt x="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24"/>
              <p:cNvSpPr/>
              <p:nvPr/>
            </p:nvSpPr>
            <p:spPr>
              <a:xfrm flipH="1">
                <a:off x="232049" y="4245921"/>
                <a:ext cx="290590" cy="155063"/>
              </a:xfrm>
              <a:custGeom>
                <a:avLst/>
                <a:gdLst/>
                <a:ahLst/>
                <a:cxnLst/>
                <a:rect l="l" t="t" r="r" b="b"/>
                <a:pathLst>
                  <a:path w="21763" h="11613" extrusionOk="0">
                    <a:moveTo>
                      <a:pt x="21637" y="1"/>
                    </a:moveTo>
                    <a:lnTo>
                      <a:pt x="17335" y="11320"/>
                    </a:lnTo>
                    <a:lnTo>
                      <a:pt x="17335" y="11404"/>
                    </a:lnTo>
                    <a:lnTo>
                      <a:pt x="17126" y="11362"/>
                    </a:lnTo>
                    <a:lnTo>
                      <a:pt x="12489" y="10736"/>
                    </a:lnTo>
                    <a:lnTo>
                      <a:pt x="8145" y="10067"/>
                    </a:lnTo>
                    <a:lnTo>
                      <a:pt x="3968" y="9357"/>
                    </a:lnTo>
                    <a:lnTo>
                      <a:pt x="0" y="8647"/>
                    </a:lnTo>
                    <a:lnTo>
                      <a:pt x="84" y="8898"/>
                    </a:lnTo>
                    <a:lnTo>
                      <a:pt x="4052" y="9608"/>
                    </a:lnTo>
                    <a:lnTo>
                      <a:pt x="8187" y="10276"/>
                    </a:lnTo>
                    <a:lnTo>
                      <a:pt x="12573" y="10944"/>
                    </a:lnTo>
                    <a:lnTo>
                      <a:pt x="17251" y="11571"/>
                    </a:lnTo>
                    <a:lnTo>
                      <a:pt x="17377" y="11613"/>
                    </a:lnTo>
                    <a:lnTo>
                      <a:pt x="17460" y="11571"/>
                    </a:lnTo>
                    <a:lnTo>
                      <a:pt x="17460" y="11529"/>
                    </a:lnTo>
                    <a:lnTo>
                      <a:pt x="21762" y="251"/>
                    </a:lnTo>
                    <a:lnTo>
                      <a:pt x="2163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24"/>
              <p:cNvSpPr/>
              <p:nvPr/>
            </p:nvSpPr>
            <p:spPr>
              <a:xfrm flipH="1">
                <a:off x="169018" y="4448408"/>
                <a:ext cx="295050" cy="120480"/>
              </a:xfrm>
              <a:custGeom>
                <a:avLst/>
                <a:gdLst/>
                <a:ahLst/>
                <a:cxnLst/>
                <a:rect l="l" t="t" r="r" b="b"/>
                <a:pathLst>
                  <a:path w="22097" h="9023" extrusionOk="0">
                    <a:moveTo>
                      <a:pt x="22013" y="0"/>
                    </a:moveTo>
                    <a:lnTo>
                      <a:pt x="18254" y="8814"/>
                    </a:lnTo>
                    <a:lnTo>
                      <a:pt x="18128" y="8772"/>
                    </a:lnTo>
                    <a:lnTo>
                      <a:pt x="17878" y="8730"/>
                    </a:lnTo>
                    <a:lnTo>
                      <a:pt x="13116" y="7728"/>
                    </a:lnTo>
                    <a:lnTo>
                      <a:pt x="10819" y="7185"/>
                    </a:lnTo>
                    <a:lnTo>
                      <a:pt x="8563" y="6642"/>
                    </a:lnTo>
                    <a:lnTo>
                      <a:pt x="6349" y="6057"/>
                    </a:lnTo>
                    <a:lnTo>
                      <a:pt x="4219" y="5514"/>
                    </a:lnTo>
                    <a:lnTo>
                      <a:pt x="2089" y="4887"/>
                    </a:lnTo>
                    <a:lnTo>
                      <a:pt x="0" y="4302"/>
                    </a:lnTo>
                    <a:lnTo>
                      <a:pt x="125" y="4553"/>
                    </a:lnTo>
                    <a:lnTo>
                      <a:pt x="2214" y="5138"/>
                    </a:lnTo>
                    <a:lnTo>
                      <a:pt x="4302" y="5723"/>
                    </a:lnTo>
                    <a:lnTo>
                      <a:pt x="6474" y="6307"/>
                    </a:lnTo>
                    <a:lnTo>
                      <a:pt x="8688" y="6892"/>
                    </a:lnTo>
                    <a:lnTo>
                      <a:pt x="13199" y="7936"/>
                    </a:lnTo>
                    <a:lnTo>
                      <a:pt x="17961" y="8981"/>
                    </a:lnTo>
                    <a:lnTo>
                      <a:pt x="18212" y="9023"/>
                    </a:lnTo>
                    <a:lnTo>
                      <a:pt x="18337" y="9023"/>
                    </a:lnTo>
                    <a:lnTo>
                      <a:pt x="18379" y="8981"/>
                    </a:lnTo>
                    <a:lnTo>
                      <a:pt x="22096" y="334"/>
                    </a:lnTo>
                    <a:lnTo>
                      <a:pt x="2201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24"/>
              <p:cNvSpPr/>
              <p:nvPr/>
            </p:nvSpPr>
            <p:spPr>
              <a:xfrm flipH="1">
                <a:off x="60787" y="4564427"/>
                <a:ext cx="87579" cy="203586"/>
              </a:xfrm>
              <a:custGeom>
                <a:avLst/>
                <a:gdLst/>
                <a:ahLst/>
                <a:cxnLst/>
                <a:rect l="l" t="t" r="r" b="b"/>
                <a:pathLst>
                  <a:path w="6559" h="15247" extrusionOk="0">
                    <a:moveTo>
                      <a:pt x="6434" y="0"/>
                    </a:moveTo>
                    <a:lnTo>
                      <a:pt x="43" y="15038"/>
                    </a:lnTo>
                    <a:lnTo>
                      <a:pt x="1" y="15121"/>
                    </a:lnTo>
                    <a:lnTo>
                      <a:pt x="1" y="15163"/>
                    </a:lnTo>
                    <a:lnTo>
                      <a:pt x="85" y="15246"/>
                    </a:lnTo>
                    <a:lnTo>
                      <a:pt x="168" y="15246"/>
                    </a:lnTo>
                    <a:lnTo>
                      <a:pt x="210" y="15205"/>
                    </a:lnTo>
                    <a:lnTo>
                      <a:pt x="6559" y="209"/>
                    </a:lnTo>
                    <a:lnTo>
                      <a:pt x="64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24"/>
              <p:cNvSpPr/>
              <p:nvPr/>
            </p:nvSpPr>
            <p:spPr>
              <a:xfrm flipH="1">
                <a:off x="111558" y="4795905"/>
                <a:ext cx="192423" cy="82011"/>
              </a:xfrm>
              <a:custGeom>
                <a:avLst/>
                <a:gdLst/>
                <a:ahLst/>
                <a:cxnLst/>
                <a:rect l="l" t="t" r="r" b="b"/>
                <a:pathLst>
                  <a:path w="14411" h="6142" extrusionOk="0">
                    <a:moveTo>
                      <a:pt x="0" y="1"/>
                    </a:moveTo>
                    <a:lnTo>
                      <a:pt x="209" y="293"/>
                    </a:lnTo>
                    <a:lnTo>
                      <a:pt x="3676" y="1881"/>
                    </a:lnTo>
                    <a:lnTo>
                      <a:pt x="7185" y="3342"/>
                    </a:lnTo>
                    <a:lnTo>
                      <a:pt x="10735" y="4804"/>
                    </a:lnTo>
                    <a:lnTo>
                      <a:pt x="14286" y="6141"/>
                    </a:lnTo>
                    <a:lnTo>
                      <a:pt x="14369" y="6141"/>
                    </a:lnTo>
                    <a:lnTo>
                      <a:pt x="14411" y="6099"/>
                    </a:lnTo>
                    <a:lnTo>
                      <a:pt x="14411" y="6016"/>
                    </a:lnTo>
                    <a:lnTo>
                      <a:pt x="14369" y="5974"/>
                    </a:lnTo>
                    <a:lnTo>
                      <a:pt x="14286" y="5932"/>
                    </a:lnTo>
                    <a:lnTo>
                      <a:pt x="10651" y="4554"/>
                    </a:lnTo>
                    <a:lnTo>
                      <a:pt x="7101" y="3092"/>
                    </a:lnTo>
                    <a:lnTo>
                      <a:pt x="3509" y="1588"/>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24"/>
              <p:cNvSpPr/>
              <p:nvPr/>
            </p:nvSpPr>
            <p:spPr>
              <a:xfrm flipH="1">
                <a:off x="66920" y="4968826"/>
                <a:ext cx="114351" cy="47976"/>
              </a:xfrm>
              <a:custGeom>
                <a:avLst/>
                <a:gdLst/>
                <a:ahLst/>
                <a:cxnLst/>
                <a:rect l="l" t="t" r="r" b="b"/>
                <a:pathLst>
                  <a:path w="8564" h="3593" extrusionOk="0">
                    <a:moveTo>
                      <a:pt x="1" y="1"/>
                    </a:moveTo>
                    <a:lnTo>
                      <a:pt x="251" y="335"/>
                    </a:lnTo>
                    <a:lnTo>
                      <a:pt x="2298" y="1170"/>
                    </a:lnTo>
                    <a:lnTo>
                      <a:pt x="4303" y="2006"/>
                    </a:lnTo>
                    <a:lnTo>
                      <a:pt x="8396" y="3551"/>
                    </a:lnTo>
                    <a:lnTo>
                      <a:pt x="8438" y="3593"/>
                    </a:lnTo>
                    <a:lnTo>
                      <a:pt x="8480" y="3593"/>
                    </a:lnTo>
                    <a:lnTo>
                      <a:pt x="8522" y="3551"/>
                    </a:lnTo>
                    <a:lnTo>
                      <a:pt x="8563" y="3509"/>
                    </a:lnTo>
                    <a:lnTo>
                      <a:pt x="8563" y="3426"/>
                    </a:lnTo>
                    <a:lnTo>
                      <a:pt x="8480" y="3384"/>
                    </a:lnTo>
                    <a:lnTo>
                      <a:pt x="8396" y="3342"/>
                    </a:lnTo>
                    <a:lnTo>
                      <a:pt x="4178" y="1713"/>
                    </a:lnTo>
                    <a:lnTo>
                      <a:pt x="2089" y="878"/>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783;p24"/>
            <p:cNvGrpSpPr/>
            <p:nvPr/>
          </p:nvGrpSpPr>
          <p:grpSpPr>
            <a:xfrm flipH="1">
              <a:off x="6244611" y="2098623"/>
              <a:ext cx="538145" cy="677142"/>
              <a:chOff x="6308475" y="-299100"/>
              <a:chExt cx="745560" cy="938130"/>
            </a:xfrm>
          </p:grpSpPr>
          <p:sp>
            <p:nvSpPr>
              <p:cNvPr id="784" name="Google Shape;784;p24"/>
              <p:cNvSpPr/>
              <p:nvPr/>
            </p:nvSpPr>
            <p:spPr>
              <a:xfrm>
                <a:off x="6819918" y="-299100"/>
                <a:ext cx="185276" cy="399973"/>
              </a:xfrm>
              <a:custGeom>
                <a:avLst/>
                <a:gdLst/>
                <a:ahLst/>
                <a:cxnLst/>
                <a:rect l="l" t="t" r="r" b="b"/>
                <a:pathLst>
                  <a:path w="4446" h="9598" extrusionOk="0">
                    <a:moveTo>
                      <a:pt x="3848" y="0"/>
                    </a:moveTo>
                    <a:lnTo>
                      <a:pt x="3738" y="44"/>
                    </a:lnTo>
                    <a:lnTo>
                      <a:pt x="3605" y="89"/>
                    </a:lnTo>
                    <a:lnTo>
                      <a:pt x="3495" y="177"/>
                    </a:lnTo>
                    <a:lnTo>
                      <a:pt x="3362" y="266"/>
                    </a:lnTo>
                    <a:lnTo>
                      <a:pt x="3273" y="376"/>
                    </a:lnTo>
                    <a:lnTo>
                      <a:pt x="3185" y="509"/>
                    </a:lnTo>
                    <a:lnTo>
                      <a:pt x="2964" y="818"/>
                    </a:lnTo>
                    <a:lnTo>
                      <a:pt x="2765" y="1172"/>
                    </a:lnTo>
                    <a:lnTo>
                      <a:pt x="2566" y="1526"/>
                    </a:lnTo>
                    <a:lnTo>
                      <a:pt x="2411" y="1880"/>
                    </a:lnTo>
                    <a:lnTo>
                      <a:pt x="2101" y="2610"/>
                    </a:lnTo>
                    <a:lnTo>
                      <a:pt x="1836" y="3361"/>
                    </a:lnTo>
                    <a:lnTo>
                      <a:pt x="1305" y="4865"/>
                    </a:lnTo>
                    <a:lnTo>
                      <a:pt x="1040" y="5639"/>
                    </a:lnTo>
                    <a:lnTo>
                      <a:pt x="775" y="6435"/>
                    </a:lnTo>
                    <a:lnTo>
                      <a:pt x="531" y="7253"/>
                    </a:lnTo>
                    <a:lnTo>
                      <a:pt x="310" y="8049"/>
                    </a:lnTo>
                    <a:lnTo>
                      <a:pt x="133" y="8823"/>
                    </a:lnTo>
                    <a:lnTo>
                      <a:pt x="1" y="9597"/>
                    </a:lnTo>
                    <a:lnTo>
                      <a:pt x="133" y="9443"/>
                    </a:lnTo>
                    <a:lnTo>
                      <a:pt x="288" y="9266"/>
                    </a:lnTo>
                    <a:lnTo>
                      <a:pt x="620" y="8801"/>
                    </a:lnTo>
                    <a:lnTo>
                      <a:pt x="1173" y="8005"/>
                    </a:lnTo>
                    <a:lnTo>
                      <a:pt x="1770" y="7143"/>
                    </a:lnTo>
                    <a:lnTo>
                      <a:pt x="2345" y="6258"/>
                    </a:lnTo>
                    <a:lnTo>
                      <a:pt x="2875" y="5374"/>
                    </a:lnTo>
                    <a:lnTo>
                      <a:pt x="3119" y="4931"/>
                    </a:lnTo>
                    <a:lnTo>
                      <a:pt x="3340" y="4467"/>
                    </a:lnTo>
                    <a:lnTo>
                      <a:pt x="3561" y="4003"/>
                    </a:lnTo>
                    <a:lnTo>
                      <a:pt x="3760" y="3516"/>
                    </a:lnTo>
                    <a:lnTo>
                      <a:pt x="3959" y="3052"/>
                    </a:lnTo>
                    <a:lnTo>
                      <a:pt x="4136" y="2565"/>
                    </a:lnTo>
                    <a:lnTo>
                      <a:pt x="4291" y="2101"/>
                    </a:lnTo>
                    <a:lnTo>
                      <a:pt x="4401" y="1614"/>
                    </a:lnTo>
                    <a:lnTo>
                      <a:pt x="4423" y="1371"/>
                    </a:lnTo>
                    <a:lnTo>
                      <a:pt x="4445" y="1128"/>
                    </a:lnTo>
                    <a:lnTo>
                      <a:pt x="4445" y="885"/>
                    </a:lnTo>
                    <a:lnTo>
                      <a:pt x="4423" y="641"/>
                    </a:lnTo>
                    <a:lnTo>
                      <a:pt x="4401" y="465"/>
                    </a:lnTo>
                    <a:lnTo>
                      <a:pt x="4335" y="310"/>
                    </a:lnTo>
                    <a:lnTo>
                      <a:pt x="4246" y="155"/>
                    </a:lnTo>
                    <a:lnTo>
                      <a:pt x="4180" y="111"/>
                    </a:lnTo>
                    <a:lnTo>
                      <a:pt x="4114" y="67"/>
                    </a:lnTo>
                    <a:lnTo>
                      <a:pt x="3981" y="22"/>
                    </a:lnTo>
                    <a:lnTo>
                      <a:pt x="3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24"/>
              <p:cNvSpPr/>
              <p:nvPr/>
            </p:nvSpPr>
            <p:spPr>
              <a:xfrm>
                <a:off x="6707486" y="-208796"/>
                <a:ext cx="79303" cy="432227"/>
              </a:xfrm>
              <a:custGeom>
                <a:avLst/>
                <a:gdLst/>
                <a:ahLst/>
                <a:cxnLst/>
                <a:rect l="l" t="t" r="r" b="b"/>
                <a:pathLst>
                  <a:path w="1903" h="10372" extrusionOk="0">
                    <a:moveTo>
                      <a:pt x="730" y="0"/>
                    </a:moveTo>
                    <a:lnTo>
                      <a:pt x="598" y="45"/>
                    </a:lnTo>
                    <a:lnTo>
                      <a:pt x="509" y="133"/>
                    </a:lnTo>
                    <a:lnTo>
                      <a:pt x="399" y="221"/>
                    </a:lnTo>
                    <a:lnTo>
                      <a:pt x="332" y="354"/>
                    </a:lnTo>
                    <a:lnTo>
                      <a:pt x="266" y="487"/>
                    </a:lnTo>
                    <a:lnTo>
                      <a:pt x="222" y="619"/>
                    </a:lnTo>
                    <a:lnTo>
                      <a:pt x="178" y="752"/>
                    </a:lnTo>
                    <a:lnTo>
                      <a:pt x="89" y="1150"/>
                    </a:lnTo>
                    <a:lnTo>
                      <a:pt x="45" y="1548"/>
                    </a:lnTo>
                    <a:lnTo>
                      <a:pt x="1" y="1946"/>
                    </a:lnTo>
                    <a:lnTo>
                      <a:pt x="1" y="2344"/>
                    </a:lnTo>
                    <a:lnTo>
                      <a:pt x="1" y="3140"/>
                    </a:lnTo>
                    <a:lnTo>
                      <a:pt x="45" y="3936"/>
                    </a:lnTo>
                    <a:lnTo>
                      <a:pt x="133" y="5507"/>
                    </a:lnTo>
                    <a:lnTo>
                      <a:pt x="200" y="6325"/>
                    </a:lnTo>
                    <a:lnTo>
                      <a:pt x="266" y="7165"/>
                    </a:lnTo>
                    <a:lnTo>
                      <a:pt x="355" y="8005"/>
                    </a:lnTo>
                    <a:lnTo>
                      <a:pt x="465" y="8824"/>
                    </a:lnTo>
                    <a:lnTo>
                      <a:pt x="598" y="9620"/>
                    </a:lnTo>
                    <a:lnTo>
                      <a:pt x="775" y="10371"/>
                    </a:lnTo>
                    <a:lnTo>
                      <a:pt x="841" y="10195"/>
                    </a:lnTo>
                    <a:lnTo>
                      <a:pt x="930" y="9951"/>
                    </a:lnTo>
                    <a:lnTo>
                      <a:pt x="1062" y="9399"/>
                    </a:lnTo>
                    <a:lnTo>
                      <a:pt x="1239" y="8448"/>
                    </a:lnTo>
                    <a:lnTo>
                      <a:pt x="1460" y="7430"/>
                    </a:lnTo>
                    <a:lnTo>
                      <a:pt x="1659" y="6391"/>
                    </a:lnTo>
                    <a:lnTo>
                      <a:pt x="1792" y="5374"/>
                    </a:lnTo>
                    <a:lnTo>
                      <a:pt x="1836" y="4865"/>
                    </a:lnTo>
                    <a:lnTo>
                      <a:pt x="1858" y="4357"/>
                    </a:lnTo>
                    <a:lnTo>
                      <a:pt x="1880" y="3826"/>
                    </a:lnTo>
                    <a:lnTo>
                      <a:pt x="1903" y="3317"/>
                    </a:lnTo>
                    <a:lnTo>
                      <a:pt x="1880" y="2809"/>
                    </a:lnTo>
                    <a:lnTo>
                      <a:pt x="1858" y="2300"/>
                    </a:lnTo>
                    <a:lnTo>
                      <a:pt x="1814" y="1791"/>
                    </a:lnTo>
                    <a:lnTo>
                      <a:pt x="1726" y="1305"/>
                    </a:lnTo>
                    <a:lnTo>
                      <a:pt x="1659" y="1062"/>
                    </a:lnTo>
                    <a:lnTo>
                      <a:pt x="1593" y="841"/>
                    </a:lnTo>
                    <a:lnTo>
                      <a:pt x="1482" y="619"/>
                    </a:lnTo>
                    <a:lnTo>
                      <a:pt x="1372" y="398"/>
                    </a:lnTo>
                    <a:lnTo>
                      <a:pt x="1283" y="266"/>
                    </a:lnTo>
                    <a:lnTo>
                      <a:pt x="1151" y="133"/>
                    </a:lnTo>
                    <a:lnTo>
                      <a:pt x="1018" y="45"/>
                    </a:lnTo>
                    <a:lnTo>
                      <a:pt x="9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24"/>
              <p:cNvSpPr/>
              <p:nvPr/>
            </p:nvSpPr>
            <p:spPr>
              <a:xfrm>
                <a:off x="6707486" y="-6061"/>
                <a:ext cx="346549" cy="272788"/>
              </a:xfrm>
              <a:custGeom>
                <a:avLst/>
                <a:gdLst/>
                <a:ahLst/>
                <a:cxnLst/>
                <a:rect l="l" t="t" r="r" b="b"/>
                <a:pathLst>
                  <a:path w="8316" h="6546" extrusionOk="0">
                    <a:moveTo>
                      <a:pt x="7763" y="0"/>
                    </a:moveTo>
                    <a:lnTo>
                      <a:pt x="7630" y="22"/>
                    </a:lnTo>
                    <a:lnTo>
                      <a:pt x="7475" y="44"/>
                    </a:lnTo>
                    <a:lnTo>
                      <a:pt x="7342" y="89"/>
                    </a:lnTo>
                    <a:lnTo>
                      <a:pt x="7210" y="155"/>
                    </a:lnTo>
                    <a:lnTo>
                      <a:pt x="6856" y="332"/>
                    </a:lnTo>
                    <a:lnTo>
                      <a:pt x="6502" y="531"/>
                    </a:lnTo>
                    <a:lnTo>
                      <a:pt x="6170" y="752"/>
                    </a:lnTo>
                    <a:lnTo>
                      <a:pt x="5861" y="973"/>
                    </a:lnTo>
                    <a:lnTo>
                      <a:pt x="5220" y="1482"/>
                    </a:lnTo>
                    <a:lnTo>
                      <a:pt x="4622" y="2013"/>
                    </a:lnTo>
                    <a:lnTo>
                      <a:pt x="3450" y="3052"/>
                    </a:lnTo>
                    <a:lnTo>
                      <a:pt x="2831" y="3605"/>
                    </a:lnTo>
                    <a:lnTo>
                      <a:pt x="2212" y="4180"/>
                    </a:lnTo>
                    <a:lnTo>
                      <a:pt x="1615" y="4755"/>
                    </a:lnTo>
                    <a:lnTo>
                      <a:pt x="1040" y="5352"/>
                    </a:lnTo>
                    <a:lnTo>
                      <a:pt x="487" y="5949"/>
                    </a:lnTo>
                    <a:lnTo>
                      <a:pt x="1" y="6546"/>
                    </a:lnTo>
                    <a:lnTo>
                      <a:pt x="200" y="6502"/>
                    </a:lnTo>
                    <a:lnTo>
                      <a:pt x="421" y="6413"/>
                    </a:lnTo>
                    <a:lnTo>
                      <a:pt x="930" y="6170"/>
                    </a:lnTo>
                    <a:lnTo>
                      <a:pt x="1814" y="5750"/>
                    </a:lnTo>
                    <a:lnTo>
                      <a:pt x="2743" y="5285"/>
                    </a:lnTo>
                    <a:lnTo>
                      <a:pt x="3672" y="4777"/>
                    </a:lnTo>
                    <a:lnTo>
                      <a:pt x="4556" y="4268"/>
                    </a:lnTo>
                    <a:lnTo>
                      <a:pt x="4998" y="3981"/>
                    </a:lnTo>
                    <a:lnTo>
                      <a:pt x="5419" y="3693"/>
                    </a:lnTo>
                    <a:lnTo>
                      <a:pt x="5839" y="3406"/>
                    </a:lnTo>
                    <a:lnTo>
                      <a:pt x="6259" y="3096"/>
                    </a:lnTo>
                    <a:lnTo>
                      <a:pt x="6657" y="2764"/>
                    </a:lnTo>
                    <a:lnTo>
                      <a:pt x="7033" y="2411"/>
                    </a:lnTo>
                    <a:lnTo>
                      <a:pt x="7387" y="2079"/>
                    </a:lnTo>
                    <a:lnTo>
                      <a:pt x="7718" y="1703"/>
                    </a:lnTo>
                    <a:lnTo>
                      <a:pt x="7873" y="1526"/>
                    </a:lnTo>
                    <a:lnTo>
                      <a:pt x="8006" y="1305"/>
                    </a:lnTo>
                    <a:lnTo>
                      <a:pt x="8116" y="1106"/>
                    </a:lnTo>
                    <a:lnTo>
                      <a:pt x="8227" y="885"/>
                    </a:lnTo>
                    <a:lnTo>
                      <a:pt x="8271" y="708"/>
                    </a:lnTo>
                    <a:lnTo>
                      <a:pt x="8315" y="531"/>
                    </a:lnTo>
                    <a:lnTo>
                      <a:pt x="8293" y="376"/>
                    </a:lnTo>
                    <a:lnTo>
                      <a:pt x="8271" y="288"/>
                    </a:lnTo>
                    <a:lnTo>
                      <a:pt x="8227" y="221"/>
                    </a:lnTo>
                    <a:lnTo>
                      <a:pt x="8139" y="111"/>
                    </a:lnTo>
                    <a:lnTo>
                      <a:pt x="8028" y="44"/>
                    </a:lnTo>
                    <a:lnTo>
                      <a:pt x="7895" y="22"/>
                    </a:lnTo>
                    <a:lnTo>
                      <a:pt x="77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24"/>
              <p:cNvSpPr/>
              <p:nvPr/>
            </p:nvSpPr>
            <p:spPr>
              <a:xfrm>
                <a:off x="6619933" y="260266"/>
                <a:ext cx="423059" cy="111516"/>
              </a:xfrm>
              <a:custGeom>
                <a:avLst/>
                <a:gdLst/>
                <a:ahLst/>
                <a:cxnLst/>
                <a:rect l="l" t="t" r="r" b="b"/>
                <a:pathLst>
                  <a:path w="10152" h="2676" extrusionOk="0">
                    <a:moveTo>
                      <a:pt x="8868" y="0"/>
                    </a:moveTo>
                    <a:lnTo>
                      <a:pt x="8470" y="22"/>
                    </a:lnTo>
                    <a:lnTo>
                      <a:pt x="8072" y="88"/>
                    </a:lnTo>
                    <a:lnTo>
                      <a:pt x="7696" y="155"/>
                    </a:lnTo>
                    <a:lnTo>
                      <a:pt x="6900" y="332"/>
                    </a:lnTo>
                    <a:lnTo>
                      <a:pt x="6149" y="531"/>
                    </a:lnTo>
                    <a:lnTo>
                      <a:pt x="4623" y="951"/>
                    </a:lnTo>
                    <a:lnTo>
                      <a:pt x="3827" y="1194"/>
                    </a:lnTo>
                    <a:lnTo>
                      <a:pt x="3008" y="1437"/>
                    </a:lnTo>
                    <a:lnTo>
                      <a:pt x="2212" y="1703"/>
                    </a:lnTo>
                    <a:lnTo>
                      <a:pt x="1438" y="1968"/>
                    </a:lnTo>
                    <a:lnTo>
                      <a:pt x="686" y="2278"/>
                    </a:lnTo>
                    <a:lnTo>
                      <a:pt x="1" y="2609"/>
                    </a:lnTo>
                    <a:lnTo>
                      <a:pt x="178" y="2632"/>
                    </a:lnTo>
                    <a:lnTo>
                      <a:pt x="421" y="2654"/>
                    </a:lnTo>
                    <a:lnTo>
                      <a:pt x="996" y="2676"/>
                    </a:lnTo>
                    <a:lnTo>
                      <a:pt x="1969" y="2654"/>
                    </a:lnTo>
                    <a:lnTo>
                      <a:pt x="3031" y="2654"/>
                    </a:lnTo>
                    <a:lnTo>
                      <a:pt x="4070" y="2632"/>
                    </a:lnTo>
                    <a:lnTo>
                      <a:pt x="5087" y="2543"/>
                    </a:lnTo>
                    <a:lnTo>
                      <a:pt x="5596" y="2477"/>
                    </a:lnTo>
                    <a:lnTo>
                      <a:pt x="6104" y="2410"/>
                    </a:lnTo>
                    <a:lnTo>
                      <a:pt x="6613" y="2322"/>
                    </a:lnTo>
                    <a:lnTo>
                      <a:pt x="7122" y="2211"/>
                    </a:lnTo>
                    <a:lnTo>
                      <a:pt x="7630" y="2101"/>
                    </a:lnTo>
                    <a:lnTo>
                      <a:pt x="8117" y="1968"/>
                    </a:lnTo>
                    <a:lnTo>
                      <a:pt x="8603" y="1813"/>
                    </a:lnTo>
                    <a:lnTo>
                      <a:pt x="9045" y="1614"/>
                    </a:lnTo>
                    <a:lnTo>
                      <a:pt x="9267" y="1504"/>
                    </a:lnTo>
                    <a:lnTo>
                      <a:pt x="9488" y="1393"/>
                    </a:lnTo>
                    <a:lnTo>
                      <a:pt x="9687" y="1260"/>
                    </a:lnTo>
                    <a:lnTo>
                      <a:pt x="9864" y="1084"/>
                    </a:lnTo>
                    <a:lnTo>
                      <a:pt x="9996" y="973"/>
                    </a:lnTo>
                    <a:lnTo>
                      <a:pt x="10085" y="818"/>
                    </a:lnTo>
                    <a:lnTo>
                      <a:pt x="10151" y="663"/>
                    </a:lnTo>
                    <a:lnTo>
                      <a:pt x="10151" y="597"/>
                    </a:lnTo>
                    <a:lnTo>
                      <a:pt x="10151" y="509"/>
                    </a:lnTo>
                    <a:lnTo>
                      <a:pt x="10129" y="376"/>
                    </a:lnTo>
                    <a:lnTo>
                      <a:pt x="10063" y="265"/>
                    </a:lnTo>
                    <a:lnTo>
                      <a:pt x="9952" y="177"/>
                    </a:lnTo>
                    <a:lnTo>
                      <a:pt x="9841" y="111"/>
                    </a:lnTo>
                    <a:lnTo>
                      <a:pt x="9709" y="66"/>
                    </a:lnTo>
                    <a:lnTo>
                      <a:pt x="9554" y="22"/>
                    </a:lnTo>
                    <a:lnTo>
                      <a:pt x="93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24"/>
              <p:cNvSpPr/>
              <p:nvPr/>
            </p:nvSpPr>
            <p:spPr>
              <a:xfrm>
                <a:off x="6572969" y="-39232"/>
                <a:ext cx="79261" cy="432227"/>
              </a:xfrm>
              <a:custGeom>
                <a:avLst/>
                <a:gdLst/>
                <a:ahLst/>
                <a:cxnLst/>
                <a:rect l="l" t="t" r="r" b="b"/>
                <a:pathLst>
                  <a:path w="1902" h="10372" extrusionOk="0">
                    <a:moveTo>
                      <a:pt x="730" y="0"/>
                    </a:moveTo>
                    <a:lnTo>
                      <a:pt x="619" y="44"/>
                    </a:lnTo>
                    <a:lnTo>
                      <a:pt x="509" y="133"/>
                    </a:lnTo>
                    <a:lnTo>
                      <a:pt x="420" y="243"/>
                    </a:lnTo>
                    <a:lnTo>
                      <a:pt x="332" y="354"/>
                    </a:lnTo>
                    <a:lnTo>
                      <a:pt x="266" y="487"/>
                    </a:lnTo>
                    <a:lnTo>
                      <a:pt x="221" y="619"/>
                    </a:lnTo>
                    <a:lnTo>
                      <a:pt x="177" y="774"/>
                    </a:lnTo>
                    <a:lnTo>
                      <a:pt x="111" y="1150"/>
                    </a:lnTo>
                    <a:lnTo>
                      <a:pt x="44" y="1548"/>
                    </a:lnTo>
                    <a:lnTo>
                      <a:pt x="22" y="1946"/>
                    </a:lnTo>
                    <a:lnTo>
                      <a:pt x="0" y="2344"/>
                    </a:lnTo>
                    <a:lnTo>
                      <a:pt x="22" y="3140"/>
                    </a:lnTo>
                    <a:lnTo>
                      <a:pt x="44" y="3936"/>
                    </a:lnTo>
                    <a:lnTo>
                      <a:pt x="155" y="5506"/>
                    </a:lnTo>
                    <a:lnTo>
                      <a:pt x="199" y="6347"/>
                    </a:lnTo>
                    <a:lnTo>
                      <a:pt x="266" y="7187"/>
                    </a:lnTo>
                    <a:lnTo>
                      <a:pt x="354" y="8005"/>
                    </a:lnTo>
                    <a:lnTo>
                      <a:pt x="465" y="8846"/>
                    </a:lnTo>
                    <a:lnTo>
                      <a:pt x="619" y="9620"/>
                    </a:lnTo>
                    <a:lnTo>
                      <a:pt x="796" y="10371"/>
                    </a:lnTo>
                    <a:lnTo>
                      <a:pt x="863" y="10194"/>
                    </a:lnTo>
                    <a:lnTo>
                      <a:pt x="929" y="9973"/>
                    </a:lnTo>
                    <a:lnTo>
                      <a:pt x="1062" y="9420"/>
                    </a:lnTo>
                    <a:lnTo>
                      <a:pt x="1261" y="8447"/>
                    </a:lnTo>
                    <a:lnTo>
                      <a:pt x="1482" y="7430"/>
                    </a:lnTo>
                    <a:lnTo>
                      <a:pt x="1659" y="6391"/>
                    </a:lnTo>
                    <a:lnTo>
                      <a:pt x="1791" y="5374"/>
                    </a:lnTo>
                    <a:lnTo>
                      <a:pt x="1836" y="4865"/>
                    </a:lnTo>
                    <a:lnTo>
                      <a:pt x="1880" y="4357"/>
                    </a:lnTo>
                    <a:lnTo>
                      <a:pt x="1902" y="3848"/>
                    </a:lnTo>
                    <a:lnTo>
                      <a:pt x="1902" y="3317"/>
                    </a:lnTo>
                    <a:lnTo>
                      <a:pt x="1902" y="2809"/>
                    </a:lnTo>
                    <a:lnTo>
                      <a:pt x="1858" y="2300"/>
                    </a:lnTo>
                    <a:lnTo>
                      <a:pt x="1813" y="1813"/>
                    </a:lnTo>
                    <a:lnTo>
                      <a:pt x="1725" y="1327"/>
                    </a:lnTo>
                    <a:lnTo>
                      <a:pt x="1681" y="1084"/>
                    </a:lnTo>
                    <a:lnTo>
                      <a:pt x="1592" y="840"/>
                    </a:lnTo>
                    <a:lnTo>
                      <a:pt x="1504" y="619"/>
                    </a:lnTo>
                    <a:lnTo>
                      <a:pt x="1393" y="398"/>
                    </a:lnTo>
                    <a:lnTo>
                      <a:pt x="1283" y="266"/>
                    </a:lnTo>
                    <a:lnTo>
                      <a:pt x="1172" y="133"/>
                    </a:lnTo>
                    <a:lnTo>
                      <a:pt x="1040" y="44"/>
                    </a:lnTo>
                    <a:lnTo>
                      <a:pt x="951" y="22"/>
                    </a:lnTo>
                    <a:lnTo>
                      <a:pt x="86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24"/>
              <p:cNvSpPr/>
              <p:nvPr/>
            </p:nvSpPr>
            <p:spPr>
              <a:xfrm>
                <a:off x="6308475" y="-41107"/>
                <a:ext cx="587041" cy="680137"/>
              </a:xfrm>
              <a:custGeom>
                <a:avLst/>
                <a:gdLst/>
                <a:ahLst/>
                <a:cxnLst/>
                <a:rect l="l" t="t" r="r" b="b"/>
                <a:pathLst>
                  <a:path w="14087" h="16321" extrusionOk="0">
                    <a:moveTo>
                      <a:pt x="13998" y="1"/>
                    </a:moveTo>
                    <a:lnTo>
                      <a:pt x="13954" y="23"/>
                    </a:lnTo>
                    <a:lnTo>
                      <a:pt x="13910" y="45"/>
                    </a:lnTo>
                    <a:lnTo>
                      <a:pt x="13888" y="67"/>
                    </a:lnTo>
                    <a:lnTo>
                      <a:pt x="13291" y="1284"/>
                    </a:lnTo>
                    <a:lnTo>
                      <a:pt x="12672" y="2478"/>
                    </a:lnTo>
                    <a:lnTo>
                      <a:pt x="12008" y="3628"/>
                    </a:lnTo>
                    <a:lnTo>
                      <a:pt x="11301" y="4777"/>
                    </a:lnTo>
                    <a:lnTo>
                      <a:pt x="10549" y="5883"/>
                    </a:lnTo>
                    <a:lnTo>
                      <a:pt x="9753" y="6967"/>
                    </a:lnTo>
                    <a:lnTo>
                      <a:pt x="8934" y="8028"/>
                    </a:lnTo>
                    <a:lnTo>
                      <a:pt x="8094" y="9067"/>
                    </a:lnTo>
                    <a:lnTo>
                      <a:pt x="7188" y="10063"/>
                    </a:lnTo>
                    <a:lnTo>
                      <a:pt x="6281" y="11036"/>
                    </a:lnTo>
                    <a:lnTo>
                      <a:pt x="5308" y="11964"/>
                    </a:lnTo>
                    <a:lnTo>
                      <a:pt x="4335" y="12871"/>
                    </a:lnTo>
                    <a:lnTo>
                      <a:pt x="3296" y="13733"/>
                    </a:lnTo>
                    <a:lnTo>
                      <a:pt x="2256" y="14574"/>
                    </a:lnTo>
                    <a:lnTo>
                      <a:pt x="1173" y="15370"/>
                    </a:lnTo>
                    <a:lnTo>
                      <a:pt x="67" y="16122"/>
                    </a:lnTo>
                    <a:lnTo>
                      <a:pt x="23" y="16166"/>
                    </a:lnTo>
                    <a:lnTo>
                      <a:pt x="1" y="16210"/>
                    </a:lnTo>
                    <a:lnTo>
                      <a:pt x="1" y="16232"/>
                    </a:lnTo>
                    <a:lnTo>
                      <a:pt x="23" y="16276"/>
                    </a:lnTo>
                    <a:lnTo>
                      <a:pt x="67" y="16321"/>
                    </a:lnTo>
                    <a:lnTo>
                      <a:pt x="178" y="16321"/>
                    </a:lnTo>
                    <a:lnTo>
                      <a:pt x="1305" y="15547"/>
                    </a:lnTo>
                    <a:lnTo>
                      <a:pt x="2389" y="14728"/>
                    </a:lnTo>
                    <a:lnTo>
                      <a:pt x="3450" y="13910"/>
                    </a:lnTo>
                    <a:lnTo>
                      <a:pt x="4468" y="13026"/>
                    </a:lnTo>
                    <a:lnTo>
                      <a:pt x="5463" y="12119"/>
                    </a:lnTo>
                    <a:lnTo>
                      <a:pt x="6436" y="11168"/>
                    </a:lnTo>
                    <a:lnTo>
                      <a:pt x="7364" y="10195"/>
                    </a:lnTo>
                    <a:lnTo>
                      <a:pt x="8249" y="9200"/>
                    </a:lnTo>
                    <a:lnTo>
                      <a:pt x="9111" y="8161"/>
                    </a:lnTo>
                    <a:lnTo>
                      <a:pt x="9930" y="7099"/>
                    </a:lnTo>
                    <a:lnTo>
                      <a:pt x="10726" y="6016"/>
                    </a:lnTo>
                    <a:lnTo>
                      <a:pt x="11478" y="4888"/>
                    </a:lnTo>
                    <a:lnTo>
                      <a:pt x="12185" y="3738"/>
                    </a:lnTo>
                    <a:lnTo>
                      <a:pt x="12849" y="2566"/>
                    </a:lnTo>
                    <a:lnTo>
                      <a:pt x="13490" y="1372"/>
                    </a:lnTo>
                    <a:lnTo>
                      <a:pt x="14087" y="156"/>
                    </a:lnTo>
                    <a:lnTo>
                      <a:pt x="14087" y="112"/>
                    </a:lnTo>
                    <a:lnTo>
                      <a:pt x="14087" y="67"/>
                    </a:lnTo>
                    <a:lnTo>
                      <a:pt x="14065" y="45"/>
                    </a:lnTo>
                    <a:lnTo>
                      <a:pt x="14043" y="23"/>
                    </a:lnTo>
                    <a:lnTo>
                      <a:pt x="1399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24"/>
            <p:cNvGrpSpPr/>
            <p:nvPr/>
          </p:nvGrpSpPr>
          <p:grpSpPr>
            <a:xfrm>
              <a:off x="8058789" y="2005344"/>
              <a:ext cx="538138" cy="855509"/>
              <a:chOff x="5840875" y="-1150173"/>
              <a:chExt cx="1165305" cy="1852554"/>
            </a:xfrm>
          </p:grpSpPr>
          <p:sp>
            <p:nvSpPr>
              <p:cNvPr id="791" name="Google Shape;791;p24"/>
              <p:cNvSpPr/>
              <p:nvPr/>
            </p:nvSpPr>
            <p:spPr>
              <a:xfrm>
                <a:off x="6185439" y="28828"/>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24"/>
              <p:cNvSpPr/>
              <p:nvPr/>
            </p:nvSpPr>
            <p:spPr>
              <a:xfrm rot="5400000">
                <a:off x="5890764" y="60853"/>
                <a:ext cx="313405" cy="116108"/>
              </a:xfrm>
              <a:custGeom>
                <a:avLst/>
                <a:gdLst/>
                <a:ahLst/>
                <a:cxnLst/>
                <a:rect l="l" t="t" r="r" b="b"/>
                <a:pathLst>
                  <a:path w="4003" h="1483" extrusionOk="0">
                    <a:moveTo>
                      <a:pt x="2654" y="1"/>
                    </a:moveTo>
                    <a:lnTo>
                      <a:pt x="2366" y="23"/>
                    </a:lnTo>
                    <a:lnTo>
                      <a:pt x="2101" y="45"/>
                    </a:lnTo>
                    <a:lnTo>
                      <a:pt x="1836" y="111"/>
                    </a:lnTo>
                    <a:lnTo>
                      <a:pt x="1548" y="177"/>
                    </a:lnTo>
                    <a:lnTo>
                      <a:pt x="1305" y="288"/>
                    </a:lnTo>
                    <a:lnTo>
                      <a:pt x="1040" y="399"/>
                    </a:lnTo>
                    <a:lnTo>
                      <a:pt x="818" y="553"/>
                    </a:lnTo>
                    <a:lnTo>
                      <a:pt x="575" y="708"/>
                    </a:lnTo>
                    <a:lnTo>
                      <a:pt x="376" y="885"/>
                    </a:lnTo>
                    <a:lnTo>
                      <a:pt x="177" y="1084"/>
                    </a:lnTo>
                    <a:lnTo>
                      <a:pt x="0" y="1283"/>
                    </a:lnTo>
                    <a:lnTo>
                      <a:pt x="244" y="1372"/>
                    </a:lnTo>
                    <a:lnTo>
                      <a:pt x="509" y="1416"/>
                    </a:lnTo>
                    <a:lnTo>
                      <a:pt x="774" y="1460"/>
                    </a:lnTo>
                    <a:lnTo>
                      <a:pt x="1062" y="1482"/>
                    </a:lnTo>
                    <a:lnTo>
                      <a:pt x="1327" y="1482"/>
                    </a:lnTo>
                    <a:lnTo>
                      <a:pt x="1615" y="1460"/>
                    </a:lnTo>
                    <a:lnTo>
                      <a:pt x="1880" y="1416"/>
                    </a:lnTo>
                    <a:lnTo>
                      <a:pt x="2145" y="1349"/>
                    </a:lnTo>
                    <a:lnTo>
                      <a:pt x="2411" y="1283"/>
                    </a:lnTo>
                    <a:lnTo>
                      <a:pt x="2676" y="1195"/>
                    </a:lnTo>
                    <a:lnTo>
                      <a:pt x="2919" y="1084"/>
                    </a:lnTo>
                    <a:lnTo>
                      <a:pt x="3163" y="951"/>
                    </a:lnTo>
                    <a:lnTo>
                      <a:pt x="3406" y="819"/>
                    </a:lnTo>
                    <a:lnTo>
                      <a:pt x="3627" y="664"/>
                    </a:lnTo>
                    <a:lnTo>
                      <a:pt x="3826" y="487"/>
                    </a:lnTo>
                    <a:lnTo>
                      <a:pt x="4003" y="288"/>
                    </a:lnTo>
                    <a:lnTo>
                      <a:pt x="3737" y="177"/>
                    </a:lnTo>
                    <a:lnTo>
                      <a:pt x="3472" y="111"/>
                    </a:lnTo>
                    <a:lnTo>
                      <a:pt x="3207" y="45"/>
                    </a:lnTo>
                    <a:lnTo>
                      <a:pt x="2919" y="23"/>
                    </a:lnTo>
                    <a:lnTo>
                      <a:pt x="26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24"/>
              <p:cNvSpPr/>
              <p:nvPr/>
            </p:nvSpPr>
            <p:spPr>
              <a:xfrm>
                <a:off x="5840875" y="-464569"/>
                <a:ext cx="621642" cy="1166950"/>
              </a:xfrm>
              <a:custGeom>
                <a:avLst/>
                <a:gdLst/>
                <a:ahLst/>
                <a:cxnLst/>
                <a:rect l="l" t="t" r="r" b="b"/>
                <a:pathLst>
                  <a:path w="7940" h="14905" extrusionOk="0">
                    <a:moveTo>
                      <a:pt x="7829" y="0"/>
                    </a:moveTo>
                    <a:lnTo>
                      <a:pt x="7785" y="22"/>
                    </a:lnTo>
                    <a:lnTo>
                      <a:pt x="7763" y="44"/>
                    </a:lnTo>
                    <a:lnTo>
                      <a:pt x="7740" y="89"/>
                    </a:lnTo>
                    <a:lnTo>
                      <a:pt x="7320" y="1261"/>
                    </a:lnTo>
                    <a:lnTo>
                      <a:pt x="6856" y="2433"/>
                    </a:lnTo>
                    <a:lnTo>
                      <a:pt x="6369" y="3583"/>
                    </a:lnTo>
                    <a:lnTo>
                      <a:pt x="5839" y="4732"/>
                    </a:lnTo>
                    <a:lnTo>
                      <a:pt x="5264" y="5838"/>
                    </a:lnTo>
                    <a:lnTo>
                      <a:pt x="4645" y="6922"/>
                    </a:lnTo>
                    <a:lnTo>
                      <a:pt x="4003" y="8005"/>
                    </a:lnTo>
                    <a:lnTo>
                      <a:pt x="3296" y="9045"/>
                    </a:lnTo>
                    <a:lnTo>
                      <a:pt x="2853" y="9708"/>
                    </a:lnTo>
                    <a:lnTo>
                      <a:pt x="2168" y="10725"/>
                    </a:lnTo>
                    <a:lnTo>
                      <a:pt x="1858" y="11190"/>
                    </a:lnTo>
                    <a:lnTo>
                      <a:pt x="1549" y="11676"/>
                    </a:lnTo>
                    <a:lnTo>
                      <a:pt x="1261" y="12185"/>
                    </a:lnTo>
                    <a:lnTo>
                      <a:pt x="996" y="12671"/>
                    </a:lnTo>
                    <a:lnTo>
                      <a:pt x="730" y="13180"/>
                    </a:lnTo>
                    <a:lnTo>
                      <a:pt x="465" y="13711"/>
                    </a:lnTo>
                    <a:lnTo>
                      <a:pt x="244" y="14219"/>
                    </a:lnTo>
                    <a:lnTo>
                      <a:pt x="1" y="14750"/>
                    </a:lnTo>
                    <a:lnTo>
                      <a:pt x="1" y="14794"/>
                    </a:lnTo>
                    <a:lnTo>
                      <a:pt x="1" y="14838"/>
                    </a:lnTo>
                    <a:lnTo>
                      <a:pt x="23" y="14860"/>
                    </a:lnTo>
                    <a:lnTo>
                      <a:pt x="67" y="14883"/>
                    </a:lnTo>
                    <a:lnTo>
                      <a:pt x="111" y="14905"/>
                    </a:lnTo>
                    <a:lnTo>
                      <a:pt x="156" y="14883"/>
                    </a:lnTo>
                    <a:lnTo>
                      <a:pt x="200" y="14838"/>
                    </a:lnTo>
                    <a:lnTo>
                      <a:pt x="421" y="14308"/>
                    </a:lnTo>
                    <a:lnTo>
                      <a:pt x="664" y="13799"/>
                    </a:lnTo>
                    <a:lnTo>
                      <a:pt x="1173" y="12782"/>
                    </a:lnTo>
                    <a:lnTo>
                      <a:pt x="1748" y="11787"/>
                    </a:lnTo>
                    <a:lnTo>
                      <a:pt x="2035" y="11300"/>
                    </a:lnTo>
                    <a:lnTo>
                      <a:pt x="2345" y="10836"/>
                    </a:lnTo>
                    <a:lnTo>
                      <a:pt x="3030" y="9841"/>
                    </a:lnTo>
                    <a:lnTo>
                      <a:pt x="3473" y="9177"/>
                    </a:lnTo>
                    <a:lnTo>
                      <a:pt x="4180" y="8116"/>
                    </a:lnTo>
                    <a:lnTo>
                      <a:pt x="4821" y="7032"/>
                    </a:lnTo>
                    <a:lnTo>
                      <a:pt x="5441" y="5949"/>
                    </a:lnTo>
                    <a:lnTo>
                      <a:pt x="6038" y="4821"/>
                    </a:lnTo>
                    <a:lnTo>
                      <a:pt x="6568" y="3671"/>
                    </a:lnTo>
                    <a:lnTo>
                      <a:pt x="7077" y="2521"/>
                    </a:lnTo>
                    <a:lnTo>
                      <a:pt x="7519" y="1349"/>
                    </a:lnTo>
                    <a:lnTo>
                      <a:pt x="7939" y="155"/>
                    </a:lnTo>
                    <a:lnTo>
                      <a:pt x="7939" y="111"/>
                    </a:lnTo>
                    <a:lnTo>
                      <a:pt x="7939" y="67"/>
                    </a:lnTo>
                    <a:lnTo>
                      <a:pt x="7917" y="22"/>
                    </a:lnTo>
                    <a:lnTo>
                      <a:pt x="7873" y="22"/>
                    </a:lnTo>
                    <a:lnTo>
                      <a:pt x="782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24"/>
              <p:cNvSpPr/>
              <p:nvPr/>
            </p:nvSpPr>
            <p:spPr>
              <a:xfrm>
                <a:off x="5977651" y="-1150173"/>
                <a:ext cx="1028529" cy="1090771"/>
              </a:xfrm>
              <a:custGeom>
                <a:avLst/>
                <a:gdLst/>
                <a:ahLst/>
                <a:cxnLst/>
                <a:rect l="l" t="t" r="r" b="b"/>
                <a:pathLst>
                  <a:path w="13137" h="13932" extrusionOk="0">
                    <a:moveTo>
                      <a:pt x="4357" y="0"/>
                    </a:moveTo>
                    <a:lnTo>
                      <a:pt x="4158" y="22"/>
                    </a:lnTo>
                    <a:lnTo>
                      <a:pt x="4003" y="89"/>
                    </a:lnTo>
                    <a:lnTo>
                      <a:pt x="3848" y="177"/>
                    </a:lnTo>
                    <a:lnTo>
                      <a:pt x="3716" y="310"/>
                    </a:lnTo>
                    <a:lnTo>
                      <a:pt x="3627" y="443"/>
                    </a:lnTo>
                    <a:lnTo>
                      <a:pt x="3561" y="575"/>
                    </a:lnTo>
                    <a:lnTo>
                      <a:pt x="3539" y="730"/>
                    </a:lnTo>
                    <a:lnTo>
                      <a:pt x="3517" y="885"/>
                    </a:lnTo>
                    <a:lnTo>
                      <a:pt x="3517" y="1194"/>
                    </a:lnTo>
                    <a:lnTo>
                      <a:pt x="3561" y="1504"/>
                    </a:lnTo>
                    <a:lnTo>
                      <a:pt x="3649" y="1791"/>
                    </a:lnTo>
                    <a:lnTo>
                      <a:pt x="3760" y="2101"/>
                    </a:lnTo>
                    <a:lnTo>
                      <a:pt x="3915" y="2366"/>
                    </a:lnTo>
                    <a:lnTo>
                      <a:pt x="4070" y="2654"/>
                    </a:lnTo>
                    <a:lnTo>
                      <a:pt x="4423" y="3185"/>
                    </a:lnTo>
                    <a:lnTo>
                      <a:pt x="5308" y="4357"/>
                    </a:lnTo>
                    <a:lnTo>
                      <a:pt x="6215" y="5529"/>
                    </a:lnTo>
                    <a:lnTo>
                      <a:pt x="5794" y="5285"/>
                    </a:lnTo>
                    <a:lnTo>
                      <a:pt x="5352" y="5064"/>
                    </a:lnTo>
                    <a:lnTo>
                      <a:pt x="4888" y="4887"/>
                    </a:lnTo>
                    <a:lnTo>
                      <a:pt x="4423" y="4755"/>
                    </a:lnTo>
                    <a:lnTo>
                      <a:pt x="3959" y="4644"/>
                    </a:lnTo>
                    <a:lnTo>
                      <a:pt x="3472" y="4556"/>
                    </a:lnTo>
                    <a:lnTo>
                      <a:pt x="2986" y="4489"/>
                    </a:lnTo>
                    <a:lnTo>
                      <a:pt x="2477" y="4467"/>
                    </a:lnTo>
                    <a:lnTo>
                      <a:pt x="2057" y="4445"/>
                    </a:lnTo>
                    <a:lnTo>
                      <a:pt x="1637" y="4467"/>
                    </a:lnTo>
                    <a:lnTo>
                      <a:pt x="1416" y="4489"/>
                    </a:lnTo>
                    <a:lnTo>
                      <a:pt x="1217" y="4534"/>
                    </a:lnTo>
                    <a:lnTo>
                      <a:pt x="1018" y="4600"/>
                    </a:lnTo>
                    <a:lnTo>
                      <a:pt x="819" y="4688"/>
                    </a:lnTo>
                    <a:lnTo>
                      <a:pt x="642" y="4799"/>
                    </a:lnTo>
                    <a:lnTo>
                      <a:pt x="465" y="4932"/>
                    </a:lnTo>
                    <a:lnTo>
                      <a:pt x="310" y="5086"/>
                    </a:lnTo>
                    <a:lnTo>
                      <a:pt x="200" y="5263"/>
                    </a:lnTo>
                    <a:lnTo>
                      <a:pt x="89" y="5440"/>
                    </a:lnTo>
                    <a:lnTo>
                      <a:pt x="23" y="5639"/>
                    </a:lnTo>
                    <a:lnTo>
                      <a:pt x="1" y="5860"/>
                    </a:lnTo>
                    <a:lnTo>
                      <a:pt x="23" y="6059"/>
                    </a:lnTo>
                    <a:lnTo>
                      <a:pt x="45" y="6192"/>
                    </a:lnTo>
                    <a:lnTo>
                      <a:pt x="111" y="6325"/>
                    </a:lnTo>
                    <a:lnTo>
                      <a:pt x="178" y="6435"/>
                    </a:lnTo>
                    <a:lnTo>
                      <a:pt x="244" y="6546"/>
                    </a:lnTo>
                    <a:lnTo>
                      <a:pt x="354" y="6656"/>
                    </a:lnTo>
                    <a:lnTo>
                      <a:pt x="443" y="6745"/>
                    </a:lnTo>
                    <a:lnTo>
                      <a:pt x="664" y="6922"/>
                    </a:lnTo>
                    <a:lnTo>
                      <a:pt x="929" y="7032"/>
                    </a:lnTo>
                    <a:lnTo>
                      <a:pt x="1173" y="7121"/>
                    </a:lnTo>
                    <a:lnTo>
                      <a:pt x="1460" y="7209"/>
                    </a:lnTo>
                    <a:lnTo>
                      <a:pt x="1726" y="7253"/>
                    </a:lnTo>
                    <a:lnTo>
                      <a:pt x="2124" y="7320"/>
                    </a:lnTo>
                    <a:lnTo>
                      <a:pt x="2544" y="7364"/>
                    </a:lnTo>
                    <a:lnTo>
                      <a:pt x="294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477" y="9089"/>
                    </a:lnTo>
                    <a:lnTo>
                      <a:pt x="2278" y="9354"/>
                    </a:lnTo>
                    <a:lnTo>
                      <a:pt x="2101" y="9620"/>
                    </a:lnTo>
                    <a:lnTo>
                      <a:pt x="1947" y="9907"/>
                    </a:lnTo>
                    <a:lnTo>
                      <a:pt x="1836" y="10217"/>
                    </a:lnTo>
                    <a:lnTo>
                      <a:pt x="1748" y="10504"/>
                    </a:lnTo>
                    <a:lnTo>
                      <a:pt x="1681" y="10836"/>
                    </a:lnTo>
                    <a:lnTo>
                      <a:pt x="1681" y="11145"/>
                    </a:lnTo>
                    <a:lnTo>
                      <a:pt x="1703" y="11344"/>
                    </a:lnTo>
                    <a:lnTo>
                      <a:pt x="1726" y="11521"/>
                    </a:lnTo>
                    <a:lnTo>
                      <a:pt x="1792" y="11698"/>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141" y="12052"/>
                    </a:lnTo>
                    <a:lnTo>
                      <a:pt x="3273" y="11986"/>
                    </a:lnTo>
                    <a:lnTo>
                      <a:pt x="3517" y="11809"/>
                    </a:lnTo>
                    <a:lnTo>
                      <a:pt x="3760" y="11632"/>
                    </a:lnTo>
                    <a:lnTo>
                      <a:pt x="3981" y="11433"/>
                    </a:lnTo>
                    <a:lnTo>
                      <a:pt x="4468" y="10969"/>
                    </a:lnTo>
                    <a:lnTo>
                      <a:pt x="4932" y="10504"/>
                    </a:lnTo>
                    <a:lnTo>
                      <a:pt x="5374" y="10018"/>
                    </a:lnTo>
                    <a:lnTo>
                      <a:pt x="5839" y="9531"/>
                    </a:lnTo>
                    <a:lnTo>
                      <a:pt x="5883" y="9996"/>
                    </a:lnTo>
                    <a:lnTo>
                      <a:pt x="5949" y="10482"/>
                    </a:lnTo>
                    <a:lnTo>
                      <a:pt x="6016" y="10969"/>
                    </a:lnTo>
                    <a:lnTo>
                      <a:pt x="6082" y="11433"/>
                    </a:lnTo>
                    <a:lnTo>
                      <a:pt x="6126" y="11831"/>
                    </a:lnTo>
                    <a:lnTo>
                      <a:pt x="6192" y="12207"/>
                    </a:lnTo>
                    <a:lnTo>
                      <a:pt x="6281" y="12583"/>
                    </a:lnTo>
                    <a:lnTo>
                      <a:pt x="6414" y="12937"/>
                    </a:lnTo>
                    <a:lnTo>
                      <a:pt x="6546" y="13202"/>
                    </a:lnTo>
                    <a:lnTo>
                      <a:pt x="6723" y="13445"/>
                    </a:lnTo>
                    <a:lnTo>
                      <a:pt x="6812" y="13556"/>
                    </a:lnTo>
                    <a:lnTo>
                      <a:pt x="6922" y="13666"/>
                    </a:lnTo>
                    <a:lnTo>
                      <a:pt x="7055" y="13755"/>
                    </a:lnTo>
                    <a:lnTo>
                      <a:pt x="7165" y="13821"/>
                    </a:lnTo>
                    <a:lnTo>
                      <a:pt x="7298" y="13888"/>
                    </a:lnTo>
                    <a:lnTo>
                      <a:pt x="7453" y="13932"/>
                    </a:lnTo>
                    <a:lnTo>
                      <a:pt x="7740" y="13932"/>
                    </a:lnTo>
                    <a:lnTo>
                      <a:pt x="7895" y="13910"/>
                    </a:lnTo>
                    <a:lnTo>
                      <a:pt x="8028" y="13865"/>
                    </a:lnTo>
                    <a:lnTo>
                      <a:pt x="8161" y="13799"/>
                    </a:lnTo>
                    <a:lnTo>
                      <a:pt x="8271" y="13711"/>
                    </a:lnTo>
                    <a:lnTo>
                      <a:pt x="8382" y="13578"/>
                    </a:lnTo>
                    <a:lnTo>
                      <a:pt x="8470" y="13445"/>
                    </a:lnTo>
                    <a:lnTo>
                      <a:pt x="8536" y="13268"/>
                    </a:lnTo>
                    <a:lnTo>
                      <a:pt x="8603" y="13114"/>
                    </a:lnTo>
                    <a:lnTo>
                      <a:pt x="8713" y="12693"/>
                    </a:lnTo>
                    <a:lnTo>
                      <a:pt x="8780" y="12251"/>
                    </a:lnTo>
                    <a:lnTo>
                      <a:pt x="8802" y="11809"/>
                    </a:lnTo>
                    <a:lnTo>
                      <a:pt x="8802" y="11367"/>
                    </a:lnTo>
                    <a:lnTo>
                      <a:pt x="8758" y="10946"/>
                    </a:lnTo>
                    <a:lnTo>
                      <a:pt x="8691" y="10504"/>
                    </a:lnTo>
                    <a:lnTo>
                      <a:pt x="8581" y="10084"/>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14" y="9266"/>
                    </a:lnTo>
                    <a:lnTo>
                      <a:pt x="13092" y="9133"/>
                    </a:lnTo>
                    <a:lnTo>
                      <a:pt x="13026" y="9023"/>
                    </a:lnTo>
                    <a:lnTo>
                      <a:pt x="12959" y="8890"/>
                    </a:lnTo>
                    <a:lnTo>
                      <a:pt x="12849" y="8779"/>
                    </a:lnTo>
                    <a:lnTo>
                      <a:pt x="12760" y="8691"/>
                    </a:lnTo>
                    <a:lnTo>
                      <a:pt x="12539" y="8492"/>
                    </a:lnTo>
                    <a:lnTo>
                      <a:pt x="12296" y="8337"/>
                    </a:lnTo>
                    <a:lnTo>
                      <a:pt x="12030" y="8182"/>
                    </a:lnTo>
                    <a:lnTo>
                      <a:pt x="11765" y="8050"/>
                    </a:lnTo>
                    <a:lnTo>
                      <a:pt x="11500" y="7939"/>
                    </a:lnTo>
                    <a:lnTo>
                      <a:pt x="11212" y="7851"/>
                    </a:lnTo>
                    <a:lnTo>
                      <a:pt x="10903" y="7762"/>
                    </a:lnTo>
                    <a:lnTo>
                      <a:pt x="10306" y="7629"/>
                    </a:lnTo>
                    <a:lnTo>
                      <a:pt x="9443" y="7430"/>
                    </a:lnTo>
                    <a:lnTo>
                      <a:pt x="9731" y="7342"/>
                    </a:lnTo>
                    <a:lnTo>
                      <a:pt x="9996" y="7231"/>
                    </a:lnTo>
                    <a:lnTo>
                      <a:pt x="10261" y="7099"/>
                    </a:lnTo>
                    <a:lnTo>
                      <a:pt x="10505" y="6966"/>
                    </a:lnTo>
                    <a:lnTo>
                      <a:pt x="10991" y="6634"/>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94" y="4003"/>
                    </a:lnTo>
                    <a:lnTo>
                      <a:pt x="12694" y="3848"/>
                    </a:lnTo>
                    <a:lnTo>
                      <a:pt x="12672" y="3715"/>
                    </a:lnTo>
                    <a:lnTo>
                      <a:pt x="12627" y="3561"/>
                    </a:lnTo>
                    <a:lnTo>
                      <a:pt x="12583" y="3428"/>
                    </a:lnTo>
                    <a:lnTo>
                      <a:pt x="12517" y="3295"/>
                    </a:lnTo>
                    <a:lnTo>
                      <a:pt x="12428" y="3163"/>
                    </a:lnTo>
                    <a:lnTo>
                      <a:pt x="12340" y="3096"/>
                    </a:lnTo>
                    <a:lnTo>
                      <a:pt x="12252" y="3008"/>
                    </a:lnTo>
                    <a:lnTo>
                      <a:pt x="12075" y="2919"/>
                    </a:lnTo>
                    <a:lnTo>
                      <a:pt x="11853" y="2831"/>
                    </a:lnTo>
                    <a:lnTo>
                      <a:pt x="11632" y="2809"/>
                    </a:lnTo>
                    <a:lnTo>
                      <a:pt x="11168" y="2809"/>
                    </a:lnTo>
                    <a:lnTo>
                      <a:pt x="10925" y="2853"/>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lnTo>
                      <a:pt x="7254" y="5108"/>
                    </a:lnTo>
                    <a:lnTo>
                      <a:pt x="7254" y="4401"/>
                    </a:lnTo>
                    <a:lnTo>
                      <a:pt x="7210" y="3671"/>
                    </a:lnTo>
                    <a:lnTo>
                      <a:pt x="7143" y="3317"/>
                    </a:lnTo>
                    <a:lnTo>
                      <a:pt x="7099" y="2963"/>
                    </a:lnTo>
                    <a:lnTo>
                      <a:pt x="7011" y="2632"/>
                    </a:lnTo>
                    <a:lnTo>
                      <a:pt x="6900" y="2278"/>
                    </a:lnTo>
                    <a:lnTo>
                      <a:pt x="6767" y="1946"/>
                    </a:lnTo>
                    <a:lnTo>
                      <a:pt x="6613" y="1615"/>
                    </a:lnTo>
                    <a:lnTo>
                      <a:pt x="6414" y="1305"/>
                    </a:lnTo>
                    <a:lnTo>
                      <a:pt x="6215" y="1018"/>
                    </a:lnTo>
                    <a:lnTo>
                      <a:pt x="5971" y="752"/>
                    </a:lnTo>
                    <a:lnTo>
                      <a:pt x="5706" y="531"/>
                    </a:lnTo>
                    <a:lnTo>
                      <a:pt x="5418" y="310"/>
                    </a:lnTo>
                    <a:lnTo>
                      <a:pt x="5109" y="155"/>
                    </a:lnTo>
                    <a:lnTo>
                      <a:pt x="4932" y="89"/>
                    </a:lnTo>
                    <a:lnTo>
                      <a:pt x="4733" y="45"/>
                    </a:lnTo>
                    <a:lnTo>
                      <a:pt x="45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24"/>
              <p:cNvSpPr/>
              <p:nvPr/>
            </p:nvSpPr>
            <p:spPr>
              <a:xfrm>
                <a:off x="5977651" y="-1150173"/>
                <a:ext cx="1028529" cy="1090771"/>
              </a:xfrm>
              <a:custGeom>
                <a:avLst/>
                <a:gdLst/>
                <a:ahLst/>
                <a:cxnLst/>
                <a:rect l="l" t="t" r="r" b="b"/>
                <a:pathLst>
                  <a:path w="13137" h="13932" fill="none" extrusionOk="0">
                    <a:moveTo>
                      <a:pt x="7254" y="5108"/>
                    </a:moveTo>
                    <a:lnTo>
                      <a:pt x="7254" y="5108"/>
                    </a:lnTo>
                    <a:lnTo>
                      <a:pt x="7254" y="4401"/>
                    </a:lnTo>
                    <a:lnTo>
                      <a:pt x="7210" y="3671"/>
                    </a:lnTo>
                    <a:lnTo>
                      <a:pt x="7143" y="3317"/>
                    </a:lnTo>
                    <a:lnTo>
                      <a:pt x="7099" y="2963"/>
                    </a:lnTo>
                    <a:lnTo>
                      <a:pt x="7011" y="2632"/>
                    </a:lnTo>
                    <a:lnTo>
                      <a:pt x="6900" y="2278"/>
                    </a:lnTo>
                    <a:lnTo>
                      <a:pt x="6900" y="2278"/>
                    </a:lnTo>
                    <a:lnTo>
                      <a:pt x="6767" y="1946"/>
                    </a:lnTo>
                    <a:lnTo>
                      <a:pt x="6613" y="1615"/>
                    </a:lnTo>
                    <a:lnTo>
                      <a:pt x="6414" y="1305"/>
                    </a:lnTo>
                    <a:lnTo>
                      <a:pt x="6215" y="1018"/>
                    </a:lnTo>
                    <a:lnTo>
                      <a:pt x="5971" y="752"/>
                    </a:lnTo>
                    <a:lnTo>
                      <a:pt x="5706" y="531"/>
                    </a:lnTo>
                    <a:lnTo>
                      <a:pt x="5418" y="310"/>
                    </a:lnTo>
                    <a:lnTo>
                      <a:pt x="5109" y="155"/>
                    </a:lnTo>
                    <a:lnTo>
                      <a:pt x="5109" y="155"/>
                    </a:lnTo>
                    <a:lnTo>
                      <a:pt x="4932" y="89"/>
                    </a:lnTo>
                    <a:lnTo>
                      <a:pt x="4733" y="45"/>
                    </a:lnTo>
                    <a:lnTo>
                      <a:pt x="4534" y="0"/>
                    </a:lnTo>
                    <a:lnTo>
                      <a:pt x="4357" y="0"/>
                    </a:lnTo>
                    <a:lnTo>
                      <a:pt x="4158" y="22"/>
                    </a:lnTo>
                    <a:lnTo>
                      <a:pt x="4003" y="89"/>
                    </a:lnTo>
                    <a:lnTo>
                      <a:pt x="3848" y="177"/>
                    </a:lnTo>
                    <a:lnTo>
                      <a:pt x="3716" y="310"/>
                    </a:lnTo>
                    <a:lnTo>
                      <a:pt x="3716" y="310"/>
                    </a:lnTo>
                    <a:lnTo>
                      <a:pt x="3627" y="443"/>
                    </a:lnTo>
                    <a:lnTo>
                      <a:pt x="3561" y="575"/>
                    </a:lnTo>
                    <a:lnTo>
                      <a:pt x="3539" y="730"/>
                    </a:lnTo>
                    <a:lnTo>
                      <a:pt x="3517" y="885"/>
                    </a:lnTo>
                    <a:lnTo>
                      <a:pt x="3517" y="885"/>
                    </a:lnTo>
                    <a:lnTo>
                      <a:pt x="3517" y="1194"/>
                    </a:lnTo>
                    <a:lnTo>
                      <a:pt x="3561" y="1504"/>
                    </a:lnTo>
                    <a:lnTo>
                      <a:pt x="3649" y="1791"/>
                    </a:lnTo>
                    <a:lnTo>
                      <a:pt x="3760" y="2101"/>
                    </a:lnTo>
                    <a:lnTo>
                      <a:pt x="3915" y="2366"/>
                    </a:lnTo>
                    <a:lnTo>
                      <a:pt x="4070" y="2654"/>
                    </a:lnTo>
                    <a:lnTo>
                      <a:pt x="4423" y="3185"/>
                    </a:lnTo>
                    <a:lnTo>
                      <a:pt x="4423" y="3185"/>
                    </a:lnTo>
                    <a:lnTo>
                      <a:pt x="5308" y="4357"/>
                    </a:lnTo>
                    <a:lnTo>
                      <a:pt x="6215" y="5529"/>
                    </a:lnTo>
                    <a:lnTo>
                      <a:pt x="6215" y="5529"/>
                    </a:lnTo>
                    <a:lnTo>
                      <a:pt x="5794" y="5285"/>
                    </a:lnTo>
                    <a:lnTo>
                      <a:pt x="5352" y="5064"/>
                    </a:lnTo>
                    <a:lnTo>
                      <a:pt x="4888" y="4887"/>
                    </a:lnTo>
                    <a:lnTo>
                      <a:pt x="4423" y="4755"/>
                    </a:lnTo>
                    <a:lnTo>
                      <a:pt x="3959" y="4644"/>
                    </a:lnTo>
                    <a:lnTo>
                      <a:pt x="3472" y="4556"/>
                    </a:lnTo>
                    <a:lnTo>
                      <a:pt x="2986" y="4489"/>
                    </a:lnTo>
                    <a:lnTo>
                      <a:pt x="2477" y="4467"/>
                    </a:lnTo>
                    <a:lnTo>
                      <a:pt x="2477" y="4467"/>
                    </a:lnTo>
                    <a:lnTo>
                      <a:pt x="2057" y="4445"/>
                    </a:lnTo>
                    <a:lnTo>
                      <a:pt x="1637" y="4467"/>
                    </a:lnTo>
                    <a:lnTo>
                      <a:pt x="1416" y="4489"/>
                    </a:lnTo>
                    <a:lnTo>
                      <a:pt x="1217" y="4534"/>
                    </a:lnTo>
                    <a:lnTo>
                      <a:pt x="1018" y="4600"/>
                    </a:lnTo>
                    <a:lnTo>
                      <a:pt x="819" y="4688"/>
                    </a:lnTo>
                    <a:lnTo>
                      <a:pt x="819" y="4688"/>
                    </a:lnTo>
                    <a:lnTo>
                      <a:pt x="642" y="4799"/>
                    </a:lnTo>
                    <a:lnTo>
                      <a:pt x="465" y="4932"/>
                    </a:lnTo>
                    <a:lnTo>
                      <a:pt x="310" y="5086"/>
                    </a:lnTo>
                    <a:lnTo>
                      <a:pt x="200" y="5263"/>
                    </a:lnTo>
                    <a:lnTo>
                      <a:pt x="89" y="5440"/>
                    </a:lnTo>
                    <a:lnTo>
                      <a:pt x="23" y="5639"/>
                    </a:lnTo>
                    <a:lnTo>
                      <a:pt x="1" y="5860"/>
                    </a:lnTo>
                    <a:lnTo>
                      <a:pt x="23" y="6059"/>
                    </a:lnTo>
                    <a:lnTo>
                      <a:pt x="23" y="6059"/>
                    </a:lnTo>
                    <a:lnTo>
                      <a:pt x="45" y="6192"/>
                    </a:lnTo>
                    <a:lnTo>
                      <a:pt x="111" y="6325"/>
                    </a:lnTo>
                    <a:lnTo>
                      <a:pt x="178" y="6435"/>
                    </a:lnTo>
                    <a:lnTo>
                      <a:pt x="244" y="6546"/>
                    </a:lnTo>
                    <a:lnTo>
                      <a:pt x="354" y="6656"/>
                    </a:lnTo>
                    <a:lnTo>
                      <a:pt x="443" y="6745"/>
                    </a:lnTo>
                    <a:lnTo>
                      <a:pt x="664" y="6922"/>
                    </a:lnTo>
                    <a:lnTo>
                      <a:pt x="664" y="6922"/>
                    </a:lnTo>
                    <a:lnTo>
                      <a:pt x="929" y="7032"/>
                    </a:lnTo>
                    <a:lnTo>
                      <a:pt x="1173" y="7121"/>
                    </a:lnTo>
                    <a:lnTo>
                      <a:pt x="1460" y="7209"/>
                    </a:lnTo>
                    <a:lnTo>
                      <a:pt x="1726" y="7253"/>
                    </a:lnTo>
                    <a:lnTo>
                      <a:pt x="1726" y="7253"/>
                    </a:lnTo>
                    <a:lnTo>
                      <a:pt x="2124" y="7320"/>
                    </a:lnTo>
                    <a:lnTo>
                      <a:pt x="2544" y="7364"/>
                    </a:lnTo>
                    <a:lnTo>
                      <a:pt x="2942" y="7386"/>
                    </a:lnTo>
                    <a:lnTo>
                      <a:pt x="3362" y="7386"/>
                    </a:lnTo>
                    <a:lnTo>
                      <a:pt x="3782" y="7386"/>
                    </a:lnTo>
                    <a:lnTo>
                      <a:pt x="4180" y="7364"/>
                    </a:lnTo>
                    <a:lnTo>
                      <a:pt x="4600" y="7320"/>
                    </a:lnTo>
                    <a:lnTo>
                      <a:pt x="4998" y="7253"/>
                    </a:lnTo>
                    <a:lnTo>
                      <a:pt x="4998" y="7253"/>
                    </a:lnTo>
                    <a:lnTo>
                      <a:pt x="4401" y="7585"/>
                    </a:lnTo>
                    <a:lnTo>
                      <a:pt x="3782" y="7961"/>
                    </a:lnTo>
                    <a:lnTo>
                      <a:pt x="3472" y="8182"/>
                    </a:lnTo>
                    <a:lnTo>
                      <a:pt x="3185" y="8403"/>
                    </a:lnTo>
                    <a:lnTo>
                      <a:pt x="2920" y="8625"/>
                    </a:lnTo>
                    <a:lnTo>
                      <a:pt x="2676" y="8846"/>
                    </a:lnTo>
                    <a:lnTo>
                      <a:pt x="2676" y="8846"/>
                    </a:lnTo>
                    <a:lnTo>
                      <a:pt x="2477" y="9089"/>
                    </a:lnTo>
                    <a:lnTo>
                      <a:pt x="2278" y="9354"/>
                    </a:lnTo>
                    <a:lnTo>
                      <a:pt x="2101" y="9620"/>
                    </a:lnTo>
                    <a:lnTo>
                      <a:pt x="1947" y="9907"/>
                    </a:lnTo>
                    <a:lnTo>
                      <a:pt x="1836" y="10217"/>
                    </a:lnTo>
                    <a:lnTo>
                      <a:pt x="1748" y="10504"/>
                    </a:lnTo>
                    <a:lnTo>
                      <a:pt x="1681" y="10836"/>
                    </a:lnTo>
                    <a:lnTo>
                      <a:pt x="1681" y="11145"/>
                    </a:lnTo>
                    <a:lnTo>
                      <a:pt x="1681" y="11145"/>
                    </a:lnTo>
                    <a:lnTo>
                      <a:pt x="1703" y="11344"/>
                    </a:lnTo>
                    <a:lnTo>
                      <a:pt x="1726" y="11521"/>
                    </a:lnTo>
                    <a:lnTo>
                      <a:pt x="1792" y="11698"/>
                    </a:lnTo>
                    <a:lnTo>
                      <a:pt x="1902" y="11853"/>
                    </a:lnTo>
                    <a:lnTo>
                      <a:pt x="1902" y="11853"/>
                    </a:lnTo>
                    <a:lnTo>
                      <a:pt x="2013" y="11964"/>
                    </a:lnTo>
                    <a:lnTo>
                      <a:pt x="2124" y="12052"/>
                    </a:lnTo>
                    <a:lnTo>
                      <a:pt x="2256" y="12118"/>
                    </a:lnTo>
                    <a:lnTo>
                      <a:pt x="2411" y="12141"/>
                    </a:lnTo>
                    <a:lnTo>
                      <a:pt x="2544" y="12163"/>
                    </a:lnTo>
                    <a:lnTo>
                      <a:pt x="2699" y="12163"/>
                    </a:lnTo>
                    <a:lnTo>
                      <a:pt x="2853" y="12141"/>
                    </a:lnTo>
                    <a:lnTo>
                      <a:pt x="3008" y="12096"/>
                    </a:lnTo>
                    <a:lnTo>
                      <a:pt x="3008" y="12096"/>
                    </a:lnTo>
                    <a:lnTo>
                      <a:pt x="3141" y="12052"/>
                    </a:lnTo>
                    <a:lnTo>
                      <a:pt x="3273" y="11986"/>
                    </a:lnTo>
                    <a:lnTo>
                      <a:pt x="3517" y="11809"/>
                    </a:lnTo>
                    <a:lnTo>
                      <a:pt x="3760" y="11632"/>
                    </a:lnTo>
                    <a:lnTo>
                      <a:pt x="3981" y="11433"/>
                    </a:lnTo>
                    <a:lnTo>
                      <a:pt x="3981" y="11433"/>
                    </a:lnTo>
                    <a:lnTo>
                      <a:pt x="4468" y="10969"/>
                    </a:lnTo>
                    <a:lnTo>
                      <a:pt x="4932" y="10504"/>
                    </a:lnTo>
                    <a:lnTo>
                      <a:pt x="5374" y="10018"/>
                    </a:lnTo>
                    <a:lnTo>
                      <a:pt x="5839" y="9531"/>
                    </a:lnTo>
                    <a:lnTo>
                      <a:pt x="5839" y="9531"/>
                    </a:lnTo>
                    <a:lnTo>
                      <a:pt x="5883" y="9996"/>
                    </a:lnTo>
                    <a:lnTo>
                      <a:pt x="5949" y="10482"/>
                    </a:lnTo>
                    <a:lnTo>
                      <a:pt x="6016" y="10969"/>
                    </a:lnTo>
                    <a:lnTo>
                      <a:pt x="6082" y="11433"/>
                    </a:lnTo>
                    <a:lnTo>
                      <a:pt x="6082" y="11433"/>
                    </a:lnTo>
                    <a:lnTo>
                      <a:pt x="6126" y="11831"/>
                    </a:lnTo>
                    <a:lnTo>
                      <a:pt x="6192" y="12207"/>
                    </a:lnTo>
                    <a:lnTo>
                      <a:pt x="6281" y="12583"/>
                    </a:lnTo>
                    <a:lnTo>
                      <a:pt x="6414" y="12937"/>
                    </a:lnTo>
                    <a:lnTo>
                      <a:pt x="6414" y="12937"/>
                    </a:lnTo>
                    <a:lnTo>
                      <a:pt x="6546" y="13202"/>
                    </a:lnTo>
                    <a:lnTo>
                      <a:pt x="6723" y="13445"/>
                    </a:lnTo>
                    <a:lnTo>
                      <a:pt x="6812" y="13556"/>
                    </a:lnTo>
                    <a:lnTo>
                      <a:pt x="6922" y="13666"/>
                    </a:lnTo>
                    <a:lnTo>
                      <a:pt x="7055" y="13755"/>
                    </a:lnTo>
                    <a:lnTo>
                      <a:pt x="7165" y="13821"/>
                    </a:lnTo>
                    <a:lnTo>
                      <a:pt x="7165" y="13821"/>
                    </a:lnTo>
                    <a:lnTo>
                      <a:pt x="7298" y="13888"/>
                    </a:lnTo>
                    <a:lnTo>
                      <a:pt x="7453" y="13932"/>
                    </a:lnTo>
                    <a:lnTo>
                      <a:pt x="7608" y="13932"/>
                    </a:lnTo>
                    <a:lnTo>
                      <a:pt x="7740" y="13932"/>
                    </a:lnTo>
                    <a:lnTo>
                      <a:pt x="7895" y="13910"/>
                    </a:lnTo>
                    <a:lnTo>
                      <a:pt x="8028" y="13865"/>
                    </a:lnTo>
                    <a:lnTo>
                      <a:pt x="8161" y="13799"/>
                    </a:lnTo>
                    <a:lnTo>
                      <a:pt x="8271" y="13711"/>
                    </a:lnTo>
                    <a:lnTo>
                      <a:pt x="8271" y="13711"/>
                    </a:lnTo>
                    <a:lnTo>
                      <a:pt x="8382" y="13578"/>
                    </a:lnTo>
                    <a:lnTo>
                      <a:pt x="8470" y="13445"/>
                    </a:lnTo>
                    <a:lnTo>
                      <a:pt x="8536" y="13268"/>
                    </a:lnTo>
                    <a:lnTo>
                      <a:pt x="8603" y="13114"/>
                    </a:lnTo>
                    <a:lnTo>
                      <a:pt x="8603" y="13114"/>
                    </a:lnTo>
                    <a:lnTo>
                      <a:pt x="8713" y="12693"/>
                    </a:lnTo>
                    <a:lnTo>
                      <a:pt x="8780" y="12251"/>
                    </a:lnTo>
                    <a:lnTo>
                      <a:pt x="8802" y="11809"/>
                    </a:lnTo>
                    <a:lnTo>
                      <a:pt x="8802" y="11367"/>
                    </a:lnTo>
                    <a:lnTo>
                      <a:pt x="8758" y="10946"/>
                    </a:lnTo>
                    <a:lnTo>
                      <a:pt x="8691" y="10504"/>
                    </a:lnTo>
                    <a:lnTo>
                      <a:pt x="8581" y="10084"/>
                    </a:lnTo>
                    <a:lnTo>
                      <a:pt x="8426" y="9686"/>
                    </a:lnTo>
                    <a:lnTo>
                      <a:pt x="8426" y="9686"/>
                    </a:lnTo>
                    <a:lnTo>
                      <a:pt x="8603" y="9841"/>
                    </a:lnTo>
                    <a:lnTo>
                      <a:pt x="8802" y="9996"/>
                    </a:lnTo>
                    <a:lnTo>
                      <a:pt x="9023" y="10150"/>
                    </a:lnTo>
                    <a:lnTo>
                      <a:pt x="9244" y="10261"/>
                    </a:lnTo>
                    <a:lnTo>
                      <a:pt x="9465" y="10371"/>
                    </a:lnTo>
                    <a:lnTo>
                      <a:pt x="9708" y="10460"/>
                    </a:lnTo>
                    <a:lnTo>
                      <a:pt x="9952" y="10526"/>
                    </a:lnTo>
                    <a:lnTo>
                      <a:pt x="10195" y="10570"/>
                    </a:lnTo>
                    <a:lnTo>
                      <a:pt x="10460" y="10615"/>
                    </a:lnTo>
                    <a:lnTo>
                      <a:pt x="10726" y="10637"/>
                    </a:lnTo>
                    <a:lnTo>
                      <a:pt x="10969" y="10637"/>
                    </a:lnTo>
                    <a:lnTo>
                      <a:pt x="11234" y="10615"/>
                    </a:lnTo>
                    <a:lnTo>
                      <a:pt x="11500" y="10570"/>
                    </a:lnTo>
                    <a:lnTo>
                      <a:pt x="11743" y="10526"/>
                    </a:lnTo>
                    <a:lnTo>
                      <a:pt x="11986" y="10460"/>
                    </a:lnTo>
                    <a:lnTo>
                      <a:pt x="12229" y="10394"/>
                    </a:lnTo>
                    <a:lnTo>
                      <a:pt x="12229" y="10394"/>
                    </a:lnTo>
                    <a:lnTo>
                      <a:pt x="12406" y="10327"/>
                    </a:lnTo>
                    <a:lnTo>
                      <a:pt x="12561" y="10239"/>
                    </a:lnTo>
                    <a:lnTo>
                      <a:pt x="12716" y="10128"/>
                    </a:lnTo>
                    <a:lnTo>
                      <a:pt x="12849" y="10018"/>
                    </a:lnTo>
                    <a:lnTo>
                      <a:pt x="12959" y="9885"/>
                    </a:lnTo>
                    <a:lnTo>
                      <a:pt x="13048" y="9730"/>
                    </a:lnTo>
                    <a:lnTo>
                      <a:pt x="13114" y="9575"/>
                    </a:lnTo>
                    <a:lnTo>
                      <a:pt x="13136" y="9398"/>
                    </a:lnTo>
                    <a:lnTo>
                      <a:pt x="13136" y="9398"/>
                    </a:lnTo>
                    <a:lnTo>
                      <a:pt x="13114" y="9266"/>
                    </a:lnTo>
                    <a:lnTo>
                      <a:pt x="13092" y="9133"/>
                    </a:lnTo>
                    <a:lnTo>
                      <a:pt x="13026" y="9023"/>
                    </a:lnTo>
                    <a:lnTo>
                      <a:pt x="12959" y="8890"/>
                    </a:lnTo>
                    <a:lnTo>
                      <a:pt x="12849" y="8779"/>
                    </a:lnTo>
                    <a:lnTo>
                      <a:pt x="12760" y="8691"/>
                    </a:lnTo>
                    <a:lnTo>
                      <a:pt x="12539" y="8492"/>
                    </a:lnTo>
                    <a:lnTo>
                      <a:pt x="12539" y="8492"/>
                    </a:lnTo>
                    <a:lnTo>
                      <a:pt x="12296" y="8337"/>
                    </a:lnTo>
                    <a:lnTo>
                      <a:pt x="12030" y="8182"/>
                    </a:lnTo>
                    <a:lnTo>
                      <a:pt x="11765" y="8050"/>
                    </a:lnTo>
                    <a:lnTo>
                      <a:pt x="11500" y="7939"/>
                    </a:lnTo>
                    <a:lnTo>
                      <a:pt x="11500" y="7939"/>
                    </a:lnTo>
                    <a:lnTo>
                      <a:pt x="11212" y="7851"/>
                    </a:lnTo>
                    <a:lnTo>
                      <a:pt x="10903" y="7762"/>
                    </a:lnTo>
                    <a:lnTo>
                      <a:pt x="10306" y="7629"/>
                    </a:lnTo>
                    <a:lnTo>
                      <a:pt x="10306" y="7629"/>
                    </a:lnTo>
                    <a:lnTo>
                      <a:pt x="9443" y="7430"/>
                    </a:lnTo>
                    <a:lnTo>
                      <a:pt x="9443" y="7430"/>
                    </a:lnTo>
                    <a:lnTo>
                      <a:pt x="9731" y="7342"/>
                    </a:lnTo>
                    <a:lnTo>
                      <a:pt x="9996" y="7231"/>
                    </a:lnTo>
                    <a:lnTo>
                      <a:pt x="10261" y="7099"/>
                    </a:lnTo>
                    <a:lnTo>
                      <a:pt x="10505" y="6966"/>
                    </a:lnTo>
                    <a:lnTo>
                      <a:pt x="10991" y="6634"/>
                    </a:lnTo>
                    <a:lnTo>
                      <a:pt x="11455" y="6280"/>
                    </a:lnTo>
                    <a:lnTo>
                      <a:pt x="11455" y="6280"/>
                    </a:lnTo>
                    <a:lnTo>
                      <a:pt x="11677" y="6081"/>
                    </a:lnTo>
                    <a:lnTo>
                      <a:pt x="11876" y="5860"/>
                    </a:lnTo>
                    <a:lnTo>
                      <a:pt x="12075" y="5639"/>
                    </a:lnTo>
                    <a:lnTo>
                      <a:pt x="12252" y="5396"/>
                    </a:lnTo>
                    <a:lnTo>
                      <a:pt x="12384" y="5153"/>
                    </a:lnTo>
                    <a:lnTo>
                      <a:pt x="12517" y="4887"/>
                    </a:lnTo>
                    <a:lnTo>
                      <a:pt x="12605" y="4600"/>
                    </a:lnTo>
                    <a:lnTo>
                      <a:pt x="12672" y="4312"/>
                    </a:lnTo>
                    <a:lnTo>
                      <a:pt x="12672" y="4312"/>
                    </a:lnTo>
                    <a:lnTo>
                      <a:pt x="12694" y="4003"/>
                    </a:lnTo>
                    <a:lnTo>
                      <a:pt x="12694" y="3848"/>
                    </a:lnTo>
                    <a:lnTo>
                      <a:pt x="12672" y="3715"/>
                    </a:lnTo>
                    <a:lnTo>
                      <a:pt x="12627" y="3561"/>
                    </a:lnTo>
                    <a:lnTo>
                      <a:pt x="12583" y="3428"/>
                    </a:lnTo>
                    <a:lnTo>
                      <a:pt x="12517" y="3295"/>
                    </a:lnTo>
                    <a:lnTo>
                      <a:pt x="12428" y="3163"/>
                    </a:lnTo>
                    <a:lnTo>
                      <a:pt x="12428" y="3163"/>
                    </a:lnTo>
                    <a:lnTo>
                      <a:pt x="12340" y="3096"/>
                    </a:lnTo>
                    <a:lnTo>
                      <a:pt x="12252" y="3008"/>
                    </a:lnTo>
                    <a:lnTo>
                      <a:pt x="12075" y="2919"/>
                    </a:lnTo>
                    <a:lnTo>
                      <a:pt x="11853" y="2831"/>
                    </a:lnTo>
                    <a:lnTo>
                      <a:pt x="11632" y="2809"/>
                    </a:lnTo>
                    <a:lnTo>
                      <a:pt x="11389" y="2809"/>
                    </a:lnTo>
                    <a:lnTo>
                      <a:pt x="11168" y="2809"/>
                    </a:lnTo>
                    <a:lnTo>
                      <a:pt x="10925" y="2853"/>
                    </a:lnTo>
                    <a:lnTo>
                      <a:pt x="10704" y="2919"/>
                    </a:lnTo>
                    <a:lnTo>
                      <a:pt x="10704" y="2919"/>
                    </a:lnTo>
                    <a:lnTo>
                      <a:pt x="10505" y="2986"/>
                    </a:lnTo>
                    <a:lnTo>
                      <a:pt x="10306" y="3074"/>
                    </a:lnTo>
                    <a:lnTo>
                      <a:pt x="9908" y="3295"/>
                    </a:lnTo>
                    <a:lnTo>
                      <a:pt x="9487" y="3583"/>
                    </a:lnTo>
                    <a:lnTo>
                      <a:pt x="9067" y="3892"/>
                    </a:lnTo>
                    <a:lnTo>
                      <a:pt x="8691" y="4246"/>
                    </a:lnTo>
                    <a:lnTo>
                      <a:pt x="8315" y="4600"/>
                    </a:lnTo>
                    <a:lnTo>
                      <a:pt x="7984" y="4932"/>
                    </a:lnTo>
                    <a:lnTo>
                      <a:pt x="7718" y="52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24"/>
              <p:cNvSpPr/>
              <p:nvPr/>
            </p:nvSpPr>
            <p:spPr>
              <a:xfrm>
                <a:off x="6320493" y="-771005"/>
                <a:ext cx="413854" cy="412132"/>
              </a:xfrm>
              <a:custGeom>
                <a:avLst/>
                <a:gdLst/>
                <a:ahLst/>
                <a:cxnLst/>
                <a:rect l="l" t="t" r="r" b="b"/>
                <a:pathLst>
                  <a:path w="5286" h="5264" extrusionOk="0">
                    <a:moveTo>
                      <a:pt x="2499" y="0"/>
                    </a:moveTo>
                    <a:lnTo>
                      <a:pt x="2234" y="22"/>
                    </a:lnTo>
                    <a:lnTo>
                      <a:pt x="1968" y="89"/>
                    </a:lnTo>
                    <a:lnTo>
                      <a:pt x="1725" y="155"/>
                    </a:lnTo>
                    <a:lnTo>
                      <a:pt x="1482" y="265"/>
                    </a:lnTo>
                    <a:lnTo>
                      <a:pt x="1261" y="398"/>
                    </a:lnTo>
                    <a:lnTo>
                      <a:pt x="1039" y="531"/>
                    </a:lnTo>
                    <a:lnTo>
                      <a:pt x="840" y="708"/>
                    </a:lnTo>
                    <a:lnTo>
                      <a:pt x="664" y="885"/>
                    </a:lnTo>
                    <a:lnTo>
                      <a:pt x="509" y="1084"/>
                    </a:lnTo>
                    <a:lnTo>
                      <a:pt x="376" y="1283"/>
                    </a:lnTo>
                    <a:lnTo>
                      <a:pt x="266" y="1504"/>
                    </a:lnTo>
                    <a:lnTo>
                      <a:pt x="155" y="1747"/>
                    </a:lnTo>
                    <a:lnTo>
                      <a:pt x="89" y="1990"/>
                    </a:lnTo>
                    <a:lnTo>
                      <a:pt x="44" y="2256"/>
                    </a:lnTo>
                    <a:lnTo>
                      <a:pt x="0" y="2499"/>
                    </a:lnTo>
                    <a:lnTo>
                      <a:pt x="22" y="2764"/>
                    </a:lnTo>
                    <a:lnTo>
                      <a:pt x="44" y="3030"/>
                    </a:lnTo>
                    <a:lnTo>
                      <a:pt x="89" y="3295"/>
                    </a:lnTo>
                    <a:lnTo>
                      <a:pt x="177" y="3560"/>
                    </a:lnTo>
                    <a:lnTo>
                      <a:pt x="288" y="3804"/>
                    </a:lnTo>
                    <a:lnTo>
                      <a:pt x="398" y="4025"/>
                    </a:lnTo>
                    <a:lnTo>
                      <a:pt x="553" y="4224"/>
                    </a:lnTo>
                    <a:lnTo>
                      <a:pt x="708" y="4423"/>
                    </a:lnTo>
                    <a:lnTo>
                      <a:pt x="885" y="4600"/>
                    </a:lnTo>
                    <a:lnTo>
                      <a:pt x="1084" y="4755"/>
                    </a:lnTo>
                    <a:lnTo>
                      <a:pt x="1305" y="4909"/>
                    </a:lnTo>
                    <a:lnTo>
                      <a:pt x="1526" y="5020"/>
                    </a:lnTo>
                    <a:lnTo>
                      <a:pt x="1769" y="5108"/>
                    </a:lnTo>
                    <a:lnTo>
                      <a:pt x="2012" y="5197"/>
                    </a:lnTo>
                    <a:lnTo>
                      <a:pt x="2256" y="5241"/>
                    </a:lnTo>
                    <a:lnTo>
                      <a:pt x="2521" y="5263"/>
                    </a:lnTo>
                    <a:lnTo>
                      <a:pt x="2786" y="5263"/>
                    </a:lnTo>
                    <a:lnTo>
                      <a:pt x="3052" y="5241"/>
                    </a:lnTo>
                    <a:lnTo>
                      <a:pt x="3317" y="5175"/>
                    </a:lnTo>
                    <a:lnTo>
                      <a:pt x="3560" y="5108"/>
                    </a:lnTo>
                    <a:lnTo>
                      <a:pt x="3804" y="4998"/>
                    </a:lnTo>
                    <a:lnTo>
                      <a:pt x="4025" y="4865"/>
                    </a:lnTo>
                    <a:lnTo>
                      <a:pt x="4246" y="4732"/>
                    </a:lnTo>
                    <a:lnTo>
                      <a:pt x="4445" y="4555"/>
                    </a:lnTo>
                    <a:lnTo>
                      <a:pt x="4622" y="4379"/>
                    </a:lnTo>
                    <a:lnTo>
                      <a:pt x="4777" y="4180"/>
                    </a:lnTo>
                    <a:lnTo>
                      <a:pt x="4909" y="3981"/>
                    </a:lnTo>
                    <a:lnTo>
                      <a:pt x="5042" y="3737"/>
                    </a:lnTo>
                    <a:lnTo>
                      <a:pt x="5130" y="3516"/>
                    </a:lnTo>
                    <a:lnTo>
                      <a:pt x="5197" y="3273"/>
                    </a:lnTo>
                    <a:lnTo>
                      <a:pt x="5263" y="3008"/>
                    </a:lnTo>
                    <a:lnTo>
                      <a:pt x="5285" y="2764"/>
                    </a:lnTo>
                    <a:lnTo>
                      <a:pt x="5285" y="2499"/>
                    </a:lnTo>
                    <a:lnTo>
                      <a:pt x="5241" y="2211"/>
                    </a:lnTo>
                    <a:lnTo>
                      <a:pt x="5197" y="1946"/>
                    </a:lnTo>
                    <a:lnTo>
                      <a:pt x="5108" y="1703"/>
                    </a:lnTo>
                    <a:lnTo>
                      <a:pt x="5020" y="1460"/>
                    </a:lnTo>
                    <a:lnTo>
                      <a:pt x="4887" y="1238"/>
                    </a:lnTo>
                    <a:lnTo>
                      <a:pt x="4732" y="1039"/>
                    </a:lnTo>
                    <a:lnTo>
                      <a:pt x="4578" y="840"/>
                    </a:lnTo>
                    <a:lnTo>
                      <a:pt x="4401" y="664"/>
                    </a:lnTo>
                    <a:lnTo>
                      <a:pt x="4202" y="509"/>
                    </a:lnTo>
                    <a:lnTo>
                      <a:pt x="3981" y="354"/>
                    </a:lnTo>
                    <a:lnTo>
                      <a:pt x="3759" y="243"/>
                    </a:lnTo>
                    <a:lnTo>
                      <a:pt x="3516" y="155"/>
                    </a:lnTo>
                    <a:lnTo>
                      <a:pt x="3273" y="66"/>
                    </a:lnTo>
                    <a:lnTo>
                      <a:pt x="3030" y="22"/>
                    </a:lnTo>
                    <a:lnTo>
                      <a:pt x="27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24"/>
              <p:cNvSpPr/>
              <p:nvPr/>
            </p:nvSpPr>
            <p:spPr>
              <a:xfrm>
                <a:off x="6413973" y="-587488"/>
                <a:ext cx="46819" cy="46819"/>
              </a:xfrm>
              <a:custGeom>
                <a:avLst/>
                <a:gdLst/>
                <a:ahLst/>
                <a:cxnLst/>
                <a:rect l="l" t="t" r="r" b="b"/>
                <a:pathLst>
                  <a:path w="598" h="598" extrusionOk="0">
                    <a:moveTo>
                      <a:pt x="244" y="0"/>
                    </a:moveTo>
                    <a:lnTo>
                      <a:pt x="133" y="44"/>
                    </a:lnTo>
                    <a:lnTo>
                      <a:pt x="45" y="133"/>
                    </a:lnTo>
                    <a:lnTo>
                      <a:pt x="0" y="243"/>
                    </a:lnTo>
                    <a:lnTo>
                      <a:pt x="0" y="354"/>
                    </a:lnTo>
                    <a:lnTo>
                      <a:pt x="45" y="465"/>
                    </a:lnTo>
                    <a:lnTo>
                      <a:pt x="133" y="553"/>
                    </a:lnTo>
                    <a:lnTo>
                      <a:pt x="244" y="597"/>
                    </a:lnTo>
                    <a:lnTo>
                      <a:pt x="354" y="597"/>
                    </a:lnTo>
                    <a:lnTo>
                      <a:pt x="465" y="553"/>
                    </a:lnTo>
                    <a:lnTo>
                      <a:pt x="553" y="465"/>
                    </a:lnTo>
                    <a:lnTo>
                      <a:pt x="597" y="354"/>
                    </a:lnTo>
                    <a:lnTo>
                      <a:pt x="597" y="243"/>
                    </a:lnTo>
                    <a:lnTo>
                      <a:pt x="553" y="133"/>
                    </a:lnTo>
                    <a:lnTo>
                      <a:pt x="487" y="44"/>
                    </a:lnTo>
                    <a:lnTo>
                      <a:pt x="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24"/>
              <p:cNvSpPr/>
              <p:nvPr/>
            </p:nvSpPr>
            <p:spPr>
              <a:xfrm>
                <a:off x="6594045" y="-551160"/>
                <a:ext cx="46819" cy="48541"/>
              </a:xfrm>
              <a:custGeom>
                <a:avLst/>
                <a:gdLst/>
                <a:ahLst/>
                <a:cxnLst/>
                <a:rect l="l" t="t" r="r" b="b"/>
                <a:pathLst>
                  <a:path w="598" h="620" extrusionOk="0">
                    <a:moveTo>
                      <a:pt x="243" y="1"/>
                    </a:moveTo>
                    <a:lnTo>
                      <a:pt x="133" y="45"/>
                    </a:lnTo>
                    <a:lnTo>
                      <a:pt x="44" y="133"/>
                    </a:lnTo>
                    <a:lnTo>
                      <a:pt x="0" y="244"/>
                    </a:lnTo>
                    <a:lnTo>
                      <a:pt x="0" y="376"/>
                    </a:lnTo>
                    <a:lnTo>
                      <a:pt x="44" y="487"/>
                    </a:lnTo>
                    <a:lnTo>
                      <a:pt x="111" y="575"/>
                    </a:lnTo>
                    <a:lnTo>
                      <a:pt x="221" y="620"/>
                    </a:lnTo>
                    <a:lnTo>
                      <a:pt x="354" y="620"/>
                    </a:lnTo>
                    <a:lnTo>
                      <a:pt x="464" y="575"/>
                    </a:lnTo>
                    <a:lnTo>
                      <a:pt x="553" y="487"/>
                    </a:lnTo>
                    <a:lnTo>
                      <a:pt x="597" y="376"/>
                    </a:lnTo>
                    <a:lnTo>
                      <a:pt x="597" y="244"/>
                    </a:lnTo>
                    <a:lnTo>
                      <a:pt x="553" y="133"/>
                    </a:lnTo>
                    <a:lnTo>
                      <a:pt x="464" y="67"/>
                    </a:lnTo>
                    <a:lnTo>
                      <a:pt x="35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24"/>
              <p:cNvSpPr/>
              <p:nvPr/>
            </p:nvSpPr>
            <p:spPr>
              <a:xfrm>
                <a:off x="6484906" y="-530413"/>
                <a:ext cx="74534" cy="43374"/>
              </a:xfrm>
              <a:custGeom>
                <a:avLst/>
                <a:gdLst/>
                <a:ahLst/>
                <a:cxnLst/>
                <a:rect l="l" t="t" r="r" b="b"/>
                <a:pathLst>
                  <a:path w="952" h="554" extrusionOk="0">
                    <a:moveTo>
                      <a:pt x="45" y="1"/>
                    </a:moveTo>
                    <a:lnTo>
                      <a:pt x="1" y="45"/>
                    </a:lnTo>
                    <a:lnTo>
                      <a:pt x="1" y="67"/>
                    </a:lnTo>
                    <a:lnTo>
                      <a:pt x="1" y="111"/>
                    </a:lnTo>
                    <a:lnTo>
                      <a:pt x="45" y="266"/>
                    </a:lnTo>
                    <a:lnTo>
                      <a:pt x="134" y="399"/>
                    </a:lnTo>
                    <a:lnTo>
                      <a:pt x="244" y="487"/>
                    </a:lnTo>
                    <a:lnTo>
                      <a:pt x="399" y="532"/>
                    </a:lnTo>
                    <a:lnTo>
                      <a:pt x="487" y="554"/>
                    </a:lnTo>
                    <a:lnTo>
                      <a:pt x="620" y="532"/>
                    </a:lnTo>
                    <a:lnTo>
                      <a:pt x="753" y="487"/>
                    </a:lnTo>
                    <a:lnTo>
                      <a:pt x="863" y="399"/>
                    </a:lnTo>
                    <a:lnTo>
                      <a:pt x="930" y="310"/>
                    </a:lnTo>
                    <a:lnTo>
                      <a:pt x="952" y="266"/>
                    </a:lnTo>
                    <a:lnTo>
                      <a:pt x="952" y="222"/>
                    </a:lnTo>
                    <a:lnTo>
                      <a:pt x="930" y="178"/>
                    </a:lnTo>
                    <a:lnTo>
                      <a:pt x="908" y="156"/>
                    </a:lnTo>
                    <a:lnTo>
                      <a:pt x="863" y="134"/>
                    </a:lnTo>
                    <a:lnTo>
                      <a:pt x="819" y="134"/>
                    </a:lnTo>
                    <a:lnTo>
                      <a:pt x="775" y="156"/>
                    </a:lnTo>
                    <a:lnTo>
                      <a:pt x="753" y="200"/>
                    </a:lnTo>
                    <a:lnTo>
                      <a:pt x="686" y="266"/>
                    </a:lnTo>
                    <a:lnTo>
                      <a:pt x="620" y="310"/>
                    </a:lnTo>
                    <a:lnTo>
                      <a:pt x="532" y="333"/>
                    </a:lnTo>
                    <a:lnTo>
                      <a:pt x="443" y="333"/>
                    </a:lnTo>
                    <a:lnTo>
                      <a:pt x="355" y="288"/>
                    </a:lnTo>
                    <a:lnTo>
                      <a:pt x="288" y="244"/>
                    </a:lnTo>
                    <a:lnTo>
                      <a:pt x="222" y="178"/>
                    </a:lnTo>
                    <a:lnTo>
                      <a:pt x="200" y="89"/>
                    </a:lnTo>
                    <a:lnTo>
                      <a:pt x="200" y="45"/>
                    </a:lnTo>
                    <a:lnTo>
                      <a:pt x="156" y="23"/>
                    </a:lnTo>
                    <a:lnTo>
                      <a:pt x="13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0" name="Google Shape;800;p24"/>
            <p:cNvGrpSpPr/>
            <p:nvPr/>
          </p:nvGrpSpPr>
          <p:grpSpPr>
            <a:xfrm>
              <a:off x="6075575" y="1022375"/>
              <a:ext cx="2355300" cy="2930480"/>
              <a:chOff x="6075575" y="1022375"/>
              <a:chExt cx="2355300" cy="2930480"/>
            </a:xfrm>
          </p:grpSpPr>
          <p:sp>
            <p:nvSpPr>
              <p:cNvPr id="801" name="Google Shape;801;p24"/>
              <p:cNvSpPr/>
              <p:nvPr/>
            </p:nvSpPr>
            <p:spPr>
              <a:xfrm>
                <a:off x="6075575" y="3807355"/>
                <a:ext cx="2355300" cy="1455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grpSp>
            <p:nvGrpSpPr>
              <p:cNvPr id="802" name="Google Shape;802;p24"/>
              <p:cNvGrpSpPr/>
              <p:nvPr/>
            </p:nvGrpSpPr>
            <p:grpSpPr>
              <a:xfrm rot="-5400000">
                <a:off x="6951595" y="2569257"/>
                <a:ext cx="573487" cy="2088107"/>
                <a:chOff x="6835025" y="497150"/>
                <a:chExt cx="1011441" cy="3682729"/>
              </a:xfrm>
            </p:grpSpPr>
            <p:sp>
              <p:nvSpPr>
                <p:cNvPr id="803" name="Google Shape;803;p24"/>
                <p:cNvSpPr/>
                <p:nvPr/>
              </p:nvSpPr>
              <p:spPr>
                <a:xfrm>
                  <a:off x="6836760" y="575609"/>
                  <a:ext cx="1009706" cy="3579904"/>
                </a:xfrm>
                <a:custGeom>
                  <a:avLst/>
                  <a:gdLst/>
                  <a:ahLst/>
                  <a:cxnLst/>
                  <a:rect l="l" t="t" r="r" b="b"/>
                  <a:pathLst>
                    <a:path w="12805" h="45400" extrusionOk="0">
                      <a:moveTo>
                        <a:pt x="7254" y="1"/>
                      </a:moveTo>
                      <a:lnTo>
                        <a:pt x="6546" y="23"/>
                      </a:lnTo>
                      <a:lnTo>
                        <a:pt x="5883" y="45"/>
                      </a:lnTo>
                      <a:lnTo>
                        <a:pt x="5241" y="111"/>
                      </a:lnTo>
                      <a:lnTo>
                        <a:pt x="4246" y="244"/>
                      </a:lnTo>
                      <a:lnTo>
                        <a:pt x="3892" y="288"/>
                      </a:lnTo>
                      <a:lnTo>
                        <a:pt x="3671" y="288"/>
                      </a:lnTo>
                      <a:lnTo>
                        <a:pt x="3340" y="266"/>
                      </a:lnTo>
                      <a:lnTo>
                        <a:pt x="3052" y="288"/>
                      </a:lnTo>
                      <a:lnTo>
                        <a:pt x="2765" y="332"/>
                      </a:lnTo>
                      <a:lnTo>
                        <a:pt x="2521" y="399"/>
                      </a:lnTo>
                      <a:lnTo>
                        <a:pt x="2256" y="509"/>
                      </a:lnTo>
                      <a:lnTo>
                        <a:pt x="2035" y="620"/>
                      </a:lnTo>
                      <a:lnTo>
                        <a:pt x="1836" y="775"/>
                      </a:lnTo>
                      <a:lnTo>
                        <a:pt x="1637" y="929"/>
                      </a:lnTo>
                      <a:lnTo>
                        <a:pt x="1460" y="1128"/>
                      </a:lnTo>
                      <a:lnTo>
                        <a:pt x="1283" y="1327"/>
                      </a:lnTo>
                      <a:lnTo>
                        <a:pt x="1128" y="1549"/>
                      </a:lnTo>
                      <a:lnTo>
                        <a:pt x="996" y="1792"/>
                      </a:lnTo>
                      <a:lnTo>
                        <a:pt x="863" y="2035"/>
                      </a:lnTo>
                      <a:lnTo>
                        <a:pt x="752" y="2300"/>
                      </a:lnTo>
                      <a:lnTo>
                        <a:pt x="531" y="2853"/>
                      </a:lnTo>
                      <a:lnTo>
                        <a:pt x="376" y="3428"/>
                      </a:lnTo>
                      <a:lnTo>
                        <a:pt x="266" y="4003"/>
                      </a:lnTo>
                      <a:lnTo>
                        <a:pt x="155" y="4600"/>
                      </a:lnTo>
                      <a:lnTo>
                        <a:pt x="89" y="5175"/>
                      </a:lnTo>
                      <a:lnTo>
                        <a:pt x="45" y="5728"/>
                      </a:lnTo>
                      <a:lnTo>
                        <a:pt x="23" y="6259"/>
                      </a:lnTo>
                      <a:lnTo>
                        <a:pt x="1" y="7121"/>
                      </a:lnTo>
                      <a:lnTo>
                        <a:pt x="23" y="9111"/>
                      </a:lnTo>
                      <a:lnTo>
                        <a:pt x="67" y="13401"/>
                      </a:lnTo>
                      <a:lnTo>
                        <a:pt x="266" y="25696"/>
                      </a:lnTo>
                      <a:lnTo>
                        <a:pt x="531" y="43122"/>
                      </a:lnTo>
                      <a:lnTo>
                        <a:pt x="620" y="43586"/>
                      </a:lnTo>
                      <a:lnTo>
                        <a:pt x="730" y="43940"/>
                      </a:lnTo>
                      <a:lnTo>
                        <a:pt x="863" y="44227"/>
                      </a:lnTo>
                      <a:lnTo>
                        <a:pt x="1018" y="44449"/>
                      </a:lnTo>
                      <a:lnTo>
                        <a:pt x="1195" y="44625"/>
                      </a:lnTo>
                      <a:lnTo>
                        <a:pt x="1372" y="44780"/>
                      </a:lnTo>
                      <a:lnTo>
                        <a:pt x="1792" y="45068"/>
                      </a:lnTo>
                      <a:lnTo>
                        <a:pt x="1858" y="45112"/>
                      </a:lnTo>
                      <a:lnTo>
                        <a:pt x="1991" y="45134"/>
                      </a:lnTo>
                      <a:lnTo>
                        <a:pt x="2411" y="45223"/>
                      </a:lnTo>
                      <a:lnTo>
                        <a:pt x="3008" y="45267"/>
                      </a:lnTo>
                      <a:lnTo>
                        <a:pt x="3738" y="45333"/>
                      </a:lnTo>
                      <a:lnTo>
                        <a:pt x="4578" y="45355"/>
                      </a:lnTo>
                      <a:lnTo>
                        <a:pt x="5507" y="45377"/>
                      </a:lnTo>
                      <a:lnTo>
                        <a:pt x="6480" y="45399"/>
                      </a:lnTo>
                      <a:lnTo>
                        <a:pt x="7497" y="45399"/>
                      </a:lnTo>
                      <a:lnTo>
                        <a:pt x="8492" y="45377"/>
                      </a:lnTo>
                      <a:lnTo>
                        <a:pt x="9465" y="45355"/>
                      </a:lnTo>
                      <a:lnTo>
                        <a:pt x="10350" y="45289"/>
                      </a:lnTo>
                      <a:lnTo>
                        <a:pt x="11146" y="45223"/>
                      </a:lnTo>
                      <a:lnTo>
                        <a:pt x="11831" y="45134"/>
                      </a:lnTo>
                      <a:lnTo>
                        <a:pt x="12097" y="45090"/>
                      </a:lnTo>
                      <a:lnTo>
                        <a:pt x="12340" y="45023"/>
                      </a:lnTo>
                      <a:lnTo>
                        <a:pt x="12539" y="44979"/>
                      </a:lnTo>
                      <a:lnTo>
                        <a:pt x="12672" y="44913"/>
                      </a:lnTo>
                      <a:lnTo>
                        <a:pt x="12760" y="44824"/>
                      </a:lnTo>
                      <a:lnTo>
                        <a:pt x="12782" y="44802"/>
                      </a:lnTo>
                      <a:lnTo>
                        <a:pt x="12804" y="44758"/>
                      </a:lnTo>
                      <a:lnTo>
                        <a:pt x="12672" y="38301"/>
                      </a:lnTo>
                      <a:lnTo>
                        <a:pt x="12406" y="24746"/>
                      </a:lnTo>
                      <a:lnTo>
                        <a:pt x="12097" y="10947"/>
                      </a:lnTo>
                      <a:lnTo>
                        <a:pt x="11964" y="6082"/>
                      </a:lnTo>
                      <a:lnTo>
                        <a:pt x="11898" y="3694"/>
                      </a:lnTo>
                      <a:lnTo>
                        <a:pt x="11853" y="3229"/>
                      </a:lnTo>
                      <a:lnTo>
                        <a:pt x="11765" y="2787"/>
                      </a:lnTo>
                      <a:lnTo>
                        <a:pt x="11632" y="2411"/>
                      </a:lnTo>
                      <a:lnTo>
                        <a:pt x="11500" y="2035"/>
                      </a:lnTo>
                      <a:lnTo>
                        <a:pt x="11300" y="1725"/>
                      </a:lnTo>
                      <a:lnTo>
                        <a:pt x="11101" y="1438"/>
                      </a:lnTo>
                      <a:lnTo>
                        <a:pt x="10858" y="1195"/>
                      </a:lnTo>
                      <a:lnTo>
                        <a:pt x="10593" y="951"/>
                      </a:lnTo>
                      <a:lnTo>
                        <a:pt x="10327" y="752"/>
                      </a:lnTo>
                      <a:lnTo>
                        <a:pt x="10018" y="598"/>
                      </a:lnTo>
                      <a:lnTo>
                        <a:pt x="9708" y="443"/>
                      </a:lnTo>
                      <a:lnTo>
                        <a:pt x="9377" y="332"/>
                      </a:lnTo>
                      <a:lnTo>
                        <a:pt x="9045" y="222"/>
                      </a:lnTo>
                      <a:lnTo>
                        <a:pt x="8691" y="155"/>
                      </a:lnTo>
                      <a:lnTo>
                        <a:pt x="8337" y="89"/>
                      </a:lnTo>
                      <a:lnTo>
                        <a:pt x="7983" y="45"/>
                      </a:lnTo>
                      <a:lnTo>
                        <a:pt x="7608" y="23"/>
                      </a:lnTo>
                      <a:lnTo>
                        <a:pt x="72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24"/>
                <p:cNvSpPr/>
                <p:nvPr/>
              </p:nvSpPr>
              <p:spPr>
                <a:xfrm>
                  <a:off x="6835025" y="497150"/>
                  <a:ext cx="964366" cy="973040"/>
                </a:xfrm>
                <a:custGeom>
                  <a:avLst/>
                  <a:gdLst/>
                  <a:ahLst/>
                  <a:cxnLst/>
                  <a:rect l="l" t="t" r="r" b="b"/>
                  <a:pathLst>
                    <a:path w="12230" h="12340" extrusionOk="0">
                      <a:moveTo>
                        <a:pt x="4998" y="0"/>
                      </a:moveTo>
                      <a:lnTo>
                        <a:pt x="4600" y="23"/>
                      </a:lnTo>
                      <a:lnTo>
                        <a:pt x="4224" y="89"/>
                      </a:lnTo>
                      <a:lnTo>
                        <a:pt x="3892" y="155"/>
                      </a:lnTo>
                      <a:lnTo>
                        <a:pt x="3561" y="244"/>
                      </a:lnTo>
                      <a:lnTo>
                        <a:pt x="3229" y="332"/>
                      </a:lnTo>
                      <a:lnTo>
                        <a:pt x="2941" y="465"/>
                      </a:lnTo>
                      <a:lnTo>
                        <a:pt x="2654" y="598"/>
                      </a:lnTo>
                      <a:lnTo>
                        <a:pt x="2411" y="730"/>
                      </a:lnTo>
                      <a:lnTo>
                        <a:pt x="2168" y="885"/>
                      </a:lnTo>
                      <a:lnTo>
                        <a:pt x="1946" y="1062"/>
                      </a:lnTo>
                      <a:lnTo>
                        <a:pt x="1725" y="1239"/>
                      </a:lnTo>
                      <a:lnTo>
                        <a:pt x="1526" y="1438"/>
                      </a:lnTo>
                      <a:lnTo>
                        <a:pt x="1349" y="1637"/>
                      </a:lnTo>
                      <a:lnTo>
                        <a:pt x="1195" y="1836"/>
                      </a:lnTo>
                      <a:lnTo>
                        <a:pt x="1040" y="2057"/>
                      </a:lnTo>
                      <a:lnTo>
                        <a:pt x="885" y="2278"/>
                      </a:lnTo>
                      <a:lnTo>
                        <a:pt x="774" y="2499"/>
                      </a:lnTo>
                      <a:lnTo>
                        <a:pt x="553" y="2964"/>
                      </a:lnTo>
                      <a:lnTo>
                        <a:pt x="376" y="3428"/>
                      </a:lnTo>
                      <a:lnTo>
                        <a:pt x="244" y="3892"/>
                      </a:lnTo>
                      <a:lnTo>
                        <a:pt x="155" y="4357"/>
                      </a:lnTo>
                      <a:lnTo>
                        <a:pt x="89" y="4777"/>
                      </a:lnTo>
                      <a:lnTo>
                        <a:pt x="45" y="5197"/>
                      </a:lnTo>
                      <a:lnTo>
                        <a:pt x="23" y="5573"/>
                      </a:lnTo>
                      <a:lnTo>
                        <a:pt x="0" y="7408"/>
                      </a:lnTo>
                      <a:lnTo>
                        <a:pt x="23" y="9598"/>
                      </a:lnTo>
                      <a:lnTo>
                        <a:pt x="23" y="12207"/>
                      </a:lnTo>
                      <a:lnTo>
                        <a:pt x="133" y="12229"/>
                      </a:lnTo>
                      <a:lnTo>
                        <a:pt x="288" y="12273"/>
                      </a:lnTo>
                      <a:lnTo>
                        <a:pt x="752" y="12318"/>
                      </a:lnTo>
                      <a:lnTo>
                        <a:pt x="1438" y="12340"/>
                      </a:lnTo>
                      <a:lnTo>
                        <a:pt x="2256" y="12340"/>
                      </a:lnTo>
                      <a:lnTo>
                        <a:pt x="4224" y="12318"/>
                      </a:lnTo>
                      <a:lnTo>
                        <a:pt x="6413" y="12273"/>
                      </a:lnTo>
                      <a:lnTo>
                        <a:pt x="8580" y="12185"/>
                      </a:lnTo>
                      <a:lnTo>
                        <a:pt x="10438" y="12097"/>
                      </a:lnTo>
                      <a:lnTo>
                        <a:pt x="12229" y="12008"/>
                      </a:lnTo>
                      <a:lnTo>
                        <a:pt x="12229" y="11367"/>
                      </a:lnTo>
                      <a:lnTo>
                        <a:pt x="12185" y="9664"/>
                      </a:lnTo>
                      <a:lnTo>
                        <a:pt x="12141" y="8536"/>
                      </a:lnTo>
                      <a:lnTo>
                        <a:pt x="12096" y="7320"/>
                      </a:lnTo>
                      <a:lnTo>
                        <a:pt x="12008" y="6015"/>
                      </a:lnTo>
                      <a:lnTo>
                        <a:pt x="11920" y="4689"/>
                      </a:lnTo>
                      <a:lnTo>
                        <a:pt x="11875" y="4290"/>
                      </a:lnTo>
                      <a:lnTo>
                        <a:pt x="11809" y="3892"/>
                      </a:lnTo>
                      <a:lnTo>
                        <a:pt x="11743" y="3539"/>
                      </a:lnTo>
                      <a:lnTo>
                        <a:pt x="11654" y="3207"/>
                      </a:lnTo>
                      <a:lnTo>
                        <a:pt x="11566" y="2897"/>
                      </a:lnTo>
                      <a:lnTo>
                        <a:pt x="11455" y="2588"/>
                      </a:lnTo>
                      <a:lnTo>
                        <a:pt x="11322" y="2322"/>
                      </a:lnTo>
                      <a:lnTo>
                        <a:pt x="11190" y="2079"/>
                      </a:lnTo>
                      <a:lnTo>
                        <a:pt x="11057" y="1836"/>
                      </a:lnTo>
                      <a:lnTo>
                        <a:pt x="10902" y="1615"/>
                      </a:lnTo>
                      <a:lnTo>
                        <a:pt x="10725" y="1416"/>
                      </a:lnTo>
                      <a:lnTo>
                        <a:pt x="10549" y="1239"/>
                      </a:lnTo>
                      <a:lnTo>
                        <a:pt x="10372" y="1084"/>
                      </a:lnTo>
                      <a:lnTo>
                        <a:pt x="10173" y="929"/>
                      </a:lnTo>
                      <a:lnTo>
                        <a:pt x="9974" y="797"/>
                      </a:lnTo>
                      <a:lnTo>
                        <a:pt x="9752" y="664"/>
                      </a:lnTo>
                      <a:lnTo>
                        <a:pt x="9531" y="553"/>
                      </a:lnTo>
                      <a:lnTo>
                        <a:pt x="9310" y="465"/>
                      </a:lnTo>
                      <a:lnTo>
                        <a:pt x="8824" y="310"/>
                      </a:lnTo>
                      <a:lnTo>
                        <a:pt x="8293" y="177"/>
                      </a:lnTo>
                      <a:lnTo>
                        <a:pt x="7762" y="111"/>
                      </a:lnTo>
                      <a:lnTo>
                        <a:pt x="7209" y="45"/>
                      </a:lnTo>
                      <a:lnTo>
                        <a:pt x="6634" y="23"/>
                      </a:lnTo>
                      <a:lnTo>
                        <a:pt x="541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24"/>
                <p:cNvSpPr/>
                <p:nvPr/>
              </p:nvSpPr>
              <p:spPr>
                <a:xfrm>
                  <a:off x="7028531" y="776132"/>
                  <a:ext cx="664490" cy="3403747"/>
                </a:xfrm>
                <a:custGeom>
                  <a:avLst/>
                  <a:gdLst/>
                  <a:ahLst/>
                  <a:cxnLst/>
                  <a:rect l="l" t="t" r="r" b="b"/>
                  <a:pathLst>
                    <a:path w="8427" h="43166" extrusionOk="0">
                      <a:moveTo>
                        <a:pt x="4026" y="1"/>
                      </a:moveTo>
                      <a:lnTo>
                        <a:pt x="3429" y="23"/>
                      </a:lnTo>
                      <a:lnTo>
                        <a:pt x="2809" y="45"/>
                      </a:lnTo>
                      <a:lnTo>
                        <a:pt x="2234" y="111"/>
                      </a:lnTo>
                      <a:lnTo>
                        <a:pt x="1704" y="178"/>
                      </a:lnTo>
                      <a:lnTo>
                        <a:pt x="1217" y="266"/>
                      </a:lnTo>
                      <a:lnTo>
                        <a:pt x="797" y="354"/>
                      </a:lnTo>
                      <a:lnTo>
                        <a:pt x="487" y="487"/>
                      </a:lnTo>
                      <a:lnTo>
                        <a:pt x="355" y="553"/>
                      </a:lnTo>
                      <a:lnTo>
                        <a:pt x="266" y="620"/>
                      </a:lnTo>
                      <a:lnTo>
                        <a:pt x="200" y="686"/>
                      </a:lnTo>
                      <a:lnTo>
                        <a:pt x="156" y="752"/>
                      </a:lnTo>
                      <a:lnTo>
                        <a:pt x="112" y="1018"/>
                      </a:lnTo>
                      <a:lnTo>
                        <a:pt x="89" y="1504"/>
                      </a:lnTo>
                      <a:lnTo>
                        <a:pt x="45" y="3008"/>
                      </a:lnTo>
                      <a:lnTo>
                        <a:pt x="23" y="5153"/>
                      </a:lnTo>
                      <a:lnTo>
                        <a:pt x="1" y="7873"/>
                      </a:lnTo>
                      <a:lnTo>
                        <a:pt x="23" y="11035"/>
                      </a:lnTo>
                      <a:lnTo>
                        <a:pt x="45" y="14507"/>
                      </a:lnTo>
                      <a:lnTo>
                        <a:pt x="156" y="21981"/>
                      </a:lnTo>
                      <a:lnTo>
                        <a:pt x="288" y="29411"/>
                      </a:lnTo>
                      <a:lnTo>
                        <a:pt x="377" y="32817"/>
                      </a:lnTo>
                      <a:lnTo>
                        <a:pt x="487" y="35891"/>
                      </a:lnTo>
                      <a:lnTo>
                        <a:pt x="576" y="38522"/>
                      </a:lnTo>
                      <a:lnTo>
                        <a:pt x="687" y="40557"/>
                      </a:lnTo>
                      <a:lnTo>
                        <a:pt x="731" y="41331"/>
                      </a:lnTo>
                      <a:lnTo>
                        <a:pt x="775" y="41928"/>
                      </a:lnTo>
                      <a:lnTo>
                        <a:pt x="841" y="42326"/>
                      </a:lnTo>
                      <a:lnTo>
                        <a:pt x="863" y="42436"/>
                      </a:lnTo>
                      <a:lnTo>
                        <a:pt x="886" y="42503"/>
                      </a:lnTo>
                      <a:lnTo>
                        <a:pt x="952" y="42569"/>
                      </a:lnTo>
                      <a:lnTo>
                        <a:pt x="1062" y="42635"/>
                      </a:lnTo>
                      <a:lnTo>
                        <a:pt x="1195" y="42702"/>
                      </a:lnTo>
                      <a:lnTo>
                        <a:pt x="1372" y="42768"/>
                      </a:lnTo>
                      <a:lnTo>
                        <a:pt x="1814" y="42879"/>
                      </a:lnTo>
                      <a:lnTo>
                        <a:pt x="2323" y="42967"/>
                      </a:lnTo>
                      <a:lnTo>
                        <a:pt x="2920" y="43055"/>
                      </a:lnTo>
                      <a:lnTo>
                        <a:pt x="3583" y="43100"/>
                      </a:lnTo>
                      <a:lnTo>
                        <a:pt x="4269" y="43144"/>
                      </a:lnTo>
                      <a:lnTo>
                        <a:pt x="4954" y="43166"/>
                      </a:lnTo>
                      <a:lnTo>
                        <a:pt x="5640" y="43144"/>
                      </a:lnTo>
                      <a:lnTo>
                        <a:pt x="6303" y="43100"/>
                      </a:lnTo>
                      <a:lnTo>
                        <a:pt x="6900" y="43033"/>
                      </a:lnTo>
                      <a:lnTo>
                        <a:pt x="7431" y="42945"/>
                      </a:lnTo>
                      <a:lnTo>
                        <a:pt x="7674" y="42879"/>
                      </a:lnTo>
                      <a:lnTo>
                        <a:pt x="7873" y="42812"/>
                      </a:lnTo>
                      <a:lnTo>
                        <a:pt x="8050" y="42724"/>
                      </a:lnTo>
                      <a:lnTo>
                        <a:pt x="8205" y="42635"/>
                      </a:lnTo>
                      <a:lnTo>
                        <a:pt x="8316" y="42547"/>
                      </a:lnTo>
                      <a:lnTo>
                        <a:pt x="8382" y="42436"/>
                      </a:lnTo>
                      <a:lnTo>
                        <a:pt x="8426" y="42326"/>
                      </a:lnTo>
                      <a:lnTo>
                        <a:pt x="8404" y="42193"/>
                      </a:lnTo>
                      <a:lnTo>
                        <a:pt x="8316" y="35802"/>
                      </a:lnTo>
                      <a:lnTo>
                        <a:pt x="8227" y="29212"/>
                      </a:lnTo>
                      <a:lnTo>
                        <a:pt x="8072" y="21650"/>
                      </a:lnTo>
                      <a:lnTo>
                        <a:pt x="7895" y="14043"/>
                      </a:lnTo>
                      <a:lnTo>
                        <a:pt x="7785" y="10527"/>
                      </a:lnTo>
                      <a:lnTo>
                        <a:pt x="7674" y="7342"/>
                      </a:lnTo>
                      <a:lnTo>
                        <a:pt x="7542" y="4644"/>
                      </a:lnTo>
                      <a:lnTo>
                        <a:pt x="7409" y="2522"/>
                      </a:lnTo>
                      <a:lnTo>
                        <a:pt x="7343" y="1703"/>
                      </a:lnTo>
                      <a:lnTo>
                        <a:pt x="7276" y="1084"/>
                      </a:lnTo>
                      <a:lnTo>
                        <a:pt x="7210" y="686"/>
                      </a:lnTo>
                      <a:lnTo>
                        <a:pt x="7166" y="553"/>
                      </a:lnTo>
                      <a:lnTo>
                        <a:pt x="7122" y="487"/>
                      </a:lnTo>
                      <a:lnTo>
                        <a:pt x="7033" y="421"/>
                      </a:lnTo>
                      <a:lnTo>
                        <a:pt x="6923" y="354"/>
                      </a:lnTo>
                      <a:lnTo>
                        <a:pt x="6768" y="288"/>
                      </a:lnTo>
                      <a:lnTo>
                        <a:pt x="6613" y="244"/>
                      </a:lnTo>
                      <a:lnTo>
                        <a:pt x="6215" y="155"/>
                      </a:lnTo>
                      <a:lnTo>
                        <a:pt x="5728" y="67"/>
                      </a:lnTo>
                      <a:lnTo>
                        <a:pt x="5198" y="23"/>
                      </a:lnTo>
                      <a:lnTo>
                        <a:pt x="46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24"/>
                <p:cNvSpPr/>
                <p:nvPr/>
              </p:nvSpPr>
              <p:spPr>
                <a:xfrm>
                  <a:off x="7469714" y="807515"/>
                  <a:ext cx="155261" cy="3286966"/>
                </a:xfrm>
                <a:custGeom>
                  <a:avLst/>
                  <a:gdLst/>
                  <a:ahLst/>
                  <a:cxnLst/>
                  <a:rect l="l" t="t" r="r" b="b"/>
                  <a:pathLst>
                    <a:path w="1969" h="41685" extrusionOk="0">
                      <a:moveTo>
                        <a:pt x="67" y="1"/>
                      </a:moveTo>
                      <a:lnTo>
                        <a:pt x="1" y="45"/>
                      </a:lnTo>
                      <a:lnTo>
                        <a:pt x="23" y="133"/>
                      </a:lnTo>
                      <a:lnTo>
                        <a:pt x="67" y="288"/>
                      </a:lnTo>
                      <a:lnTo>
                        <a:pt x="155" y="730"/>
                      </a:lnTo>
                      <a:lnTo>
                        <a:pt x="222" y="1372"/>
                      </a:lnTo>
                      <a:lnTo>
                        <a:pt x="310" y="2212"/>
                      </a:lnTo>
                      <a:lnTo>
                        <a:pt x="465" y="4357"/>
                      </a:lnTo>
                      <a:lnTo>
                        <a:pt x="620" y="7055"/>
                      </a:lnTo>
                      <a:lnTo>
                        <a:pt x="775" y="10217"/>
                      </a:lnTo>
                      <a:lnTo>
                        <a:pt x="929" y="13689"/>
                      </a:lnTo>
                      <a:lnTo>
                        <a:pt x="1239" y="21207"/>
                      </a:lnTo>
                      <a:lnTo>
                        <a:pt x="1482" y="28682"/>
                      </a:lnTo>
                      <a:lnTo>
                        <a:pt x="1681" y="35183"/>
                      </a:lnTo>
                      <a:lnTo>
                        <a:pt x="1880" y="41684"/>
                      </a:lnTo>
                      <a:lnTo>
                        <a:pt x="1969" y="41684"/>
                      </a:lnTo>
                      <a:lnTo>
                        <a:pt x="1770" y="34630"/>
                      </a:lnTo>
                      <a:lnTo>
                        <a:pt x="1571" y="28107"/>
                      </a:lnTo>
                      <a:lnTo>
                        <a:pt x="1305" y="20699"/>
                      </a:lnTo>
                      <a:lnTo>
                        <a:pt x="1018" y="13335"/>
                      </a:lnTo>
                      <a:lnTo>
                        <a:pt x="863" y="9930"/>
                      </a:lnTo>
                      <a:lnTo>
                        <a:pt x="708" y="6834"/>
                      </a:lnTo>
                      <a:lnTo>
                        <a:pt x="554" y="4202"/>
                      </a:lnTo>
                      <a:lnTo>
                        <a:pt x="399" y="2101"/>
                      </a:lnTo>
                      <a:lnTo>
                        <a:pt x="310" y="1305"/>
                      </a:lnTo>
                      <a:lnTo>
                        <a:pt x="222" y="664"/>
                      </a:lnTo>
                      <a:lnTo>
                        <a:pt x="155" y="244"/>
                      </a:lnTo>
                      <a:lnTo>
                        <a:pt x="111" y="89"/>
                      </a:lnTo>
                      <a:lnTo>
                        <a:pt x="67"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24"/>
                <p:cNvSpPr/>
                <p:nvPr/>
              </p:nvSpPr>
              <p:spPr>
                <a:xfrm>
                  <a:off x="7262252" y="870282"/>
                  <a:ext cx="29727" cy="3229404"/>
                </a:xfrm>
                <a:custGeom>
                  <a:avLst/>
                  <a:gdLst/>
                  <a:ahLst/>
                  <a:cxnLst/>
                  <a:rect l="l" t="t" r="r" b="b"/>
                  <a:pathLst>
                    <a:path w="377" h="40955" extrusionOk="0">
                      <a:moveTo>
                        <a:pt x="0" y="1"/>
                      </a:moveTo>
                      <a:lnTo>
                        <a:pt x="0" y="5949"/>
                      </a:lnTo>
                      <a:lnTo>
                        <a:pt x="22" y="18996"/>
                      </a:lnTo>
                      <a:lnTo>
                        <a:pt x="67" y="26183"/>
                      </a:lnTo>
                      <a:lnTo>
                        <a:pt x="111" y="32773"/>
                      </a:lnTo>
                      <a:lnTo>
                        <a:pt x="177" y="37969"/>
                      </a:lnTo>
                      <a:lnTo>
                        <a:pt x="221" y="39783"/>
                      </a:lnTo>
                      <a:lnTo>
                        <a:pt x="266" y="40955"/>
                      </a:lnTo>
                      <a:lnTo>
                        <a:pt x="376" y="40955"/>
                      </a:lnTo>
                      <a:lnTo>
                        <a:pt x="310" y="39783"/>
                      </a:lnTo>
                      <a:lnTo>
                        <a:pt x="288" y="37969"/>
                      </a:lnTo>
                      <a:lnTo>
                        <a:pt x="199" y="32773"/>
                      </a:lnTo>
                      <a:lnTo>
                        <a:pt x="155" y="26183"/>
                      </a:lnTo>
                      <a:lnTo>
                        <a:pt x="133" y="18996"/>
                      </a:lnTo>
                      <a:lnTo>
                        <a:pt x="89" y="5949"/>
                      </a:lnTo>
                      <a:lnTo>
                        <a:pt x="89"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4"/>
                <p:cNvSpPr/>
                <p:nvPr/>
              </p:nvSpPr>
              <p:spPr>
                <a:xfrm>
                  <a:off x="7096581" y="809250"/>
                  <a:ext cx="57641" cy="3260787"/>
                </a:xfrm>
                <a:custGeom>
                  <a:avLst/>
                  <a:gdLst/>
                  <a:ahLst/>
                  <a:cxnLst/>
                  <a:rect l="l" t="t" r="r" b="b"/>
                  <a:pathLst>
                    <a:path w="731" h="41353" extrusionOk="0">
                      <a:moveTo>
                        <a:pt x="642" y="1"/>
                      </a:moveTo>
                      <a:lnTo>
                        <a:pt x="597" y="310"/>
                      </a:lnTo>
                      <a:lnTo>
                        <a:pt x="575" y="819"/>
                      </a:lnTo>
                      <a:lnTo>
                        <a:pt x="509" y="2367"/>
                      </a:lnTo>
                      <a:lnTo>
                        <a:pt x="443" y="4578"/>
                      </a:lnTo>
                      <a:lnTo>
                        <a:pt x="376" y="7320"/>
                      </a:lnTo>
                      <a:lnTo>
                        <a:pt x="266" y="13932"/>
                      </a:lnTo>
                      <a:lnTo>
                        <a:pt x="177" y="21340"/>
                      </a:lnTo>
                      <a:lnTo>
                        <a:pt x="45" y="35028"/>
                      </a:lnTo>
                      <a:lnTo>
                        <a:pt x="0" y="41353"/>
                      </a:lnTo>
                      <a:lnTo>
                        <a:pt x="111" y="41353"/>
                      </a:lnTo>
                      <a:lnTo>
                        <a:pt x="155" y="35028"/>
                      </a:lnTo>
                      <a:lnTo>
                        <a:pt x="266" y="21340"/>
                      </a:lnTo>
                      <a:lnTo>
                        <a:pt x="376" y="13932"/>
                      </a:lnTo>
                      <a:lnTo>
                        <a:pt x="465" y="7320"/>
                      </a:lnTo>
                      <a:lnTo>
                        <a:pt x="531" y="4600"/>
                      </a:lnTo>
                      <a:lnTo>
                        <a:pt x="597" y="2389"/>
                      </a:lnTo>
                      <a:lnTo>
                        <a:pt x="664" y="819"/>
                      </a:lnTo>
                      <a:lnTo>
                        <a:pt x="708" y="310"/>
                      </a:lnTo>
                      <a:lnTo>
                        <a:pt x="730"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4"/>
                <p:cNvSpPr/>
                <p:nvPr/>
              </p:nvSpPr>
              <p:spPr>
                <a:xfrm>
                  <a:off x="7319736" y="838899"/>
                  <a:ext cx="139569" cy="3288701"/>
                </a:xfrm>
                <a:custGeom>
                  <a:avLst/>
                  <a:gdLst/>
                  <a:ahLst/>
                  <a:cxnLst/>
                  <a:rect l="l" t="t" r="r" b="b"/>
                  <a:pathLst>
                    <a:path w="1770" h="41707" extrusionOk="0">
                      <a:moveTo>
                        <a:pt x="1" y="1"/>
                      </a:moveTo>
                      <a:lnTo>
                        <a:pt x="355" y="6170"/>
                      </a:lnTo>
                      <a:lnTo>
                        <a:pt x="664" y="12406"/>
                      </a:lnTo>
                      <a:lnTo>
                        <a:pt x="1018" y="19615"/>
                      </a:lnTo>
                      <a:lnTo>
                        <a:pt x="1350" y="27001"/>
                      </a:lnTo>
                      <a:lnTo>
                        <a:pt x="1483" y="30473"/>
                      </a:lnTo>
                      <a:lnTo>
                        <a:pt x="1571" y="33679"/>
                      </a:lnTo>
                      <a:lnTo>
                        <a:pt x="1637" y="36510"/>
                      </a:lnTo>
                      <a:lnTo>
                        <a:pt x="1659" y="38854"/>
                      </a:lnTo>
                      <a:lnTo>
                        <a:pt x="1659" y="39827"/>
                      </a:lnTo>
                      <a:lnTo>
                        <a:pt x="1637" y="40623"/>
                      </a:lnTo>
                      <a:lnTo>
                        <a:pt x="1593" y="41242"/>
                      </a:lnTo>
                      <a:lnTo>
                        <a:pt x="1527" y="41684"/>
                      </a:lnTo>
                      <a:lnTo>
                        <a:pt x="1637" y="41707"/>
                      </a:lnTo>
                      <a:lnTo>
                        <a:pt x="1682" y="41264"/>
                      </a:lnTo>
                      <a:lnTo>
                        <a:pt x="1726" y="40645"/>
                      </a:lnTo>
                      <a:lnTo>
                        <a:pt x="1748" y="39849"/>
                      </a:lnTo>
                      <a:lnTo>
                        <a:pt x="1770" y="38876"/>
                      </a:lnTo>
                      <a:lnTo>
                        <a:pt x="1748" y="36532"/>
                      </a:lnTo>
                      <a:lnTo>
                        <a:pt x="1682" y="33702"/>
                      </a:lnTo>
                      <a:lnTo>
                        <a:pt x="1571" y="30473"/>
                      </a:lnTo>
                      <a:lnTo>
                        <a:pt x="1438" y="27001"/>
                      </a:lnTo>
                      <a:lnTo>
                        <a:pt x="1129" y="19615"/>
                      </a:lnTo>
                      <a:lnTo>
                        <a:pt x="775" y="12384"/>
                      </a:lnTo>
                      <a:lnTo>
                        <a:pt x="443" y="6170"/>
                      </a:lnTo>
                      <a:lnTo>
                        <a:pt x="112"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0" name="Google Shape;810;p24"/>
              <p:cNvGrpSpPr/>
              <p:nvPr/>
            </p:nvGrpSpPr>
            <p:grpSpPr>
              <a:xfrm rot="-5400000">
                <a:off x="6912385" y="2033211"/>
                <a:ext cx="642617" cy="2030792"/>
                <a:chOff x="7956500" y="539500"/>
                <a:chExt cx="1133363" cy="3581643"/>
              </a:xfrm>
            </p:grpSpPr>
            <p:sp>
              <p:nvSpPr>
                <p:cNvPr id="811" name="Google Shape;811;p24"/>
                <p:cNvSpPr/>
                <p:nvPr/>
              </p:nvSpPr>
              <p:spPr>
                <a:xfrm>
                  <a:off x="7961750" y="539500"/>
                  <a:ext cx="1128113" cy="3581643"/>
                </a:xfrm>
                <a:custGeom>
                  <a:avLst/>
                  <a:gdLst/>
                  <a:ahLst/>
                  <a:cxnLst/>
                  <a:rect l="l" t="t" r="r" b="b"/>
                  <a:pathLst>
                    <a:path w="14397" h="45709" extrusionOk="0">
                      <a:moveTo>
                        <a:pt x="4976" y="0"/>
                      </a:moveTo>
                      <a:lnTo>
                        <a:pt x="3870" y="22"/>
                      </a:lnTo>
                      <a:lnTo>
                        <a:pt x="2831" y="45"/>
                      </a:lnTo>
                      <a:lnTo>
                        <a:pt x="1902" y="111"/>
                      </a:lnTo>
                      <a:lnTo>
                        <a:pt x="1128" y="177"/>
                      </a:lnTo>
                      <a:lnTo>
                        <a:pt x="796" y="221"/>
                      </a:lnTo>
                      <a:lnTo>
                        <a:pt x="531" y="266"/>
                      </a:lnTo>
                      <a:lnTo>
                        <a:pt x="310" y="332"/>
                      </a:lnTo>
                      <a:lnTo>
                        <a:pt x="155" y="398"/>
                      </a:lnTo>
                      <a:lnTo>
                        <a:pt x="44" y="465"/>
                      </a:lnTo>
                      <a:lnTo>
                        <a:pt x="22" y="487"/>
                      </a:lnTo>
                      <a:lnTo>
                        <a:pt x="0" y="531"/>
                      </a:lnTo>
                      <a:lnTo>
                        <a:pt x="67" y="7475"/>
                      </a:lnTo>
                      <a:lnTo>
                        <a:pt x="155" y="14286"/>
                      </a:lnTo>
                      <a:lnTo>
                        <a:pt x="266" y="22092"/>
                      </a:lnTo>
                      <a:lnTo>
                        <a:pt x="398" y="29942"/>
                      </a:lnTo>
                      <a:lnTo>
                        <a:pt x="487" y="33591"/>
                      </a:lnTo>
                      <a:lnTo>
                        <a:pt x="575" y="36930"/>
                      </a:lnTo>
                      <a:lnTo>
                        <a:pt x="686" y="39804"/>
                      </a:lnTo>
                      <a:lnTo>
                        <a:pt x="796" y="42104"/>
                      </a:lnTo>
                      <a:lnTo>
                        <a:pt x="863" y="43011"/>
                      </a:lnTo>
                      <a:lnTo>
                        <a:pt x="929" y="43741"/>
                      </a:lnTo>
                      <a:lnTo>
                        <a:pt x="995" y="44271"/>
                      </a:lnTo>
                      <a:lnTo>
                        <a:pt x="1062" y="44581"/>
                      </a:lnTo>
                      <a:lnTo>
                        <a:pt x="1106" y="44692"/>
                      </a:lnTo>
                      <a:lnTo>
                        <a:pt x="1172" y="44780"/>
                      </a:lnTo>
                      <a:lnTo>
                        <a:pt x="1239" y="44868"/>
                      </a:lnTo>
                      <a:lnTo>
                        <a:pt x="1327" y="44935"/>
                      </a:lnTo>
                      <a:lnTo>
                        <a:pt x="1526" y="45090"/>
                      </a:lnTo>
                      <a:lnTo>
                        <a:pt x="1791" y="45222"/>
                      </a:lnTo>
                      <a:lnTo>
                        <a:pt x="2101" y="45333"/>
                      </a:lnTo>
                      <a:lnTo>
                        <a:pt x="2455" y="45443"/>
                      </a:lnTo>
                      <a:lnTo>
                        <a:pt x="2831" y="45510"/>
                      </a:lnTo>
                      <a:lnTo>
                        <a:pt x="3251" y="45576"/>
                      </a:lnTo>
                      <a:lnTo>
                        <a:pt x="3715" y="45620"/>
                      </a:lnTo>
                      <a:lnTo>
                        <a:pt x="4180" y="45665"/>
                      </a:lnTo>
                      <a:lnTo>
                        <a:pt x="5197" y="45709"/>
                      </a:lnTo>
                      <a:lnTo>
                        <a:pt x="6280" y="45687"/>
                      </a:lnTo>
                      <a:lnTo>
                        <a:pt x="7386" y="45642"/>
                      </a:lnTo>
                      <a:lnTo>
                        <a:pt x="8514" y="45576"/>
                      </a:lnTo>
                      <a:lnTo>
                        <a:pt x="9575" y="45488"/>
                      </a:lnTo>
                      <a:lnTo>
                        <a:pt x="10593" y="45377"/>
                      </a:lnTo>
                      <a:lnTo>
                        <a:pt x="11521" y="45244"/>
                      </a:lnTo>
                      <a:lnTo>
                        <a:pt x="12317" y="45112"/>
                      </a:lnTo>
                      <a:lnTo>
                        <a:pt x="12981" y="45001"/>
                      </a:lnTo>
                      <a:lnTo>
                        <a:pt x="13445" y="44891"/>
                      </a:lnTo>
                      <a:lnTo>
                        <a:pt x="13600" y="44824"/>
                      </a:lnTo>
                      <a:lnTo>
                        <a:pt x="13688" y="44780"/>
                      </a:lnTo>
                      <a:lnTo>
                        <a:pt x="13755" y="44736"/>
                      </a:lnTo>
                      <a:lnTo>
                        <a:pt x="13821" y="44669"/>
                      </a:lnTo>
                      <a:lnTo>
                        <a:pt x="13932" y="44493"/>
                      </a:lnTo>
                      <a:lnTo>
                        <a:pt x="14020" y="44271"/>
                      </a:lnTo>
                      <a:lnTo>
                        <a:pt x="14086" y="44006"/>
                      </a:lnTo>
                      <a:lnTo>
                        <a:pt x="14153" y="43696"/>
                      </a:lnTo>
                      <a:lnTo>
                        <a:pt x="14197" y="43343"/>
                      </a:lnTo>
                      <a:lnTo>
                        <a:pt x="14263" y="42547"/>
                      </a:lnTo>
                      <a:lnTo>
                        <a:pt x="14308" y="41684"/>
                      </a:lnTo>
                      <a:lnTo>
                        <a:pt x="14330" y="40800"/>
                      </a:lnTo>
                      <a:lnTo>
                        <a:pt x="14352" y="39915"/>
                      </a:lnTo>
                      <a:lnTo>
                        <a:pt x="14396" y="39097"/>
                      </a:lnTo>
                      <a:lnTo>
                        <a:pt x="14396" y="38433"/>
                      </a:lnTo>
                      <a:lnTo>
                        <a:pt x="14396" y="37062"/>
                      </a:lnTo>
                      <a:lnTo>
                        <a:pt x="14330" y="32618"/>
                      </a:lnTo>
                      <a:lnTo>
                        <a:pt x="14086" y="19880"/>
                      </a:lnTo>
                      <a:lnTo>
                        <a:pt x="13711" y="1814"/>
                      </a:lnTo>
                      <a:lnTo>
                        <a:pt x="13622" y="1371"/>
                      </a:lnTo>
                      <a:lnTo>
                        <a:pt x="13534" y="1084"/>
                      </a:lnTo>
                      <a:lnTo>
                        <a:pt x="13445" y="885"/>
                      </a:lnTo>
                      <a:lnTo>
                        <a:pt x="13357" y="774"/>
                      </a:lnTo>
                      <a:lnTo>
                        <a:pt x="13246" y="686"/>
                      </a:lnTo>
                      <a:lnTo>
                        <a:pt x="13091" y="642"/>
                      </a:lnTo>
                      <a:lnTo>
                        <a:pt x="12937" y="575"/>
                      </a:lnTo>
                      <a:lnTo>
                        <a:pt x="12738" y="443"/>
                      </a:lnTo>
                      <a:lnTo>
                        <a:pt x="12649" y="398"/>
                      </a:lnTo>
                      <a:lnTo>
                        <a:pt x="12494" y="354"/>
                      </a:lnTo>
                      <a:lnTo>
                        <a:pt x="12008" y="288"/>
                      </a:lnTo>
                      <a:lnTo>
                        <a:pt x="11322" y="221"/>
                      </a:lnTo>
                      <a:lnTo>
                        <a:pt x="10482" y="155"/>
                      </a:lnTo>
                      <a:lnTo>
                        <a:pt x="9509" y="111"/>
                      </a:lnTo>
                      <a:lnTo>
                        <a:pt x="8448" y="67"/>
                      </a:lnTo>
                      <a:lnTo>
                        <a:pt x="7298" y="22"/>
                      </a:lnTo>
                      <a:lnTo>
                        <a:pt x="61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24"/>
                <p:cNvSpPr/>
                <p:nvPr/>
              </p:nvSpPr>
              <p:spPr>
                <a:xfrm>
                  <a:off x="7961750" y="788989"/>
                  <a:ext cx="1100374" cy="142141"/>
                </a:xfrm>
                <a:custGeom>
                  <a:avLst/>
                  <a:gdLst/>
                  <a:ahLst/>
                  <a:cxnLst/>
                  <a:rect l="l" t="t" r="r" b="b"/>
                  <a:pathLst>
                    <a:path w="14043" h="1814" extrusionOk="0">
                      <a:moveTo>
                        <a:pt x="67" y="1"/>
                      </a:moveTo>
                      <a:lnTo>
                        <a:pt x="44" y="266"/>
                      </a:lnTo>
                      <a:lnTo>
                        <a:pt x="22" y="554"/>
                      </a:lnTo>
                      <a:lnTo>
                        <a:pt x="0" y="863"/>
                      </a:lnTo>
                      <a:lnTo>
                        <a:pt x="22" y="1173"/>
                      </a:lnTo>
                      <a:lnTo>
                        <a:pt x="67" y="1460"/>
                      </a:lnTo>
                      <a:lnTo>
                        <a:pt x="89" y="1593"/>
                      </a:lnTo>
                      <a:lnTo>
                        <a:pt x="155" y="1681"/>
                      </a:lnTo>
                      <a:lnTo>
                        <a:pt x="199" y="1748"/>
                      </a:lnTo>
                      <a:lnTo>
                        <a:pt x="266" y="1792"/>
                      </a:lnTo>
                      <a:lnTo>
                        <a:pt x="509" y="1814"/>
                      </a:lnTo>
                      <a:lnTo>
                        <a:pt x="2565" y="1814"/>
                      </a:lnTo>
                      <a:lnTo>
                        <a:pt x="7187" y="1792"/>
                      </a:lnTo>
                      <a:lnTo>
                        <a:pt x="13755" y="1748"/>
                      </a:lnTo>
                      <a:lnTo>
                        <a:pt x="13865" y="1615"/>
                      </a:lnTo>
                      <a:lnTo>
                        <a:pt x="13932" y="1482"/>
                      </a:lnTo>
                      <a:lnTo>
                        <a:pt x="13998" y="1350"/>
                      </a:lnTo>
                      <a:lnTo>
                        <a:pt x="14020" y="1195"/>
                      </a:lnTo>
                      <a:lnTo>
                        <a:pt x="14042" y="1062"/>
                      </a:lnTo>
                      <a:lnTo>
                        <a:pt x="14042" y="907"/>
                      </a:lnTo>
                      <a:lnTo>
                        <a:pt x="13998" y="642"/>
                      </a:lnTo>
                      <a:lnTo>
                        <a:pt x="13932" y="399"/>
                      </a:lnTo>
                      <a:lnTo>
                        <a:pt x="13843" y="178"/>
                      </a:lnTo>
                      <a:lnTo>
                        <a:pt x="1375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4"/>
                <p:cNvSpPr/>
                <p:nvPr/>
              </p:nvSpPr>
              <p:spPr>
                <a:xfrm>
                  <a:off x="7956500" y="1031583"/>
                  <a:ext cx="1093479" cy="142141"/>
                </a:xfrm>
                <a:custGeom>
                  <a:avLst/>
                  <a:gdLst/>
                  <a:ahLst/>
                  <a:cxnLst/>
                  <a:rect l="l" t="t" r="r" b="b"/>
                  <a:pathLst>
                    <a:path w="13955" h="1814" extrusionOk="0">
                      <a:moveTo>
                        <a:pt x="45" y="1"/>
                      </a:moveTo>
                      <a:lnTo>
                        <a:pt x="23" y="266"/>
                      </a:lnTo>
                      <a:lnTo>
                        <a:pt x="1" y="531"/>
                      </a:lnTo>
                      <a:lnTo>
                        <a:pt x="1" y="863"/>
                      </a:lnTo>
                      <a:lnTo>
                        <a:pt x="1" y="1173"/>
                      </a:lnTo>
                      <a:lnTo>
                        <a:pt x="45" y="1460"/>
                      </a:lnTo>
                      <a:lnTo>
                        <a:pt x="89" y="1593"/>
                      </a:lnTo>
                      <a:lnTo>
                        <a:pt x="134" y="1681"/>
                      </a:lnTo>
                      <a:lnTo>
                        <a:pt x="200" y="1748"/>
                      </a:lnTo>
                      <a:lnTo>
                        <a:pt x="266" y="1792"/>
                      </a:lnTo>
                      <a:lnTo>
                        <a:pt x="487" y="1792"/>
                      </a:lnTo>
                      <a:lnTo>
                        <a:pt x="974" y="1814"/>
                      </a:lnTo>
                      <a:lnTo>
                        <a:pt x="2566" y="1814"/>
                      </a:lnTo>
                      <a:lnTo>
                        <a:pt x="7210" y="1792"/>
                      </a:lnTo>
                      <a:lnTo>
                        <a:pt x="13822" y="1748"/>
                      </a:lnTo>
                      <a:lnTo>
                        <a:pt x="13866" y="1615"/>
                      </a:lnTo>
                      <a:lnTo>
                        <a:pt x="13910" y="1460"/>
                      </a:lnTo>
                      <a:lnTo>
                        <a:pt x="13954" y="1173"/>
                      </a:lnTo>
                      <a:lnTo>
                        <a:pt x="13954" y="885"/>
                      </a:lnTo>
                      <a:lnTo>
                        <a:pt x="13932" y="620"/>
                      </a:lnTo>
                      <a:lnTo>
                        <a:pt x="13888" y="376"/>
                      </a:lnTo>
                      <a:lnTo>
                        <a:pt x="13866" y="177"/>
                      </a:lnTo>
                      <a:lnTo>
                        <a:pt x="1382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4"/>
                <p:cNvSpPr/>
                <p:nvPr/>
              </p:nvSpPr>
              <p:spPr>
                <a:xfrm>
                  <a:off x="8258018" y="1433555"/>
                  <a:ext cx="537219" cy="1890531"/>
                </a:xfrm>
                <a:custGeom>
                  <a:avLst/>
                  <a:gdLst/>
                  <a:ahLst/>
                  <a:cxnLst/>
                  <a:rect l="l" t="t" r="r" b="b"/>
                  <a:pathLst>
                    <a:path w="6856" h="24127" extrusionOk="0">
                      <a:moveTo>
                        <a:pt x="45" y="1"/>
                      </a:moveTo>
                      <a:lnTo>
                        <a:pt x="23" y="3495"/>
                      </a:lnTo>
                      <a:lnTo>
                        <a:pt x="1" y="11234"/>
                      </a:lnTo>
                      <a:lnTo>
                        <a:pt x="23" y="15436"/>
                      </a:lnTo>
                      <a:lnTo>
                        <a:pt x="45" y="19195"/>
                      </a:lnTo>
                      <a:lnTo>
                        <a:pt x="67" y="22026"/>
                      </a:lnTo>
                      <a:lnTo>
                        <a:pt x="111" y="22910"/>
                      </a:lnTo>
                      <a:lnTo>
                        <a:pt x="133" y="23397"/>
                      </a:lnTo>
                      <a:lnTo>
                        <a:pt x="177" y="23507"/>
                      </a:lnTo>
                      <a:lnTo>
                        <a:pt x="244" y="23596"/>
                      </a:lnTo>
                      <a:lnTo>
                        <a:pt x="354" y="23706"/>
                      </a:lnTo>
                      <a:lnTo>
                        <a:pt x="487" y="23773"/>
                      </a:lnTo>
                      <a:lnTo>
                        <a:pt x="642" y="23839"/>
                      </a:lnTo>
                      <a:lnTo>
                        <a:pt x="841" y="23905"/>
                      </a:lnTo>
                      <a:lnTo>
                        <a:pt x="1261" y="24016"/>
                      </a:lnTo>
                      <a:lnTo>
                        <a:pt x="1770" y="24082"/>
                      </a:lnTo>
                      <a:lnTo>
                        <a:pt x="2345" y="24104"/>
                      </a:lnTo>
                      <a:lnTo>
                        <a:pt x="2942" y="24127"/>
                      </a:lnTo>
                      <a:lnTo>
                        <a:pt x="3539" y="24127"/>
                      </a:lnTo>
                      <a:lnTo>
                        <a:pt x="4755" y="24082"/>
                      </a:lnTo>
                      <a:lnTo>
                        <a:pt x="5794" y="24016"/>
                      </a:lnTo>
                      <a:lnTo>
                        <a:pt x="6834" y="23905"/>
                      </a:lnTo>
                      <a:lnTo>
                        <a:pt x="6856" y="23640"/>
                      </a:lnTo>
                      <a:lnTo>
                        <a:pt x="6856" y="22888"/>
                      </a:lnTo>
                      <a:lnTo>
                        <a:pt x="6856" y="20168"/>
                      </a:lnTo>
                      <a:lnTo>
                        <a:pt x="6812" y="11964"/>
                      </a:lnTo>
                      <a:lnTo>
                        <a:pt x="67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5" name="Google Shape;815;p24"/>
              <p:cNvGrpSpPr/>
              <p:nvPr/>
            </p:nvGrpSpPr>
            <p:grpSpPr>
              <a:xfrm flipH="1">
                <a:off x="6304775" y="1022375"/>
                <a:ext cx="1774672" cy="2428022"/>
                <a:chOff x="2670325" y="-2482250"/>
                <a:chExt cx="1774672" cy="2428022"/>
              </a:xfrm>
            </p:grpSpPr>
            <p:sp>
              <p:nvSpPr>
                <p:cNvPr id="816" name="Google Shape;816;p24"/>
                <p:cNvSpPr/>
                <p:nvPr/>
              </p:nvSpPr>
              <p:spPr>
                <a:xfrm>
                  <a:off x="2670325" y="-2358384"/>
                  <a:ext cx="962664" cy="794219"/>
                </a:xfrm>
                <a:custGeom>
                  <a:avLst/>
                  <a:gdLst/>
                  <a:ahLst/>
                  <a:cxnLst/>
                  <a:rect l="l" t="t" r="r" b="b"/>
                  <a:pathLst>
                    <a:path w="23883" h="19704" extrusionOk="0">
                      <a:moveTo>
                        <a:pt x="4799" y="1"/>
                      </a:moveTo>
                      <a:lnTo>
                        <a:pt x="4777" y="23"/>
                      </a:lnTo>
                      <a:lnTo>
                        <a:pt x="4755" y="23"/>
                      </a:lnTo>
                      <a:lnTo>
                        <a:pt x="4732" y="67"/>
                      </a:lnTo>
                      <a:lnTo>
                        <a:pt x="4710" y="67"/>
                      </a:lnTo>
                      <a:lnTo>
                        <a:pt x="4555" y="222"/>
                      </a:lnTo>
                      <a:lnTo>
                        <a:pt x="4312" y="443"/>
                      </a:lnTo>
                      <a:lnTo>
                        <a:pt x="4047" y="731"/>
                      </a:lnTo>
                      <a:lnTo>
                        <a:pt x="3737" y="1106"/>
                      </a:lnTo>
                      <a:lnTo>
                        <a:pt x="3583" y="1328"/>
                      </a:lnTo>
                      <a:lnTo>
                        <a:pt x="3428" y="1571"/>
                      </a:lnTo>
                      <a:lnTo>
                        <a:pt x="3273" y="1836"/>
                      </a:lnTo>
                      <a:lnTo>
                        <a:pt x="3140" y="2124"/>
                      </a:lnTo>
                      <a:lnTo>
                        <a:pt x="3008" y="2411"/>
                      </a:lnTo>
                      <a:lnTo>
                        <a:pt x="2897" y="2721"/>
                      </a:lnTo>
                      <a:lnTo>
                        <a:pt x="2786" y="3075"/>
                      </a:lnTo>
                      <a:lnTo>
                        <a:pt x="2720" y="3428"/>
                      </a:lnTo>
                      <a:lnTo>
                        <a:pt x="2698" y="3428"/>
                      </a:lnTo>
                      <a:lnTo>
                        <a:pt x="2676" y="3649"/>
                      </a:lnTo>
                      <a:lnTo>
                        <a:pt x="2632" y="3848"/>
                      </a:lnTo>
                      <a:lnTo>
                        <a:pt x="2587" y="4357"/>
                      </a:lnTo>
                      <a:lnTo>
                        <a:pt x="2587" y="4844"/>
                      </a:lnTo>
                      <a:lnTo>
                        <a:pt x="2610" y="5330"/>
                      </a:lnTo>
                      <a:lnTo>
                        <a:pt x="2654" y="5794"/>
                      </a:lnTo>
                      <a:lnTo>
                        <a:pt x="2720" y="6259"/>
                      </a:lnTo>
                      <a:lnTo>
                        <a:pt x="2809" y="6679"/>
                      </a:lnTo>
                      <a:lnTo>
                        <a:pt x="2963" y="7519"/>
                      </a:lnTo>
                      <a:lnTo>
                        <a:pt x="2985" y="7586"/>
                      </a:lnTo>
                      <a:lnTo>
                        <a:pt x="3096" y="8161"/>
                      </a:lnTo>
                      <a:lnTo>
                        <a:pt x="3162" y="8669"/>
                      </a:lnTo>
                      <a:lnTo>
                        <a:pt x="3184" y="8912"/>
                      </a:lnTo>
                      <a:lnTo>
                        <a:pt x="3184" y="9134"/>
                      </a:lnTo>
                      <a:lnTo>
                        <a:pt x="3184" y="9355"/>
                      </a:lnTo>
                      <a:lnTo>
                        <a:pt x="3140" y="9554"/>
                      </a:lnTo>
                      <a:lnTo>
                        <a:pt x="3096" y="9686"/>
                      </a:lnTo>
                      <a:lnTo>
                        <a:pt x="3074" y="9753"/>
                      </a:lnTo>
                      <a:lnTo>
                        <a:pt x="2985" y="9908"/>
                      </a:lnTo>
                      <a:lnTo>
                        <a:pt x="2853" y="10084"/>
                      </a:lnTo>
                      <a:lnTo>
                        <a:pt x="2521" y="10438"/>
                      </a:lnTo>
                      <a:lnTo>
                        <a:pt x="2101" y="10836"/>
                      </a:lnTo>
                      <a:lnTo>
                        <a:pt x="1858" y="11080"/>
                      </a:lnTo>
                      <a:lnTo>
                        <a:pt x="1614" y="11323"/>
                      </a:lnTo>
                      <a:lnTo>
                        <a:pt x="1371" y="11610"/>
                      </a:lnTo>
                      <a:lnTo>
                        <a:pt x="1150" y="11942"/>
                      </a:lnTo>
                      <a:lnTo>
                        <a:pt x="907" y="12296"/>
                      </a:lnTo>
                      <a:lnTo>
                        <a:pt x="708" y="12672"/>
                      </a:lnTo>
                      <a:lnTo>
                        <a:pt x="509" y="13092"/>
                      </a:lnTo>
                      <a:lnTo>
                        <a:pt x="332" y="13556"/>
                      </a:lnTo>
                      <a:lnTo>
                        <a:pt x="199" y="14065"/>
                      </a:lnTo>
                      <a:lnTo>
                        <a:pt x="89" y="14618"/>
                      </a:lnTo>
                      <a:lnTo>
                        <a:pt x="66" y="14795"/>
                      </a:lnTo>
                      <a:lnTo>
                        <a:pt x="22" y="15281"/>
                      </a:lnTo>
                      <a:lnTo>
                        <a:pt x="0" y="15790"/>
                      </a:lnTo>
                      <a:lnTo>
                        <a:pt x="0" y="16343"/>
                      </a:lnTo>
                      <a:lnTo>
                        <a:pt x="44" y="16940"/>
                      </a:lnTo>
                      <a:lnTo>
                        <a:pt x="133" y="17581"/>
                      </a:lnTo>
                      <a:lnTo>
                        <a:pt x="243" y="18244"/>
                      </a:lnTo>
                      <a:lnTo>
                        <a:pt x="398" y="18952"/>
                      </a:lnTo>
                      <a:lnTo>
                        <a:pt x="597" y="19704"/>
                      </a:lnTo>
                      <a:lnTo>
                        <a:pt x="1371" y="19704"/>
                      </a:lnTo>
                      <a:lnTo>
                        <a:pt x="1438" y="19173"/>
                      </a:lnTo>
                      <a:lnTo>
                        <a:pt x="1526" y="18642"/>
                      </a:lnTo>
                      <a:lnTo>
                        <a:pt x="1681" y="18134"/>
                      </a:lnTo>
                      <a:lnTo>
                        <a:pt x="1858" y="17625"/>
                      </a:lnTo>
                      <a:lnTo>
                        <a:pt x="1924" y="18045"/>
                      </a:lnTo>
                      <a:lnTo>
                        <a:pt x="1990" y="18465"/>
                      </a:lnTo>
                      <a:lnTo>
                        <a:pt x="2079" y="18886"/>
                      </a:lnTo>
                      <a:lnTo>
                        <a:pt x="2189" y="19306"/>
                      </a:lnTo>
                      <a:lnTo>
                        <a:pt x="2300" y="19704"/>
                      </a:lnTo>
                      <a:lnTo>
                        <a:pt x="12207" y="19704"/>
                      </a:lnTo>
                      <a:lnTo>
                        <a:pt x="14308" y="19660"/>
                      </a:lnTo>
                      <a:lnTo>
                        <a:pt x="14352" y="19660"/>
                      </a:lnTo>
                      <a:lnTo>
                        <a:pt x="17381" y="19593"/>
                      </a:lnTo>
                      <a:lnTo>
                        <a:pt x="17426" y="19593"/>
                      </a:lnTo>
                      <a:lnTo>
                        <a:pt x="18598" y="19571"/>
                      </a:lnTo>
                      <a:lnTo>
                        <a:pt x="18664" y="19571"/>
                      </a:lnTo>
                      <a:lnTo>
                        <a:pt x="19593" y="19549"/>
                      </a:lnTo>
                      <a:lnTo>
                        <a:pt x="19637" y="19549"/>
                      </a:lnTo>
                      <a:lnTo>
                        <a:pt x="21295" y="19505"/>
                      </a:lnTo>
                      <a:lnTo>
                        <a:pt x="21406" y="18974"/>
                      </a:lnTo>
                      <a:lnTo>
                        <a:pt x="21472" y="18465"/>
                      </a:lnTo>
                      <a:lnTo>
                        <a:pt x="21517" y="17913"/>
                      </a:lnTo>
                      <a:lnTo>
                        <a:pt x="21561" y="17382"/>
                      </a:lnTo>
                      <a:lnTo>
                        <a:pt x="21671" y="17625"/>
                      </a:lnTo>
                      <a:lnTo>
                        <a:pt x="21782" y="17891"/>
                      </a:lnTo>
                      <a:lnTo>
                        <a:pt x="21870" y="18134"/>
                      </a:lnTo>
                      <a:lnTo>
                        <a:pt x="21937" y="18399"/>
                      </a:lnTo>
                      <a:lnTo>
                        <a:pt x="22003" y="18687"/>
                      </a:lnTo>
                      <a:lnTo>
                        <a:pt x="22047" y="18952"/>
                      </a:lnTo>
                      <a:lnTo>
                        <a:pt x="22069" y="19217"/>
                      </a:lnTo>
                      <a:lnTo>
                        <a:pt x="22091" y="19483"/>
                      </a:lnTo>
                      <a:lnTo>
                        <a:pt x="22512" y="19483"/>
                      </a:lnTo>
                      <a:lnTo>
                        <a:pt x="23241" y="19461"/>
                      </a:lnTo>
                      <a:lnTo>
                        <a:pt x="23838" y="19461"/>
                      </a:lnTo>
                      <a:lnTo>
                        <a:pt x="23861" y="19239"/>
                      </a:lnTo>
                      <a:lnTo>
                        <a:pt x="23883" y="18974"/>
                      </a:lnTo>
                      <a:lnTo>
                        <a:pt x="23883" y="18642"/>
                      </a:lnTo>
                      <a:lnTo>
                        <a:pt x="23861" y="18222"/>
                      </a:lnTo>
                      <a:lnTo>
                        <a:pt x="23816" y="17758"/>
                      </a:lnTo>
                      <a:lnTo>
                        <a:pt x="23750" y="17227"/>
                      </a:lnTo>
                      <a:lnTo>
                        <a:pt x="23617" y="16674"/>
                      </a:lnTo>
                      <a:lnTo>
                        <a:pt x="23529" y="16409"/>
                      </a:lnTo>
                      <a:lnTo>
                        <a:pt x="23440" y="16121"/>
                      </a:lnTo>
                      <a:lnTo>
                        <a:pt x="23330" y="15812"/>
                      </a:lnTo>
                      <a:lnTo>
                        <a:pt x="23197" y="15524"/>
                      </a:lnTo>
                      <a:lnTo>
                        <a:pt x="23042" y="15237"/>
                      </a:lnTo>
                      <a:lnTo>
                        <a:pt x="22865" y="14949"/>
                      </a:lnTo>
                      <a:lnTo>
                        <a:pt x="22666" y="14662"/>
                      </a:lnTo>
                      <a:lnTo>
                        <a:pt x="22467" y="14397"/>
                      </a:lnTo>
                      <a:lnTo>
                        <a:pt x="22224" y="14109"/>
                      </a:lnTo>
                      <a:lnTo>
                        <a:pt x="21959" y="13844"/>
                      </a:lnTo>
                      <a:lnTo>
                        <a:pt x="21671" y="13601"/>
                      </a:lnTo>
                      <a:lnTo>
                        <a:pt x="21362" y="13357"/>
                      </a:lnTo>
                      <a:lnTo>
                        <a:pt x="21030" y="13114"/>
                      </a:lnTo>
                      <a:lnTo>
                        <a:pt x="20654" y="12915"/>
                      </a:lnTo>
                      <a:lnTo>
                        <a:pt x="20256" y="12694"/>
                      </a:lnTo>
                      <a:lnTo>
                        <a:pt x="19814" y="12517"/>
                      </a:lnTo>
                      <a:lnTo>
                        <a:pt x="19416" y="12340"/>
                      </a:lnTo>
                      <a:lnTo>
                        <a:pt x="19217" y="12252"/>
                      </a:lnTo>
                      <a:lnTo>
                        <a:pt x="18819" y="12053"/>
                      </a:lnTo>
                      <a:lnTo>
                        <a:pt x="18421" y="11831"/>
                      </a:lnTo>
                      <a:lnTo>
                        <a:pt x="17978" y="11566"/>
                      </a:lnTo>
                      <a:lnTo>
                        <a:pt x="17558" y="11279"/>
                      </a:lnTo>
                      <a:lnTo>
                        <a:pt x="16629" y="10659"/>
                      </a:lnTo>
                      <a:lnTo>
                        <a:pt x="15679" y="9952"/>
                      </a:lnTo>
                      <a:lnTo>
                        <a:pt x="14706" y="9178"/>
                      </a:lnTo>
                      <a:lnTo>
                        <a:pt x="13710" y="8360"/>
                      </a:lnTo>
                      <a:lnTo>
                        <a:pt x="12715" y="7519"/>
                      </a:lnTo>
                      <a:lnTo>
                        <a:pt x="11720" y="6657"/>
                      </a:lnTo>
                      <a:lnTo>
                        <a:pt x="11698" y="6635"/>
                      </a:lnTo>
                      <a:lnTo>
                        <a:pt x="11676" y="6613"/>
                      </a:lnTo>
                      <a:lnTo>
                        <a:pt x="10659" y="5684"/>
                      </a:lnTo>
                      <a:lnTo>
                        <a:pt x="10615" y="5640"/>
                      </a:lnTo>
                      <a:lnTo>
                        <a:pt x="9487" y="4600"/>
                      </a:lnTo>
                      <a:lnTo>
                        <a:pt x="9443" y="4556"/>
                      </a:lnTo>
                      <a:lnTo>
                        <a:pt x="8470" y="3649"/>
                      </a:lnTo>
                      <a:lnTo>
                        <a:pt x="7607" y="2809"/>
                      </a:lnTo>
                      <a:lnTo>
                        <a:pt x="7563" y="2765"/>
                      </a:lnTo>
                      <a:lnTo>
                        <a:pt x="6280" y="1527"/>
                      </a:lnTo>
                      <a:lnTo>
                        <a:pt x="6258" y="1482"/>
                      </a:lnTo>
                      <a:lnTo>
                        <a:pt x="5374" y="598"/>
                      </a:lnTo>
                      <a:lnTo>
                        <a:pt x="5329" y="554"/>
                      </a:lnTo>
                      <a:lnTo>
                        <a:pt x="4799" y="1"/>
                      </a:lnTo>
                      <a:close/>
                    </a:path>
                  </a:pathLst>
                </a:custGeom>
                <a:solidFill>
                  <a:srgbClr val="64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24"/>
                <p:cNvSpPr/>
                <p:nvPr/>
              </p:nvSpPr>
              <p:spPr>
                <a:xfrm>
                  <a:off x="3029508" y="-1908226"/>
                  <a:ext cx="55302" cy="344065"/>
                </a:xfrm>
                <a:custGeom>
                  <a:avLst/>
                  <a:gdLst/>
                  <a:ahLst/>
                  <a:cxnLst/>
                  <a:rect l="l" t="t" r="r" b="b"/>
                  <a:pathLst>
                    <a:path w="1372" h="8536" extrusionOk="0">
                      <a:moveTo>
                        <a:pt x="797" y="0"/>
                      </a:moveTo>
                      <a:lnTo>
                        <a:pt x="753" y="177"/>
                      </a:lnTo>
                      <a:lnTo>
                        <a:pt x="753" y="376"/>
                      </a:lnTo>
                      <a:lnTo>
                        <a:pt x="753" y="575"/>
                      </a:lnTo>
                      <a:lnTo>
                        <a:pt x="797" y="774"/>
                      </a:lnTo>
                      <a:lnTo>
                        <a:pt x="885" y="1150"/>
                      </a:lnTo>
                      <a:lnTo>
                        <a:pt x="1018" y="1548"/>
                      </a:lnTo>
                      <a:lnTo>
                        <a:pt x="1173" y="2012"/>
                      </a:lnTo>
                      <a:lnTo>
                        <a:pt x="1239" y="2256"/>
                      </a:lnTo>
                      <a:lnTo>
                        <a:pt x="1283" y="2477"/>
                      </a:lnTo>
                      <a:lnTo>
                        <a:pt x="1306" y="2786"/>
                      </a:lnTo>
                      <a:lnTo>
                        <a:pt x="1283" y="3096"/>
                      </a:lnTo>
                      <a:lnTo>
                        <a:pt x="1239" y="3405"/>
                      </a:lnTo>
                      <a:lnTo>
                        <a:pt x="1173" y="3693"/>
                      </a:lnTo>
                      <a:lnTo>
                        <a:pt x="1062" y="4003"/>
                      </a:lnTo>
                      <a:lnTo>
                        <a:pt x="952" y="4290"/>
                      </a:lnTo>
                      <a:lnTo>
                        <a:pt x="686" y="4887"/>
                      </a:lnTo>
                      <a:lnTo>
                        <a:pt x="399" y="5551"/>
                      </a:lnTo>
                      <a:lnTo>
                        <a:pt x="266" y="5860"/>
                      </a:lnTo>
                      <a:lnTo>
                        <a:pt x="156" y="6214"/>
                      </a:lnTo>
                      <a:lnTo>
                        <a:pt x="89" y="6501"/>
                      </a:lnTo>
                      <a:lnTo>
                        <a:pt x="45" y="6789"/>
                      </a:lnTo>
                      <a:lnTo>
                        <a:pt x="23" y="7076"/>
                      </a:lnTo>
                      <a:lnTo>
                        <a:pt x="1" y="7364"/>
                      </a:lnTo>
                      <a:lnTo>
                        <a:pt x="23" y="7651"/>
                      </a:lnTo>
                      <a:lnTo>
                        <a:pt x="45" y="7961"/>
                      </a:lnTo>
                      <a:lnTo>
                        <a:pt x="111" y="8248"/>
                      </a:lnTo>
                      <a:lnTo>
                        <a:pt x="178" y="8536"/>
                      </a:lnTo>
                      <a:lnTo>
                        <a:pt x="244" y="8536"/>
                      </a:lnTo>
                      <a:lnTo>
                        <a:pt x="156" y="8248"/>
                      </a:lnTo>
                      <a:lnTo>
                        <a:pt x="111" y="7961"/>
                      </a:lnTo>
                      <a:lnTo>
                        <a:pt x="89" y="7673"/>
                      </a:lnTo>
                      <a:lnTo>
                        <a:pt x="67" y="7386"/>
                      </a:lnTo>
                      <a:lnTo>
                        <a:pt x="67" y="7076"/>
                      </a:lnTo>
                      <a:lnTo>
                        <a:pt x="111" y="6789"/>
                      </a:lnTo>
                      <a:lnTo>
                        <a:pt x="156" y="6501"/>
                      </a:lnTo>
                      <a:lnTo>
                        <a:pt x="222" y="6214"/>
                      </a:lnTo>
                      <a:lnTo>
                        <a:pt x="333" y="5882"/>
                      </a:lnTo>
                      <a:lnTo>
                        <a:pt x="443" y="5551"/>
                      </a:lnTo>
                      <a:lnTo>
                        <a:pt x="731" y="4909"/>
                      </a:lnTo>
                      <a:lnTo>
                        <a:pt x="996" y="4334"/>
                      </a:lnTo>
                      <a:lnTo>
                        <a:pt x="1107" y="4025"/>
                      </a:lnTo>
                      <a:lnTo>
                        <a:pt x="1217" y="3715"/>
                      </a:lnTo>
                      <a:lnTo>
                        <a:pt x="1283" y="3428"/>
                      </a:lnTo>
                      <a:lnTo>
                        <a:pt x="1350" y="3118"/>
                      </a:lnTo>
                      <a:lnTo>
                        <a:pt x="1372" y="2786"/>
                      </a:lnTo>
                      <a:lnTo>
                        <a:pt x="1350" y="2477"/>
                      </a:lnTo>
                      <a:lnTo>
                        <a:pt x="1306" y="2233"/>
                      </a:lnTo>
                      <a:lnTo>
                        <a:pt x="1239" y="1990"/>
                      </a:lnTo>
                      <a:lnTo>
                        <a:pt x="1084" y="1526"/>
                      </a:lnTo>
                      <a:lnTo>
                        <a:pt x="952" y="1128"/>
                      </a:lnTo>
                      <a:lnTo>
                        <a:pt x="841" y="752"/>
                      </a:lnTo>
                      <a:lnTo>
                        <a:pt x="819" y="575"/>
                      </a:lnTo>
                      <a:lnTo>
                        <a:pt x="797" y="376"/>
                      </a:lnTo>
                      <a:lnTo>
                        <a:pt x="819" y="199"/>
                      </a:lnTo>
                      <a:lnTo>
                        <a:pt x="841"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24"/>
                <p:cNvSpPr/>
                <p:nvPr/>
              </p:nvSpPr>
              <p:spPr>
                <a:xfrm>
                  <a:off x="2968039" y="-1922495"/>
                  <a:ext cx="88273" cy="358334"/>
                </a:xfrm>
                <a:custGeom>
                  <a:avLst/>
                  <a:gdLst/>
                  <a:ahLst/>
                  <a:cxnLst/>
                  <a:rect l="l" t="t" r="r" b="b"/>
                  <a:pathLst>
                    <a:path w="2190" h="8890" extrusionOk="0">
                      <a:moveTo>
                        <a:pt x="929" y="0"/>
                      </a:moveTo>
                      <a:lnTo>
                        <a:pt x="862" y="22"/>
                      </a:lnTo>
                      <a:lnTo>
                        <a:pt x="1106" y="619"/>
                      </a:lnTo>
                      <a:lnTo>
                        <a:pt x="1371" y="1216"/>
                      </a:lnTo>
                      <a:lnTo>
                        <a:pt x="1614" y="1791"/>
                      </a:lnTo>
                      <a:lnTo>
                        <a:pt x="1858" y="2366"/>
                      </a:lnTo>
                      <a:lnTo>
                        <a:pt x="1968" y="2720"/>
                      </a:lnTo>
                      <a:lnTo>
                        <a:pt x="2057" y="3074"/>
                      </a:lnTo>
                      <a:lnTo>
                        <a:pt x="2101" y="3384"/>
                      </a:lnTo>
                      <a:lnTo>
                        <a:pt x="2123" y="3715"/>
                      </a:lnTo>
                      <a:lnTo>
                        <a:pt x="2123" y="4003"/>
                      </a:lnTo>
                      <a:lnTo>
                        <a:pt x="2101" y="4312"/>
                      </a:lnTo>
                      <a:lnTo>
                        <a:pt x="2034" y="4578"/>
                      </a:lnTo>
                      <a:lnTo>
                        <a:pt x="1946" y="4843"/>
                      </a:lnTo>
                      <a:lnTo>
                        <a:pt x="1791" y="5108"/>
                      </a:lnTo>
                      <a:lnTo>
                        <a:pt x="1636" y="5374"/>
                      </a:lnTo>
                      <a:lnTo>
                        <a:pt x="1460" y="5639"/>
                      </a:lnTo>
                      <a:lnTo>
                        <a:pt x="1260" y="5882"/>
                      </a:lnTo>
                      <a:lnTo>
                        <a:pt x="929" y="6325"/>
                      </a:lnTo>
                      <a:lnTo>
                        <a:pt x="730" y="6612"/>
                      </a:lnTo>
                      <a:lnTo>
                        <a:pt x="575" y="6922"/>
                      </a:lnTo>
                      <a:lnTo>
                        <a:pt x="420" y="7231"/>
                      </a:lnTo>
                      <a:lnTo>
                        <a:pt x="287" y="7541"/>
                      </a:lnTo>
                      <a:lnTo>
                        <a:pt x="177" y="7873"/>
                      </a:lnTo>
                      <a:lnTo>
                        <a:pt x="88" y="8204"/>
                      </a:lnTo>
                      <a:lnTo>
                        <a:pt x="22" y="8536"/>
                      </a:lnTo>
                      <a:lnTo>
                        <a:pt x="0" y="8890"/>
                      </a:lnTo>
                      <a:lnTo>
                        <a:pt x="44" y="8890"/>
                      </a:lnTo>
                      <a:lnTo>
                        <a:pt x="88" y="8536"/>
                      </a:lnTo>
                      <a:lnTo>
                        <a:pt x="155" y="8204"/>
                      </a:lnTo>
                      <a:lnTo>
                        <a:pt x="243" y="7873"/>
                      </a:lnTo>
                      <a:lnTo>
                        <a:pt x="354" y="7563"/>
                      </a:lnTo>
                      <a:lnTo>
                        <a:pt x="464" y="7253"/>
                      </a:lnTo>
                      <a:lnTo>
                        <a:pt x="619" y="6944"/>
                      </a:lnTo>
                      <a:lnTo>
                        <a:pt x="774" y="6634"/>
                      </a:lnTo>
                      <a:lnTo>
                        <a:pt x="973" y="6369"/>
                      </a:lnTo>
                      <a:lnTo>
                        <a:pt x="1305" y="5927"/>
                      </a:lnTo>
                      <a:lnTo>
                        <a:pt x="1504" y="5661"/>
                      </a:lnTo>
                      <a:lnTo>
                        <a:pt x="1681" y="5418"/>
                      </a:lnTo>
                      <a:lnTo>
                        <a:pt x="1858" y="5153"/>
                      </a:lnTo>
                      <a:lnTo>
                        <a:pt x="1990" y="4865"/>
                      </a:lnTo>
                      <a:lnTo>
                        <a:pt x="2079" y="4600"/>
                      </a:lnTo>
                      <a:lnTo>
                        <a:pt x="2145" y="4312"/>
                      </a:lnTo>
                      <a:lnTo>
                        <a:pt x="2189" y="4025"/>
                      </a:lnTo>
                      <a:lnTo>
                        <a:pt x="2189" y="3715"/>
                      </a:lnTo>
                      <a:lnTo>
                        <a:pt x="2167" y="3384"/>
                      </a:lnTo>
                      <a:lnTo>
                        <a:pt x="2101" y="3052"/>
                      </a:lnTo>
                      <a:lnTo>
                        <a:pt x="2012" y="2698"/>
                      </a:lnTo>
                      <a:lnTo>
                        <a:pt x="1902" y="2344"/>
                      </a:lnTo>
                      <a:lnTo>
                        <a:pt x="1681" y="1769"/>
                      </a:lnTo>
                      <a:lnTo>
                        <a:pt x="1415" y="1194"/>
                      </a:lnTo>
                      <a:lnTo>
                        <a:pt x="1150" y="597"/>
                      </a:lnTo>
                      <a:lnTo>
                        <a:pt x="1039" y="310"/>
                      </a:lnTo>
                      <a:lnTo>
                        <a:pt x="929"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24"/>
                <p:cNvSpPr/>
                <p:nvPr/>
              </p:nvSpPr>
              <p:spPr>
                <a:xfrm>
                  <a:off x="2867310" y="-1937650"/>
                  <a:ext cx="114111" cy="373489"/>
                </a:xfrm>
                <a:custGeom>
                  <a:avLst/>
                  <a:gdLst/>
                  <a:ahLst/>
                  <a:cxnLst/>
                  <a:rect l="l" t="t" r="r" b="b"/>
                  <a:pathLst>
                    <a:path w="2831" h="9266" extrusionOk="0">
                      <a:moveTo>
                        <a:pt x="1902" y="0"/>
                      </a:moveTo>
                      <a:lnTo>
                        <a:pt x="1858" y="45"/>
                      </a:lnTo>
                      <a:lnTo>
                        <a:pt x="2123" y="443"/>
                      </a:lnTo>
                      <a:lnTo>
                        <a:pt x="2366" y="885"/>
                      </a:lnTo>
                      <a:lnTo>
                        <a:pt x="2455" y="1106"/>
                      </a:lnTo>
                      <a:lnTo>
                        <a:pt x="2565" y="1371"/>
                      </a:lnTo>
                      <a:lnTo>
                        <a:pt x="2632" y="1615"/>
                      </a:lnTo>
                      <a:lnTo>
                        <a:pt x="2698" y="1880"/>
                      </a:lnTo>
                      <a:lnTo>
                        <a:pt x="2742" y="2145"/>
                      </a:lnTo>
                      <a:lnTo>
                        <a:pt x="2764" y="2411"/>
                      </a:lnTo>
                      <a:lnTo>
                        <a:pt x="2786" y="2676"/>
                      </a:lnTo>
                      <a:lnTo>
                        <a:pt x="2764" y="2941"/>
                      </a:lnTo>
                      <a:lnTo>
                        <a:pt x="2720" y="3207"/>
                      </a:lnTo>
                      <a:lnTo>
                        <a:pt x="2654" y="3450"/>
                      </a:lnTo>
                      <a:lnTo>
                        <a:pt x="2565" y="3715"/>
                      </a:lnTo>
                      <a:lnTo>
                        <a:pt x="2455" y="3959"/>
                      </a:lnTo>
                      <a:lnTo>
                        <a:pt x="2278" y="4246"/>
                      </a:lnTo>
                      <a:lnTo>
                        <a:pt x="2079" y="4511"/>
                      </a:lnTo>
                      <a:lnTo>
                        <a:pt x="1858" y="4777"/>
                      </a:lnTo>
                      <a:lnTo>
                        <a:pt x="1614" y="5020"/>
                      </a:lnTo>
                      <a:lnTo>
                        <a:pt x="1371" y="5263"/>
                      </a:lnTo>
                      <a:lnTo>
                        <a:pt x="1150" y="5551"/>
                      </a:lnTo>
                      <a:lnTo>
                        <a:pt x="841" y="5949"/>
                      </a:lnTo>
                      <a:lnTo>
                        <a:pt x="597" y="6369"/>
                      </a:lnTo>
                      <a:lnTo>
                        <a:pt x="376" y="6811"/>
                      </a:lnTo>
                      <a:lnTo>
                        <a:pt x="221" y="7298"/>
                      </a:lnTo>
                      <a:lnTo>
                        <a:pt x="111" y="7762"/>
                      </a:lnTo>
                      <a:lnTo>
                        <a:pt x="22" y="8271"/>
                      </a:lnTo>
                      <a:lnTo>
                        <a:pt x="0" y="8757"/>
                      </a:lnTo>
                      <a:lnTo>
                        <a:pt x="22" y="9266"/>
                      </a:lnTo>
                      <a:lnTo>
                        <a:pt x="89" y="9266"/>
                      </a:lnTo>
                      <a:lnTo>
                        <a:pt x="67" y="8757"/>
                      </a:lnTo>
                      <a:lnTo>
                        <a:pt x="89" y="8271"/>
                      </a:lnTo>
                      <a:lnTo>
                        <a:pt x="155" y="7784"/>
                      </a:lnTo>
                      <a:lnTo>
                        <a:pt x="288" y="7298"/>
                      </a:lnTo>
                      <a:lnTo>
                        <a:pt x="442" y="6833"/>
                      </a:lnTo>
                      <a:lnTo>
                        <a:pt x="641" y="6391"/>
                      </a:lnTo>
                      <a:lnTo>
                        <a:pt x="907" y="5971"/>
                      </a:lnTo>
                      <a:lnTo>
                        <a:pt x="1194" y="5573"/>
                      </a:lnTo>
                      <a:lnTo>
                        <a:pt x="1415" y="5308"/>
                      </a:lnTo>
                      <a:lnTo>
                        <a:pt x="1659" y="5064"/>
                      </a:lnTo>
                      <a:lnTo>
                        <a:pt x="1902" y="4799"/>
                      </a:lnTo>
                      <a:lnTo>
                        <a:pt x="2123" y="4556"/>
                      </a:lnTo>
                      <a:lnTo>
                        <a:pt x="2322" y="4290"/>
                      </a:lnTo>
                      <a:lnTo>
                        <a:pt x="2499" y="4003"/>
                      </a:lnTo>
                      <a:lnTo>
                        <a:pt x="2632" y="3737"/>
                      </a:lnTo>
                      <a:lnTo>
                        <a:pt x="2720" y="3472"/>
                      </a:lnTo>
                      <a:lnTo>
                        <a:pt x="2786" y="3207"/>
                      </a:lnTo>
                      <a:lnTo>
                        <a:pt x="2831" y="2941"/>
                      </a:lnTo>
                      <a:lnTo>
                        <a:pt x="2831" y="2676"/>
                      </a:lnTo>
                      <a:lnTo>
                        <a:pt x="2831" y="2411"/>
                      </a:lnTo>
                      <a:lnTo>
                        <a:pt x="2809" y="2123"/>
                      </a:lnTo>
                      <a:lnTo>
                        <a:pt x="2764" y="1858"/>
                      </a:lnTo>
                      <a:lnTo>
                        <a:pt x="2698" y="1615"/>
                      </a:lnTo>
                      <a:lnTo>
                        <a:pt x="2610" y="1349"/>
                      </a:lnTo>
                      <a:lnTo>
                        <a:pt x="2521" y="1106"/>
                      </a:lnTo>
                      <a:lnTo>
                        <a:pt x="2411" y="863"/>
                      </a:lnTo>
                      <a:lnTo>
                        <a:pt x="2167" y="398"/>
                      </a:lnTo>
                      <a:lnTo>
                        <a:pt x="1902"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4"/>
                <p:cNvSpPr/>
                <p:nvPr/>
              </p:nvSpPr>
              <p:spPr>
                <a:xfrm>
                  <a:off x="2772828" y="-1992912"/>
                  <a:ext cx="155103" cy="428751"/>
                </a:xfrm>
                <a:custGeom>
                  <a:avLst/>
                  <a:gdLst/>
                  <a:ahLst/>
                  <a:cxnLst/>
                  <a:rect l="l" t="t" r="r" b="b"/>
                  <a:pathLst>
                    <a:path w="3848" h="10637" extrusionOk="0">
                      <a:moveTo>
                        <a:pt x="3162" y="0"/>
                      </a:moveTo>
                      <a:lnTo>
                        <a:pt x="3185" y="177"/>
                      </a:lnTo>
                      <a:lnTo>
                        <a:pt x="3207" y="354"/>
                      </a:lnTo>
                      <a:lnTo>
                        <a:pt x="3273" y="708"/>
                      </a:lnTo>
                      <a:lnTo>
                        <a:pt x="3361" y="1062"/>
                      </a:lnTo>
                      <a:lnTo>
                        <a:pt x="3494" y="1416"/>
                      </a:lnTo>
                      <a:lnTo>
                        <a:pt x="3605" y="1747"/>
                      </a:lnTo>
                      <a:lnTo>
                        <a:pt x="3693" y="2101"/>
                      </a:lnTo>
                      <a:lnTo>
                        <a:pt x="3759" y="2455"/>
                      </a:lnTo>
                      <a:lnTo>
                        <a:pt x="3782" y="2632"/>
                      </a:lnTo>
                      <a:lnTo>
                        <a:pt x="3804" y="2809"/>
                      </a:lnTo>
                      <a:lnTo>
                        <a:pt x="3782" y="3096"/>
                      </a:lnTo>
                      <a:lnTo>
                        <a:pt x="3715" y="3384"/>
                      </a:lnTo>
                      <a:lnTo>
                        <a:pt x="3627" y="3671"/>
                      </a:lnTo>
                      <a:lnTo>
                        <a:pt x="3472" y="3981"/>
                      </a:lnTo>
                      <a:lnTo>
                        <a:pt x="3295" y="4268"/>
                      </a:lnTo>
                      <a:lnTo>
                        <a:pt x="3096" y="4578"/>
                      </a:lnTo>
                      <a:lnTo>
                        <a:pt x="2831" y="4865"/>
                      </a:lnTo>
                      <a:lnTo>
                        <a:pt x="2543" y="5197"/>
                      </a:lnTo>
                      <a:lnTo>
                        <a:pt x="2012" y="5683"/>
                      </a:lnTo>
                      <a:lnTo>
                        <a:pt x="1659" y="6037"/>
                      </a:lnTo>
                      <a:lnTo>
                        <a:pt x="1283" y="6413"/>
                      </a:lnTo>
                      <a:lnTo>
                        <a:pt x="951" y="6789"/>
                      </a:lnTo>
                      <a:lnTo>
                        <a:pt x="796" y="7010"/>
                      </a:lnTo>
                      <a:lnTo>
                        <a:pt x="664" y="7209"/>
                      </a:lnTo>
                      <a:lnTo>
                        <a:pt x="442" y="7607"/>
                      </a:lnTo>
                      <a:lnTo>
                        <a:pt x="288" y="8027"/>
                      </a:lnTo>
                      <a:lnTo>
                        <a:pt x="177" y="8448"/>
                      </a:lnTo>
                      <a:lnTo>
                        <a:pt x="89" y="8868"/>
                      </a:lnTo>
                      <a:lnTo>
                        <a:pt x="44" y="9310"/>
                      </a:lnTo>
                      <a:lnTo>
                        <a:pt x="22" y="9752"/>
                      </a:lnTo>
                      <a:lnTo>
                        <a:pt x="0" y="10195"/>
                      </a:lnTo>
                      <a:lnTo>
                        <a:pt x="22" y="10637"/>
                      </a:lnTo>
                      <a:lnTo>
                        <a:pt x="89" y="10637"/>
                      </a:lnTo>
                      <a:lnTo>
                        <a:pt x="67" y="10195"/>
                      </a:lnTo>
                      <a:lnTo>
                        <a:pt x="67" y="9752"/>
                      </a:lnTo>
                      <a:lnTo>
                        <a:pt x="89" y="9310"/>
                      </a:lnTo>
                      <a:lnTo>
                        <a:pt x="155" y="8890"/>
                      </a:lnTo>
                      <a:lnTo>
                        <a:pt x="221" y="8448"/>
                      </a:lnTo>
                      <a:lnTo>
                        <a:pt x="354" y="8050"/>
                      </a:lnTo>
                      <a:lnTo>
                        <a:pt x="509" y="7629"/>
                      </a:lnTo>
                      <a:lnTo>
                        <a:pt x="708" y="7253"/>
                      </a:lnTo>
                      <a:lnTo>
                        <a:pt x="840" y="7032"/>
                      </a:lnTo>
                      <a:lnTo>
                        <a:pt x="995" y="6833"/>
                      </a:lnTo>
                      <a:lnTo>
                        <a:pt x="1327" y="6435"/>
                      </a:lnTo>
                      <a:lnTo>
                        <a:pt x="1703" y="6081"/>
                      </a:lnTo>
                      <a:lnTo>
                        <a:pt x="2057" y="5728"/>
                      </a:lnTo>
                      <a:lnTo>
                        <a:pt x="2587" y="5219"/>
                      </a:lnTo>
                      <a:lnTo>
                        <a:pt x="2875" y="4909"/>
                      </a:lnTo>
                      <a:lnTo>
                        <a:pt x="3140" y="4600"/>
                      </a:lnTo>
                      <a:lnTo>
                        <a:pt x="3361" y="4290"/>
                      </a:lnTo>
                      <a:lnTo>
                        <a:pt x="3538" y="4003"/>
                      </a:lnTo>
                      <a:lnTo>
                        <a:pt x="3671" y="3693"/>
                      </a:lnTo>
                      <a:lnTo>
                        <a:pt x="3782" y="3406"/>
                      </a:lnTo>
                      <a:lnTo>
                        <a:pt x="3826" y="3096"/>
                      </a:lnTo>
                      <a:lnTo>
                        <a:pt x="3848" y="2809"/>
                      </a:lnTo>
                      <a:lnTo>
                        <a:pt x="3848" y="2632"/>
                      </a:lnTo>
                      <a:lnTo>
                        <a:pt x="3826" y="2455"/>
                      </a:lnTo>
                      <a:lnTo>
                        <a:pt x="3759" y="2079"/>
                      </a:lnTo>
                      <a:lnTo>
                        <a:pt x="3649" y="1725"/>
                      </a:lnTo>
                      <a:lnTo>
                        <a:pt x="3538" y="1393"/>
                      </a:lnTo>
                      <a:lnTo>
                        <a:pt x="3428" y="1040"/>
                      </a:lnTo>
                      <a:lnTo>
                        <a:pt x="3317" y="708"/>
                      </a:lnTo>
                      <a:lnTo>
                        <a:pt x="3251" y="354"/>
                      </a:lnTo>
                      <a:lnTo>
                        <a:pt x="3229" y="177"/>
                      </a:lnTo>
                      <a:lnTo>
                        <a:pt x="3229"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4"/>
                <p:cNvSpPr/>
                <p:nvPr/>
              </p:nvSpPr>
              <p:spPr>
                <a:xfrm>
                  <a:off x="2714865" y="-1989365"/>
                  <a:ext cx="174773" cy="425204"/>
                </a:xfrm>
                <a:custGeom>
                  <a:avLst/>
                  <a:gdLst/>
                  <a:ahLst/>
                  <a:cxnLst/>
                  <a:rect l="l" t="t" r="r" b="b"/>
                  <a:pathLst>
                    <a:path w="4336" h="10549" extrusionOk="0">
                      <a:moveTo>
                        <a:pt x="3849" y="1"/>
                      </a:moveTo>
                      <a:lnTo>
                        <a:pt x="3804" y="23"/>
                      </a:lnTo>
                      <a:lnTo>
                        <a:pt x="3937" y="222"/>
                      </a:lnTo>
                      <a:lnTo>
                        <a:pt x="4025" y="421"/>
                      </a:lnTo>
                      <a:lnTo>
                        <a:pt x="4114" y="642"/>
                      </a:lnTo>
                      <a:lnTo>
                        <a:pt x="4180" y="863"/>
                      </a:lnTo>
                      <a:lnTo>
                        <a:pt x="4224" y="1084"/>
                      </a:lnTo>
                      <a:lnTo>
                        <a:pt x="4247" y="1305"/>
                      </a:lnTo>
                      <a:lnTo>
                        <a:pt x="4269" y="1527"/>
                      </a:lnTo>
                      <a:lnTo>
                        <a:pt x="4269" y="1748"/>
                      </a:lnTo>
                      <a:lnTo>
                        <a:pt x="4247" y="1969"/>
                      </a:lnTo>
                      <a:lnTo>
                        <a:pt x="4202" y="2212"/>
                      </a:lnTo>
                      <a:lnTo>
                        <a:pt x="4158" y="2411"/>
                      </a:lnTo>
                      <a:lnTo>
                        <a:pt x="4070" y="2632"/>
                      </a:lnTo>
                      <a:lnTo>
                        <a:pt x="3981" y="2853"/>
                      </a:lnTo>
                      <a:lnTo>
                        <a:pt x="3871" y="3052"/>
                      </a:lnTo>
                      <a:lnTo>
                        <a:pt x="3760" y="3229"/>
                      </a:lnTo>
                      <a:lnTo>
                        <a:pt x="3627" y="3406"/>
                      </a:lnTo>
                      <a:lnTo>
                        <a:pt x="3428" y="3627"/>
                      </a:lnTo>
                      <a:lnTo>
                        <a:pt x="3207" y="3804"/>
                      </a:lnTo>
                      <a:lnTo>
                        <a:pt x="2765" y="4180"/>
                      </a:lnTo>
                      <a:lnTo>
                        <a:pt x="2367" y="4468"/>
                      </a:lnTo>
                      <a:lnTo>
                        <a:pt x="1991" y="4821"/>
                      </a:lnTo>
                      <a:lnTo>
                        <a:pt x="1637" y="5197"/>
                      </a:lnTo>
                      <a:lnTo>
                        <a:pt x="1305" y="5618"/>
                      </a:lnTo>
                      <a:lnTo>
                        <a:pt x="1018" y="6038"/>
                      </a:lnTo>
                      <a:lnTo>
                        <a:pt x="753" y="6480"/>
                      </a:lnTo>
                      <a:lnTo>
                        <a:pt x="532" y="6966"/>
                      </a:lnTo>
                      <a:lnTo>
                        <a:pt x="333" y="7453"/>
                      </a:lnTo>
                      <a:lnTo>
                        <a:pt x="200" y="7939"/>
                      </a:lnTo>
                      <a:lnTo>
                        <a:pt x="133" y="8271"/>
                      </a:lnTo>
                      <a:lnTo>
                        <a:pt x="67" y="8581"/>
                      </a:lnTo>
                      <a:lnTo>
                        <a:pt x="23" y="8912"/>
                      </a:lnTo>
                      <a:lnTo>
                        <a:pt x="1" y="9244"/>
                      </a:lnTo>
                      <a:lnTo>
                        <a:pt x="1" y="9554"/>
                      </a:lnTo>
                      <a:lnTo>
                        <a:pt x="23" y="9885"/>
                      </a:lnTo>
                      <a:lnTo>
                        <a:pt x="45" y="10217"/>
                      </a:lnTo>
                      <a:lnTo>
                        <a:pt x="89" y="10549"/>
                      </a:lnTo>
                      <a:lnTo>
                        <a:pt x="133" y="10549"/>
                      </a:lnTo>
                      <a:lnTo>
                        <a:pt x="89" y="10217"/>
                      </a:lnTo>
                      <a:lnTo>
                        <a:pt x="67" y="9885"/>
                      </a:lnTo>
                      <a:lnTo>
                        <a:pt x="67" y="9576"/>
                      </a:lnTo>
                      <a:lnTo>
                        <a:pt x="67" y="9244"/>
                      </a:lnTo>
                      <a:lnTo>
                        <a:pt x="89" y="8912"/>
                      </a:lnTo>
                      <a:lnTo>
                        <a:pt x="133" y="8603"/>
                      </a:lnTo>
                      <a:lnTo>
                        <a:pt x="178" y="8271"/>
                      </a:lnTo>
                      <a:lnTo>
                        <a:pt x="244" y="7962"/>
                      </a:lnTo>
                      <a:lnTo>
                        <a:pt x="399" y="7453"/>
                      </a:lnTo>
                      <a:lnTo>
                        <a:pt x="576" y="6989"/>
                      </a:lnTo>
                      <a:lnTo>
                        <a:pt x="797" y="6524"/>
                      </a:lnTo>
                      <a:lnTo>
                        <a:pt x="1062" y="6060"/>
                      </a:lnTo>
                      <a:lnTo>
                        <a:pt x="1350" y="5640"/>
                      </a:lnTo>
                      <a:lnTo>
                        <a:pt x="1681" y="5242"/>
                      </a:lnTo>
                      <a:lnTo>
                        <a:pt x="2035" y="4866"/>
                      </a:lnTo>
                      <a:lnTo>
                        <a:pt x="2411" y="4534"/>
                      </a:lnTo>
                      <a:lnTo>
                        <a:pt x="2787" y="4224"/>
                      </a:lnTo>
                      <a:lnTo>
                        <a:pt x="3251" y="3848"/>
                      </a:lnTo>
                      <a:lnTo>
                        <a:pt x="3450" y="3649"/>
                      </a:lnTo>
                      <a:lnTo>
                        <a:pt x="3650" y="3450"/>
                      </a:lnTo>
                      <a:lnTo>
                        <a:pt x="3804" y="3273"/>
                      </a:lnTo>
                      <a:lnTo>
                        <a:pt x="3937" y="3074"/>
                      </a:lnTo>
                      <a:lnTo>
                        <a:pt x="4048" y="2875"/>
                      </a:lnTo>
                      <a:lnTo>
                        <a:pt x="4136" y="2654"/>
                      </a:lnTo>
                      <a:lnTo>
                        <a:pt x="4202" y="2433"/>
                      </a:lnTo>
                      <a:lnTo>
                        <a:pt x="4269" y="2212"/>
                      </a:lnTo>
                      <a:lnTo>
                        <a:pt x="4313" y="1991"/>
                      </a:lnTo>
                      <a:lnTo>
                        <a:pt x="4335" y="1748"/>
                      </a:lnTo>
                      <a:lnTo>
                        <a:pt x="4335" y="1527"/>
                      </a:lnTo>
                      <a:lnTo>
                        <a:pt x="4313" y="1283"/>
                      </a:lnTo>
                      <a:lnTo>
                        <a:pt x="4291" y="1062"/>
                      </a:lnTo>
                      <a:lnTo>
                        <a:pt x="4224" y="841"/>
                      </a:lnTo>
                      <a:lnTo>
                        <a:pt x="4158" y="620"/>
                      </a:lnTo>
                      <a:lnTo>
                        <a:pt x="4092" y="399"/>
                      </a:lnTo>
                      <a:lnTo>
                        <a:pt x="3981" y="200"/>
                      </a:lnTo>
                      <a:lnTo>
                        <a:pt x="3849"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4"/>
                <p:cNvSpPr/>
                <p:nvPr/>
              </p:nvSpPr>
              <p:spPr>
                <a:xfrm>
                  <a:off x="2672985" y="-1963488"/>
                  <a:ext cx="149783" cy="201457"/>
                </a:xfrm>
                <a:custGeom>
                  <a:avLst/>
                  <a:gdLst/>
                  <a:ahLst/>
                  <a:cxnLst/>
                  <a:rect l="l" t="t" r="r" b="b"/>
                  <a:pathLst>
                    <a:path w="3716" h="4998" extrusionOk="0">
                      <a:moveTo>
                        <a:pt x="3671" y="0"/>
                      </a:moveTo>
                      <a:lnTo>
                        <a:pt x="3583" y="376"/>
                      </a:lnTo>
                      <a:lnTo>
                        <a:pt x="3450" y="752"/>
                      </a:lnTo>
                      <a:lnTo>
                        <a:pt x="3273" y="1084"/>
                      </a:lnTo>
                      <a:lnTo>
                        <a:pt x="3074" y="1415"/>
                      </a:lnTo>
                      <a:lnTo>
                        <a:pt x="2809" y="1769"/>
                      </a:lnTo>
                      <a:lnTo>
                        <a:pt x="2499" y="2079"/>
                      </a:lnTo>
                      <a:lnTo>
                        <a:pt x="2168" y="2366"/>
                      </a:lnTo>
                      <a:lnTo>
                        <a:pt x="1858" y="2654"/>
                      </a:lnTo>
                      <a:lnTo>
                        <a:pt x="1482" y="2985"/>
                      </a:lnTo>
                      <a:lnTo>
                        <a:pt x="1128" y="3339"/>
                      </a:lnTo>
                      <a:lnTo>
                        <a:pt x="819" y="3671"/>
                      </a:lnTo>
                      <a:lnTo>
                        <a:pt x="531" y="4047"/>
                      </a:lnTo>
                      <a:lnTo>
                        <a:pt x="266" y="4423"/>
                      </a:lnTo>
                      <a:lnTo>
                        <a:pt x="23" y="4821"/>
                      </a:lnTo>
                      <a:lnTo>
                        <a:pt x="0" y="4998"/>
                      </a:lnTo>
                      <a:lnTo>
                        <a:pt x="244" y="4555"/>
                      </a:lnTo>
                      <a:lnTo>
                        <a:pt x="531" y="4135"/>
                      </a:lnTo>
                      <a:lnTo>
                        <a:pt x="819" y="3737"/>
                      </a:lnTo>
                      <a:lnTo>
                        <a:pt x="1172" y="3361"/>
                      </a:lnTo>
                      <a:lnTo>
                        <a:pt x="1526" y="3030"/>
                      </a:lnTo>
                      <a:lnTo>
                        <a:pt x="1880" y="2698"/>
                      </a:lnTo>
                      <a:lnTo>
                        <a:pt x="2212" y="2410"/>
                      </a:lnTo>
                      <a:lnTo>
                        <a:pt x="2544" y="2123"/>
                      </a:lnTo>
                      <a:lnTo>
                        <a:pt x="2853" y="1791"/>
                      </a:lnTo>
                      <a:lnTo>
                        <a:pt x="3118" y="1459"/>
                      </a:lnTo>
                      <a:lnTo>
                        <a:pt x="3317" y="1150"/>
                      </a:lnTo>
                      <a:lnTo>
                        <a:pt x="3472" y="818"/>
                      </a:lnTo>
                      <a:lnTo>
                        <a:pt x="3605" y="486"/>
                      </a:lnTo>
                      <a:lnTo>
                        <a:pt x="3716" y="133"/>
                      </a:lnTo>
                      <a:lnTo>
                        <a:pt x="3671"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4"/>
                <p:cNvSpPr/>
                <p:nvPr/>
              </p:nvSpPr>
              <p:spPr>
                <a:xfrm>
                  <a:off x="3419931" y="-1902018"/>
                  <a:ext cx="191662" cy="328063"/>
                </a:xfrm>
                <a:custGeom>
                  <a:avLst/>
                  <a:gdLst/>
                  <a:ahLst/>
                  <a:cxnLst/>
                  <a:rect l="l" t="t" r="r" b="b"/>
                  <a:pathLst>
                    <a:path w="4755" h="8139" extrusionOk="0">
                      <a:moveTo>
                        <a:pt x="1" y="1"/>
                      </a:moveTo>
                      <a:lnTo>
                        <a:pt x="111" y="266"/>
                      </a:lnTo>
                      <a:lnTo>
                        <a:pt x="244" y="509"/>
                      </a:lnTo>
                      <a:lnTo>
                        <a:pt x="421" y="731"/>
                      </a:lnTo>
                      <a:lnTo>
                        <a:pt x="620" y="930"/>
                      </a:lnTo>
                      <a:lnTo>
                        <a:pt x="841" y="1106"/>
                      </a:lnTo>
                      <a:lnTo>
                        <a:pt x="1062" y="1283"/>
                      </a:lnTo>
                      <a:lnTo>
                        <a:pt x="1526" y="1593"/>
                      </a:lnTo>
                      <a:lnTo>
                        <a:pt x="1924" y="1858"/>
                      </a:lnTo>
                      <a:lnTo>
                        <a:pt x="2345" y="2190"/>
                      </a:lnTo>
                      <a:lnTo>
                        <a:pt x="2721" y="2544"/>
                      </a:lnTo>
                      <a:lnTo>
                        <a:pt x="3074" y="2920"/>
                      </a:lnTo>
                      <a:lnTo>
                        <a:pt x="3406" y="3318"/>
                      </a:lnTo>
                      <a:lnTo>
                        <a:pt x="3693" y="3760"/>
                      </a:lnTo>
                      <a:lnTo>
                        <a:pt x="3959" y="4202"/>
                      </a:lnTo>
                      <a:lnTo>
                        <a:pt x="4180" y="4667"/>
                      </a:lnTo>
                      <a:lnTo>
                        <a:pt x="4357" y="5153"/>
                      </a:lnTo>
                      <a:lnTo>
                        <a:pt x="4467" y="5529"/>
                      </a:lnTo>
                      <a:lnTo>
                        <a:pt x="4556" y="5883"/>
                      </a:lnTo>
                      <a:lnTo>
                        <a:pt x="4622" y="6259"/>
                      </a:lnTo>
                      <a:lnTo>
                        <a:pt x="4666" y="6635"/>
                      </a:lnTo>
                      <a:lnTo>
                        <a:pt x="4689" y="7011"/>
                      </a:lnTo>
                      <a:lnTo>
                        <a:pt x="4711" y="7387"/>
                      </a:lnTo>
                      <a:lnTo>
                        <a:pt x="4689" y="7763"/>
                      </a:lnTo>
                      <a:lnTo>
                        <a:pt x="4644" y="8139"/>
                      </a:lnTo>
                      <a:lnTo>
                        <a:pt x="4711" y="8139"/>
                      </a:lnTo>
                      <a:lnTo>
                        <a:pt x="4733" y="7763"/>
                      </a:lnTo>
                      <a:lnTo>
                        <a:pt x="4755" y="7387"/>
                      </a:lnTo>
                      <a:lnTo>
                        <a:pt x="4755" y="7011"/>
                      </a:lnTo>
                      <a:lnTo>
                        <a:pt x="4733" y="6635"/>
                      </a:lnTo>
                      <a:lnTo>
                        <a:pt x="4689" y="6259"/>
                      </a:lnTo>
                      <a:lnTo>
                        <a:pt x="4622" y="5883"/>
                      </a:lnTo>
                      <a:lnTo>
                        <a:pt x="4534" y="5507"/>
                      </a:lnTo>
                      <a:lnTo>
                        <a:pt x="4423" y="5153"/>
                      </a:lnTo>
                      <a:lnTo>
                        <a:pt x="4224" y="4645"/>
                      </a:lnTo>
                      <a:lnTo>
                        <a:pt x="4003" y="4180"/>
                      </a:lnTo>
                      <a:lnTo>
                        <a:pt x="3738" y="3716"/>
                      </a:lnTo>
                      <a:lnTo>
                        <a:pt x="3450" y="3296"/>
                      </a:lnTo>
                      <a:lnTo>
                        <a:pt x="3119" y="2876"/>
                      </a:lnTo>
                      <a:lnTo>
                        <a:pt x="2765" y="2500"/>
                      </a:lnTo>
                      <a:lnTo>
                        <a:pt x="2367" y="2146"/>
                      </a:lnTo>
                      <a:lnTo>
                        <a:pt x="1947" y="1814"/>
                      </a:lnTo>
                      <a:lnTo>
                        <a:pt x="1548" y="1549"/>
                      </a:lnTo>
                      <a:lnTo>
                        <a:pt x="1173" y="1283"/>
                      </a:lnTo>
                      <a:lnTo>
                        <a:pt x="819" y="1018"/>
                      </a:lnTo>
                      <a:lnTo>
                        <a:pt x="575" y="797"/>
                      </a:lnTo>
                      <a:lnTo>
                        <a:pt x="354" y="554"/>
                      </a:lnTo>
                      <a:lnTo>
                        <a:pt x="266" y="421"/>
                      </a:lnTo>
                      <a:lnTo>
                        <a:pt x="177" y="288"/>
                      </a:lnTo>
                      <a:lnTo>
                        <a:pt x="111" y="156"/>
                      </a:lnTo>
                      <a:lnTo>
                        <a:pt x="67"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24"/>
                <p:cNvSpPr/>
                <p:nvPr/>
              </p:nvSpPr>
              <p:spPr>
                <a:xfrm>
                  <a:off x="3395867" y="-1863685"/>
                  <a:ext cx="182754" cy="290617"/>
                </a:xfrm>
                <a:custGeom>
                  <a:avLst/>
                  <a:gdLst/>
                  <a:ahLst/>
                  <a:cxnLst/>
                  <a:rect l="l" t="t" r="r" b="b"/>
                  <a:pathLst>
                    <a:path w="4534" h="7210" extrusionOk="0">
                      <a:moveTo>
                        <a:pt x="45" y="1"/>
                      </a:moveTo>
                      <a:lnTo>
                        <a:pt x="0" y="23"/>
                      </a:lnTo>
                      <a:lnTo>
                        <a:pt x="133" y="288"/>
                      </a:lnTo>
                      <a:lnTo>
                        <a:pt x="288" y="509"/>
                      </a:lnTo>
                      <a:lnTo>
                        <a:pt x="487" y="708"/>
                      </a:lnTo>
                      <a:lnTo>
                        <a:pt x="708" y="885"/>
                      </a:lnTo>
                      <a:lnTo>
                        <a:pt x="929" y="1062"/>
                      </a:lnTo>
                      <a:lnTo>
                        <a:pt x="1172" y="1217"/>
                      </a:lnTo>
                      <a:lnTo>
                        <a:pt x="1659" y="1504"/>
                      </a:lnTo>
                      <a:lnTo>
                        <a:pt x="2212" y="1836"/>
                      </a:lnTo>
                      <a:lnTo>
                        <a:pt x="2477" y="2013"/>
                      </a:lnTo>
                      <a:lnTo>
                        <a:pt x="2720" y="2190"/>
                      </a:lnTo>
                      <a:lnTo>
                        <a:pt x="2919" y="2367"/>
                      </a:lnTo>
                      <a:lnTo>
                        <a:pt x="3096" y="2566"/>
                      </a:lnTo>
                      <a:lnTo>
                        <a:pt x="3251" y="2765"/>
                      </a:lnTo>
                      <a:lnTo>
                        <a:pt x="3406" y="2964"/>
                      </a:lnTo>
                      <a:lnTo>
                        <a:pt x="3539" y="3185"/>
                      </a:lnTo>
                      <a:lnTo>
                        <a:pt x="3649" y="3406"/>
                      </a:lnTo>
                      <a:lnTo>
                        <a:pt x="3870" y="3871"/>
                      </a:lnTo>
                      <a:lnTo>
                        <a:pt x="4025" y="4357"/>
                      </a:lnTo>
                      <a:lnTo>
                        <a:pt x="4158" y="4844"/>
                      </a:lnTo>
                      <a:lnTo>
                        <a:pt x="4268" y="5308"/>
                      </a:lnTo>
                      <a:lnTo>
                        <a:pt x="4357" y="5772"/>
                      </a:lnTo>
                      <a:lnTo>
                        <a:pt x="4401" y="6126"/>
                      </a:lnTo>
                      <a:lnTo>
                        <a:pt x="4445" y="6480"/>
                      </a:lnTo>
                      <a:lnTo>
                        <a:pt x="4467" y="6834"/>
                      </a:lnTo>
                      <a:lnTo>
                        <a:pt x="4445" y="7210"/>
                      </a:lnTo>
                      <a:lnTo>
                        <a:pt x="4512" y="7210"/>
                      </a:lnTo>
                      <a:lnTo>
                        <a:pt x="4534" y="6834"/>
                      </a:lnTo>
                      <a:lnTo>
                        <a:pt x="4512" y="6480"/>
                      </a:lnTo>
                      <a:lnTo>
                        <a:pt x="4467" y="6104"/>
                      </a:lnTo>
                      <a:lnTo>
                        <a:pt x="4401" y="5772"/>
                      </a:lnTo>
                      <a:lnTo>
                        <a:pt x="4335" y="5308"/>
                      </a:lnTo>
                      <a:lnTo>
                        <a:pt x="4224" y="4821"/>
                      </a:lnTo>
                      <a:lnTo>
                        <a:pt x="4091" y="4335"/>
                      </a:lnTo>
                      <a:lnTo>
                        <a:pt x="3915" y="3848"/>
                      </a:lnTo>
                      <a:lnTo>
                        <a:pt x="3716" y="3384"/>
                      </a:lnTo>
                      <a:lnTo>
                        <a:pt x="3583" y="3163"/>
                      </a:lnTo>
                      <a:lnTo>
                        <a:pt x="3450" y="2942"/>
                      </a:lnTo>
                      <a:lnTo>
                        <a:pt x="3295" y="2721"/>
                      </a:lnTo>
                      <a:lnTo>
                        <a:pt x="3141" y="2522"/>
                      </a:lnTo>
                      <a:lnTo>
                        <a:pt x="2964" y="2323"/>
                      </a:lnTo>
                      <a:lnTo>
                        <a:pt x="2765" y="2146"/>
                      </a:lnTo>
                      <a:lnTo>
                        <a:pt x="2521" y="1947"/>
                      </a:lnTo>
                      <a:lnTo>
                        <a:pt x="2234" y="1770"/>
                      </a:lnTo>
                      <a:lnTo>
                        <a:pt x="1681" y="1460"/>
                      </a:lnTo>
                      <a:lnTo>
                        <a:pt x="1195" y="1151"/>
                      </a:lnTo>
                      <a:lnTo>
                        <a:pt x="951" y="996"/>
                      </a:lnTo>
                      <a:lnTo>
                        <a:pt x="730" y="841"/>
                      </a:lnTo>
                      <a:lnTo>
                        <a:pt x="531" y="664"/>
                      </a:lnTo>
                      <a:lnTo>
                        <a:pt x="332" y="465"/>
                      </a:lnTo>
                      <a:lnTo>
                        <a:pt x="177" y="244"/>
                      </a:lnTo>
                      <a:lnTo>
                        <a:pt x="45"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24"/>
                <p:cNvSpPr/>
                <p:nvPr/>
              </p:nvSpPr>
              <p:spPr>
                <a:xfrm>
                  <a:off x="3345079" y="-1831600"/>
                  <a:ext cx="116771" cy="261233"/>
                </a:xfrm>
                <a:custGeom>
                  <a:avLst/>
                  <a:gdLst/>
                  <a:ahLst/>
                  <a:cxnLst/>
                  <a:rect l="l" t="t" r="r" b="b"/>
                  <a:pathLst>
                    <a:path w="2897" h="6481" extrusionOk="0">
                      <a:moveTo>
                        <a:pt x="22" y="1"/>
                      </a:moveTo>
                      <a:lnTo>
                        <a:pt x="0" y="45"/>
                      </a:lnTo>
                      <a:lnTo>
                        <a:pt x="332" y="355"/>
                      </a:lnTo>
                      <a:lnTo>
                        <a:pt x="641" y="686"/>
                      </a:lnTo>
                      <a:lnTo>
                        <a:pt x="929" y="1018"/>
                      </a:lnTo>
                      <a:lnTo>
                        <a:pt x="1194" y="1372"/>
                      </a:lnTo>
                      <a:lnTo>
                        <a:pt x="1460" y="1748"/>
                      </a:lnTo>
                      <a:lnTo>
                        <a:pt x="1703" y="2146"/>
                      </a:lnTo>
                      <a:lnTo>
                        <a:pt x="1902" y="2544"/>
                      </a:lnTo>
                      <a:lnTo>
                        <a:pt x="2101" y="2942"/>
                      </a:lnTo>
                      <a:lnTo>
                        <a:pt x="2278" y="3362"/>
                      </a:lnTo>
                      <a:lnTo>
                        <a:pt x="2432" y="3804"/>
                      </a:lnTo>
                      <a:lnTo>
                        <a:pt x="2543" y="4224"/>
                      </a:lnTo>
                      <a:lnTo>
                        <a:pt x="2654" y="4667"/>
                      </a:lnTo>
                      <a:lnTo>
                        <a:pt x="2742" y="5131"/>
                      </a:lnTo>
                      <a:lnTo>
                        <a:pt x="2808" y="5573"/>
                      </a:lnTo>
                      <a:lnTo>
                        <a:pt x="2831" y="6016"/>
                      </a:lnTo>
                      <a:lnTo>
                        <a:pt x="2853" y="6480"/>
                      </a:lnTo>
                      <a:lnTo>
                        <a:pt x="2897" y="6480"/>
                      </a:lnTo>
                      <a:lnTo>
                        <a:pt x="2897" y="6016"/>
                      </a:lnTo>
                      <a:lnTo>
                        <a:pt x="2853" y="5573"/>
                      </a:lnTo>
                      <a:lnTo>
                        <a:pt x="2808" y="5109"/>
                      </a:lnTo>
                      <a:lnTo>
                        <a:pt x="2720" y="4667"/>
                      </a:lnTo>
                      <a:lnTo>
                        <a:pt x="2609" y="4224"/>
                      </a:lnTo>
                      <a:lnTo>
                        <a:pt x="2477" y="3782"/>
                      </a:lnTo>
                      <a:lnTo>
                        <a:pt x="2322" y="3340"/>
                      </a:lnTo>
                      <a:lnTo>
                        <a:pt x="2167" y="2920"/>
                      </a:lnTo>
                      <a:lnTo>
                        <a:pt x="1968" y="2522"/>
                      </a:lnTo>
                      <a:lnTo>
                        <a:pt x="1747" y="2102"/>
                      </a:lnTo>
                      <a:lnTo>
                        <a:pt x="1504" y="1726"/>
                      </a:lnTo>
                      <a:lnTo>
                        <a:pt x="1260" y="1350"/>
                      </a:lnTo>
                      <a:lnTo>
                        <a:pt x="973" y="974"/>
                      </a:lnTo>
                      <a:lnTo>
                        <a:pt x="686" y="642"/>
                      </a:lnTo>
                      <a:lnTo>
                        <a:pt x="354" y="310"/>
                      </a:lnTo>
                      <a:lnTo>
                        <a:pt x="22"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24"/>
                <p:cNvSpPr/>
                <p:nvPr/>
              </p:nvSpPr>
              <p:spPr>
                <a:xfrm>
                  <a:off x="3338831" y="-1786133"/>
                  <a:ext cx="83799" cy="216653"/>
                </a:xfrm>
                <a:custGeom>
                  <a:avLst/>
                  <a:gdLst/>
                  <a:ahLst/>
                  <a:cxnLst/>
                  <a:rect l="l" t="t" r="r" b="b"/>
                  <a:pathLst>
                    <a:path w="2079" h="5375" extrusionOk="0">
                      <a:moveTo>
                        <a:pt x="44" y="1"/>
                      </a:moveTo>
                      <a:lnTo>
                        <a:pt x="0" y="45"/>
                      </a:lnTo>
                      <a:lnTo>
                        <a:pt x="221" y="332"/>
                      </a:lnTo>
                      <a:lnTo>
                        <a:pt x="442" y="620"/>
                      </a:lnTo>
                      <a:lnTo>
                        <a:pt x="642" y="929"/>
                      </a:lnTo>
                      <a:lnTo>
                        <a:pt x="818" y="1239"/>
                      </a:lnTo>
                      <a:lnTo>
                        <a:pt x="995" y="1549"/>
                      </a:lnTo>
                      <a:lnTo>
                        <a:pt x="1150" y="1880"/>
                      </a:lnTo>
                      <a:lnTo>
                        <a:pt x="1305" y="2212"/>
                      </a:lnTo>
                      <a:lnTo>
                        <a:pt x="1438" y="2544"/>
                      </a:lnTo>
                      <a:lnTo>
                        <a:pt x="1548" y="2875"/>
                      </a:lnTo>
                      <a:lnTo>
                        <a:pt x="1659" y="3229"/>
                      </a:lnTo>
                      <a:lnTo>
                        <a:pt x="1747" y="3583"/>
                      </a:lnTo>
                      <a:lnTo>
                        <a:pt x="1836" y="3937"/>
                      </a:lnTo>
                      <a:lnTo>
                        <a:pt x="1902" y="4291"/>
                      </a:lnTo>
                      <a:lnTo>
                        <a:pt x="1946" y="4644"/>
                      </a:lnTo>
                      <a:lnTo>
                        <a:pt x="1990" y="4998"/>
                      </a:lnTo>
                      <a:lnTo>
                        <a:pt x="2013" y="5374"/>
                      </a:lnTo>
                      <a:lnTo>
                        <a:pt x="2079" y="5374"/>
                      </a:lnTo>
                      <a:lnTo>
                        <a:pt x="2057" y="4998"/>
                      </a:lnTo>
                      <a:lnTo>
                        <a:pt x="2013" y="4644"/>
                      </a:lnTo>
                      <a:lnTo>
                        <a:pt x="1968" y="4291"/>
                      </a:lnTo>
                      <a:lnTo>
                        <a:pt x="1902" y="3915"/>
                      </a:lnTo>
                      <a:lnTo>
                        <a:pt x="1814" y="3561"/>
                      </a:lnTo>
                      <a:lnTo>
                        <a:pt x="1725" y="3207"/>
                      </a:lnTo>
                      <a:lnTo>
                        <a:pt x="1615" y="2875"/>
                      </a:lnTo>
                      <a:lnTo>
                        <a:pt x="1482" y="2522"/>
                      </a:lnTo>
                      <a:lnTo>
                        <a:pt x="1349" y="2190"/>
                      </a:lnTo>
                      <a:lnTo>
                        <a:pt x="1216" y="1858"/>
                      </a:lnTo>
                      <a:lnTo>
                        <a:pt x="1040" y="1526"/>
                      </a:lnTo>
                      <a:lnTo>
                        <a:pt x="863" y="1217"/>
                      </a:lnTo>
                      <a:lnTo>
                        <a:pt x="686" y="885"/>
                      </a:lnTo>
                      <a:lnTo>
                        <a:pt x="487" y="598"/>
                      </a:lnTo>
                      <a:lnTo>
                        <a:pt x="266" y="288"/>
                      </a:lnTo>
                      <a:lnTo>
                        <a:pt x="44"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24"/>
                <p:cNvSpPr/>
                <p:nvPr/>
              </p:nvSpPr>
              <p:spPr>
                <a:xfrm>
                  <a:off x="3298725" y="-1770091"/>
                  <a:ext cx="74005" cy="201497"/>
                </a:xfrm>
                <a:custGeom>
                  <a:avLst/>
                  <a:gdLst/>
                  <a:ahLst/>
                  <a:cxnLst/>
                  <a:rect l="l" t="t" r="r" b="b"/>
                  <a:pathLst>
                    <a:path w="1836" h="4999" extrusionOk="0">
                      <a:moveTo>
                        <a:pt x="44" y="1"/>
                      </a:moveTo>
                      <a:lnTo>
                        <a:pt x="0" y="45"/>
                      </a:lnTo>
                      <a:lnTo>
                        <a:pt x="199" y="310"/>
                      </a:lnTo>
                      <a:lnTo>
                        <a:pt x="398" y="576"/>
                      </a:lnTo>
                      <a:lnTo>
                        <a:pt x="575" y="863"/>
                      </a:lnTo>
                      <a:lnTo>
                        <a:pt x="752" y="1151"/>
                      </a:lnTo>
                      <a:lnTo>
                        <a:pt x="907" y="1438"/>
                      </a:lnTo>
                      <a:lnTo>
                        <a:pt x="1062" y="1748"/>
                      </a:lnTo>
                      <a:lnTo>
                        <a:pt x="1194" y="2057"/>
                      </a:lnTo>
                      <a:lnTo>
                        <a:pt x="1305" y="2367"/>
                      </a:lnTo>
                      <a:lnTo>
                        <a:pt x="1415" y="2698"/>
                      </a:lnTo>
                      <a:lnTo>
                        <a:pt x="1504" y="3008"/>
                      </a:lnTo>
                      <a:lnTo>
                        <a:pt x="1592" y="3340"/>
                      </a:lnTo>
                      <a:lnTo>
                        <a:pt x="1659" y="3671"/>
                      </a:lnTo>
                      <a:lnTo>
                        <a:pt x="1703" y="4003"/>
                      </a:lnTo>
                      <a:lnTo>
                        <a:pt x="1747" y="4335"/>
                      </a:lnTo>
                      <a:lnTo>
                        <a:pt x="1769" y="4667"/>
                      </a:lnTo>
                      <a:lnTo>
                        <a:pt x="1791" y="4998"/>
                      </a:lnTo>
                      <a:lnTo>
                        <a:pt x="1836" y="4998"/>
                      </a:lnTo>
                      <a:lnTo>
                        <a:pt x="1836" y="4667"/>
                      </a:lnTo>
                      <a:lnTo>
                        <a:pt x="1791" y="4313"/>
                      </a:lnTo>
                      <a:lnTo>
                        <a:pt x="1769" y="3981"/>
                      </a:lnTo>
                      <a:lnTo>
                        <a:pt x="1703" y="3649"/>
                      </a:lnTo>
                      <a:lnTo>
                        <a:pt x="1637" y="3318"/>
                      </a:lnTo>
                      <a:lnTo>
                        <a:pt x="1570" y="2986"/>
                      </a:lnTo>
                      <a:lnTo>
                        <a:pt x="1460" y="2676"/>
                      </a:lnTo>
                      <a:lnTo>
                        <a:pt x="1371" y="2345"/>
                      </a:lnTo>
                      <a:lnTo>
                        <a:pt x="1238" y="2035"/>
                      </a:lnTo>
                      <a:lnTo>
                        <a:pt x="1106" y="1725"/>
                      </a:lnTo>
                      <a:lnTo>
                        <a:pt x="973" y="1416"/>
                      </a:lnTo>
                      <a:lnTo>
                        <a:pt x="796" y="1128"/>
                      </a:lnTo>
                      <a:lnTo>
                        <a:pt x="641" y="841"/>
                      </a:lnTo>
                      <a:lnTo>
                        <a:pt x="442" y="553"/>
                      </a:lnTo>
                      <a:lnTo>
                        <a:pt x="243" y="266"/>
                      </a:lnTo>
                      <a:lnTo>
                        <a:pt x="44"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4"/>
                <p:cNvSpPr/>
                <p:nvPr/>
              </p:nvSpPr>
              <p:spPr>
                <a:xfrm>
                  <a:off x="3212264" y="-1788793"/>
                  <a:ext cx="41033" cy="222860"/>
                </a:xfrm>
                <a:custGeom>
                  <a:avLst/>
                  <a:gdLst/>
                  <a:ahLst/>
                  <a:cxnLst/>
                  <a:rect l="l" t="t" r="r" b="b"/>
                  <a:pathLst>
                    <a:path w="1018" h="5529" extrusionOk="0">
                      <a:moveTo>
                        <a:pt x="44" y="0"/>
                      </a:moveTo>
                      <a:lnTo>
                        <a:pt x="0" y="44"/>
                      </a:lnTo>
                      <a:lnTo>
                        <a:pt x="221" y="354"/>
                      </a:lnTo>
                      <a:lnTo>
                        <a:pt x="420" y="686"/>
                      </a:lnTo>
                      <a:lnTo>
                        <a:pt x="575" y="1062"/>
                      </a:lnTo>
                      <a:lnTo>
                        <a:pt x="708" y="1460"/>
                      </a:lnTo>
                      <a:lnTo>
                        <a:pt x="818" y="1880"/>
                      </a:lnTo>
                      <a:lnTo>
                        <a:pt x="907" y="2366"/>
                      </a:lnTo>
                      <a:lnTo>
                        <a:pt x="929" y="2853"/>
                      </a:lnTo>
                      <a:lnTo>
                        <a:pt x="951" y="3384"/>
                      </a:lnTo>
                      <a:lnTo>
                        <a:pt x="929" y="4069"/>
                      </a:lnTo>
                      <a:lnTo>
                        <a:pt x="885" y="4755"/>
                      </a:lnTo>
                      <a:lnTo>
                        <a:pt x="863" y="5529"/>
                      </a:lnTo>
                      <a:lnTo>
                        <a:pt x="907" y="5529"/>
                      </a:lnTo>
                      <a:lnTo>
                        <a:pt x="951" y="4755"/>
                      </a:lnTo>
                      <a:lnTo>
                        <a:pt x="995" y="4069"/>
                      </a:lnTo>
                      <a:lnTo>
                        <a:pt x="1017" y="3384"/>
                      </a:lnTo>
                      <a:lnTo>
                        <a:pt x="995" y="2853"/>
                      </a:lnTo>
                      <a:lnTo>
                        <a:pt x="951" y="2344"/>
                      </a:lnTo>
                      <a:lnTo>
                        <a:pt x="885" y="1880"/>
                      </a:lnTo>
                      <a:lnTo>
                        <a:pt x="774" y="1438"/>
                      </a:lnTo>
                      <a:lnTo>
                        <a:pt x="641" y="1040"/>
                      </a:lnTo>
                      <a:lnTo>
                        <a:pt x="464" y="664"/>
                      </a:lnTo>
                      <a:lnTo>
                        <a:pt x="265" y="310"/>
                      </a:lnTo>
                      <a:lnTo>
                        <a:pt x="44"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4"/>
                <p:cNvSpPr/>
                <p:nvPr/>
              </p:nvSpPr>
              <p:spPr>
                <a:xfrm>
                  <a:off x="3312067" y="-2464434"/>
                  <a:ext cx="268327" cy="594536"/>
                </a:xfrm>
                <a:custGeom>
                  <a:avLst/>
                  <a:gdLst/>
                  <a:ahLst/>
                  <a:cxnLst/>
                  <a:rect l="l" t="t" r="r" b="b"/>
                  <a:pathLst>
                    <a:path w="6657" h="14750" extrusionOk="0">
                      <a:moveTo>
                        <a:pt x="399" y="0"/>
                      </a:moveTo>
                      <a:lnTo>
                        <a:pt x="288" y="553"/>
                      </a:lnTo>
                      <a:lnTo>
                        <a:pt x="89" y="1592"/>
                      </a:lnTo>
                      <a:lnTo>
                        <a:pt x="1" y="2057"/>
                      </a:lnTo>
                      <a:lnTo>
                        <a:pt x="4136" y="14750"/>
                      </a:lnTo>
                      <a:lnTo>
                        <a:pt x="4401" y="14485"/>
                      </a:lnTo>
                      <a:lnTo>
                        <a:pt x="4689" y="14153"/>
                      </a:lnTo>
                      <a:lnTo>
                        <a:pt x="5043" y="13711"/>
                      </a:lnTo>
                      <a:lnTo>
                        <a:pt x="5109" y="13600"/>
                      </a:lnTo>
                      <a:lnTo>
                        <a:pt x="5308" y="13290"/>
                      </a:lnTo>
                      <a:lnTo>
                        <a:pt x="5507" y="12981"/>
                      </a:lnTo>
                      <a:lnTo>
                        <a:pt x="5684" y="12605"/>
                      </a:lnTo>
                      <a:lnTo>
                        <a:pt x="5883" y="12229"/>
                      </a:lnTo>
                      <a:lnTo>
                        <a:pt x="5949" y="12052"/>
                      </a:lnTo>
                      <a:lnTo>
                        <a:pt x="6104" y="11676"/>
                      </a:lnTo>
                      <a:lnTo>
                        <a:pt x="6237" y="11278"/>
                      </a:lnTo>
                      <a:lnTo>
                        <a:pt x="6369" y="10858"/>
                      </a:lnTo>
                      <a:lnTo>
                        <a:pt x="6480" y="10394"/>
                      </a:lnTo>
                      <a:lnTo>
                        <a:pt x="6546" y="9929"/>
                      </a:lnTo>
                      <a:lnTo>
                        <a:pt x="6613" y="9421"/>
                      </a:lnTo>
                      <a:lnTo>
                        <a:pt x="6657" y="8912"/>
                      </a:lnTo>
                      <a:lnTo>
                        <a:pt x="6657" y="8359"/>
                      </a:lnTo>
                      <a:lnTo>
                        <a:pt x="6635" y="7939"/>
                      </a:lnTo>
                      <a:lnTo>
                        <a:pt x="6613" y="7475"/>
                      </a:lnTo>
                      <a:lnTo>
                        <a:pt x="6546" y="6988"/>
                      </a:lnTo>
                      <a:lnTo>
                        <a:pt x="6458" y="6524"/>
                      </a:lnTo>
                      <a:lnTo>
                        <a:pt x="6347" y="6081"/>
                      </a:lnTo>
                      <a:lnTo>
                        <a:pt x="6215" y="5661"/>
                      </a:lnTo>
                      <a:lnTo>
                        <a:pt x="6060" y="5263"/>
                      </a:lnTo>
                      <a:lnTo>
                        <a:pt x="5883" y="4865"/>
                      </a:lnTo>
                      <a:lnTo>
                        <a:pt x="5684" y="4489"/>
                      </a:lnTo>
                      <a:lnTo>
                        <a:pt x="5485" y="4135"/>
                      </a:lnTo>
                      <a:lnTo>
                        <a:pt x="5264" y="3782"/>
                      </a:lnTo>
                      <a:lnTo>
                        <a:pt x="5021" y="3472"/>
                      </a:lnTo>
                      <a:lnTo>
                        <a:pt x="4777" y="3162"/>
                      </a:lnTo>
                      <a:lnTo>
                        <a:pt x="4512" y="2853"/>
                      </a:lnTo>
                      <a:lnTo>
                        <a:pt x="4247" y="2588"/>
                      </a:lnTo>
                      <a:lnTo>
                        <a:pt x="3981" y="2322"/>
                      </a:lnTo>
                      <a:lnTo>
                        <a:pt x="3716" y="2079"/>
                      </a:lnTo>
                      <a:lnTo>
                        <a:pt x="3185" y="1615"/>
                      </a:lnTo>
                      <a:lnTo>
                        <a:pt x="2654" y="1217"/>
                      </a:lnTo>
                      <a:lnTo>
                        <a:pt x="2124" y="885"/>
                      </a:lnTo>
                      <a:lnTo>
                        <a:pt x="1659" y="597"/>
                      </a:lnTo>
                      <a:lnTo>
                        <a:pt x="1239" y="376"/>
                      </a:lnTo>
                      <a:lnTo>
                        <a:pt x="885" y="199"/>
                      </a:lnTo>
                      <a:lnTo>
                        <a:pt x="620" y="89"/>
                      </a:lnTo>
                      <a:lnTo>
                        <a:pt x="399" y="0"/>
                      </a:lnTo>
                      <a:close/>
                    </a:path>
                  </a:pathLst>
                </a:custGeom>
                <a:solidFill>
                  <a:srgbClr val="64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4"/>
                <p:cNvSpPr/>
                <p:nvPr/>
              </p:nvSpPr>
              <p:spPr>
                <a:xfrm>
                  <a:off x="3665043" y="-361774"/>
                  <a:ext cx="311134" cy="307546"/>
                </a:xfrm>
                <a:custGeom>
                  <a:avLst/>
                  <a:gdLst/>
                  <a:ahLst/>
                  <a:cxnLst/>
                  <a:rect l="l" t="t" r="r" b="b"/>
                  <a:pathLst>
                    <a:path w="7719" h="7630" extrusionOk="0">
                      <a:moveTo>
                        <a:pt x="3804" y="1"/>
                      </a:moveTo>
                      <a:lnTo>
                        <a:pt x="1" y="863"/>
                      </a:lnTo>
                      <a:lnTo>
                        <a:pt x="89" y="1394"/>
                      </a:lnTo>
                      <a:lnTo>
                        <a:pt x="89" y="1416"/>
                      </a:lnTo>
                      <a:lnTo>
                        <a:pt x="133" y="1571"/>
                      </a:lnTo>
                      <a:lnTo>
                        <a:pt x="310" y="2411"/>
                      </a:lnTo>
                      <a:lnTo>
                        <a:pt x="531" y="3274"/>
                      </a:lnTo>
                      <a:lnTo>
                        <a:pt x="576" y="3495"/>
                      </a:lnTo>
                      <a:lnTo>
                        <a:pt x="664" y="3716"/>
                      </a:lnTo>
                      <a:lnTo>
                        <a:pt x="730" y="3893"/>
                      </a:lnTo>
                      <a:lnTo>
                        <a:pt x="819" y="4048"/>
                      </a:lnTo>
                      <a:lnTo>
                        <a:pt x="974" y="4247"/>
                      </a:lnTo>
                      <a:lnTo>
                        <a:pt x="1195" y="4468"/>
                      </a:lnTo>
                      <a:lnTo>
                        <a:pt x="1482" y="4711"/>
                      </a:lnTo>
                      <a:lnTo>
                        <a:pt x="2146" y="5264"/>
                      </a:lnTo>
                      <a:lnTo>
                        <a:pt x="2898" y="5839"/>
                      </a:lnTo>
                      <a:lnTo>
                        <a:pt x="3672" y="6392"/>
                      </a:lnTo>
                      <a:lnTo>
                        <a:pt x="4379" y="6878"/>
                      </a:lnTo>
                      <a:lnTo>
                        <a:pt x="4932" y="7232"/>
                      </a:lnTo>
                      <a:lnTo>
                        <a:pt x="5153" y="7342"/>
                      </a:lnTo>
                      <a:lnTo>
                        <a:pt x="5286" y="7409"/>
                      </a:lnTo>
                      <a:lnTo>
                        <a:pt x="5551" y="7475"/>
                      </a:lnTo>
                      <a:lnTo>
                        <a:pt x="5839" y="7564"/>
                      </a:lnTo>
                      <a:lnTo>
                        <a:pt x="6170" y="7608"/>
                      </a:lnTo>
                      <a:lnTo>
                        <a:pt x="6524" y="7630"/>
                      </a:lnTo>
                      <a:lnTo>
                        <a:pt x="6679" y="7630"/>
                      </a:lnTo>
                      <a:lnTo>
                        <a:pt x="6856" y="7608"/>
                      </a:lnTo>
                      <a:lnTo>
                        <a:pt x="7011" y="7564"/>
                      </a:lnTo>
                      <a:lnTo>
                        <a:pt x="7166" y="7519"/>
                      </a:lnTo>
                      <a:lnTo>
                        <a:pt x="7320" y="7431"/>
                      </a:lnTo>
                      <a:lnTo>
                        <a:pt x="7453" y="7320"/>
                      </a:lnTo>
                      <a:lnTo>
                        <a:pt x="7564" y="7210"/>
                      </a:lnTo>
                      <a:lnTo>
                        <a:pt x="7674" y="7055"/>
                      </a:lnTo>
                      <a:lnTo>
                        <a:pt x="7696" y="6967"/>
                      </a:lnTo>
                      <a:lnTo>
                        <a:pt x="7718" y="6878"/>
                      </a:lnTo>
                      <a:lnTo>
                        <a:pt x="7718" y="6767"/>
                      </a:lnTo>
                      <a:lnTo>
                        <a:pt x="7696" y="6635"/>
                      </a:lnTo>
                      <a:lnTo>
                        <a:pt x="7652" y="6458"/>
                      </a:lnTo>
                      <a:lnTo>
                        <a:pt x="7497" y="6038"/>
                      </a:lnTo>
                      <a:lnTo>
                        <a:pt x="7276" y="5551"/>
                      </a:lnTo>
                      <a:lnTo>
                        <a:pt x="7011" y="4998"/>
                      </a:lnTo>
                      <a:lnTo>
                        <a:pt x="6679" y="4401"/>
                      </a:lnTo>
                      <a:lnTo>
                        <a:pt x="6613" y="4291"/>
                      </a:lnTo>
                      <a:lnTo>
                        <a:pt x="6148" y="3539"/>
                      </a:lnTo>
                      <a:lnTo>
                        <a:pt x="5684" y="2787"/>
                      </a:lnTo>
                      <a:lnTo>
                        <a:pt x="4777" y="1394"/>
                      </a:lnTo>
                      <a:lnTo>
                        <a:pt x="4092" y="399"/>
                      </a:lnTo>
                      <a:lnTo>
                        <a:pt x="380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4"/>
                <p:cNvSpPr/>
                <p:nvPr/>
              </p:nvSpPr>
              <p:spPr>
                <a:xfrm>
                  <a:off x="3686446" y="-229846"/>
                  <a:ext cx="288844" cy="155144"/>
                </a:xfrm>
                <a:custGeom>
                  <a:avLst/>
                  <a:gdLst/>
                  <a:ahLst/>
                  <a:cxnLst/>
                  <a:rect l="l" t="t" r="r" b="b"/>
                  <a:pathLst>
                    <a:path w="7166" h="3849" extrusionOk="0">
                      <a:moveTo>
                        <a:pt x="0" y="1"/>
                      </a:moveTo>
                      <a:lnTo>
                        <a:pt x="45" y="222"/>
                      </a:lnTo>
                      <a:lnTo>
                        <a:pt x="752" y="819"/>
                      </a:lnTo>
                      <a:lnTo>
                        <a:pt x="1482" y="1416"/>
                      </a:lnTo>
                      <a:lnTo>
                        <a:pt x="2234" y="1969"/>
                      </a:lnTo>
                      <a:lnTo>
                        <a:pt x="2986" y="2499"/>
                      </a:lnTo>
                      <a:lnTo>
                        <a:pt x="3561" y="2875"/>
                      </a:lnTo>
                      <a:lnTo>
                        <a:pt x="4158" y="3229"/>
                      </a:lnTo>
                      <a:lnTo>
                        <a:pt x="4467" y="3384"/>
                      </a:lnTo>
                      <a:lnTo>
                        <a:pt x="4777" y="3517"/>
                      </a:lnTo>
                      <a:lnTo>
                        <a:pt x="5109" y="3649"/>
                      </a:lnTo>
                      <a:lnTo>
                        <a:pt x="5462" y="3738"/>
                      </a:lnTo>
                      <a:lnTo>
                        <a:pt x="5772" y="3804"/>
                      </a:lnTo>
                      <a:lnTo>
                        <a:pt x="6082" y="3848"/>
                      </a:lnTo>
                      <a:lnTo>
                        <a:pt x="6325" y="3826"/>
                      </a:lnTo>
                      <a:lnTo>
                        <a:pt x="6568" y="3782"/>
                      </a:lnTo>
                      <a:lnTo>
                        <a:pt x="6745" y="3716"/>
                      </a:lnTo>
                      <a:lnTo>
                        <a:pt x="6922" y="3605"/>
                      </a:lnTo>
                      <a:lnTo>
                        <a:pt x="7055" y="3494"/>
                      </a:lnTo>
                      <a:lnTo>
                        <a:pt x="7165" y="3362"/>
                      </a:lnTo>
                      <a:lnTo>
                        <a:pt x="7121" y="3185"/>
                      </a:lnTo>
                      <a:lnTo>
                        <a:pt x="7033" y="3340"/>
                      </a:lnTo>
                      <a:lnTo>
                        <a:pt x="6900" y="3494"/>
                      </a:lnTo>
                      <a:lnTo>
                        <a:pt x="6723" y="3605"/>
                      </a:lnTo>
                      <a:lnTo>
                        <a:pt x="6546" y="3671"/>
                      </a:lnTo>
                      <a:lnTo>
                        <a:pt x="6325" y="3716"/>
                      </a:lnTo>
                      <a:lnTo>
                        <a:pt x="6060" y="3738"/>
                      </a:lnTo>
                      <a:lnTo>
                        <a:pt x="5794" y="3694"/>
                      </a:lnTo>
                      <a:lnTo>
                        <a:pt x="5485" y="3627"/>
                      </a:lnTo>
                      <a:lnTo>
                        <a:pt x="4998" y="3472"/>
                      </a:lnTo>
                      <a:lnTo>
                        <a:pt x="4534" y="3273"/>
                      </a:lnTo>
                      <a:lnTo>
                        <a:pt x="4091" y="3052"/>
                      </a:lnTo>
                      <a:lnTo>
                        <a:pt x="3649" y="2809"/>
                      </a:lnTo>
                      <a:lnTo>
                        <a:pt x="3561" y="2743"/>
                      </a:lnTo>
                      <a:lnTo>
                        <a:pt x="3052" y="2411"/>
                      </a:lnTo>
                      <a:lnTo>
                        <a:pt x="2168" y="1792"/>
                      </a:lnTo>
                      <a:lnTo>
                        <a:pt x="1305" y="1128"/>
                      </a:lnTo>
                      <a:lnTo>
                        <a:pt x="1172" y="1018"/>
                      </a:lnTo>
                      <a:lnTo>
                        <a:pt x="575" y="531"/>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24"/>
                <p:cNvSpPr/>
                <p:nvPr/>
              </p:nvSpPr>
              <p:spPr>
                <a:xfrm>
                  <a:off x="3668630" y="-304698"/>
                  <a:ext cx="70458" cy="121245"/>
                </a:xfrm>
                <a:custGeom>
                  <a:avLst/>
                  <a:gdLst/>
                  <a:ahLst/>
                  <a:cxnLst/>
                  <a:rect l="l" t="t" r="r" b="b"/>
                  <a:pathLst>
                    <a:path w="1748" h="3008" extrusionOk="0">
                      <a:moveTo>
                        <a:pt x="0" y="0"/>
                      </a:moveTo>
                      <a:lnTo>
                        <a:pt x="44" y="155"/>
                      </a:lnTo>
                      <a:lnTo>
                        <a:pt x="354" y="420"/>
                      </a:lnTo>
                      <a:lnTo>
                        <a:pt x="641" y="708"/>
                      </a:lnTo>
                      <a:lnTo>
                        <a:pt x="885" y="1017"/>
                      </a:lnTo>
                      <a:lnTo>
                        <a:pt x="1106" y="1349"/>
                      </a:lnTo>
                      <a:lnTo>
                        <a:pt x="1305" y="1725"/>
                      </a:lnTo>
                      <a:lnTo>
                        <a:pt x="1438" y="2101"/>
                      </a:lnTo>
                      <a:lnTo>
                        <a:pt x="1548" y="2477"/>
                      </a:lnTo>
                      <a:lnTo>
                        <a:pt x="1614" y="2875"/>
                      </a:lnTo>
                      <a:lnTo>
                        <a:pt x="1637" y="2963"/>
                      </a:lnTo>
                      <a:lnTo>
                        <a:pt x="1637" y="3007"/>
                      </a:lnTo>
                      <a:lnTo>
                        <a:pt x="1725" y="3007"/>
                      </a:lnTo>
                      <a:lnTo>
                        <a:pt x="1747" y="2985"/>
                      </a:lnTo>
                      <a:lnTo>
                        <a:pt x="1747" y="2963"/>
                      </a:lnTo>
                      <a:lnTo>
                        <a:pt x="1681" y="2521"/>
                      </a:lnTo>
                      <a:lnTo>
                        <a:pt x="1570" y="2101"/>
                      </a:lnTo>
                      <a:lnTo>
                        <a:pt x="1393" y="1681"/>
                      </a:lnTo>
                      <a:lnTo>
                        <a:pt x="1194" y="1283"/>
                      </a:lnTo>
                      <a:lnTo>
                        <a:pt x="951" y="907"/>
                      </a:lnTo>
                      <a:lnTo>
                        <a:pt x="664" y="575"/>
                      </a:lnTo>
                      <a:lnTo>
                        <a:pt x="354" y="26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24"/>
                <p:cNvSpPr/>
                <p:nvPr/>
              </p:nvSpPr>
              <p:spPr>
                <a:xfrm>
                  <a:off x="3829055" y="-188853"/>
                  <a:ext cx="105203" cy="73158"/>
                </a:xfrm>
                <a:custGeom>
                  <a:avLst/>
                  <a:gdLst/>
                  <a:ahLst/>
                  <a:cxnLst/>
                  <a:rect l="l" t="t" r="r" b="b"/>
                  <a:pathLst>
                    <a:path w="2610" h="1815" extrusionOk="0">
                      <a:moveTo>
                        <a:pt x="2544" y="1"/>
                      </a:moveTo>
                      <a:lnTo>
                        <a:pt x="2146" y="67"/>
                      </a:lnTo>
                      <a:lnTo>
                        <a:pt x="1770" y="178"/>
                      </a:lnTo>
                      <a:lnTo>
                        <a:pt x="1416" y="355"/>
                      </a:lnTo>
                      <a:lnTo>
                        <a:pt x="1062" y="554"/>
                      </a:lnTo>
                      <a:lnTo>
                        <a:pt x="752" y="797"/>
                      </a:lnTo>
                      <a:lnTo>
                        <a:pt x="465" y="1062"/>
                      </a:lnTo>
                      <a:lnTo>
                        <a:pt x="222" y="1372"/>
                      </a:lnTo>
                      <a:lnTo>
                        <a:pt x="23" y="1726"/>
                      </a:lnTo>
                      <a:lnTo>
                        <a:pt x="1" y="1726"/>
                      </a:lnTo>
                      <a:lnTo>
                        <a:pt x="1" y="1770"/>
                      </a:lnTo>
                      <a:lnTo>
                        <a:pt x="23" y="1814"/>
                      </a:lnTo>
                      <a:lnTo>
                        <a:pt x="89" y="1814"/>
                      </a:lnTo>
                      <a:lnTo>
                        <a:pt x="111" y="1792"/>
                      </a:lnTo>
                      <a:lnTo>
                        <a:pt x="310" y="1438"/>
                      </a:lnTo>
                      <a:lnTo>
                        <a:pt x="553" y="1151"/>
                      </a:lnTo>
                      <a:lnTo>
                        <a:pt x="841" y="863"/>
                      </a:lnTo>
                      <a:lnTo>
                        <a:pt x="1151" y="642"/>
                      </a:lnTo>
                      <a:lnTo>
                        <a:pt x="1482" y="443"/>
                      </a:lnTo>
                      <a:lnTo>
                        <a:pt x="1836" y="288"/>
                      </a:lnTo>
                      <a:lnTo>
                        <a:pt x="2212" y="178"/>
                      </a:lnTo>
                      <a:lnTo>
                        <a:pt x="2610" y="111"/>
                      </a:lnTo>
                      <a:lnTo>
                        <a:pt x="254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24"/>
                <p:cNvSpPr/>
                <p:nvPr/>
              </p:nvSpPr>
              <p:spPr>
                <a:xfrm>
                  <a:off x="3807652" y="-250363"/>
                  <a:ext cx="77592" cy="25031"/>
                </a:xfrm>
                <a:custGeom>
                  <a:avLst/>
                  <a:gdLst/>
                  <a:ahLst/>
                  <a:cxnLst/>
                  <a:rect l="l" t="t" r="r" b="b"/>
                  <a:pathLst>
                    <a:path w="1925" h="621" extrusionOk="0">
                      <a:moveTo>
                        <a:pt x="1394" y="1"/>
                      </a:moveTo>
                      <a:lnTo>
                        <a:pt x="1151" y="45"/>
                      </a:lnTo>
                      <a:lnTo>
                        <a:pt x="908" y="112"/>
                      </a:lnTo>
                      <a:lnTo>
                        <a:pt x="664" y="178"/>
                      </a:lnTo>
                      <a:lnTo>
                        <a:pt x="443" y="266"/>
                      </a:lnTo>
                      <a:lnTo>
                        <a:pt x="222" y="399"/>
                      </a:lnTo>
                      <a:lnTo>
                        <a:pt x="23" y="532"/>
                      </a:lnTo>
                      <a:lnTo>
                        <a:pt x="1" y="554"/>
                      </a:lnTo>
                      <a:lnTo>
                        <a:pt x="1" y="598"/>
                      </a:lnTo>
                      <a:lnTo>
                        <a:pt x="45" y="620"/>
                      </a:lnTo>
                      <a:lnTo>
                        <a:pt x="89" y="620"/>
                      </a:lnTo>
                      <a:lnTo>
                        <a:pt x="288" y="487"/>
                      </a:lnTo>
                      <a:lnTo>
                        <a:pt x="487" y="377"/>
                      </a:lnTo>
                      <a:lnTo>
                        <a:pt x="709" y="288"/>
                      </a:lnTo>
                      <a:lnTo>
                        <a:pt x="930" y="200"/>
                      </a:lnTo>
                      <a:lnTo>
                        <a:pt x="1173" y="156"/>
                      </a:lnTo>
                      <a:lnTo>
                        <a:pt x="1394" y="112"/>
                      </a:lnTo>
                      <a:lnTo>
                        <a:pt x="1881" y="112"/>
                      </a:lnTo>
                      <a:lnTo>
                        <a:pt x="1903" y="89"/>
                      </a:lnTo>
                      <a:lnTo>
                        <a:pt x="1925" y="67"/>
                      </a:lnTo>
                      <a:lnTo>
                        <a:pt x="1925" y="23"/>
                      </a:lnTo>
                      <a:lnTo>
                        <a:pt x="18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24"/>
                <p:cNvSpPr/>
                <p:nvPr/>
              </p:nvSpPr>
              <p:spPr>
                <a:xfrm>
                  <a:off x="3777381" y="-296677"/>
                  <a:ext cx="78438" cy="27651"/>
                </a:xfrm>
                <a:custGeom>
                  <a:avLst/>
                  <a:gdLst/>
                  <a:ahLst/>
                  <a:cxnLst/>
                  <a:rect l="l" t="t" r="r" b="b"/>
                  <a:pathLst>
                    <a:path w="1946" h="686" extrusionOk="0">
                      <a:moveTo>
                        <a:pt x="1349" y="0"/>
                      </a:moveTo>
                      <a:lnTo>
                        <a:pt x="1194" y="22"/>
                      </a:lnTo>
                      <a:lnTo>
                        <a:pt x="1039" y="66"/>
                      </a:lnTo>
                      <a:lnTo>
                        <a:pt x="752" y="155"/>
                      </a:lnTo>
                      <a:lnTo>
                        <a:pt x="509" y="265"/>
                      </a:lnTo>
                      <a:lnTo>
                        <a:pt x="243" y="420"/>
                      </a:lnTo>
                      <a:lnTo>
                        <a:pt x="22" y="575"/>
                      </a:lnTo>
                      <a:lnTo>
                        <a:pt x="0" y="619"/>
                      </a:lnTo>
                      <a:lnTo>
                        <a:pt x="0" y="663"/>
                      </a:lnTo>
                      <a:lnTo>
                        <a:pt x="44" y="686"/>
                      </a:lnTo>
                      <a:lnTo>
                        <a:pt x="88" y="663"/>
                      </a:lnTo>
                      <a:lnTo>
                        <a:pt x="310" y="509"/>
                      </a:lnTo>
                      <a:lnTo>
                        <a:pt x="553" y="376"/>
                      </a:lnTo>
                      <a:lnTo>
                        <a:pt x="796" y="265"/>
                      </a:lnTo>
                      <a:lnTo>
                        <a:pt x="1061" y="177"/>
                      </a:lnTo>
                      <a:lnTo>
                        <a:pt x="1216" y="133"/>
                      </a:lnTo>
                      <a:lnTo>
                        <a:pt x="1349" y="111"/>
                      </a:lnTo>
                      <a:lnTo>
                        <a:pt x="1614" y="111"/>
                      </a:lnTo>
                      <a:lnTo>
                        <a:pt x="1880" y="133"/>
                      </a:lnTo>
                      <a:lnTo>
                        <a:pt x="1924" y="133"/>
                      </a:lnTo>
                      <a:lnTo>
                        <a:pt x="1946" y="89"/>
                      </a:lnTo>
                      <a:lnTo>
                        <a:pt x="1946" y="44"/>
                      </a:lnTo>
                      <a:lnTo>
                        <a:pt x="1902" y="22"/>
                      </a:lnTo>
                      <a:lnTo>
                        <a:pt x="161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4"/>
                <p:cNvSpPr/>
                <p:nvPr/>
              </p:nvSpPr>
              <p:spPr>
                <a:xfrm>
                  <a:off x="3605347" y="-532881"/>
                  <a:ext cx="216613" cy="210365"/>
                </a:xfrm>
                <a:custGeom>
                  <a:avLst/>
                  <a:gdLst/>
                  <a:ahLst/>
                  <a:cxnLst/>
                  <a:rect l="l" t="t" r="r" b="b"/>
                  <a:pathLst>
                    <a:path w="5374" h="5219" extrusionOk="0">
                      <a:moveTo>
                        <a:pt x="3826" y="0"/>
                      </a:moveTo>
                      <a:lnTo>
                        <a:pt x="0" y="1216"/>
                      </a:lnTo>
                      <a:lnTo>
                        <a:pt x="885" y="3538"/>
                      </a:lnTo>
                      <a:lnTo>
                        <a:pt x="1504" y="5219"/>
                      </a:lnTo>
                      <a:lnTo>
                        <a:pt x="5374" y="4356"/>
                      </a:lnTo>
                      <a:lnTo>
                        <a:pt x="4710" y="2499"/>
                      </a:lnTo>
                      <a:lnTo>
                        <a:pt x="3826" y="0"/>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4"/>
                <p:cNvSpPr/>
                <p:nvPr/>
              </p:nvSpPr>
              <p:spPr>
                <a:xfrm>
                  <a:off x="3640979" y="-432192"/>
                  <a:ext cx="180981" cy="109677"/>
                </a:xfrm>
                <a:custGeom>
                  <a:avLst/>
                  <a:gdLst/>
                  <a:ahLst/>
                  <a:cxnLst/>
                  <a:rect l="l" t="t" r="r" b="b"/>
                  <a:pathLst>
                    <a:path w="4490" h="2721" extrusionOk="0">
                      <a:moveTo>
                        <a:pt x="3826" y="1"/>
                      </a:moveTo>
                      <a:lnTo>
                        <a:pt x="3340" y="45"/>
                      </a:lnTo>
                      <a:lnTo>
                        <a:pt x="2831" y="134"/>
                      </a:lnTo>
                      <a:lnTo>
                        <a:pt x="2345" y="222"/>
                      </a:lnTo>
                      <a:lnTo>
                        <a:pt x="1858" y="333"/>
                      </a:lnTo>
                      <a:lnTo>
                        <a:pt x="1372" y="487"/>
                      </a:lnTo>
                      <a:lnTo>
                        <a:pt x="907" y="642"/>
                      </a:lnTo>
                      <a:lnTo>
                        <a:pt x="443" y="841"/>
                      </a:lnTo>
                      <a:lnTo>
                        <a:pt x="1" y="1040"/>
                      </a:lnTo>
                      <a:lnTo>
                        <a:pt x="620" y="2721"/>
                      </a:lnTo>
                      <a:lnTo>
                        <a:pt x="4490" y="1858"/>
                      </a:lnTo>
                      <a:lnTo>
                        <a:pt x="38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4"/>
                <p:cNvSpPr/>
                <p:nvPr/>
              </p:nvSpPr>
              <p:spPr>
                <a:xfrm>
                  <a:off x="4075981" y="-557872"/>
                  <a:ext cx="369015" cy="268327"/>
                </a:xfrm>
                <a:custGeom>
                  <a:avLst/>
                  <a:gdLst/>
                  <a:ahLst/>
                  <a:cxnLst/>
                  <a:rect l="l" t="t" r="r" b="b"/>
                  <a:pathLst>
                    <a:path w="9155" h="6657" extrusionOk="0">
                      <a:moveTo>
                        <a:pt x="3406" y="1"/>
                      </a:moveTo>
                      <a:lnTo>
                        <a:pt x="0" y="1925"/>
                      </a:lnTo>
                      <a:lnTo>
                        <a:pt x="265" y="2411"/>
                      </a:lnTo>
                      <a:lnTo>
                        <a:pt x="265" y="2433"/>
                      </a:lnTo>
                      <a:lnTo>
                        <a:pt x="354" y="2566"/>
                      </a:lnTo>
                      <a:lnTo>
                        <a:pt x="752" y="3340"/>
                      </a:lnTo>
                      <a:lnTo>
                        <a:pt x="1216" y="4092"/>
                      </a:lnTo>
                      <a:lnTo>
                        <a:pt x="1327" y="4269"/>
                      </a:lnTo>
                      <a:lnTo>
                        <a:pt x="1460" y="4468"/>
                      </a:lnTo>
                      <a:lnTo>
                        <a:pt x="1592" y="4623"/>
                      </a:lnTo>
                      <a:lnTo>
                        <a:pt x="1725" y="4733"/>
                      </a:lnTo>
                      <a:lnTo>
                        <a:pt x="1924" y="4866"/>
                      </a:lnTo>
                      <a:lnTo>
                        <a:pt x="2211" y="5021"/>
                      </a:lnTo>
                      <a:lnTo>
                        <a:pt x="2543" y="5175"/>
                      </a:lnTo>
                      <a:lnTo>
                        <a:pt x="3339" y="5507"/>
                      </a:lnTo>
                      <a:lnTo>
                        <a:pt x="4224" y="5839"/>
                      </a:lnTo>
                      <a:lnTo>
                        <a:pt x="5130" y="6148"/>
                      </a:lnTo>
                      <a:lnTo>
                        <a:pt x="5949" y="6414"/>
                      </a:lnTo>
                      <a:lnTo>
                        <a:pt x="6590" y="6591"/>
                      </a:lnTo>
                      <a:lnTo>
                        <a:pt x="6833" y="6635"/>
                      </a:lnTo>
                      <a:lnTo>
                        <a:pt x="6988" y="6657"/>
                      </a:lnTo>
                      <a:lnTo>
                        <a:pt x="7253" y="6657"/>
                      </a:lnTo>
                      <a:lnTo>
                        <a:pt x="7563" y="6635"/>
                      </a:lnTo>
                      <a:lnTo>
                        <a:pt x="7895" y="6591"/>
                      </a:lnTo>
                      <a:lnTo>
                        <a:pt x="8226" y="6524"/>
                      </a:lnTo>
                      <a:lnTo>
                        <a:pt x="8381" y="6458"/>
                      </a:lnTo>
                      <a:lnTo>
                        <a:pt x="8536" y="6392"/>
                      </a:lnTo>
                      <a:lnTo>
                        <a:pt x="8669" y="6303"/>
                      </a:lnTo>
                      <a:lnTo>
                        <a:pt x="8801" y="6215"/>
                      </a:lnTo>
                      <a:lnTo>
                        <a:pt x="8934" y="6082"/>
                      </a:lnTo>
                      <a:lnTo>
                        <a:pt x="9022" y="5949"/>
                      </a:lnTo>
                      <a:lnTo>
                        <a:pt x="9111" y="5795"/>
                      </a:lnTo>
                      <a:lnTo>
                        <a:pt x="9155" y="5618"/>
                      </a:lnTo>
                      <a:lnTo>
                        <a:pt x="9155" y="5529"/>
                      </a:lnTo>
                      <a:lnTo>
                        <a:pt x="9155" y="5441"/>
                      </a:lnTo>
                      <a:lnTo>
                        <a:pt x="9111" y="5330"/>
                      </a:lnTo>
                      <a:lnTo>
                        <a:pt x="9044" y="5220"/>
                      </a:lnTo>
                      <a:lnTo>
                        <a:pt x="8956" y="5065"/>
                      </a:lnTo>
                      <a:lnTo>
                        <a:pt x="8691" y="4711"/>
                      </a:lnTo>
                      <a:lnTo>
                        <a:pt x="8337" y="4291"/>
                      </a:lnTo>
                      <a:lnTo>
                        <a:pt x="7917" y="3849"/>
                      </a:lnTo>
                      <a:lnTo>
                        <a:pt x="7430" y="3384"/>
                      </a:lnTo>
                      <a:lnTo>
                        <a:pt x="7342" y="3296"/>
                      </a:lnTo>
                      <a:lnTo>
                        <a:pt x="6678" y="2699"/>
                      </a:lnTo>
                      <a:lnTo>
                        <a:pt x="6015" y="2102"/>
                      </a:lnTo>
                      <a:lnTo>
                        <a:pt x="4732" y="1062"/>
                      </a:lnTo>
                      <a:lnTo>
                        <a:pt x="3781" y="288"/>
                      </a:lnTo>
                      <a:lnTo>
                        <a:pt x="34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4"/>
                <p:cNvSpPr/>
                <p:nvPr/>
              </p:nvSpPr>
              <p:spPr>
                <a:xfrm>
                  <a:off x="4124996" y="-392972"/>
                  <a:ext cx="315567" cy="80293"/>
                </a:xfrm>
                <a:custGeom>
                  <a:avLst/>
                  <a:gdLst/>
                  <a:ahLst/>
                  <a:cxnLst/>
                  <a:rect l="l" t="t" r="r" b="b"/>
                  <a:pathLst>
                    <a:path w="7829" h="1992" extrusionOk="0">
                      <a:moveTo>
                        <a:pt x="0" y="1"/>
                      </a:moveTo>
                      <a:lnTo>
                        <a:pt x="111" y="178"/>
                      </a:lnTo>
                      <a:lnTo>
                        <a:pt x="973" y="554"/>
                      </a:lnTo>
                      <a:lnTo>
                        <a:pt x="1836" y="907"/>
                      </a:lnTo>
                      <a:lnTo>
                        <a:pt x="2698" y="1239"/>
                      </a:lnTo>
                      <a:lnTo>
                        <a:pt x="3583" y="1527"/>
                      </a:lnTo>
                      <a:lnTo>
                        <a:pt x="4246" y="1704"/>
                      </a:lnTo>
                      <a:lnTo>
                        <a:pt x="4909" y="1858"/>
                      </a:lnTo>
                      <a:lnTo>
                        <a:pt x="5263" y="1925"/>
                      </a:lnTo>
                      <a:lnTo>
                        <a:pt x="5617" y="1969"/>
                      </a:lnTo>
                      <a:lnTo>
                        <a:pt x="5949" y="1991"/>
                      </a:lnTo>
                      <a:lnTo>
                        <a:pt x="6303" y="1991"/>
                      </a:lnTo>
                      <a:lnTo>
                        <a:pt x="6656" y="1969"/>
                      </a:lnTo>
                      <a:lnTo>
                        <a:pt x="6944" y="1903"/>
                      </a:lnTo>
                      <a:lnTo>
                        <a:pt x="7187" y="1814"/>
                      </a:lnTo>
                      <a:lnTo>
                        <a:pt x="7386" y="1704"/>
                      </a:lnTo>
                      <a:lnTo>
                        <a:pt x="7541" y="1571"/>
                      </a:lnTo>
                      <a:lnTo>
                        <a:pt x="7674" y="1438"/>
                      </a:lnTo>
                      <a:lnTo>
                        <a:pt x="7762" y="1283"/>
                      </a:lnTo>
                      <a:lnTo>
                        <a:pt x="7828" y="1129"/>
                      </a:lnTo>
                      <a:lnTo>
                        <a:pt x="7740" y="974"/>
                      </a:lnTo>
                      <a:lnTo>
                        <a:pt x="7696" y="1151"/>
                      </a:lnTo>
                      <a:lnTo>
                        <a:pt x="7607" y="1328"/>
                      </a:lnTo>
                      <a:lnTo>
                        <a:pt x="7497" y="1482"/>
                      </a:lnTo>
                      <a:lnTo>
                        <a:pt x="7342" y="1615"/>
                      </a:lnTo>
                      <a:lnTo>
                        <a:pt x="7143" y="1726"/>
                      </a:lnTo>
                      <a:lnTo>
                        <a:pt x="6900" y="1792"/>
                      </a:lnTo>
                      <a:lnTo>
                        <a:pt x="6634" y="1858"/>
                      </a:lnTo>
                      <a:lnTo>
                        <a:pt x="6303" y="1880"/>
                      </a:lnTo>
                      <a:lnTo>
                        <a:pt x="5794" y="1858"/>
                      </a:lnTo>
                      <a:lnTo>
                        <a:pt x="5285" y="1814"/>
                      </a:lnTo>
                      <a:lnTo>
                        <a:pt x="4799" y="1726"/>
                      </a:lnTo>
                      <a:lnTo>
                        <a:pt x="4312" y="1615"/>
                      </a:lnTo>
                      <a:lnTo>
                        <a:pt x="4202" y="1571"/>
                      </a:lnTo>
                      <a:lnTo>
                        <a:pt x="3627" y="1416"/>
                      </a:lnTo>
                      <a:lnTo>
                        <a:pt x="2588" y="1084"/>
                      </a:lnTo>
                      <a:lnTo>
                        <a:pt x="1570" y="686"/>
                      </a:lnTo>
                      <a:lnTo>
                        <a:pt x="1438" y="642"/>
                      </a:lnTo>
                      <a:lnTo>
                        <a:pt x="1438" y="620"/>
                      </a:lnTo>
                      <a:lnTo>
                        <a:pt x="708" y="333"/>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24"/>
                <p:cNvSpPr/>
                <p:nvPr/>
              </p:nvSpPr>
              <p:spPr>
                <a:xfrm>
                  <a:off x="4086663" y="-459803"/>
                  <a:ext cx="101656" cy="96295"/>
                </a:xfrm>
                <a:custGeom>
                  <a:avLst/>
                  <a:gdLst/>
                  <a:ahLst/>
                  <a:cxnLst/>
                  <a:rect l="l" t="t" r="r" b="b"/>
                  <a:pathLst>
                    <a:path w="2522" h="2389" extrusionOk="0">
                      <a:moveTo>
                        <a:pt x="0" y="0"/>
                      </a:moveTo>
                      <a:lnTo>
                        <a:pt x="89" y="133"/>
                      </a:lnTo>
                      <a:lnTo>
                        <a:pt x="443" y="288"/>
                      </a:lnTo>
                      <a:lnTo>
                        <a:pt x="796" y="487"/>
                      </a:lnTo>
                      <a:lnTo>
                        <a:pt x="1150" y="708"/>
                      </a:lnTo>
                      <a:lnTo>
                        <a:pt x="1460" y="973"/>
                      </a:lnTo>
                      <a:lnTo>
                        <a:pt x="1725" y="1261"/>
                      </a:lnTo>
                      <a:lnTo>
                        <a:pt x="1991" y="1592"/>
                      </a:lnTo>
                      <a:lnTo>
                        <a:pt x="2190" y="1924"/>
                      </a:lnTo>
                      <a:lnTo>
                        <a:pt x="2389" y="2300"/>
                      </a:lnTo>
                      <a:lnTo>
                        <a:pt x="2411" y="2366"/>
                      </a:lnTo>
                      <a:lnTo>
                        <a:pt x="2433" y="2389"/>
                      </a:lnTo>
                      <a:lnTo>
                        <a:pt x="2521" y="2389"/>
                      </a:lnTo>
                      <a:lnTo>
                        <a:pt x="2521" y="2344"/>
                      </a:lnTo>
                      <a:lnTo>
                        <a:pt x="2521" y="2322"/>
                      </a:lnTo>
                      <a:lnTo>
                        <a:pt x="2322" y="1924"/>
                      </a:lnTo>
                      <a:lnTo>
                        <a:pt x="2101" y="1548"/>
                      </a:lnTo>
                      <a:lnTo>
                        <a:pt x="1814" y="1194"/>
                      </a:lnTo>
                      <a:lnTo>
                        <a:pt x="1504" y="885"/>
                      </a:lnTo>
                      <a:lnTo>
                        <a:pt x="1172" y="597"/>
                      </a:lnTo>
                      <a:lnTo>
                        <a:pt x="796" y="354"/>
                      </a:lnTo>
                      <a:lnTo>
                        <a:pt x="42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24"/>
                <p:cNvSpPr/>
                <p:nvPr/>
              </p:nvSpPr>
              <p:spPr>
                <a:xfrm>
                  <a:off x="4294329" y="-425057"/>
                  <a:ext cx="81179" cy="98995"/>
                </a:xfrm>
                <a:custGeom>
                  <a:avLst/>
                  <a:gdLst/>
                  <a:ahLst/>
                  <a:cxnLst/>
                  <a:rect l="l" t="t" r="r" b="b"/>
                  <a:pathLst>
                    <a:path w="2014" h="2456" extrusionOk="0">
                      <a:moveTo>
                        <a:pt x="1925" y="1"/>
                      </a:moveTo>
                      <a:lnTo>
                        <a:pt x="1571" y="178"/>
                      </a:lnTo>
                      <a:lnTo>
                        <a:pt x="1239" y="399"/>
                      </a:lnTo>
                      <a:lnTo>
                        <a:pt x="930" y="664"/>
                      </a:lnTo>
                      <a:lnTo>
                        <a:pt x="664" y="952"/>
                      </a:lnTo>
                      <a:lnTo>
                        <a:pt x="443" y="1261"/>
                      </a:lnTo>
                      <a:lnTo>
                        <a:pt x="244" y="1615"/>
                      </a:lnTo>
                      <a:lnTo>
                        <a:pt x="89" y="1991"/>
                      </a:lnTo>
                      <a:lnTo>
                        <a:pt x="1" y="2367"/>
                      </a:lnTo>
                      <a:lnTo>
                        <a:pt x="1" y="2389"/>
                      </a:lnTo>
                      <a:lnTo>
                        <a:pt x="1" y="2433"/>
                      </a:lnTo>
                      <a:lnTo>
                        <a:pt x="45" y="2455"/>
                      </a:lnTo>
                      <a:lnTo>
                        <a:pt x="67" y="2455"/>
                      </a:lnTo>
                      <a:lnTo>
                        <a:pt x="89" y="2433"/>
                      </a:lnTo>
                      <a:lnTo>
                        <a:pt x="111" y="2411"/>
                      </a:lnTo>
                      <a:lnTo>
                        <a:pt x="200" y="2035"/>
                      </a:lnTo>
                      <a:lnTo>
                        <a:pt x="355" y="1659"/>
                      </a:lnTo>
                      <a:lnTo>
                        <a:pt x="532" y="1328"/>
                      </a:lnTo>
                      <a:lnTo>
                        <a:pt x="775" y="996"/>
                      </a:lnTo>
                      <a:lnTo>
                        <a:pt x="1040" y="708"/>
                      </a:lnTo>
                      <a:lnTo>
                        <a:pt x="1328" y="465"/>
                      </a:lnTo>
                      <a:lnTo>
                        <a:pt x="1659" y="244"/>
                      </a:lnTo>
                      <a:lnTo>
                        <a:pt x="2013" y="89"/>
                      </a:lnTo>
                      <a:lnTo>
                        <a:pt x="19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24"/>
                <p:cNvSpPr/>
                <p:nvPr/>
              </p:nvSpPr>
              <p:spPr>
                <a:xfrm>
                  <a:off x="4241768" y="-470525"/>
                  <a:ext cx="68644" cy="45507"/>
                </a:xfrm>
                <a:custGeom>
                  <a:avLst/>
                  <a:gdLst/>
                  <a:ahLst/>
                  <a:cxnLst/>
                  <a:rect l="l" t="t" r="r" b="b"/>
                  <a:pathLst>
                    <a:path w="1703" h="1129" extrusionOk="0">
                      <a:moveTo>
                        <a:pt x="1637" y="1"/>
                      </a:moveTo>
                      <a:lnTo>
                        <a:pt x="1393" y="67"/>
                      </a:lnTo>
                      <a:lnTo>
                        <a:pt x="1172" y="156"/>
                      </a:lnTo>
                      <a:lnTo>
                        <a:pt x="951" y="266"/>
                      </a:lnTo>
                      <a:lnTo>
                        <a:pt x="730" y="399"/>
                      </a:lnTo>
                      <a:lnTo>
                        <a:pt x="531" y="532"/>
                      </a:lnTo>
                      <a:lnTo>
                        <a:pt x="332" y="686"/>
                      </a:lnTo>
                      <a:lnTo>
                        <a:pt x="155" y="863"/>
                      </a:lnTo>
                      <a:lnTo>
                        <a:pt x="0" y="1040"/>
                      </a:lnTo>
                      <a:lnTo>
                        <a:pt x="0" y="1085"/>
                      </a:lnTo>
                      <a:lnTo>
                        <a:pt x="22" y="1129"/>
                      </a:lnTo>
                      <a:lnTo>
                        <a:pt x="89" y="1129"/>
                      </a:lnTo>
                      <a:lnTo>
                        <a:pt x="243" y="930"/>
                      </a:lnTo>
                      <a:lnTo>
                        <a:pt x="420" y="775"/>
                      </a:lnTo>
                      <a:lnTo>
                        <a:pt x="597" y="620"/>
                      </a:lnTo>
                      <a:lnTo>
                        <a:pt x="796" y="487"/>
                      </a:lnTo>
                      <a:lnTo>
                        <a:pt x="995" y="355"/>
                      </a:lnTo>
                      <a:lnTo>
                        <a:pt x="1216" y="266"/>
                      </a:lnTo>
                      <a:lnTo>
                        <a:pt x="1438" y="178"/>
                      </a:lnTo>
                      <a:lnTo>
                        <a:pt x="1659" y="112"/>
                      </a:lnTo>
                      <a:lnTo>
                        <a:pt x="1703" y="89"/>
                      </a:lnTo>
                      <a:lnTo>
                        <a:pt x="1703" y="45"/>
                      </a:lnTo>
                      <a:lnTo>
                        <a:pt x="168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24"/>
                <p:cNvSpPr/>
                <p:nvPr/>
              </p:nvSpPr>
              <p:spPr>
                <a:xfrm>
                  <a:off x="4199848" y="-505270"/>
                  <a:ext cx="69571" cy="47281"/>
                </a:xfrm>
                <a:custGeom>
                  <a:avLst/>
                  <a:gdLst/>
                  <a:ahLst/>
                  <a:cxnLst/>
                  <a:rect l="l" t="t" r="r" b="b"/>
                  <a:pathLst>
                    <a:path w="1726" h="1173" extrusionOk="0">
                      <a:moveTo>
                        <a:pt x="1659" y="1"/>
                      </a:moveTo>
                      <a:lnTo>
                        <a:pt x="1372" y="67"/>
                      </a:lnTo>
                      <a:lnTo>
                        <a:pt x="1106" y="133"/>
                      </a:lnTo>
                      <a:lnTo>
                        <a:pt x="974" y="200"/>
                      </a:lnTo>
                      <a:lnTo>
                        <a:pt x="841" y="288"/>
                      </a:lnTo>
                      <a:lnTo>
                        <a:pt x="598" y="465"/>
                      </a:lnTo>
                      <a:lnTo>
                        <a:pt x="377" y="642"/>
                      </a:lnTo>
                      <a:lnTo>
                        <a:pt x="178" y="863"/>
                      </a:lnTo>
                      <a:lnTo>
                        <a:pt x="1" y="1084"/>
                      </a:lnTo>
                      <a:lnTo>
                        <a:pt x="1" y="1128"/>
                      </a:lnTo>
                      <a:lnTo>
                        <a:pt x="23" y="1173"/>
                      </a:lnTo>
                      <a:lnTo>
                        <a:pt x="67" y="1173"/>
                      </a:lnTo>
                      <a:lnTo>
                        <a:pt x="111" y="1150"/>
                      </a:lnTo>
                      <a:lnTo>
                        <a:pt x="266" y="929"/>
                      </a:lnTo>
                      <a:lnTo>
                        <a:pt x="465" y="730"/>
                      </a:lnTo>
                      <a:lnTo>
                        <a:pt x="664" y="553"/>
                      </a:lnTo>
                      <a:lnTo>
                        <a:pt x="885" y="376"/>
                      </a:lnTo>
                      <a:lnTo>
                        <a:pt x="1040" y="310"/>
                      </a:lnTo>
                      <a:lnTo>
                        <a:pt x="1151" y="244"/>
                      </a:lnTo>
                      <a:lnTo>
                        <a:pt x="1394" y="177"/>
                      </a:lnTo>
                      <a:lnTo>
                        <a:pt x="1681" y="111"/>
                      </a:lnTo>
                      <a:lnTo>
                        <a:pt x="1704" y="89"/>
                      </a:lnTo>
                      <a:lnTo>
                        <a:pt x="1726" y="45"/>
                      </a:lnTo>
                      <a:lnTo>
                        <a:pt x="1704" y="23"/>
                      </a:lnTo>
                      <a:lnTo>
                        <a:pt x="16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4"/>
                <p:cNvSpPr/>
                <p:nvPr/>
              </p:nvSpPr>
              <p:spPr>
                <a:xfrm>
                  <a:off x="3974365" y="-704915"/>
                  <a:ext cx="243377" cy="229108"/>
                </a:xfrm>
                <a:custGeom>
                  <a:avLst/>
                  <a:gdLst/>
                  <a:ahLst/>
                  <a:cxnLst/>
                  <a:rect l="l" t="t" r="r" b="b"/>
                  <a:pathLst>
                    <a:path w="6038" h="5684" extrusionOk="0">
                      <a:moveTo>
                        <a:pt x="3295" y="0"/>
                      </a:moveTo>
                      <a:lnTo>
                        <a:pt x="0" y="2278"/>
                      </a:lnTo>
                      <a:lnTo>
                        <a:pt x="1504" y="4268"/>
                      </a:lnTo>
                      <a:lnTo>
                        <a:pt x="2587" y="5683"/>
                      </a:lnTo>
                      <a:lnTo>
                        <a:pt x="6037" y="3737"/>
                      </a:lnTo>
                      <a:lnTo>
                        <a:pt x="4865" y="2145"/>
                      </a:lnTo>
                      <a:lnTo>
                        <a:pt x="3295" y="0"/>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4"/>
                <p:cNvSpPr/>
                <p:nvPr/>
              </p:nvSpPr>
              <p:spPr>
                <a:xfrm>
                  <a:off x="4034948" y="-618455"/>
                  <a:ext cx="182795" cy="142648"/>
                </a:xfrm>
                <a:custGeom>
                  <a:avLst/>
                  <a:gdLst/>
                  <a:ahLst/>
                  <a:cxnLst/>
                  <a:rect l="l" t="t" r="r" b="b"/>
                  <a:pathLst>
                    <a:path w="4535" h="3539" extrusionOk="0">
                      <a:moveTo>
                        <a:pt x="3362" y="0"/>
                      </a:moveTo>
                      <a:lnTo>
                        <a:pt x="2898" y="199"/>
                      </a:lnTo>
                      <a:lnTo>
                        <a:pt x="2455" y="398"/>
                      </a:lnTo>
                      <a:lnTo>
                        <a:pt x="2013" y="641"/>
                      </a:lnTo>
                      <a:lnTo>
                        <a:pt x="1593" y="907"/>
                      </a:lnTo>
                      <a:lnTo>
                        <a:pt x="1173" y="1172"/>
                      </a:lnTo>
                      <a:lnTo>
                        <a:pt x="753" y="1482"/>
                      </a:lnTo>
                      <a:lnTo>
                        <a:pt x="377" y="1791"/>
                      </a:lnTo>
                      <a:lnTo>
                        <a:pt x="1" y="2123"/>
                      </a:lnTo>
                      <a:lnTo>
                        <a:pt x="1084" y="3538"/>
                      </a:lnTo>
                      <a:lnTo>
                        <a:pt x="4534" y="1592"/>
                      </a:lnTo>
                      <a:lnTo>
                        <a:pt x="33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4"/>
                <p:cNvSpPr/>
                <p:nvPr/>
              </p:nvSpPr>
              <p:spPr>
                <a:xfrm>
                  <a:off x="3410136" y="-1126535"/>
                  <a:ext cx="768382" cy="590102"/>
                </a:xfrm>
                <a:custGeom>
                  <a:avLst/>
                  <a:gdLst/>
                  <a:ahLst/>
                  <a:cxnLst/>
                  <a:rect l="l" t="t" r="r" b="b"/>
                  <a:pathLst>
                    <a:path w="19063" h="14640" extrusionOk="0">
                      <a:moveTo>
                        <a:pt x="5086" y="0"/>
                      </a:moveTo>
                      <a:lnTo>
                        <a:pt x="0" y="5905"/>
                      </a:lnTo>
                      <a:lnTo>
                        <a:pt x="3605" y="7961"/>
                      </a:lnTo>
                      <a:lnTo>
                        <a:pt x="5882" y="9841"/>
                      </a:lnTo>
                      <a:lnTo>
                        <a:pt x="9973" y="13180"/>
                      </a:lnTo>
                      <a:lnTo>
                        <a:pt x="11743" y="14617"/>
                      </a:lnTo>
                      <a:lnTo>
                        <a:pt x="11809" y="14640"/>
                      </a:lnTo>
                      <a:lnTo>
                        <a:pt x="11875" y="14640"/>
                      </a:lnTo>
                      <a:lnTo>
                        <a:pt x="12074" y="14595"/>
                      </a:lnTo>
                      <a:lnTo>
                        <a:pt x="12384" y="14529"/>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4"/>
                <p:cNvSpPr/>
                <p:nvPr/>
              </p:nvSpPr>
              <p:spPr>
                <a:xfrm>
                  <a:off x="3410136" y="-1126535"/>
                  <a:ext cx="768382" cy="590102"/>
                </a:xfrm>
                <a:custGeom>
                  <a:avLst/>
                  <a:gdLst/>
                  <a:ahLst/>
                  <a:cxnLst/>
                  <a:rect l="l" t="t" r="r" b="b"/>
                  <a:pathLst>
                    <a:path w="19063" h="14640" fill="none" extrusionOk="0">
                      <a:moveTo>
                        <a:pt x="0" y="5905"/>
                      </a:moveTo>
                      <a:lnTo>
                        <a:pt x="3605" y="7961"/>
                      </a:lnTo>
                      <a:lnTo>
                        <a:pt x="3605" y="7961"/>
                      </a:lnTo>
                      <a:lnTo>
                        <a:pt x="5882" y="9841"/>
                      </a:lnTo>
                      <a:lnTo>
                        <a:pt x="9973" y="13180"/>
                      </a:lnTo>
                      <a:lnTo>
                        <a:pt x="9973" y="13180"/>
                      </a:lnTo>
                      <a:lnTo>
                        <a:pt x="11743" y="14617"/>
                      </a:lnTo>
                      <a:lnTo>
                        <a:pt x="11743" y="14617"/>
                      </a:lnTo>
                      <a:lnTo>
                        <a:pt x="11809" y="14640"/>
                      </a:lnTo>
                      <a:lnTo>
                        <a:pt x="11875" y="14640"/>
                      </a:lnTo>
                      <a:lnTo>
                        <a:pt x="12074" y="14595"/>
                      </a:lnTo>
                      <a:lnTo>
                        <a:pt x="12384" y="14529"/>
                      </a:lnTo>
                      <a:lnTo>
                        <a:pt x="12760" y="14396"/>
                      </a:lnTo>
                      <a:lnTo>
                        <a:pt x="12760" y="14396"/>
                      </a:lnTo>
                      <a:lnTo>
                        <a:pt x="13578" y="14087"/>
                      </a:lnTo>
                      <a:lnTo>
                        <a:pt x="14551" y="13711"/>
                      </a:lnTo>
                      <a:lnTo>
                        <a:pt x="15568" y="13269"/>
                      </a:lnTo>
                      <a:lnTo>
                        <a:pt x="16585" y="12826"/>
                      </a:lnTo>
                      <a:lnTo>
                        <a:pt x="17514" y="12384"/>
                      </a:lnTo>
                      <a:lnTo>
                        <a:pt x="18266" y="12008"/>
                      </a:lnTo>
                      <a:lnTo>
                        <a:pt x="18819" y="11721"/>
                      </a:lnTo>
                      <a:lnTo>
                        <a:pt x="18974" y="11610"/>
                      </a:lnTo>
                      <a:lnTo>
                        <a:pt x="19040" y="11544"/>
                      </a:lnTo>
                      <a:lnTo>
                        <a:pt x="19040" y="11544"/>
                      </a:lnTo>
                      <a:lnTo>
                        <a:pt x="19062" y="11455"/>
                      </a:lnTo>
                      <a:lnTo>
                        <a:pt x="19040" y="11345"/>
                      </a:lnTo>
                      <a:lnTo>
                        <a:pt x="18952" y="11190"/>
                      </a:lnTo>
                      <a:lnTo>
                        <a:pt x="18841" y="10991"/>
                      </a:lnTo>
                      <a:lnTo>
                        <a:pt x="18487" y="10504"/>
                      </a:lnTo>
                      <a:lnTo>
                        <a:pt x="17956" y="9885"/>
                      </a:lnTo>
                      <a:lnTo>
                        <a:pt x="17271" y="9089"/>
                      </a:lnTo>
                      <a:lnTo>
                        <a:pt x="16431" y="8138"/>
                      </a:lnTo>
                      <a:lnTo>
                        <a:pt x="14286" y="5794"/>
                      </a:lnTo>
                      <a:lnTo>
                        <a:pt x="14286" y="5794"/>
                      </a:lnTo>
                      <a:lnTo>
                        <a:pt x="13954" y="5463"/>
                      </a:lnTo>
                      <a:lnTo>
                        <a:pt x="13644" y="5131"/>
                      </a:lnTo>
                      <a:lnTo>
                        <a:pt x="13290" y="4821"/>
                      </a:lnTo>
                      <a:lnTo>
                        <a:pt x="12937" y="4512"/>
                      </a:lnTo>
                      <a:lnTo>
                        <a:pt x="12207" y="3915"/>
                      </a:lnTo>
                      <a:lnTo>
                        <a:pt x="11455" y="3362"/>
                      </a:lnTo>
                      <a:lnTo>
                        <a:pt x="10703" y="2853"/>
                      </a:lnTo>
                      <a:lnTo>
                        <a:pt x="9929" y="2367"/>
                      </a:lnTo>
                      <a:lnTo>
                        <a:pt x="9177" y="1946"/>
                      </a:lnTo>
                      <a:lnTo>
                        <a:pt x="8448" y="1548"/>
                      </a:lnTo>
                      <a:lnTo>
                        <a:pt x="7762" y="1195"/>
                      </a:lnTo>
                      <a:lnTo>
                        <a:pt x="7143" y="885"/>
                      </a:lnTo>
                      <a:lnTo>
                        <a:pt x="6059" y="399"/>
                      </a:lnTo>
                      <a:lnTo>
                        <a:pt x="5352" y="89"/>
                      </a:lnTo>
                      <a:lnTo>
                        <a:pt x="5086" y="0"/>
                      </a:lnTo>
                      <a:lnTo>
                        <a:pt x="0" y="59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24"/>
                <p:cNvSpPr/>
                <p:nvPr/>
              </p:nvSpPr>
              <p:spPr>
                <a:xfrm>
                  <a:off x="3721192" y="-779807"/>
                  <a:ext cx="253212" cy="218426"/>
                </a:xfrm>
                <a:custGeom>
                  <a:avLst/>
                  <a:gdLst/>
                  <a:ahLst/>
                  <a:cxnLst/>
                  <a:rect l="l" t="t" r="r" b="b"/>
                  <a:pathLst>
                    <a:path w="6282" h="5419" extrusionOk="0">
                      <a:moveTo>
                        <a:pt x="89" y="1"/>
                      </a:moveTo>
                      <a:lnTo>
                        <a:pt x="45" y="23"/>
                      </a:lnTo>
                      <a:lnTo>
                        <a:pt x="23" y="45"/>
                      </a:lnTo>
                      <a:lnTo>
                        <a:pt x="1" y="89"/>
                      </a:lnTo>
                      <a:lnTo>
                        <a:pt x="1" y="133"/>
                      </a:lnTo>
                      <a:lnTo>
                        <a:pt x="23" y="178"/>
                      </a:lnTo>
                      <a:lnTo>
                        <a:pt x="45" y="200"/>
                      </a:lnTo>
                      <a:lnTo>
                        <a:pt x="885" y="775"/>
                      </a:lnTo>
                      <a:lnTo>
                        <a:pt x="1682" y="1350"/>
                      </a:lnTo>
                      <a:lnTo>
                        <a:pt x="2455" y="1969"/>
                      </a:lnTo>
                      <a:lnTo>
                        <a:pt x="3229" y="2610"/>
                      </a:lnTo>
                      <a:lnTo>
                        <a:pt x="3981" y="3273"/>
                      </a:lnTo>
                      <a:lnTo>
                        <a:pt x="4689" y="3937"/>
                      </a:lnTo>
                      <a:lnTo>
                        <a:pt x="5397" y="4644"/>
                      </a:lnTo>
                      <a:lnTo>
                        <a:pt x="6082" y="5374"/>
                      </a:lnTo>
                      <a:lnTo>
                        <a:pt x="6126" y="5418"/>
                      </a:lnTo>
                      <a:lnTo>
                        <a:pt x="6193" y="5418"/>
                      </a:lnTo>
                      <a:lnTo>
                        <a:pt x="6237" y="5396"/>
                      </a:lnTo>
                      <a:lnTo>
                        <a:pt x="6259" y="5352"/>
                      </a:lnTo>
                      <a:lnTo>
                        <a:pt x="6281" y="5308"/>
                      </a:lnTo>
                      <a:lnTo>
                        <a:pt x="6259" y="5264"/>
                      </a:lnTo>
                      <a:lnTo>
                        <a:pt x="6237" y="5241"/>
                      </a:lnTo>
                      <a:lnTo>
                        <a:pt x="5551" y="4490"/>
                      </a:lnTo>
                      <a:lnTo>
                        <a:pt x="4844" y="3782"/>
                      </a:lnTo>
                      <a:lnTo>
                        <a:pt x="4114" y="3096"/>
                      </a:lnTo>
                      <a:lnTo>
                        <a:pt x="3384" y="2433"/>
                      </a:lnTo>
                      <a:lnTo>
                        <a:pt x="2610" y="1792"/>
                      </a:lnTo>
                      <a:lnTo>
                        <a:pt x="1814" y="1173"/>
                      </a:lnTo>
                      <a:lnTo>
                        <a:pt x="996" y="598"/>
                      </a:lnTo>
                      <a:lnTo>
                        <a:pt x="178" y="23"/>
                      </a:lnTo>
                      <a:lnTo>
                        <a:pt x="13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24"/>
                <p:cNvSpPr/>
                <p:nvPr/>
              </p:nvSpPr>
              <p:spPr>
                <a:xfrm>
                  <a:off x="3768432" y="-700481"/>
                  <a:ext cx="156030" cy="164052"/>
                </a:xfrm>
                <a:custGeom>
                  <a:avLst/>
                  <a:gdLst/>
                  <a:ahLst/>
                  <a:cxnLst/>
                  <a:rect l="l" t="t" r="r" b="b"/>
                  <a:pathLst>
                    <a:path w="3871" h="4070" extrusionOk="0">
                      <a:moveTo>
                        <a:pt x="1" y="1"/>
                      </a:moveTo>
                      <a:lnTo>
                        <a:pt x="487" y="1173"/>
                      </a:lnTo>
                      <a:lnTo>
                        <a:pt x="974" y="2323"/>
                      </a:lnTo>
                      <a:lnTo>
                        <a:pt x="1084" y="2610"/>
                      </a:lnTo>
                      <a:lnTo>
                        <a:pt x="2854" y="4047"/>
                      </a:lnTo>
                      <a:lnTo>
                        <a:pt x="2920" y="4070"/>
                      </a:lnTo>
                      <a:lnTo>
                        <a:pt x="2986" y="4070"/>
                      </a:lnTo>
                      <a:lnTo>
                        <a:pt x="3185" y="4025"/>
                      </a:lnTo>
                      <a:lnTo>
                        <a:pt x="3495" y="3959"/>
                      </a:lnTo>
                      <a:lnTo>
                        <a:pt x="3871" y="3826"/>
                      </a:lnTo>
                      <a:lnTo>
                        <a:pt x="3428" y="3318"/>
                      </a:lnTo>
                      <a:lnTo>
                        <a:pt x="2964" y="2809"/>
                      </a:lnTo>
                      <a:lnTo>
                        <a:pt x="2500" y="2323"/>
                      </a:lnTo>
                      <a:lnTo>
                        <a:pt x="2013" y="1836"/>
                      </a:lnTo>
                      <a:lnTo>
                        <a:pt x="1527" y="1372"/>
                      </a:lnTo>
                      <a:lnTo>
                        <a:pt x="1018" y="907"/>
                      </a:lnTo>
                      <a:lnTo>
                        <a:pt x="510" y="443"/>
                      </a:lnTo>
                      <a:lnTo>
                        <a:pt x="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24"/>
                <p:cNvSpPr/>
                <p:nvPr/>
              </p:nvSpPr>
              <p:spPr>
                <a:xfrm>
                  <a:off x="2898508" y="-1022259"/>
                  <a:ext cx="939487" cy="605257"/>
                </a:xfrm>
                <a:custGeom>
                  <a:avLst/>
                  <a:gdLst/>
                  <a:ahLst/>
                  <a:cxnLst/>
                  <a:rect l="l" t="t" r="r" b="b"/>
                  <a:pathLst>
                    <a:path w="23308" h="15016" extrusionOk="0">
                      <a:moveTo>
                        <a:pt x="0" y="1"/>
                      </a:moveTo>
                      <a:lnTo>
                        <a:pt x="22" y="310"/>
                      </a:lnTo>
                      <a:lnTo>
                        <a:pt x="44" y="642"/>
                      </a:lnTo>
                      <a:lnTo>
                        <a:pt x="111" y="1106"/>
                      </a:lnTo>
                      <a:lnTo>
                        <a:pt x="177" y="1637"/>
                      </a:lnTo>
                      <a:lnTo>
                        <a:pt x="310" y="2256"/>
                      </a:lnTo>
                      <a:lnTo>
                        <a:pt x="465" y="2920"/>
                      </a:lnTo>
                      <a:lnTo>
                        <a:pt x="686" y="3627"/>
                      </a:lnTo>
                      <a:lnTo>
                        <a:pt x="818" y="3981"/>
                      </a:lnTo>
                      <a:lnTo>
                        <a:pt x="951" y="4357"/>
                      </a:lnTo>
                      <a:lnTo>
                        <a:pt x="1128" y="4733"/>
                      </a:lnTo>
                      <a:lnTo>
                        <a:pt x="1305" y="5087"/>
                      </a:lnTo>
                      <a:lnTo>
                        <a:pt x="1504" y="5441"/>
                      </a:lnTo>
                      <a:lnTo>
                        <a:pt x="1725" y="5794"/>
                      </a:lnTo>
                      <a:lnTo>
                        <a:pt x="1968" y="6148"/>
                      </a:lnTo>
                      <a:lnTo>
                        <a:pt x="2234" y="6502"/>
                      </a:lnTo>
                      <a:lnTo>
                        <a:pt x="2521" y="6812"/>
                      </a:lnTo>
                      <a:lnTo>
                        <a:pt x="2831" y="7121"/>
                      </a:lnTo>
                      <a:lnTo>
                        <a:pt x="3162" y="7431"/>
                      </a:lnTo>
                      <a:lnTo>
                        <a:pt x="3516" y="7696"/>
                      </a:lnTo>
                      <a:lnTo>
                        <a:pt x="3892" y="7962"/>
                      </a:lnTo>
                      <a:lnTo>
                        <a:pt x="4312" y="8183"/>
                      </a:lnTo>
                      <a:lnTo>
                        <a:pt x="4755" y="8404"/>
                      </a:lnTo>
                      <a:lnTo>
                        <a:pt x="5219" y="8581"/>
                      </a:lnTo>
                      <a:lnTo>
                        <a:pt x="5882" y="8802"/>
                      </a:lnTo>
                      <a:lnTo>
                        <a:pt x="6568" y="8979"/>
                      </a:lnTo>
                      <a:lnTo>
                        <a:pt x="7253" y="9134"/>
                      </a:lnTo>
                      <a:lnTo>
                        <a:pt x="7939" y="9266"/>
                      </a:lnTo>
                      <a:lnTo>
                        <a:pt x="8647" y="9377"/>
                      </a:lnTo>
                      <a:lnTo>
                        <a:pt x="9332" y="9465"/>
                      </a:lnTo>
                      <a:lnTo>
                        <a:pt x="10747" y="9620"/>
                      </a:lnTo>
                      <a:lnTo>
                        <a:pt x="11455" y="9709"/>
                      </a:lnTo>
                      <a:lnTo>
                        <a:pt x="11831" y="9775"/>
                      </a:lnTo>
                      <a:lnTo>
                        <a:pt x="12185" y="9841"/>
                      </a:lnTo>
                      <a:lnTo>
                        <a:pt x="12539" y="9952"/>
                      </a:lnTo>
                      <a:lnTo>
                        <a:pt x="12870" y="10084"/>
                      </a:lnTo>
                      <a:lnTo>
                        <a:pt x="13180" y="10261"/>
                      </a:lnTo>
                      <a:lnTo>
                        <a:pt x="13489" y="10460"/>
                      </a:lnTo>
                      <a:lnTo>
                        <a:pt x="13755" y="10726"/>
                      </a:lnTo>
                      <a:lnTo>
                        <a:pt x="13976" y="10991"/>
                      </a:lnTo>
                      <a:lnTo>
                        <a:pt x="14175" y="11279"/>
                      </a:lnTo>
                      <a:lnTo>
                        <a:pt x="14330" y="11566"/>
                      </a:lnTo>
                      <a:lnTo>
                        <a:pt x="14462" y="11876"/>
                      </a:lnTo>
                      <a:lnTo>
                        <a:pt x="14573" y="12207"/>
                      </a:lnTo>
                      <a:lnTo>
                        <a:pt x="14661" y="12539"/>
                      </a:lnTo>
                      <a:lnTo>
                        <a:pt x="14750" y="12893"/>
                      </a:lnTo>
                      <a:lnTo>
                        <a:pt x="14816" y="13335"/>
                      </a:lnTo>
                      <a:lnTo>
                        <a:pt x="14993" y="14065"/>
                      </a:lnTo>
                      <a:lnTo>
                        <a:pt x="15082" y="14419"/>
                      </a:lnTo>
                      <a:lnTo>
                        <a:pt x="15192" y="14728"/>
                      </a:lnTo>
                      <a:lnTo>
                        <a:pt x="15258" y="14839"/>
                      </a:lnTo>
                      <a:lnTo>
                        <a:pt x="15325" y="14949"/>
                      </a:lnTo>
                      <a:lnTo>
                        <a:pt x="15369" y="14994"/>
                      </a:lnTo>
                      <a:lnTo>
                        <a:pt x="15435" y="15016"/>
                      </a:lnTo>
                      <a:lnTo>
                        <a:pt x="15745" y="14994"/>
                      </a:lnTo>
                      <a:lnTo>
                        <a:pt x="16143" y="14949"/>
                      </a:lnTo>
                      <a:lnTo>
                        <a:pt x="16652" y="14861"/>
                      </a:lnTo>
                      <a:lnTo>
                        <a:pt x="17204" y="14750"/>
                      </a:lnTo>
                      <a:lnTo>
                        <a:pt x="18487" y="14441"/>
                      </a:lnTo>
                      <a:lnTo>
                        <a:pt x="19836" y="14087"/>
                      </a:lnTo>
                      <a:lnTo>
                        <a:pt x="21141" y="13689"/>
                      </a:lnTo>
                      <a:lnTo>
                        <a:pt x="21716" y="13490"/>
                      </a:lnTo>
                      <a:lnTo>
                        <a:pt x="22224" y="13313"/>
                      </a:lnTo>
                      <a:lnTo>
                        <a:pt x="22666" y="13136"/>
                      </a:lnTo>
                      <a:lnTo>
                        <a:pt x="22998" y="12959"/>
                      </a:lnTo>
                      <a:lnTo>
                        <a:pt x="23131" y="12893"/>
                      </a:lnTo>
                      <a:lnTo>
                        <a:pt x="23219" y="12827"/>
                      </a:lnTo>
                      <a:lnTo>
                        <a:pt x="23286" y="12760"/>
                      </a:lnTo>
                      <a:lnTo>
                        <a:pt x="23308" y="12694"/>
                      </a:lnTo>
                      <a:lnTo>
                        <a:pt x="23308" y="12583"/>
                      </a:lnTo>
                      <a:lnTo>
                        <a:pt x="23286" y="12428"/>
                      </a:lnTo>
                      <a:lnTo>
                        <a:pt x="23219" y="12075"/>
                      </a:lnTo>
                      <a:lnTo>
                        <a:pt x="23087" y="11677"/>
                      </a:lnTo>
                      <a:lnTo>
                        <a:pt x="22932" y="11234"/>
                      </a:lnTo>
                      <a:lnTo>
                        <a:pt x="22755" y="10792"/>
                      </a:lnTo>
                      <a:lnTo>
                        <a:pt x="22578" y="10372"/>
                      </a:lnTo>
                      <a:lnTo>
                        <a:pt x="22246" y="9642"/>
                      </a:lnTo>
                      <a:lnTo>
                        <a:pt x="22136" y="9355"/>
                      </a:lnTo>
                      <a:lnTo>
                        <a:pt x="21804" y="8581"/>
                      </a:lnTo>
                      <a:lnTo>
                        <a:pt x="21539" y="8050"/>
                      </a:lnTo>
                      <a:lnTo>
                        <a:pt x="21251" y="7431"/>
                      </a:lnTo>
                      <a:lnTo>
                        <a:pt x="20875" y="6790"/>
                      </a:lnTo>
                      <a:lnTo>
                        <a:pt x="20455" y="6082"/>
                      </a:lnTo>
                      <a:lnTo>
                        <a:pt x="19991" y="5374"/>
                      </a:lnTo>
                      <a:lnTo>
                        <a:pt x="19460" y="4667"/>
                      </a:lnTo>
                      <a:lnTo>
                        <a:pt x="19195" y="4313"/>
                      </a:lnTo>
                      <a:lnTo>
                        <a:pt x="18885" y="3959"/>
                      </a:lnTo>
                      <a:lnTo>
                        <a:pt x="18575" y="3605"/>
                      </a:lnTo>
                      <a:lnTo>
                        <a:pt x="18244" y="3274"/>
                      </a:lnTo>
                      <a:lnTo>
                        <a:pt x="17912" y="2964"/>
                      </a:lnTo>
                      <a:lnTo>
                        <a:pt x="17558" y="2654"/>
                      </a:lnTo>
                      <a:lnTo>
                        <a:pt x="17182" y="2367"/>
                      </a:lnTo>
                      <a:lnTo>
                        <a:pt x="16806" y="2102"/>
                      </a:lnTo>
                      <a:lnTo>
                        <a:pt x="16408" y="1858"/>
                      </a:lnTo>
                      <a:lnTo>
                        <a:pt x="16010" y="1615"/>
                      </a:lnTo>
                      <a:lnTo>
                        <a:pt x="15590" y="1416"/>
                      </a:lnTo>
                      <a:lnTo>
                        <a:pt x="15148" y="1239"/>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24"/>
                <p:cNvSpPr/>
                <p:nvPr/>
              </p:nvSpPr>
              <p:spPr>
                <a:xfrm>
                  <a:off x="2933253" y="-981266"/>
                  <a:ext cx="615052" cy="561604"/>
                </a:xfrm>
                <a:custGeom>
                  <a:avLst/>
                  <a:gdLst/>
                  <a:ahLst/>
                  <a:cxnLst/>
                  <a:rect l="l" t="t" r="r" b="b"/>
                  <a:pathLst>
                    <a:path w="15259" h="13933" extrusionOk="0">
                      <a:moveTo>
                        <a:pt x="222" y="1"/>
                      </a:moveTo>
                      <a:lnTo>
                        <a:pt x="1" y="45"/>
                      </a:lnTo>
                      <a:lnTo>
                        <a:pt x="111" y="642"/>
                      </a:lnTo>
                      <a:lnTo>
                        <a:pt x="266" y="1217"/>
                      </a:lnTo>
                      <a:lnTo>
                        <a:pt x="421" y="1792"/>
                      </a:lnTo>
                      <a:lnTo>
                        <a:pt x="620" y="2323"/>
                      </a:lnTo>
                      <a:lnTo>
                        <a:pt x="841" y="2854"/>
                      </a:lnTo>
                      <a:lnTo>
                        <a:pt x="1084" y="3340"/>
                      </a:lnTo>
                      <a:lnTo>
                        <a:pt x="1372" y="3827"/>
                      </a:lnTo>
                      <a:lnTo>
                        <a:pt x="1659" y="4291"/>
                      </a:lnTo>
                      <a:lnTo>
                        <a:pt x="2035" y="4755"/>
                      </a:lnTo>
                      <a:lnTo>
                        <a:pt x="2411" y="5198"/>
                      </a:lnTo>
                      <a:lnTo>
                        <a:pt x="2831" y="5618"/>
                      </a:lnTo>
                      <a:lnTo>
                        <a:pt x="3273" y="5994"/>
                      </a:lnTo>
                      <a:lnTo>
                        <a:pt x="3760" y="6325"/>
                      </a:lnTo>
                      <a:lnTo>
                        <a:pt x="4246" y="6613"/>
                      </a:lnTo>
                      <a:lnTo>
                        <a:pt x="4733" y="6856"/>
                      </a:lnTo>
                      <a:lnTo>
                        <a:pt x="5264" y="7055"/>
                      </a:lnTo>
                      <a:lnTo>
                        <a:pt x="5617" y="7166"/>
                      </a:lnTo>
                      <a:lnTo>
                        <a:pt x="5993" y="7276"/>
                      </a:lnTo>
                      <a:lnTo>
                        <a:pt x="6391" y="7343"/>
                      </a:lnTo>
                      <a:lnTo>
                        <a:pt x="6767" y="7409"/>
                      </a:lnTo>
                      <a:lnTo>
                        <a:pt x="7541" y="7497"/>
                      </a:lnTo>
                      <a:lnTo>
                        <a:pt x="8293" y="7564"/>
                      </a:lnTo>
                      <a:lnTo>
                        <a:pt x="8979" y="7630"/>
                      </a:lnTo>
                      <a:lnTo>
                        <a:pt x="9399" y="7674"/>
                      </a:lnTo>
                      <a:lnTo>
                        <a:pt x="9863" y="7741"/>
                      </a:lnTo>
                      <a:lnTo>
                        <a:pt x="10305" y="7807"/>
                      </a:lnTo>
                      <a:lnTo>
                        <a:pt x="10770" y="7918"/>
                      </a:lnTo>
                      <a:lnTo>
                        <a:pt x="11212" y="8050"/>
                      </a:lnTo>
                      <a:lnTo>
                        <a:pt x="11654" y="8205"/>
                      </a:lnTo>
                      <a:lnTo>
                        <a:pt x="12075" y="8404"/>
                      </a:lnTo>
                      <a:lnTo>
                        <a:pt x="12473" y="8647"/>
                      </a:lnTo>
                      <a:lnTo>
                        <a:pt x="12760" y="8846"/>
                      </a:lnTo>
                      <a:lnTo>
                        <a:pt x="13025" y="9090"/>
                      </a:lnTo>
                      <a:lnTo>
                        <a:pt x="13291" y="9333"/>
                      </a:lnTo>
                      <a:lnTo>
                        <a:pt x="13534" y="9620"/>
                      </a:lnTo>
                      <a:lnTo>
                        <a:pt x="13755" y="9930"/>
                      </a:lnTo>
                      <a:lnTo>
                        <a:pt x="13954" y="10262"/>
                      </a:lnTo>
                      <a:lnTo>
                        <a:pt x="14153" y="10615"/>
                      </a:lnTo>
                      <a:lnTo>
                        <a:pt x="14330" y="10969"/>
                      </a:lnTo>
                      <a:lnTo>
                        <a:pt x="14463" y="11279"/>
                      </a:lnTo>
                      <a:lnTo>
                        <a:pt x="14573" y="11611"/>
                      </a:lnTo>
                      <a:lnTo>
                        <a:pt x="14684" y="11942"/>
                      </a:lnTo>
                      <a:lnTo>
                        <a:pt x="14772" y="12296"/>
                      </a:lnTo>
                      <a:lnTo>
                        <a:pt x="14861" y="12672"/>
                      </a:lnTo>
                      <a:lnTo>
                        <a:pt x="14927" y="13070"/>
                      </a:lnTo>
                      <a:lnTo>
                        <a:pt x="15038" y="13932"/>
                      </a:lnTo>
                      <a:lnTo>
                        <a:pt x="15259" y="13910"/>
                      </a:lnTo>
                      <a:lnTo>
                        <a:pt x="15148" y="13026"/>
                      </a:lnTo>
                      <a:lnTo>
                        <a:pt x="15060" y="12628"/>
                      </a:lnTo>
                      <a:lnTo>
                        <a:pt x="14994" y="12252"/>
                      </a:lnTo>
                      <a:lnTo>
                        <a:pt x="14883" y="11876"/>
                      </a:lnTo>
                      <a:lnTo>
                        <a:pt x="14772" y="11544"/>
                      </a:lnTo>
                      <a:lnTo>
                        <a:pt x="14662" y="11212"/>
                      </a:lnTo>
                      <a:lnTo>
                        <a:pt x="14529" y="10881"/>
                      </a:lnTo>
                      <a:lnTo>
                        <a:pt x="14352" y="10505"/>
                      </a:lnTo>
                      <a:lnTo>
                        <a:pt x="14153" y="10151"/>
                      </a:lnTo>
                      <a:lnTo>
                        <a:pt x="13932" y="9797"/>
                      </a:lnTo>
                      <a:lnTo>
                        <a:pt x="13689" y="9488"/>
                      </a:lnTo>
                      <a:lnTo>
                        <a:pt x="13446" y="9178"/>
                      </a:lnTo>
                      <a:lnTo>
                        <a:pt x="13180" y="8913"/>
                      </a:lnTo>
                      <a:lnTo>
                        <a:pt x="12893" y="8669"/>
                      </a:lnTo>
                      <a:lnTo>
                        <a:pt x="12605" y="8448"/>
                      </a:lnTo>
                      <a:lnTo>
                        <a:pt x="12185" y="8205"/>
                      </a:lnTo>
                      <a:lnTo>
                        <a:pt x="11743" y="8006"/>
                      </a:lnTo>
                      <a:lnTo>
                        <a:pt x="11301" y="7829"/>
                      </a:lnTo>
                      <a:lnTo>
                        <a:pt x="10836" y="7696"/>
                      </a:lnTo>
                      <a:lnTo>
                        <a:pt x="10372" y="7608"/>
                      </a:lnTo>
                      <a:lnTo>
                        <a:pt x="9907" y="7520"/>
                      </a:lnTo>
                      <a:lnTo>
                        <a:pt x="9443" y="7453"/>
                      </a:lnTo>
                      <a:lnTo>
                        <a:pt x="8979" y="7409"/>
                      </a:lnTo>
                      <a:lnTo>
                        <a:pt x="8315" y="7343"/>
                      </a:lnTo>
                      <a:lnTo>
                        <a:pt x="7563" y="7276"/>
                      </a:lnTo>
                      <a:lnTo>
                        <a:pt x="6812" y="7188"/>
                      </a:lnTo>
                      <a:lnTo>
                        <a:pt x="6436" y="7121"/>
                      </a:lnTo>
                      <a:lnTo>
                        <a:pt x="6060" y="7055"/>
                      </a:lnTo>
                      <a:lnTo>
                        <a:pt x="5684" y="6967"/>
                      </a:lnTo>
                      <a:lnTo>
                        <a:pt x="5330" y="6856"/>
                      </a:lnTo>
                      <a:lnTo>
                        <a:pt x="4821" y="6657"/>
                      </a:lnTo>
                      <a:lnTo>
                        <a:pt x="4335" y="6414"/>
                      </a:lnTo>
                      <a:lnTo>
                        <a:pt x="3870" y="6126"/>
                      </a:lnTo>
                      <a:lnTo>
                        <a:pt x="3406" y="5817"/>
                      </a:lnTo>
                      <a:lnTo>
                        <a:pt x="2986" y="5463"/>
                      </a:lnTo>
                      <a:lnTo>
                        <a:pt x="2588" y="5065"/>
                      </a:lnTo>
                      <a:lnTo>
                        <a:pt x="2190" y="4623"/>
                      </a:lnTo>
                      <a:lnTo>
                        <a:pt x="1836" y="4158"/>
                      </a:lnTo>
                      <a:lnTo>
                        <a:pt x="1549" y="3716"/>
                      </a:lnTo>
                      <a:lnTo>
                        <a:pt x="1283" y="3252"/>
                      </a:lnTo>
                      <a:lnTo>
                        <a:pt x="1040" y="2765"/>
                      </a:lnTo>
                      <a:lnTo>
                        <a:pt x="819" y="2257"/>
                      </a:lnTo>
                      <a:lnTo>
                        <a:pt x="642" y="1726"/>
                      </a:lnTo>
                      <a:lnTo>
                        <a:pt x="465" y="1173"/>
                      </a:lnTo>
                      <a:lnTo>
                        <a:pt x="332" y="598"/>
                      </a:lnTo>
                      <a:lnTo>
                        <a:pt x="22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4"/>
                <p:cNvSpPr/>
                <p:nvPr/>
              </p:nvSpPr>
              <p:spPr>
                <a:xfrm>
                  <a:off x="3478780" y="-1004402"/>
                  <a:ext cx="363695" cy="498281"/>
                </a:xfrm>
                <a:custGeom>
                  <a:avLst/>
                  <a:gdLst/>
                  <a:ahLst/>
                  <a:cxnLst/>
                  <a:rect l="l" t="t" r="r" b="b"/>
                  <a:pathLst>
                    <a:path w="9023" h="12362" extrusionOk="0">
                      <a:moveTo>
                        <a:pt x="88" y="0"/>
                      </a:moveTo>
                      <a:lnTo>
                        <a:pt x="44" y="22"/>
                      </a:lnTo>
                      <a:lnTo>
                        <a:pt x="22" y="66"/>
                      </a:lnTo>
                      <a:lnTo>
                        <a:pt x="0" y="111"/>
                      </a:lnTo>
                      <a:lnTo>
                        <a:pt x="22" y="155"/>
                      </a:lnTo>
                      <a:lnTo>
                        <a:pt x="44" y="199"/>
                      </a:lnTo>
                      <a:lnTo>
                        <a:pt x="66" y="221"/>
                      </a:lnTo>
                      <a:lnTo>
                        <a:pt x="354" y="376"/>
                      </a:lnTo>
                      <a:lnTo>
                        <a:pt x="730" y="619"/>
                      </a:lnTo>
                      <a:lnTo>
                        <a:pt x="1216" y="995"/>
                      </a:lnTo>
                      <a:lnTo>
                        <a:pt x="1880" y="1504"/>
                      </a:lnTo>
                      <a:lnTo>
                        <a:pt x="2654" y="2211"/>
                      </a:lnTo>
                      <a:lnTo>
                        <a:pt x="3605" y="3074"/>
                      </a:lnTo>
                      <a:lnTo>
                        <a:pt x="4135" y="3605"/>
                      </a:lnTo>
                      <a:lnTo>
                        <a:pt x="4688" y="4179"/>
                      </a:lnTo>
                      <a:lnTo>
                        <a:pt x="5152" y="4688"/>
                      </a:lnTo>
                      <a:lnTo>
                        <a:pt x="5595" y="5219"/>
                      </a:lnTo>
                      <a:lnTo>
                        <a:pt x="5993" y="5794"/>
                      </a:lnTo>
                      <a:lnTo>
                        <a:pt x="6369" y="6347"/>
                      </a:lnTo>
                      <a:lnTo>
                        <a:pt x="6723" y="6922"/>
                      </a:lnTo>
                      <a:lnTo>
                        <a:pt x="7032" y="7496"/>
                      </a:lnTo>
                      <a:lnTo>
                        <a:pt x="7320" y="8071"/>
                      </a:lnTo>
                      <a:lnTo>
                        <a:pt x="7563" y="8624"/>
                      </a:lnTo>
                      <a:lnTo>
                        <a:pt x="7806" y="9177"/>
                      </a:lnTo>
                      <a:lnTo>
                        <a:pt x="8005" y="9708"/>
                      </a:lnTo>
                      <a:lnTo>
                        <a:pt x="8359" y="10681"/>
                      </a:lnTo>
                      <a:lnTo>
                        <a:pt x="8602" y="11521"/>
                      </a:lnTo>
                      <a:lnTo>
                        <a:pt x="8779" y="12207"/>
                      </a:lnTo>
                      <a:lnTo>
                        <a:pt x="8801" y="12295"/>
                      </a:lnTo>
                      <a:lnTo>
                        <a:pt x="8845" y="12339"/>
                      </a:lnTo>
                      <a:lnTo>
                        <a:pt x="8912" y="12361"/>
                      </a:lnTo>
                      <a:lnTo>
                        <a:pt x="8934" y="12361"/>
                      </a:lnTo>
                      <a:lnTo>
                        <a:pt x="8978" y="12339"/>
                      </a:lnTo>
                      <a:lnTo>
                        <a:pt x="9000" y="12295"/>
                      </a:lnTo>
                      <a:lnTo>
                        <a:pt x="9022" y="12273"/>
                      </a:lnTo>
                      <a:lnTo>
                        <a:pt x="9022" y="12229"/>
                      </a:lnTo>
                      <a:lnTo>
                        <a:pt x="9000" y="12140"/>
                      </a:lnTo>
                      <a:lnTo>
                        <a:pt x="8823" y="11477"/>
                      </a:lnTo>
                      <a:lnTo>
                        <a:pt x="8558" y="10614"/>
                      </a:lnTo>
                      <a:lnTo>
                        <a:pt x="8403" y="10128"/>
                      </a:lnTo>
                      <a:lnTo>
                        <a:pt x="8226" y="9619"/>
                      </a:lnTo>
                      <a:lnTo>
                        <a:pt x="8005" y="9089"/>
                      </a:lnTo>
                      <a:lnTo>
                        <a:pt x="7762" y="8536"/>
                      </a:lnTo>
                      <a:lnTo>
                        <a:pt x="7519" y="7961"/>
                      </a:lnTo>
                      <a:lnTo>
                        <a:pt x="7231" y="7386"/>
                      </a:lnTo>
                      <a:lnTo>
                        <a:pt x="6899" y="6811"/>
                      </a:lnTo>
                      <a:lnTo>
                        <a:pt x="6568" y="6236"/>
                      </a:lnTo>
                      <a:lnTo>
                        <a:pt x="6170" y="5661"/>
                      </a:lnTo>
                      <a:lnTo>
                        <a:pt x="5772" y="5086"/>
                      </a:lnTo>
                      <a:lnTo>
                        <a:pt x="5329" y="4555"/>
                      </a:lnTo>
                      <a:lnTo>
                        <a:pt x="4843" y="4025"/>
                      </a:lnTo>
                      <a:lnTo>
                        <a:pt x="4290" y="3450"/>
                      </a:lnTo>
                      <a:lnTo>
                        <a:pt x="3759" y="2919"/>
                      </a:lnTo>
                      <a:lnTo>
                        <a:pt x="2808" y="2034"/>
                      </a:lnTo>
                      <a:lnTo>
                        <a:pt x="2012" y="1327"/>
                      </a:lnTo>
                      <a:lnTo>
                        <a:pt x="1349" y="818"/>
                      </a:lnTo>
                      <a:lnTo>
                        <a:pt x="840" y="442"/>
                      </a:lnTo>
                      <a:lnTo>
                        <a:pt x="487" y="199"/>
                      </a:lnTo>
                      <a:lnTo>
                        <a:pt x="265" y="66"/>
                      </a:lnTo>
                      <a:lnTo>
                        <a:pt x="177" y="22"/>
                      </a:lnTo>
                      <a:lnTo>
                        <a:pt x="13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4"/>
                <p:cNvSpPr/>
                <p:nvPr/>
              </p:nvSpPr>
              <p:spPr>
                <a:xfrm>
                  <a:off x="2861062" y="-1703220"/>
                  <a:ext cx="692604" cy="698851"/>
                </a:xfrm>
                <a:custGeom>
                  <a:avLst/>
                  <a:gdLst/>
                  <a:ahLst/>
                  <a:cxnLst/>
                  <a:rect l="l" t="t" r="r" b="b"/>
                  <a:pathLst>
                    <a:path w="17183" h="17338" extrusionOk="0">
                      <a:moveTo>
                        <a:pt x="5396" y="0"/>
                      </a:moveTo>
                      <a:lnTo>
                        <a:pt x="5042" y="133"/>
                      </a:lnTo>
                      <a:lnTo>
                        <a:pt x="4688" y="265"/>
                      </a:lnTo>
                      <a:lnTo>
                        <a:pt x="4578" y="310"/>
                      </a:lnTo>
                      <a:lnTo>
                        <a:pt x="4069" y="531"/>
                      </a:lnTo>
                      <a:lnTo>
                        <a:pt x="3561" y="774"/>
                      </a:lnTo>
                      <a:lnTo>
                        <a:pt x="3096" y="1062"/>
                      </a:lnTo>
                      <a:lnTo>
                        <a:pt x="2632" y="1349"/>
                      </a:lnTo>
                      <a:lnTo>
                        <a:pt x="2212" y="1637"/>
                      </a:lnTo>
                      <a:lnTo>
                        <a:pt x="1814" y="1946"/>
                      </a:lnTo>
                      <a:lnTo>
                        <a:pt x="1106" y="2499"/>
                      </a:lnTo>
                      <a:lnTo>
                        <a:pt x="996" y="2587"/>
                      </a:lnTo>
                      <a:lnTo>
                        <a:pt x="575" y="2963"/>
                      </a:lnTo>
                      <a:lnTo>
                        <a:pt x="266" y="3273"/>
                      </a:lnTo>
                      <a:lnTo>
                        <a:pt x="0" y="3538"/>
                      </a:lnTo>
                      <a:lnTo>
                        <a:pt x="2433" y="17337"/>
                      </a:lnTo>
                      <a:lnTo>
                        <a:pt x="7674" y="16497"/>
                      </a:lnTo>
                      <a:lnTo>
                        <a:pt x="17183" y="14971"/>
                      </a:lnTo>
                      <a:lnTo>
                        <a:pt x="15480" y="6103"/>
                      </a:lnTo>
                      <a:lnTo>
                        <a:pt x="15347" y="5794"/>
                      </a:lnTo>
                      <a:lnTo>
                        <a:pt x="15192" y="5506"/>
                      </a:lnTo>
                      <a:lnTo>
                        <a:pt x="14861" y="4954"/>
                      </a:lnTo>
                      <a:lnTo>
                        <a:pt x="14485" y="4445"/>
                      </a:lnTo>
                      <a:lnTo>
                        <a:pt x="14087" y="3958"/>
                      </a:lnTo>
                      <a:lnTo>
                        <a:pt x="13667" y="3516"/>
                      </a:lnTo>
                      <a:lnTo>
                        <a:pt x="13246" y="3118"/>
                      </a:lnTo>
                      <a:lnTo>
                        <a:pt x="12782" y="2742"/>
                      </a:lnTo>
                      <a:lnTo>
                        <a:pt x="12340" y="2388"/>
                      </a:lnTo>
                      <a:lnTo>
                        <a:pt x="11897" y="2079"/>
                      </a:lnTo>
                      <a:lnTo>
                        <a:pt x="11455" y="1791"/>
                      </a:lnTo>
                      <a:lnTo>
                        <a:pt x="11035" y="1548"/>
                      </a:lnTo>
                      <a:lnTo>
                        <a:pt x="10615" y="1327"/>
                      </a:lnTo>
                      <a:lnTo>
                        <a:pt x="9907" y="995"/>
                      </a:lnTo>
                      <a:lnTo>
                        <a:pt x="9332" y="752"/>
                      </a:lnTo>
                      <a:lnTo>
                        <a:pt x="9222" y="708"/>
                      </a:lnTo>
                      <a:lnTo>
                        <a:pt x="8868" y="575"/>
                      </a:lnTo>
                      <a:lnTo>
                        <a:pt x="539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4"/>
                <p:cNvSpPr/>
                <p:nvPr/>
              </p:nvSpPr>
              <p:spPr>
                <a:xfrm>
                  <a:off x="3137372" y="-1578467"/>
                  <a:ext cx="714894" cy="271914"/>
                </a:xfrm>
                <a:custGeom>
                  <a:avLst/>
                  <a:gdLst/>
                  <a:ahLst/>
                  <a:cxnLst/>
                  <a:rect l="l" t="t" r="r" b="b"/>
                  <a:pathLst>
                    <a:path w="17736" h="6746" extrusionOk="0">
                      <a:moveTo>
                        <a:pt x="15812" y="1"/>
                      </a:moveTo>
                      <a:lnTo>
                        <a:pt x="15524" y="487"/>
                      </a:lnTo>
                      <a:lnTo>
                        <a:pt x="15215" y="1062"/>
                      </a:lnTo>
                      <a:lnTo>
                        <a:pt x="14861" y="1770"/>
                      </a:lnTo>
                      <a:lnTo>
                        <a:pt x="14441" y="2610"/>
                      </a:lnTo>
                      <a:lnTo>
                        <a:pt x="14043" y="3517"/>
                      </a:lnTo>
                      <a:lnTo>
                        <a:pt x="13866" y="3981"/>
                      </a:lnTo>
                      <a:lnTo>
                        <a:pt x="13689" y="4446"/>
                      </a:lnTo>
                      <a:lnTo>
                        <a:pt x="13512" y="4932"/>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lnTo>
                        <a:pt x="1581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4"/>
                <p:cNvSpPr/>
                <p:nvPr/>
              </p:nvSpPr>
              <p:spPr>
                <a:xfrm>
                  <a:off x="3137372" y="-1578467"/>
                  <a:ext cx="714894" cy="271914"/>
                </a:xfrm>
                <a:custGeom>
                  <a:avLst/>
                  <a:gdLst/>
                  <a:ahLst/>
                  <a:cxnLst/>
                  <a:rect l="l" t="t" r="r" b="b"/>
                  <a:pathLst>
                    <a:path w="17736" h="6746" fill="none" extrusionOk="0">
                      <a:moveTo>
                        <a:pt x="17736" y="465"/>
                      </a:moveTo>
                      <a:lnTo>
                        <a:pt x="15812" y="1"/>
                      </a:lnTo>
                      <a:lnTo>
                        <a:pt x="15812" y="1"/>
                      </a:lnTo>
                      <a:lnTo>
                        <a:pt x="15524" y="487"/>
                      </a:lnTo>
                      <a:lnTo>
                        <a:pt x="15215" y="1062"/>
                      </a:lnTo>
                      <a:lnTo>
                        <a:pt x="14861" y="1770"/>
                      </a:lnTo>
                      <a:lnTo>
                        <a:pt x="14441" y="2610"/>
                      </a:lnTo>
                      <a:lnTo>
                        <a:pt x="14043" y="3517"/>
                      </a:lnTo>
                      <a:lnTo>
                        <a:pt x="13866" y="3981"/>
                      </a:lnTo>
                      <a:lnTo>
                        <a:pt x="13689" y="4446"/>
                      </a:lnTo>
                      <a:lnTo>
                        <a:pt x="13512" y="4932"/>
                      </a:lnTo>
                      <a:lnTo>
                        <a:pt x="13379" y="5397"/>
                      </a:lnTo>
                      <a:lnTo>
                        <a:pt x="13379" y="5397"/>
                      </a:lnTo>
                      <a:lnTo>
                        <a:pt x="13224" y="5220"/>
                      </a:lnTo>
                      <a:lnTo>
                        <a:pt x="13025" y="5043"/>
                      </a:lnTo>
                      <a:lnTo>
                        <a:pt x="12760" y="4800"/>
                      </a:lnTo>
                      <a:lnTo>
                        <a:pt x="12384" y="4512"/>
                      </a:lnTo>
                      <a:lnTo>
                        <a:pt x="11942" y="4180"/>
                      </a:lnTo>
                      <a:lnTo>
                        <a:pt x="11389" y="3827"/>
                      </a:lnTo>
                      <a:lnTo>
                        <a:pt x="10726" y="3451"/>
                      </a:lnTo>
                      <a:lnTo>
                        <a:pt x="9974" y="3075"/>
                      </a:lnTo>
                      <a:lnTo>
                        <a:pt x="9554" y="2876"/>
                      </a:lnTo>
                      <a:lnTo>
                        <a:pt x="9111" y="2677"/>
                      </a:lnTo>
                      <a:lnTo>
                        <a:pt x="8625" y="2500"/>
                      </a:lnTo>
                      <a:lnTo>
                        <a:pt x="8116" y="2323"/>
                      </a:lnTo>
                      <a:lnTo>
                        <a:pt x="7585" y="2146"/>
                      </a:lnTo>
                      <a:lnTo>
                        <a:pt x="7033" y="1969"/>
                      </a:lnTo>
                      <a:lnTo>
                        <a:pt x="6436" y="1814"/>
                      </a:lnTo>
                      <a:lnTo>
                        <a:pt x="5816" y="1660"/>
                      </a:lnTo>
                      <a:lnTo>
                        <a:pt x="5153" y="1527"/>
                      </a:lnTo>
                      <a:lnTo>
                        <a:pt x="4468" y="1394"/>
                      </a:lnTo>
                      <a:lnTo>
                        <a:pt x="3738" y="1284"/>
                      </a:lnTo>
                      <a:lnTo>
                        <a:pt x="2986" y="1195"/>
                      </a:lnTo>
                      <a:lnTo>
                        <a:pt x="2212" y="1107"/>
                      </a:lnTo>
                      <a:lnTo>
                        <a:pt x="1394" y="1040"/>
                      </a:lnTo>
                      <a:lnTo>
                        <a:pt x="1" y="2301"/>
                      </a:lnTo>
                      <a:lnTo>
                        <a:pt x="13556" y="6746"/>
                      </a:lnTo>
                      <a:lnTo>
                        <a:pt x="17736" y="46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24"/>
                <p:cNvSpPr/>
                <p:nvPr/>
              </p:nvSpPr>
              <p:spPr>
                <a:xfrm>
                  <a:off x="3078563" y="-1571333"/>
                  <a:ext cx="781724" cy="636455"/>
                </a:xfrm>
                <a:custGeom>
                  <a:avLst/>
                  <a:gdLst/>
                  <a:ahLst/>
                  <a:cxnLst/>
                  <a:rect l="l" t="t" r="r" b="b"/>
                  <a:pathLst>
                    <a:path w="19394" h="15790" extrusionOk="0">
                      <a:moveTo>
                        <a:pt x="19394" y="1"/>
                      </a:moveTo>
                      <a:lnTo>
                        <a:pt x="15015" y="5596"/>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lnTo>
                        <a:pt x="12848" y="15790"/>
                      </a:lnTo>
                      <a:lnTo>
                        <a:pt x="12870" y="15768"/>
                      </a:lnTo>
                      <a:lnTo>
                        <a:pt x="16740" y="10438"/>
                      </a:lnTo>
                      <a:lnTo>
                        <a:pt x="1939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24"/>
                <p:cNvSpPr/>
                <p:nvPr/>
              </p:nvSpPr>
              <p:spPr>
                <a:xfrm>
                  <a:off x="3078563" y="-1571333"/>
                  <a:ext cx="781724" cy="636455"/>
                </a:xfrm>
                <a:custGeom>
                  <a:avLst/>
                  <a:gdLst/>
                  <a:ahLst/>
                  <a:cxnLst/>
                  <a:rect l="l" t="t" r="r" b="b"/>
                  <a:pathLst>
                    <a:path w="19394" h="15790" fill="none" extrusionOk="0">
                      <a:moveTo>
                        <a:pt x="0" y="14176"/>
                      </a:moveTo>
                      <a:lnTo>
                        <a:pt x="12848" y="15790"/>
                      </a:lnTo>
                      <a:lnTo>
                        <a:pt x="12870" y="15768"/>
                      </a:lnTo>
                      <a:lnTo>
                        <a:pt x="16740" y="10438"/>
                      </a:lnTo>
                      <a:lnTo>
                        <a:pt x="19394" y="1"/>
                      </a:lnTo>
                      <a:lnTo>
                        <a:pt x="15015" y="5596"/>
                      </a:lnTo>
                      <a:lnTo>
                        <a:pt x="15015" y="5596"/>
                      </a:lnTo>
                      <a:lnTo>
                        <a:pt x="14949" y="5573"/>
                      </a:lnTo>
                      <a:lnTo>
                        <a:pt x="14949" y="5573"/>
                      </a:lnTo>
                      <a:lnTo>
                        <a:pt x="14794" y="5485"/>
                      </a:lnTo>
                      <a:lnTo>
                        <a:pt x="14551" y="5330"/>
                      </a:lnTo>
                      <a:lnTo>
                        <a:pt x="13821" y="4888"/>
                      </a:lnTo>
                      <a:lnTo>
                        <a:pt x="13312" y="4623"/>
                      </a:lnTo>
                      <a:lnTo>
                        <a:pt x="12715" y="4335"/>
                      </a:lnTo>
                      <a:lnTo>
                        <a:pt x="12030" y="4026"/>
                      </a:lnTo>
                      <a:lnTo>
                        <a:pt x="11256" y="3694"/>
                      </a:lnTo>
                      <a:lnTo>
                        <a:pt x="10371" y="3384"/>
                      </a:lnTo>
                      <a:lnTo>
                        <a:pt x="9376" y="3053"/>
                      </a:lnTo>
                      <a:lnTo>
                        <a:pt x="8293" y="2765"/>
                      </a:lnTo>
                      <a:lnTo>
                        <a:pt x="7696" y="2632"/>
                      </a:lnTo>
                      <a:lnTo>
                        <a:pt x="7076" y="2500"/>
                      </a:lnTo>
                      <a:lnTo>
                        <a:pt x="6435" y="2367"/>
                      </a:lnTo>
                      <a:lnTo>
                        <a:pt x="5772" y="2256"/>
                      </a:lnTo>
                      <a:lnTo>
                        <a:pt x="5064" y="2168"/>
                      </a:lnTo>
                      <a:lnTo>
                        <a:pt x="4356" y="2080"/>
                      </a:lnTo>
                      <a:lnTo>
                        <a:pt x="3582" y="1991"/>
                      </a:lnTo>
                      <a:lnTo>
                        <a:pt x="2809" y="1925"/>
                      </a:lnTo>
                      <a:lnTo>
                        <a:pt x="1990" y="1881"/>
                      </a:lnTo>
                      <a:lnTo>
                        <a:pt x="1150" y="1836"/>
                      </a:lnTo>
                      <a:lnTo>
                        <a:pt x="0" y="141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24"/>
                <p:cNvSpPr/>
                <p:nvPr/>
              </p:nvSpPr>
              <p:spPr>
                <a:xfrm>
                  <a:off x="3113309" y="-1482172"/>
                  <a:ext cx="546449" cy="532140"/>
                </a:xfrm>
                <a:custGeom>
                  <a:avLst/>
                  <a:gdLst/>
                  <a:ahLst/>
                  <a:cxnLst/>
                  <a:rect l="l" t="t" r="r" b="b"/>
                  <a:pathLst>
                    <a:path w="13557" h="13202" extrusionOk="0">
                      <a:moveTo>
                        <a:pt x="841" y="243"/>
                      </a:moveTo>
                      <a:lnTo>
                        <a:pt x="1482" y="288"/>
                      </a:lnTo>
                      <a:lnTo>
                        <a:pt x="2610" y="420"/>
                      </a:lnTo>
                      <a:lnTo>
                        <a:pt x="3340" y="509"/>
                      </a:lnTo>
                      <a:lnTo>
                        <a:pt x="4114" y="619"/>
                      </a:lnTo>
                      <a:lnTo>
                        <a:pt x="4976" y="752"/>
                      </a:lnTo>
                      <a:lnTo>
                        <a:pt x="5883" y="929"/>
                      </a:lnTo>
                      <a:lnTo>
                        <a:pt x="6811" y="1128"/>
                      </a:lnTo>
                      <a:lnTo>
                        <a:pt x="7784" y="1371"/>
                      </a:lnTo>
                      <a:lnTo>
                        <a:pt x="8757" y="1659"/>
                      </a:lnTo>
                      <a:lnTo>
                        <a:pt x="9730" y="1968"/>
                      </a:lnTo>
                      <a:lnTo>
                        <a:pt x="10681" y="2322"/>
                      </a:lnTo>
                      <a:lnTo>
                        <a:pt x="11146" y="2521"/>
                      </a:lnTo>
                      <a:lnTo>
                        <a:pt x="11610" y="2742"/>
                      </a:lnTo>
                      <a:lnTo>
                        <a:pt x="12052" y="2963"/>
                      </a:lnTo>
                      <a:lnTo>
                        <a:pt x="12473" y="3185"/>
                      </a:lnTo>
                      <a:lnTo>
                        <a:pt x="12893" y="3428"/>
                      </a:lnTo>
                      <a:lnTo>
                        <a:pt x="13291" y="3693"/>
                      </a:lnTo>
                      <a:lnTo>
                        <a:pt x="11500" y="12937"/>
                      </a:lnTo>
                      <a:lnTo>
                        <a:pt x="244" y="11234"/>
                      </a:lnTo>
                      <a:lnTo>
                        <a:pt x="841" y="243"/>
                      </a:lnTo>
                      <a:close/>
                      <a:moveTo>
                        <a:pt x="642" y="0"/>
                      </a:moveTo>
                      <a:lnTo>
                        <a:pt x="1" y="11433"/>
                      </a:lnTo>
                      <a:lnTo>
                        <a:pt x="11676" y="13202"/>
                      </a:lnTo>
                      <a:lnTo>
                        <a:pt x="13556" y="3583"/>
                      </a:lnTo>
                      <a:lnTo>
                        <a:pt x="13490" y="3561"/>
                      </a:lnTo>
                      <a:lnTo>
                        <a:pt x="13047" y="3273"/>
                      </a:lnTo>
                      <a:lnTo>
                        <a:pt x="12605" y="3008"/>
                      </a:lnTo>
                      <a:lnTo>
                        <a:pt x="12141" y="2742"/>
                      </a:lnTo>
                      <a:lnTo>
                        <a:pt x="11654" y="2521"/>
                      </a:lnTo>
                      <a:lnTo>
                        <a:pt x="11146" y="2300"/>
                      </a:lnTo>
                      <a:lnTo>
                        <a:pt x="10637" y="2079"/>
                      </a:lnTo>
                      <a:lnTo>
                        <a:pt x="10128" y="1880"/>
                      </a:lnTo>
                      <a:lnTo>
                        <a:pt x="9620" y="1703"/>
                      </a:lnTo>
                      <a:lnTo>
                        <a:pt x="8558" y="1371"/>
                      </a:lnTo>
                      <a:lnTo>
                        <a:pt x="7497" y="1084"/>
                      </a:lnTo>
                      <a:lnTo>
                        <a:pt x="6458" y="841"/>
                      </a:lnTo>
                      <a:lnTo>
                        <a:pt x="5463" y="619"/>
                      </a:lnTo>
                      <a:lnTo>
                        <a:pt x="4512" y="465"/>
                      </a:lnTo>
                      <a:lnTo>
                        <a:pt x="3627" y="332"/>
                      </a:lnTo>
                      <a:lnTo>
                        <a:pt x="2831" y="221"/>
                      </a:lnTo>
                      <a:lnTo>
                        <a:pt x="2146" y="133"/>
                      </a:lnTo>
                      <a:lnTo>
                        <a:pt x="1128" y="44"/>
                      </a:lnTo>
                      <a:lnTo>
                        <a:pt x="752" y="22"/>
                      </a:lnTo>
                      <a:lnTo>
                        <a:pt x="6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4"/>
                <p:cNvSpPr/>
                <p:nvPr/>
              </p:nvSpPr>
              <p:spPr>
                <a:xfrm>
                  <a:off x="2721113" y="-1560611"/>
                  <a:ext cx="451041" cy="605257"/>
                </a:xfrm>
                <a:custGeom>
                  <a:avLst/>
                  <a:gdLst/>
                  <a:ahLst/>
                  <a:cxnLst/>
                  <a:rect l="l" t="t" r="r" b="b"/>
                  <a:pathLst>
                    <a:path w="11190" h="15016" extrusionOk="0">
                      <a:moveTo>
                        <a:pt x="3472" y="0"/>
                      </a:moveTo>
                      <a:lnTo>
                        <a:pt x="3318" y="177"/>
                      </a:lnTo>
                      <a:lnTo>
                        <a:pt x="2964" y="686"/>
                      </a:lnTo>
                      <a:lnTo>
                        <a:pt x="2433" y="1460"/>
                      </a:lnTo>
                      <a:lnTo>
                        <a:pt x="2146" y="1946"/>
                      </a:lnTo>
                      <a:lnTo>
                        <a:pt x="1836" y="2499"/>
                      </a:lnTo>
                      <a:lnTo>
                        <a:pt x="1526" y="3074"/>
                      </a:lnTo>
                      <a:lnTo>
                        <a:pt x="1217" y="3715"/>
                      </a:lnTo>
                      <a:lnTo>
                        <a:pt x="929" y="4401"/>
                      </a:lnTo>
                      <a:lnTo>
                        <a:pt x="664" y="5108"/>
                      </a:lnTo>
                      <a:lnTo>
                        <a:pt x="443" y="5838"/>
                      </a:lnTo>
                      <a:lnTo>
                        <a:pt x="244" y="6612"/>
                      </a:lnTo>
                      <a:lnTo>
                        <a:pt x="178" y="7010"/>
                      </a:lnTo>
                      <a:lnTo>
                        <a:pt x="111" y="7408"/>
                      </a:lnTo>
                      <a:lnTo>
                        <a:pt x="67" y="7806"/>
                      </a:lnTo>
                      <a:lnTo>
                        <a:pt x="45" y="8204"/>
                      </a:lnTo>
                      <a:lnTo>
                        <a:pt x="1" y="8824"/>
                      </a:lnTo>
                      <a:lnTo>
                        <a:pt x="1" y="9398"/>
                      </a:lnTo>
                      <a:lnTo>
                        <a:pt x="23" y="9929"/>
                      </a:lnTo>
                      <a:lnTo>
                        <a:pt x="45" y="10416"/>
                      </a:lnTo>
                      <a:lnTo>
                        <a:pt x="67" y="10548"/>
                      </a:lnTo>
                      <a:lnTo>
                        <a:pt x="111" y="10924"/>
                      </a:lnTo>
                      <a:lnTo>
                        <a:pt x="178" y="11278"/>
                      </a:lnTo>
                      <a:lnTo>
                        <a:pt x="266" y="11610"/>
                      </a:lnTo>
                      <a:lnTo>
                        <a:pt x="354" y="11897"/>
                      </a:lnTo>
                      <a:lnTo>
                        <a:pt x="465" y="12185"/>
                      </a:lnTo>
                      <a:lnTo>
                        <a:pt x="598" y="12428"/>
                      </a:lnTo>
                      <a:lnTo>
                        <a:pt x="730" y="12671"/>
                      </a:lnTo>
                      <a:lnTo>
                        <a:pt x="907" y="12870"/>
                      </a:lnTo>
                      <a:lnTo>
                        <a:pt x="1062" y="13091"/>
                      </a:lnTo>
                      <a:lnTo>
                        <a:pt x="1261" y="13268"/>
                      </a:lnTo>
                      <a:lnTo>
                        <a:pt x="1460" y="13445"/>
                      </a:lnTo>
                      <a:lnTo>
                        <a:pt x="1703" y="13600"/>
                      </a:lnTo>
                      <a:lnTo>
                        <a:pt x="1947" y="13755"/>
                      </a:lnTo>
                      <a:lnTo>
                        <a:pt x="2190" y="13910"/>
                      </a:lnTo>
                      <a:lnTo>
                        <a:pt x="2765" y="14175"/>
                      </a:lnTo>
                      <a:lnTo>
                        <a:pt x="2875" y="14241"/>
                      </a:lnTo>
                      <a:lnTo>
                        <a:pt x="3340" y="14418"/>
                      </a:lnTo>
                      <a:lnTo>
                        <a:pt x="3826" y="14595"/>
                      </a:lnTo>
                      <a:lnTo>
                        <a:pt x="4291" y="14750"/>
                      </a:lnTo>
                      <a:lnTo>
                        <a:pt x="4777" y="14860"/>
                      </a:lnTo>
                      <a:lnTo>
                        <a:pt x="5241" y="14927"/>
                      </a:lnTo>
                      <a:lnTo>
                        <a:pt x="5706" y="14993"/>
                      </a:lnTo>
                      <a:lnTo>
                        <a:pt x="6148" y="15015"/>
                      </a:lnTo>
                      <a:lnTo>
                        <a:pt x="7011" y="15015"/>
                      </a:lnTo>
                      <a:lnTo>
                        <a:pt x="7431" y="14971"/>
                      </a:lnTo>
                      <a:lnTo>
                        <a:pt x="7807" y="14927"/>
                      </a:lnTo>
                      <a:lnTo>
                        <a:pt x="8160" y="14860"/>
                      </a:lnTo>
                      <a:lnTo>
                        <a:pt x="8514" y="14772"/>
                      </a:lnTo>
                      <a:lnTo>
                        <a:pt x="8824" y="14684"/>
                      </a:lnTo>
                      <a:lnTo>
                        <a:pt x="9089" y="14573"/>
                      </a:lnTo>
                      <a:lnTo>
                        <a:pt x="9332" y="14462"/>
                      </a:lnTo>
                      <a:lnTo>
                        <a:pt x="9531" y="14352"/>
                      </a:lnTo>
                      <a:lnTo>
                        <a:pt x="11190" y="14153"/>
                      </a:lnTo>
                      <a:lnTo>
                        <a:pt x="11146" y="12959"/>
                      </a:lnTo>
                      <a:lnTo>
                        <a:pt x="11079" y="10283"/>
                      </a:lnTo>
                      <a:lnTo>
                        <a:pt x="11035" y="10283"/>
                      </a:lnTo>
                      <a:lnTo>
                        <a:pt x="9775" y="10239"/>
                      </a:lnTo>
                      <a:lnTo>
                        <a:pt x="9089" y="9133"/>
                      </a:lnTo>
                      <a:lnTo>
                        <a:pt x="7674" y="6833"/>
                      </a:lnTo>
                      <a:lnTo>
                        <a:pt x="7586" y="6679"/>
                      </a:lnTo>
                      <a:lnTo>
                        <a:pt x="34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4"/>
                <p:cNvSpPr/>
                <p:nvPr/>
              </p:nvSpPr>
              <p:spPr>
                <a:xfrm>
                  <a:off x="3167684" y="-1205861"/>
                  <a:ext cx="196136" cy="224634"/>
                </a:xfrm>
                <a:custGeom>
                  <a:avLst/>
                  <a:gdLst/>
                  <a:ahLst/>
                  <a:cxnLst/>
                  <a:rect l="l" t="t" r="r" b="b"/>
                  <a:pathLst>
                    <a:path w="4866" h="5573" extrusionOk="0">
                      <a:moveTo>
                        <a:pt x="2079" y="0"/>
                      </a:moveTo>
                      <a:lnTo>
                        <a:pt x="1969" y="23"/>
                      </a:lnTo>
                      <a:lnTo>
                        <a:pt x="1836" y="67"/>
                      </a:lnTo>
                      <a:lnTo>
                        <a:pt x="1681" y="155"/>
                      </a:lnTo>
                      <a:lnTo>
                        <a:pt x="1327" y="398"/>
                      </a:lnTo>
                      <a:lnTo>
                        <a:pt x="951" y="686"/>
                      </a:lnTo>
                      <a:lnTo>
                        <a:pt x="598" y="1018"/>
                      </a:lnTo>
                      <a:lnTo>
                        <a:pt x="288" y="1305"/>
                      </a:lnTo>
                      <a:lnTo>
                        <a:pt x="0" y="1593"/>
                      </a:lnTo>
                      <a:lnTo>
                        <a:pt x="89" y="5330"/>
                      </a:lnTo>
                      <a:lnTo>
                        <a:pt x="642" y="5396"/>
                      </a:lnTo>
                      <a:lnTo>
                        <a:pt x="1195" y="5462"/>
                      </a:lnTo>
                      <a:lnTo>
                        <a:pt x="1858" y="5507"/>
                      </a:lnTo>
                      <a:lnTo>
                        <a:pt x="2499" y="5551"/>
                      </a:lnTo>
                      <a:lnTo>
                        <a:pt x="3096" y="5573"/>
                      </a:lnTo>
                      <a:lnTo>
                        <a:pt x="3317" y="5551"/>
                      </a:lnTo>
                      <a:lnTo>
                        <a:pt x="3516" y="5529"/>
                      </a:lnTo>
                      <a:lnTo>
                        <a:pt x="3649" y="5485"/>
                      </a:lnTo>
                      <a:lnTo>
                        <a:pt x="3693" y="5440"/>
                      </a:lnTo>
                      <a:lnTo>
                        <a:pt x="3716" y="5418"/>
                      </a:lnTo>
                      <a:lnTo>
                        <a:pt x="3738" y="5330"/>
                      </a:lnTo>
                      <a:lnTo>
                        <a:pt x="3738" y="5241"/>
                      </a:lnTo>
                      <a:lnTo>
                        <a:pt x="3716" y="5175"/>
                      </a:lnTo>
                      <a:lnTo>
                        <a:pt x="3671" y="5086"/>
                      </a:lnTo>
                      <a:lnTo>
                        <a:pt x="3561" y="4954"/>
                      </a:lnTo>
                      <a:lnTo>
                        <a:pt x="3406" y="4843"/>
                      </a:lnTo>
                      <a:lnTo>
                        <a:pt x="3251" y="4755"/>
                      </a:lnTo>
                      <a:lnTo>
                        <a:pt x="3118" y="4688"/>
                      </a:lnTo>
                      <a:lnTo>
                        <a:pt x="2986" y="4622"/>
                      </a:lnTo>
                      <a:lnTo>
                        <a:pt x="3583" y="4622"/>
                      </a:lnTo>
                      <a:lnTo>
                        <a:pt x="3937" y="4600"/>
                      </a:lnTo>
                      <a:lnTo>
                        <a:pt x="4268" y="4578"/>
                      </a:lnTo>
                      <a:lnTo>
                        <a:pt x="4423" y="4534"/>
                      </a:lnTo>
                      <a:lnTo>
                        <a:pt x="4578" y="4489"/>
                      </a:lnTo>
                      <a:lnTo>
                        <a:pt x="4688" y="4445"/>
                      </a:lnTo>
                      <a:lnTo>
                        <a:pt x="4799" y="4379"/>
                      </a:lnTo>
                      <a:lnTo>
                        <a:pt x="4843" y="4290"/>
                      </a:lnTo>
                      <a:lnTo>
                        <a:pt x="4865" y="4202"/>
                      </a:lnTo>
                      <a:lnTo>
                        <a:pt x="4865" y="4113"/>
                      </a:lnTo>
                      <a:lnTo>
                        <a:pt x="4799" y="4047"/>
                      </a:lnTo>
                      <a:lnTo>
                        <a:pt x="4711" y="3959"/>
                      </a:lnTo>
                      <a:lnTo>
                        <a:pt x="4600" y="3914"/>
                      </a:lnTo>
                      <a:lnTo>
                        <a:pt x="4445" y="3848"/>
                      </a:lnTo>
                      <a:lnTo>
                        <a:pt x="4290" y="3804"/>
                      </a:lnTo>
                      <a:lnTo>
                        <a:pt x="3959" y="3715"/>
                      </a:lnTo>
                      <a:lnTo>
                        <a:pt x="3605" y="3671"/>
                      </a:lnTo>
                      <a:lnTo>
                        <a:pt x="3317" y="3649"/>
                      </a:lnTo>
                      <a:lnTo>
                        <a:pt x="3030" y="3627"/>
                      </a:lnTo>
                      <a:lnTo>
                        <a:pt x="3317" y="3583"/>
                      </a:lnTo>
                      <a:lnTo>
                        <a:pt x="3605" y="3516"/>
                      </a:lnTo>
                      <a:lnTo>
                        <a:pt x="3959" y="3450"/>
                      </a:lnTo>
                      <a:lnTo>
                        <a:pt x="4290" y="3340"/>
                      </a:lnTo>
                      <a:lnTo>
                        <a:pt x="4578" y="3229"/>
                      </a:lnTo>
                      <a:lnTo>
                        <a:pt x="4688" y="3141"/>
                      </a:lnTo>
                      <a:lnTo>
                        <a:pt x="4777" y="3074"/>
                      </a:lnTo>
                      <a:lnTo>
                        <a:pt x="4843" y="2986"/>
                      </a:lnTo>
                      <a:lnTo>
                        <a:pt x="4865" y="2897"/>
                      </a:lnTo>
                      <a:lnTo>
                        <a:pt x="4821" y="2809"/>
                      </a:lnTo>
                      <a:lnTo>
                        <a:pt x="4755" y="2720"/>
                      </a:lnTo>
                      <a:lnTo>
                        <a:pt x="4666" y="2654"/>
                      </a:lnTo>
                      <a:lnTo>
                        <a:pt x="4534" y="2610"/>
                      </a:lnTo>
                      <a:lnTo>
                        <a:pt x="4379" y="2566"/>
                      </a:lnTo>
                      <a:lnTo>
                        <a:pt x="4202" y="2521"/>
                      </a:lnTo>
                      <a:lnTo>
                        <a:pt x="3826" y="2477"/>
                      </a:lnTo>
                      <a:lnTo>
                        <a:pt x="3450" y="2455"/>
                      </a:lnTo>
                      <a:lnTo>
                        <a:pt x="2809" y="2455"/>
                      </a:lnTo>
                      <a:lnTo>
                        <a:pt x="3096" y="2344"/>
                      </a:lnTo>
                      <a:lnTo>
                        <a:pt x="3384" y="2234"/>
                      </a:lnTo>
                      <a:lnTo>
                        <a:pt x="3693" y="2079"/>
                      </a:lnTo>
                      <a:lnTo>
                        <a:pt x="4003" y="1902"/>
                      </a:lnTo>
                      <a:lnTo>
                        <a:pt x="4158" y="1814"/>
                      </a:lnTo>
                      <a:lnTo>
                        <a:pt x="4268" y="1703"/>
                      </a:lnTo>
                      <a:lnTo>
                        <a:pt x="4379" y="1593"/>
                      </a:lnTo>
                      <a:lnTo>
                        <a:pt x="4445" y="1482"/>
                      </a:lnTo>
                      <a:lnTo>
                        <a:pt x="4467" y="1349"/>
                      </a:lnTo>
                      <a:lnTo>
                        <a:pt x="4467" y="1239"/>
                      </a:lnTo>
                      <a:lnTo>
                        <a:pt x="4445" y="1195"/>
                      </a:lnTo>
                      <a:lnTo>
                        <a:pt x="4401" y="1128"/>
                      </a:lnTo>
                      <a:lnTo>
                        <a:pt x="4313" y="1062"/>
                      </a:lnTo>
                      <a:lnTo>
                        <a:pt x="4180" y="1018"/>
                      </a:lnTo>
                      <a:lnTo>
                        <a:pt x="3826" y="1018"/>
                      </a:lnTo>
                      <a:lnTo>
                        <a:pt x="3627" y="1040"/>
                      </a:lnTo>
                      <a:lnTo>
                        <a:pt x="3185" y="1128"/>
                      </a:lnTo>
                      <a:lnTo>
                        <a:pt x="2765" y="1239"/>
                      </a:lnTo>
                      <a:lnTo>
                        <a:pt x="2389" y="1371"/>
                      </a:lnTo>
                      <a:lnTo>
                        <a:pt x="2035" y="1504"/>
                      </a:lnTo>
                      <a:lnTo>
                        <a:pt x="2101" y="1327"/>
                      </a:lnTo>
                      <a:lnTo>
                        <a:pt x="2168" y="1128"/>
                      </a:lnTo>
                      <a:lnTo>
                        <a:pt x="2212" y="885"/>
                      </a:lnTo>
                      <a:lnTo>
                        <a:pt x="2256" y="642"/>
                      </a:lnTo>
                      <a:lnTo>
                        <a:pt x="2278" y="398"/>
                      </a:lnTo>
                      <a:lnTo>
                        <a:pt x="2256" y="288"/>
                      </a:lnTo>
                      <a:lnTo>
                        <a:pt x="2234" y="199"/>
                      </a:lnTo>
                      <a:lnTo>
                        <a:pt x="2212" y="111"/>
                      </a:lnTo>
                      <a:lnTo>
                        <a:pt x="2145" y="45"/>
                      </a:lnTo>
                      <a:lnTo>
                        <a:pt x="2123" y="23"/>
                      </a:lnTo>
                      <a:lnTo>
                        <a:pt x="2079" y="0"/>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4"/>
                <p:cNvSpPr/>
                <p:nvPr/>
              </p:nvSpPr>
              <p:spPr>
                <a:xfrm>
                  <a:off x="3774680" y="-1459881"/>
                  <a:ext cx="87387" cy="160464"/>
                </a:xfrm>
                <a:custGeom>
                  <a:avLst/>
                  <a:gdLst/>
                  <a:ahLst/>
                  <a:cxnLst/>
                  <a:rect l="l" t="t" r="r" b="b"/>
                  <a:pathLst>
                    <a:path w="2168" h="3981" extrusionOk="0">
                      <a:moveTo>
                        <a:pt x="1416" y="0"/>
                      </a:moveTo>
                      <a:lnTo>
                        <a:pt x="1350" y="155"/>
                      </a:lnTo>
                      <a:lnTo>
                        <a:pt x="1261" y="288"/>
                      </a:lnTo>
                      <a:lnTo>
                        <a:pt x="1062" y="575"/>
                      </a:lnTo>
                      <a:lnTo>
                        <a:pt x="819" y="686"/>
                      </a:lnTo>
                      <a:lnTo>
                        <a:pt x="576" y="840"/>
                      </a:lnTo>
                      <a:lnTo>
                        <a:pt x="377" y="1017"/>
                      </a:lnTo>
                      <a:lnTo>
                        <a:pt x="178" y="1216"/>
                      </a:lnTo>
                      <a:lnTo>
                        <a:pt x="89" y="1349"/>
                      </a:lnTo>
                      <a:lnTo>
                        <a:pt x="23" y="1482"/>
                      </a:lnTo>
                      <a:lnTo>
                        <a:pt x="1" y="1570"/>
                      </a:lnTo>
                      <a:lnTo>
                        <a:pt x="1" y="1659"/>
                      </a:lnTo>
                      <a:lnTo>
                        <a:pt x="1" y="1769"/>
                      </a:lnTo>
                      <a:lnTo>
                        <a:pt x="45" y="1858"/>
                      </a:lnTo>
                      <a:lnTo>
                        <a:pt x="133" y="2012"/>
                      </a:lnTo>
                      <a:lnTo>
                        <a:pt x="288" y="2167"/>
                      </a:lnTo>
                      <a:lnTo>
                        <a:pt x="244" y="2278"/>
                      </a:lnTo>
                      <a:lnTo>
                        <a:pt x="200" y="2388"/>
                      </a:lnTo>
                      <a:lnTo>
                        <a:pt x="200" y="2521"/>
                      </a:lnTo>
                      <a:lnTo>
                        <a:pt x="222" y="2632"/>
                      </a:lnTo>
                      <a:lnTo>
                        <a:pt x="266" y="2742"/>
                      </a:lnTo>
                      <a:lnTo>
                        <a:pt x="332" y="2853"/>
                      </a:lnTo>
                      <a:lnTo>
                        <a:pt x="421" y="2941"/>
                      </a:lnTo>
                      <a:lnTo>
                        <a:pt x="531" y="3030"/>
                      </a:lnTo>
                      <a:lnTo>
                        <a:pt x="355" y="3118"/>
                      </a:lnTo>
                      <a:lnTo>
                        <a:pt x="288" y="3184"/>
                      </a:lnTo>
                      <a:lnTo>
                        <a:pt x="200" y="3251"/>
                      </a:lnTo>
                      <a:lnTo>
                        <a:pt x="155" y="3339"/>
                      </a:lnTo>
                      <a:lnTo>
                        <a:pt x="111" y="3450"/>
                      </a:lnTo>
                      <a:lnTo>
                        <a:pt x="111" y="3538"/>
                      </a:lnTo>
                      <a:lnTo>
                        <a:pt x="133" y="3627"/>
                      </a:lnTo>
                      <a:lnTo>
                        <a:pt x="178" y="3737"/>
                      </a:lnTo>
                      <a:lnTo>
                        <a:pt x="266" y="3804"/>
                      </a:lnTo>
                      <a:lnTo>
                        <a:pt x="355" y="3870"/>
                      </a:lnTo>
                      <a:lnTo>
                        <a:pt x="443" y="3914"/>
                      </a:lnTo>
                      <a:lnTo>
                        <a:pt x="554" y="3958"/>
                      </a:lnTo>
                      <a:lnTo>
                        <a:pt x="642" y="3980"/>
                      </a:lnTo>
                      <a:lnTo>
                        <a:pt x="863" y="3980"/>
                      </a:lnTo>
                      <a:lnTo>
                        <a:pt x="1084" y="3958"/>
                      </a:lnTo>
                      <a:lnTo>
                        <a:pt x="1283" y="3870"/>
                      </a:lnTo>
                      <a:lnTo>
                        <a:pt x="1482" y="3759"/>
                      </a:lnTo>
                      <a:lnTo>
                        <a:pt x="1659" y="3627"/>
                      </a:lnTo>
                      <a:lnTo>
                        <a:pt x="1814" y="3494"/>
                      </a:lnTo>
                      <a:lnTo>
                        <a:pt x="1902" y="3383"/>
                      </a:lnTo>
                      <a:lnTo>
                        <a:pt x="1991" y="3273"/>
                      </a:lnTo>
                      <a:lnTo>
                        <a:pt x="2013" y="3184"/>
                      </a:lnTo>
                      <a:lnTo>
                        <a:pt x="2035" y="3074"/>
                      </a:lnTo>
                      <a:lnTo>
                        <a:pt x="2035" y="2875"/>
                      </a:lnTo>
                      <a:lnTo>
                        <a:pt x="1991" y="2698"/>
                      </a:lnTo>
                      <a:lnTo>
                        <a:pt x="1902" y="2499"/>
                      </a:lnTo>
                      <a:lnTo>
                        <a:pt x="2035" y="2366"/>
                      </a:lnTo>
                      <a:lnTo>
                        <a:pt x="2101" y="2211"/>
                      </a:lnTo>
                      <a:lnTo>
                        <a:pt x="2168" y="2057"/>
                      </a:lnTo>
                      <a:lnTo>
                        <a:pt x="2168" y="1880"/>
                      </a:lnTo>
                      <a:lnTo>
                        <a:pt x="2146" y="1703"/>
                      </a:lnTo>
                      <a:lnTo>
                        <a:pt x="2079" y="1548"/>
                      </a:lnTo>
                      <a:lnTo>
                        <a:pt x="1991" y="1393"/>
                      </a:lnTo>
                      <a:lnTo>
                        <a:pt x="1880" y="1261"/>
                      </a:lnTo>
                      <a:lnTo>
                        <a:pt x="1947" y="1106"/>
                      </a:lnTo>
                      <a:lnTo>
                        <a:pt x="1991" y="907"/>
                      </a:lnTo>
                      <a:lnTo>
                        <a:pt x="1969" y="730"/>
                      </a:lnTo>
                      <a:lnTo>
                        <a:pt x="1925" y="531"/>
                      </a:lnTo>
                      <a:lnTo>
                        <a:pt x="1858" y="354"/>
                      </a:lnTo>
                      <a:lnTo>
                        <a:pt x="1726" y="221"/>
                      </a:lnTo>
                      <a:lnTo>
                        <a:pt x="1593" y="89"/>
                      </a:lnTo>
                      <a:lnTo>
                        <a:pt x="1416" y="0"/>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4"/>
                <p:cNvSpPr/>
                <p:nvPr/>
              </p:nvSpPr>
              <p:spPr>
                <a:xfrm>
                  <a:off x="3782701" y="-1413568"/>
                  <a:ext cx="72231" cy="44620"/>
                </a:xfrm>
                <a:custGeom>
                  <a:avLst/>
                  <a:gdLst/>
                  <a:ahLst/>
                  <a:cxnLst/>
                  <a:rect l="l" t="t" r="r" b="b"/>
                  <a:pathLst>
                    <a:path w="1792" h="1107" extrusionOk="0">
                      <a:moveTo>
                        <a:pt x="1659" y="1"/>
                      </a:moveTo>
                      <a:lnTo>
                        <a:pt x="1615" y="23"/>
                      </a:lnTo>
                      <a:lnTo>
                        <a:pt x="1593" y="45"/>
                      </a:lnTo>
                      <a:lnTo>
                        <a:pt x="1482" y="200"/>
                      </a:lnTo>
                      <a:lnTo>
                        <a:pt x="1350" y="333"/>
                      </a:lnTo>
                      <a:lnTo>
                        <a:pt x="1195" y="443"/>
                      </a:lnTo>
                      <a:lnTo>
                        <a:pt x="1040" y="532"/>
                      </a:lnTo>
                      <a:lnTo>
                        <a:pt x="819" y="664"/>
                      </a:lnTo>
                      <a:lnTo>
                        <a:pt x="598" y="753"/>
                      </a:lnTo>
                      <a:lnTo>
                        <a:pt x="355" y="841"/>
                      </a:lnTo>
                      <a:lnTo>
                        <a:pt x="111" y="886"/>
                      </a:lnTo>
                      <a:lnTo>
                        <a:pt x="67" y="886"/>
                      </a:lnTo>
                      <a:lnTo>
                        <a:pt x="23" y="930"/>
                      </a:lnTo>
                      <a:lnTo>
                        <a:pt x="1" y="952"/>
                      </a:lnTo>
                      <a:lnTo>
                        <a:pt x="1" y="996"/>
                      </a:lnTo>
                      <a:lnTo>
                        <a:pt x="1" y="1040"/>
                      </a:lnTo>
                      <a:lnTo>
                        <a:pt x="45" y="1085"/>
                      </a:lnTo>
                      <a:lnTo>
                        <a:pt x="67" y="1107"/>
                      </a:lnTo>
                      <a:lnTo>
                        <a:pt x="111" y="1107"/>
                      </a:lnTo>
                      <a:lnTo>
                        <a:pt x="399" y="1062"/>
                      </a:lnTo>
                      <a:lnTo>
                        <a:pt x="664" y="974"/>
                      </a:lnTo>
                      <a:lnTo>
                        <a:pt x="907" y="863"/>
                      </a:lnTo>
                      <a:lnTo>
                        <a:pt x="1151" y="731"/>
                      </a:lnTo>
                      <a:lnTo>
                        <a:pt x="1328" y="620"/>
                      </a:lnTo>
                      <a:lnTo>
                        <a:pt x="1504" y="487"/>
                      </a:lnTo>
                      <a:lnTo>
                        <a:pt x="1659" y="333"/>
                      </a:lnTo>
                      <a:lnTo>
                        <a:pt x="1792" y="156"/>
                      </a:lnTo>
                      <a:lnTo>
                        <a:pt x="1792" y="134"/>
                      </a:lnTo>
                      <a:lnTo>
                        <a:pt x="1792" y="89"/>
                      </a:lnTo>
                      <a:lnTo>
                        <a:pt x="1770" y="45"/>
                      </a:lnTo>
                      <a:lnTo>
                        <a:pt x="1748" y="23"/>
                      </a:lnTo>
                      <a:lnTo>
                        <a:pt x="170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24"/>
                <p:cNvSpPr/>
                <p:nvPr/>
              </p:nvSpPr>
              <p:spPr>
                <a:xfrm>
                  <a:off x="3790723" y="-1363626"/>
                  <a:ext cx="65097" cy="30352"/>
                </a:xfrm>
                <a:custGeom>
                  <a:avLst/>
                  <a:gdLst/>
                  <a:ahLst/>
                  <a:cxnLst/>
                  <a:rect l="l" t="t" r="r" b="b"/>
                  <a:pathLst>
                    <a:path w="1615" h="753" extrusionOk="0">
                      <a:moveTo>
                        <a:pt x="1504" y="0"/>
                      </a:moveTo>
                      <a:lnTo>
                        <a:pt x="1460" y="22"/>
                      </a:lnTo>
                      <a:lnTo>
                        <a:pt x="1438" y="45"/>
                      </a:lnTo>
                      <a:lnTo>
                        <a:pt x="1283" y="177"/>
                      </a:lnTo>
                      <a:lnTo>
                        <a:pt x="1151" y="288"/>
                      </a:lnTo>
                      <a:lnTo>
                        <a:pt x="996" y="376"/>
                      </a:lnTo>
                      <a:lnTo>
                        <a:pt x="841" y="465"/>
                      </a:lnTo>
                      <a:lnTo>
                        <a:pt x="664" y="509"/>
                      </a:lnTo>
                      <a:lnTo>
                        <a:pt x="487" y="531"/>
                      </a:lnTo>
                      <a:lnTo>
                        <a:pt x="310" y="531"/>
                      </a:lnTo>
                      <a:lnTo>
                        <a:pt x="133" y="509"/>
                      </a:lnTo>
                      <a:lnTo>
                        <a:pt x="89" y="509"/>
                      </a:lnTo>
                      <a:lnTo>
                        <a:pt x="45" y="531"/>
                      </a:lnTo>
                      <a:lnTo>
                        <a:pt x="23" y="553"/>
                      </a:lnTo>
                      <a:lnTo>
                        <a:pt x="1" y="597"/>
                      </a:lnTo>
                      <a:lnTo>
                        <a:pt x="1" y="642"/>
                      </a:lnTo>
                      <a:lnTo>
                        <a:pt x="1" y="664"/>
                      </a:lnTo>
                      <a:lnTo>
                        <a:pt x="45" y="708"/>
                      </a:lnTo>
                      <a:lnTo>
                        <a:pt x="67" y="730"/>
                      </a:lnTo>
                      <a:lnTo>
                        <a:pt x="244" y="752"/>
                      </a:lnTo>
                      <a:lnTo>
                        <a:pt x="399" y="752"/>
                      </a:lnTo>
                      <a:lnTo>
                        <a:pt x="664" y="730"/>
                      </a:lnTo>
                      <a:lnTo>
                        <a:pt x="907" y="664"/>
                      </a:lnTo>
                      <a:lnTo>
                        <a:pt x="1106" y="575"/>
                      </a:lnTo>
                      <a:lnTo>
                        <a:pt x="1283" y="465"/>
                      </a:lnTo>
                      <a:lnTo>
                        <a:pt x="1438" y="332"/>
                      </a:lnTo>
                      <a:lnTo>
                        <a:pt x="1593" y="199"/>
                      </a:lnTo>
                      <a:lnTo>
                        <a:pt x="1615" y="155"/>
                      </a:lnTo>
                      <a:lnTo>
                        <a:pt x="1615" y="111"/>
                      </a:lnTo>
                      <a:lnTo>
                        <a:pt x="1615" y="67"/>
                      </a:lnTo>
                      <a:lnTo>
                        <a:pt x="1593" y="22"/>
                      </a:lnTo>
                      <a:lnTo>
                        <a:pt x="154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24"/>
                <p:cNvSpPr/>
                <p:nvPr/>
              </p:nvSpPr>
              <p:spPr>
                <a:xfrm>
                  <a:off x="3045551" y="-1692538"/>
                  <a:ext cx="191702" cy="65983"/>
                </a:xfrm>
                <a:custGeom>
                  <a:avLst/>
                  <a:gdLst/>
                  <a:ahLst/>
                  <a:cxnLst/>
                  <a:rect l="l" t="t" r="r" b="b"/>
                  <a:pathLst>
                    <a:path w="4756" h="1637" extrusionOk="0">
                      <a:moveTo>
                        <a:pt x="111" y="0"/>
                      </a:moveTo>
                      <a:lnTo>
                        <a:pt x="1" y="45"/>
                      </a:lnTo>
                      <a:lnTo>
                        <a:pt x="156" y="244"/>
                      </a:lnTo>
                      <a:lnTo>
                        <a:pt x="333" y="465"/>
                      </a:lnTo>
                      <a:lnTo>
                        <a:pt x="510" y="642"/>
                      </a:lnTo>
                      <a:lnTo>
                        <a:pt x="686" y="819"/>
                      </a:lnTo>
                      <a:lnTo>
                        <a:pt x="885" y="996"/>
                      </a:lnTo>
                      <a:lnTo>
                        <a:pt x="1107" y="1128"/>
                      </a:lnTo>
                      <a:lnTo>
                        <a:pt x="1306" y="1261"/>
                      </a:lnTo>
                      <a:lnTo>
                        <a:pt x="1527" y="1372"/>
                      </a:lnTo>
                      <a:lnTo>
                        <a:pt x="1836" y="1482"/>
                      </a:lnTo>
                      <a:lnTo>
                        <a:pt x="2146" y="1571"/>
                      </a:lnTo>
                      <a:lnTo>
                        <a:pt x="2478" y="1615"/>
                      </a:lnTo>
                      <a:lnTo>
                        <a:pt x="2787" y="1637"/>
                      </a:lnTo>
                      <a:lnTo>
                        <a:pt x="3075" y="1637"/>
                      </a:lnTo>
                      <a:lnTo>
                        <a:pt x="3340" y="1593"/>
                      </a:lnTo>
                      <a:lnTo>
                        <a:pt x="3583" y="1526"/>
                      </a:lnTo>
                      <a:lnTo>
                        <a:pt x="3849" y="1438"/>
                      </a:lnTo>
                      <a:lnTo>
                        <a:pt x="3981" y="1372"/>
                      </a:lnTo>
                      <a:lnTo>
                        <a:pt x="4114" y="1283"/>
                      </a:lnTo>
                      <a:lnTo>
                        <a:pt x="4247" y="1172"/>
                      </a:lnTo>
                      <a:lnTo>
                        <a:pt x="4379" y="1062"/>
                      </a:lnTo>
                      <a:lnTo>
                        <a:pt x="4512" y="951"/>
                      </a:lnTo>
                      <a:lnTo>
                        <a:pt x="4600" y="797"/>
                      </a:lnTo>
                      <a:lnTo>
                        <a:pt x="4689" y="642"/>
                      </a:lnTo>
                      <a:lnTo>
                        <a:pt x="4755" y="487"/>
                      </a:lnTo>
                      <a:lnTo>
                        <a:pt x="4645" y="443"/>
                      </a:lnTo>
                      <a:lnTo>
                        <a:pt x="4600" y="598"/>
                      </a:lnTo>
                      <a:lnTo>
                        <a:pt x="4512" y="730"/>
                      </a:lnTo>
                      <a:lnTo>
                        <a:pt x="4424" y="863"/>
                      </a:lnTo>
                      <a:lnTo>
                        <a:pt x="4313" y="996"/>
                      </a:lnTo>
                      <a:lnTo>
                        <a:pt x="4180" y="1084"/>
                      </a:lnTo>
                      <a:lnTo>
                        <a:pt x="4048" y="1172"/>
                      </a:lnTo>
                      <a:lnTo>
                        <a:pt x="3804" y="1327"/>
                      </a:lnTo>
                      <a:lnTo>
                        <a:pt x="3539" y="1416"/>
                      </a:lnTo>
                      <a:lnTo>
                        <a:pt x="3274" y="1482"/>
                      </a:lnTo>
                      <a:lnTo>
                        <a:pt x="2986" y="1526"/>
                      </a:lnTo>
                      <a:lnTo>
                        <a:pt x="2699" y="1526"/>
                      </a:lnTo>
                      <a:lnTo>
                        <a:pt x="2433" y="1504"/>
                      </a:lnTo>
                      <a:lnTo>
                        <a:pt x="2146" y="1460"/>
                      </a:lnTo>
                      <a:lnTo>
                        <a:pt x="1858" y="1372"/>
                      </a:lnTo>
                      <a:lnTo>
                        <a:pt x="1571" y="1261"/>
                      </a:lnTo>
                      <a:lnTo>
                        <a:pt x="1372" y="1150"/>
                      </a:lnTo>
                      <a:lnTo>
                        <a:pt x="1173" y="1040"/>
                      </a:lnTo>
                      <a:lnTo>
                        <a:pt x="974" y="907"/>
                      </a:lnTo>
                      <a:lnTo>
                        <a:pt x="775" y="752"/>
                      </a:lnTo>
                      <a:lnTo>
                        <a:pt x="598" y="575"/>
                      </a:lnTo>
                      <a:lnTo>
                        <a:pt x="421" y="399"/>
                      </a:lnTo>
                      <a:lnTo>
                        <a:pt x="266" y="200"/>
                      </a:lnTo>
                      <a:lnTo>
                        <a:pt x="11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4"/>
                <p:cNvSpPr/>
                <p:nvPr/>
              </p:nvSpPr>
              <p:spPr>
                <a:xfrm>
                  <a:off x="2901168" y="-1602531"/>
                  <a:ext cx="140875" cy="178320"/>
                </a:xfrm>
                <a:custGeom>
                  <a:avLst/>
                  <a:gdLst/>
                  <a:ahLst/>
                  <a:cxnLst/>
                  <a:rect l="l" t="t" r="r" b="b"/>
                  <a:pathLst>
                    <a:path w="3495" h="4424" extrusionOk="0">
                      <a:moveTo>
                        <a:pt x="111" y="1"/>
                      </a:moveTo>
                      <a:lnTo>
                        <a:pt x="1" y="89"/>
                      </a:lnTo>
                      <a:lnTo>
                        <a:pt x="332" y="200"/>
                      </a:lnTo>
                      <a:lnTo>
                        <a:pt x="642" y="355"/>
                      </a:lnTo>
                      <a:lnTo>
                        <a:pt x="929" y="510"/>
                      </a:lnTo>
                      <a:lnTo>
                        <a:pt x="1217" y="686"/>
                      </a:lnTo>
                      <a:lnTo>
                        <a:pt x="1482" y="885"/>
                      </a:lnTo>
                      <a:lnTo>
                        <a:pt x="1747" y="1084"/>
                      </a:lnTo>
                      <a:lnTo>
                        <a:pt x="1991" y="1328"/>
                      </a:lnTo>
                      <a:lnTo>
                        <a:pt x="2212" y="1571"/>
                      </a:lnTo>
                      <a:lnTo>
                        <a:pt x="2455" y="1881"/>
                      </a:lnTo>
                      <a:lnTo>
                        <a:pt x="2654" y="2190"/>
                      </a:lnTo>
                      <a:lnTo>
                        <a:pt x="2853" y="2522"/>
                      </a:lnTo>
                      <a:lnTo>
                        <a:pt x="3008" y="2876"/>
                      </a:lnTo>
                      <a:lnTo>
                        <a:pt x="3141" y="3229"/>
                      </a:lnTo>
                      <a:lnTo>
                        <a:pt x="3251" y="3605"/>
                      </a:lnTo>
                      <a:lnTo>
                        <a:pt x="3340" y="3981"/>
                      </a:lnTo>
                      <a:lnTo>
                        <a:pt x="3384" y="4357"/>
                      </a:lnTo>
                      <a:lnTo>
                        <a:pt x="3406" y="4402"/>
                      </a:lnTo>
                      <a:lnTo>
                        <a:pt x="3428" y="4424"/>
                      </a:lnTo>
                      <a:lnTo>
                        <a:pt x="3450" y="4424"/>
                      </a:lnTo>
                      <a:lnTo>
                        <a:pt x="3472" y="4402"/>
                      </a:lnTo>
                      <a:lnTo>
                        <a:pt x="3494" y="4357"/>
                      </a:lnTo>
                      <a:lnTo>
                        <a:pt x="3450" y="3959"/>
                      </a:lnTo>
                      <a:lnTo>
                        <a:pt x="3362" y="3583"/>
                      </a:lnTo>
                      <a:lnTo>
                        <a:pt x="3251" y="3207"/>
                      </a:lnTo>
                      <a:lnTo>
                        <a:pt x="3119" y="2831"/>
                      </a:lnTo>
                      <a:lnTo>
                        <a:pt x="2964" y="2478"/>
                      </a:lnTo>
                      <a:lnTo>
                        <a:pt x="2765" y="2146"/>
                      </a:lnTo>
                      <a:lnTo>
                        <a:pt x="2544" y="1814"/>
                      </a:lnTo>
                      <a:lnTo>
                        <a:pt x="2300" y="1505"/>
                      </a:lnTo>
                      <a:lnTo>
                        <a:pt x="2079" y="1261"/>
                      </a:lnTo>
                      <a:lnTo>
                        <a:pt x="1836" y="1018"/>
                      </a:lnTo>
                      <a:lnTo>
                        <a:pt x="1571" y="797"/>
                      </a:lnTo>
                      <a:lnTo>
                        <a:pt x="1305" y="598"/>
                      </a:lnTo>
                      <a:lnTo>
                        <a:pt x="1018" y="421"/>
                      </a:lnTo>
                      <a:lnTo>
                        <a:pt x="730" y="266"/>
                      </a:lnTo>
                      <a:lnTo>
                        <a:pt x="421" y="134"/>
                      </a:lnTo>
                      <a:lnTo>
                        <a:pt x="11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24"/>
                <p:cNvSpPr/>
                <p:nvPr/>
              </p:nvSpPr>
              <p:spPr>
                <a:xfrm>
                  <a:off x="2951069" y="-1256689"/>
                  <a:ext cx="215766" cy="115038"/>
                </a:xfrm>
                <a:custGeom>
                  <a:avLst/>
                  <a:gdLst/>
                  <a:ahLst/>
                  <a:cxnLst/>
                  <a:rect l="l" t="t" r="r" b="b"/>
                  <a:pathLst>
                    <a:path w="5353" h="2854" extrusionOk="0">
                      <a:moveTo>
                        <a:pt x="67" y="1"/>
                      </a:moveTo>
                      <a:lnTo>
                        <a:pt x="23" y="23"/>
                      </a:lnTo>
                      <a:lnTo>
                        <a:pt x="1" y="45"/>
                      </a:lnTo>
                      <a:lnTo>
                        <a:pt x="23" y="89"/>
                      </a:lnTo>
                      <a:lnTo>
                        <a:pt x="67" y="112"/>
                      </a:lnTo>
                      <a:lnTo>
                        <a:pt x="333" y="134"/>
                      </a:lnTo>
                      <a:lnTo>
                        <a:pt x="576" y="178"/>
                      </a:lnTo>
                      <a:lnTo>
                        <a:pt x="1062" y="288"/>
                      </a:lnTo>
                      <a:lnTo>
                        <a:pt x="1505" y="421"/>
                      </a:lnTo>
                      <a:lnTo>
                        <a:pt x="1903" y="598"/>
                      </a:lnTo>
                      <a:lnTo>
                        <a:pt x="2256" y="797"/>
                      </a:lnTo>
                      <a:lnTo>
                        <a:pt x="2588" y="1018"/>
                      </a:lnTo>
                      <a:lnTo>
                        <a:pt x="2876" y="1261"/>
                      </a:lnTo>
                      <a:lnTo>
                        <a:pt x="3119" y="1483"/>
                      </a:lnTo>
                      <a:lnTo>
                        <a:pt x="3340" y="1726"/>
                      </a:lnTo>
                      <a:lnTo>
                        <a:pt x="3517" y="1947"/>
                      </a:lnTo>
                      <a:lnTo>
                        <a:pt x="3672" y="2146"/>
                      </a:lnTo>
                      <a:lnTo>
                        <a:pt x="3804" y="2345"/>
                      </a:lnTo>
                      <a:lnTo>
                        <a:pt x="3959" y="2610"/>
                      </a:lnTo>
                      <a:lnTo>
                        <a:pt x="4003" y="2721"/>
                      </a:lnTo>
                      <a:lnTo>
                        <a:pt x="4026" y="2765"/>
                      </a:lnTo>
                      <a:lnTo>
                        <a:pt x="4070" y="2765"/>
                      </a:lnTo>
                      <a:lnTo>
                        <a:pt x="5286" y="2854"/>
                      </a:lnTo>
                      <a:lnTo>
                        <a:pt x="5308" y="2854"/>
                      </a:lnTo>
                      <a:lnTo>
                        <a:pt x="5330" y="2831"/>
                      </a:lnTo>
                      <a:lnTo>
                        <a:pt x="5352" y="2787"/>
                      </a:lnTo>
                      <a:lnTo>
                        <a:pt x="5352" y="2765"/>
                      </a:lnTo>
                      <a:lnTo>
                        <a:pt x="5308" y="2743"/>
                      </a:lnTo>
                      <a:lnTo>
                        <a:pt x="4114" y="2655"/>
                      </a:lnTo>
                      <a:lnTo>
                        <a:pt x="4003" y="2456"/>
                      </a:lnTo>
                      <a:lnTo>
                        <a:pt x="3804" y="2146"/>
                      </a:lnTo>
                      <a:lnTo>
                        <a:pt x="3672" y="1947"/>
                      </a:lnTo>
                      <a:lnTo>
                        <a:pt x="3495" y="1726"/>
                      </a:lnTo>
                      <a:lnTo>
                        <a:pt x="3318" y="1505"/>
                      </a:lnTo>
                      <a:lnTo>
                        <a:pt x="3075" y="1284"/>
                      </a:lnTo>
                      <a:lnTo>
                        <a:pt x="2831" y="1062"/>
                      </a:lnTo>
                      <a:lnTo>
                        <a:pt x="2544" y="841"/>
                      </a:lnTo>
                      <a:lnTo>
                        <a:pt x="2212" y="642"/>
                      </a:lnTo>
                      <a:lnTo>
                        <a:pt x="1858" y="465"/>
                      </a:lnTo>
                      <a:lnTo>
                        <a:pt x="1460" y="288"/>
                      </a:lnTo>
                      <a:lnTo>
                        <a:pt x="1040" y="156"/>
                      </a:lnTo>
                      <a:lnTo>
                        <a:pt x="576" y="67"/>
                      </a:lnTo>
                      <a:lnTo>
                        <a:pt x="6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4"/>
                <p:cNvSpPr/>
                <p:nvPr/>
              </p:nvSpPr>
              <p:spPr>
                <a:xfrm>
                  <a:off x="3010806" y="-1312838"/>
                  <a:ext cx="23217" cy="73158"/>
                </a:xfrm>
                <a:custGeom>
                  <a:avLst/>
                  <a:gdLst/>
                  <a:ahLst/>
                  <a:cxnLst/>
                  <a:rect l="l" t="t" r="r" b="b"/>
                  <a:pathLst>
                    <a:path w="576" h="1815" extrusionOk="0">
                      <a:moveTo>
                        <a:pt x="531" y="1"/>
                      </a:moveTo>
                      <a:lnTo>
                        <a:pt x="487" y="23"/>
                      </a:lnTo>
                      <a:lnTo>
                        <a:pt x="465" y="45"/>
                      </a:lnTo>
                      <a:lnTo>
                        <a:pt x="399" y="487"/>
                      </a:lnTo>
                      <a:lnTo>
                        <a:pt x="310" y="907"/>
                      </a:lnTo>
                      <a:lnTo>
                        <a:pt x="177" y="1328"/>
                      </a:lnTo>
                      <a:lnTo>
                        <a:pt x="0" y="1726"/>
                      </a:lnTo>
                      <a:lnTo>
                        <a:pt x="0" y="1770"/>
                      </a:lnTo>
                      <a:lnTo>
                        <a:pt x="23" y="1814"/>
                      </a:lnTo>
                      <a:lnTo>
                        <a:pt x="89" y="1814"/>
                      </a:lnTo>
                      <a:lnTo>
                        <a:pt x="111" y="1792"/>
                      </a:lnTo>
                      <a:lnTo>
                        <a:pt x="288" y="1372"/>
                      </a:lnTo>
                      <a:lnTo>
                        <a:pt x="421" y="952"/>
                      </a:lnTo>
                      <a:lnTo>
                        <a:pt x="509" y="509"/>
                      </a:lnTo>
                      <a:lnTo>
                        <a:pt x="575" y="67"/>
                      </a:lnTo>
                      <a:lnTo>
                        <a:pt x="575" y="23"/>
                      </a:lnTo>
                      <a:lnTo>
                        <a:pt x="53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4"/>
                <p:cNvSpPr/>
                <p:nvPr/>
              </p:nvSpPr>
              <p:spPr>
                <a:xfrm>
                  <a:off x="2722886" y="-1140804"/>
                  <a:ext cx="114151" cy="154257"/>
                </a:xfrm>
                <a:custGeom>
                  <a:avLst/>
                  <a:gdLst/>
                  <a:ahLst/>
                  <a:cxnLst/>
                  <a:rect l="l" t="t" r="r" b="b"/>
                  <a:pathLst>
                    <a:path w="2832" h="3827" extrusionOk="0">
                      <a:moveTo>
                        <a:pt x="1" y="1"/>
                      </a:moveTo>
                      <a:lnTo>
                        <a:pt x="23" y="133"/>
                      </a:lnTo>
                      <a:lnTo>
                        <a:pt x="288" y="266"/>
                      </a:lnTo>
                      <a:lnTo>
                        <a:pt x="554" y="421"/>
                      </a:lnTo>
                      <a:lnTo>
                        <a:pt x="797" y="576"/>
                      </a:lnTo>
                      <a:lnTo>
                        <a:pt x="1018" y="753"/>
                      </a:lnTo>
                      <a:lnTo>
                        <a:pt x="1239" y="952"/>
                      </a:lnTo>
                      <a:lnTo>
                        <a:pt x="1460" y="1151"/>
                      </a:lnTo>
                      <a:lnTo>
                        <a:pt x="1659" y="1372"/>
                      </a:lnTo>
                      <a:lnTo>
                        <a:pt x="1836" y="1593"/>
                      </a:lnTo>
                      <a:lnTo>
                        <a:pt x="2013" y="1836"/>
                      </a:lnTo>
                      <a:lnTo>
                        <a:pt x="2168" y="2079"/>
                      </a:lnTo>
                      <a:lnTo>
                        <a:pt x="2301" y="2345"/>
                      </a:lnTo>
                      <a:lnTo>
                        <a:pt x="2411" y="2610"/>
                      </a:lnTo>
                      <a:lnTo>
                        <a:pt x="2522" y="2898"/>
                      </a:lnTo>
                      <a:lnTo>
                        <a:pt x="2610" y="3185"/>
                      </a:lnTo>
                      <a:lnTo>
                        <a:pt x="2677" y="3472"/>
                      </a:lnTo>
                      <a:lnTo>
                        <a:pt x="2721" y="3760"/>
                      </a:lnTo>
                      <a:lnTo>
                        <a:pt x="2831" y="3826"/>
                      </a:lnTo>
                      <a:lnTo>
                        <a:pt x="2787" y="3517"/>
                      </a:lnTo>
                      <a:lnTo>
                        <a:pt x="2721" y="3207"/>
                      </a:lnTo>
                      <a:lnTo>
                        <a:pt x="2654" y="2898"/>
                      </a:lnTo>
                      <a:lnTo>
                        <a:pt x="2544" y="2610"/>
                      </a:lnTo>
                      <a:lnTo>
                        <a:pt x="2411" y="2323"/>
                      </a:lnTo>
                      <a:lnTo>
                        <a:pt x="2279" y="2057"/>
                      </a:lnTo>
                      <a:lnTo>
                        <a:pt x="2102" y="1792"/>
                      </a:lnTo>
                      <a:lnTo>
                        <a:pt x="1925" y="1527"/>
                      </a:lnTo>
                      <a:lnTo>
                        <a:pt x="1748" y="1283"/>
                      </a:lnTo>
                      <a:lnTo>
                        <a:pt x="1527" y="1062"/>
                      </a:lnTo>
                      <a:lnTo>
                        <a:pt x="1306" y="841"/>
                      </a:lnTo>
                      <a:lnTo>
                        <a:pt x="1062" y="642"/>
                      </a:lnTo>
                      <a:lnTo>
                        <a:pt x="819" y="465"/>
                      </a:lnTo>
                      <a:lnTo>
                        <a:pt x="554" y="288"/>
                      </a:lnTo>
                      <a:lnTo>
                        <a:pt x="288" y="133"/>
                      </a:lnTo>
                      <a:lnTo>
                        <a:pt x="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4"/>
                <p:cNvSpPr/>
                <p:nvPr/>
              </p:nvSpPr>
              <p:spPr>
                <a:xfrm>
                  <a:off x="3078563" y="-1744253"/>
                  <a:ext cx="139061" cy="95448"/>
                </a:xfrm>
                <a:custGeom>
                  <a:avLst/>
                  <a:gdLst/>
                  <a:ahLst/>
                  <a:cxnLst/>
                  <a:rect l="l" t="t" r="r" b="b"/>
                  <a:pathLst>
                    <a:path w="3450" h="2368" extrusionOk="0">
                      <a:moveTo>
                        <a:pt x="0" y="1"/>
                      </a:moveTo>
                      <a:lnTo>
                        <a:pt x="0" y="1018"/>
                      </a:lnTo>
                      <a:lnTo>
                        <a:pt x="89" y="1173"/>
                      </a:lnTo>
                      <a:lnTo>
                        <a:pt x="221" y="1350"/>
                      </a:lnTo>
                      <a:lnTo>
                        <a:pt x="398" y="1549"/>
                      </a:lnTo>
                      <a:lnTo>
                        <a:pt x="641" y="1748"/>
                      </a:lnTo>
                      <a:lnTo>
                        <a:pt x="929" y="1969"/>
                      </a:lnTo>
                      <a:lnTo>
                        <a:pt x="1084" y="2057"/>
                      </a:lnTo>
                      <a:lnTo>
                        <a:pt x="1261" y="2146"/>
                      </a:lnTo>
                      <a:lnTo>
                        <a:pt x="1460" y="2234"/>
                      </a:lnTo>
                      <a:lnTo>
                        <a:pt x="1681" y="2301"/>
                      </a:lnTo>
                      <a:lnTo>
                        <a:pt x="1880" y="2345"/>
                      </a:lnTo>
                      <a:lnTo>
                        <a:pt x="2079" y="2367"/>
                      </a:lnTo>
                      <a:lnTo>
                        <a:pt x="2278" y="2345"/>
                      </a:lnTo>
                      <a:lnTo>
                        <a:pt x="2433" y="2323"/>
                      </a:lnTo>
                      <a:lnTo>
                        <a:pt x="2609" y="2301"/>
                      </a:lnTo>
                      <a:lnTo>
                        <a:pt x="2742" y="2234"/>
                      </a:lnTo>
                      <a:lnTo>
                        <a:pt x="2985" y="2124"/>
                      </a:lnTo>
                      <a:lnTo>
                        <a:pt x="3184" y="1969"/>
                      </a:lnTo>
                      <a:lnTo>
                        <a:pt x="3339" y="1836"/>
                      </a:lnTo>
                      <a:lnTo>
                        <a:pt x="3450" y="1704"/>
                      </a:lnTo>
                      <a:lnTo>
                        <a:pt x="3450" y="731"/>
                      </a:lnTo>
                      <a:lnTo>
                        <a:pt x="0" y="1"/>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4"/>
                <p:cNvSpPr/>
                <p:nvPr/>
              </p:nvSpPr>
              <p:spPr>
                <a:xfrm>
                  <a:off x="3130238" y="-1719262"/>
                  <a:ext cx="87387" cy="31238"/>
                </a:xfrm>
                <a:custGeom>
                  <a:avLst/>
                  <a:gdLst/>
                  <a:ahLst/>
                  <a:cxnLst/>
                  <a:rect l="l" t="t" r="r" b="b"/>
                  <a:pathLst>
                    <a:path w="2168" h="775" extrusionOk="0">
                      <a:moveTo>
                        <a:pt x="1" y="0"/>
                      </a:moveTo>
                      <a:lnTo>
                        <a:pt x="133" y="89"/>
                      </a:lnTo>
                      <a:lnTo>
                        <a:pt x="266" y="155"/>
                      </a:lnTo>
                      <a:lnTo>
                        <a:pt x="531" y="265"/>
                      </a:lnTo>
                      <a:lnTo>
                        <a:pt x="1350" y="553"/>
                      </a:lnTo>
                      <a:lnTo>
                        <a:pt x="2168" y="774"/>
                      </a:lnTo>
                      <a:lnTo>
                        <a:pt x="2168" y="332"/>
                      </a:lnTo>
                      <a:lnTo>
                        <a:pt x="1615" y="310"/>
                      </a:lnTo>
                      <a:lnTo>
                        <a:pt x="1084" y="243"/>
                      </a:lnTo>
                      <a:lnTo>
                        <a:pt x="531" y="133"/>
                      </a:lnTo>
                      <a:lnTo>
                        <a:pt x="1" y="0"/>
                      </a:lnTo>
                      <a:close/>
                    </a:path>
                  </a:pathLst>
                </a:custGeom>
                <a:solidFill>
                  <a:srgbClr val="4D28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24"/>
                <p:cNvSpPr/>
                <p:nvPr/>
              </p:nvSpPr>
              <p:spPr>
                <a:xfrm>
                  <a:off x="2820956" y="-2424328"/>
                  <a:ext cx="695264" cy="717554"/>
                </a:xfrm>
                <a:custGeom>
                  <a:avLst/>
                  <a:gdLst/>
                  <a:ahLst/>
                  <a:cxnLst/>
                  <a:rect l="l" t="t" r="r" b="b"/>
                  <a:pathLst>
                    <a:path w="17249" h="17802" extrusionOk="0">
                      <a:moveTo>
                        <a:pt x="12693" y="0"/>
                      </a:moveTo>
                      <a:lnTo>
                        <a:pt x="3362" y="10327"/>
                      </a:lnTo>
                      <a:lnTo>
                        <a:pt x="3207" y="10106"/>
                      </a:lnTo>
                      <a:lnTo>
                        <a:pt x="3008" y="9907"/>
                      </a:lnTo>
                      <a:lnTo>
                        <a:pt x="2787" y="9730"/>
                      </a:lnTo>
                      <a:lnTo>
                        <a:pt x="2543" y="9620"/>
                      </a:lnTo>
                      <a:lnTo>
                        <a:pt x="2278" y="9509"/>
                      </a:lnTo>
                      <a:lnTo>
                        <a:pt x="1991" y="9443"/>
                      </a:lnTo>
                      <a:lnTo>
                        <a:pt x="1703" y="9421"/>
                      </a:lnTo>
                      <a:lnTo>
                        <a:pt x="1438" y="9443"/>
                      </a:lnTo>
                      <a:lnTo>
                        <a:pt x="1150" y="9487"/>
                      </a:lnTo>
                      <a:lnTo>
                        <a:pt x="885" y="9598"/>
                      </a:lnTo>
                      <a:lnTo>
                        <a:pt x="664" y="9730"/>
                      </a:lnTo>
                      <a:lnTo>
                        <a:pt x="553" y="9819"/>
                      </a:lnTo>
                      <a:lnTo>
                        <a:pt x="443" y="9929"/>
                      </a:lnTo>
                      <a:lnTo>
                        <a:pt x="354" y="10018"/>
                      </a:lnTo>
                      <a:lnTo>
                        <a:pt x="266" y="10150"/>
                      </a:lnTo>
                      <a:lnTo>
                        <a:pt x="199" y="10283"/>
                      </a:lnTo>
                      <a:lnTo>
                        <a:pt x="133" y="10416"/>
                      </a:lnTo>
                      <a:lnTo>
                        <a:pt x="67" y="10571"/>
                      </a:lnTo>
                      <a:lnTo>
                        <a:pt x="45" y="10747"/>
                      </a:lnTo>
                      <a:lnTo>
                        <a:pt x="22" y="10924"/>
                      </a:lnTo>
                      <a:lnTo>
                        <a:pt x="0" y="11123"/>
                      </a:lnTo>
                      <a:lnTo>
                        <a:pt x="0" y="11322"/>
                      </a:lnTo>
                      <a:lnTo>
                        <a:pt x="22" y="11499"/>
                      </a:lnTo>
                      <a:lnTo>
                        <a:pt x="67" y="11676"/>
                      </a:lnTo>
                      <a:lnTo>
                        <a:pt x="111" y="11831"/>
                      </a:lnTo>
                      <a:lnTo>
                        <a:pt x="177" y="11964"/>
                      </a:lnTo>
                      <a:lnTo>
                        <a:pt x="244" y="12119"/>
                      </a:lnTo>
                      <a:lnTo>
                        <a:pt x="332" y="12229"/>
                      </a:lnTo>
                      <a:lnTo>
                        <a:pt x="420" y="12362"/>
                      </a:lnTo>
                      <a:lnTo>
                        <a:pt x="619" y="12561"/>
                      </a:lnTo>
                      <a:lnTo>
                        <a:pt x="863" y="12738"/>
                      </a:lnTo>
                      <a:lnTo>
                        <a:pt x="1106" y="12870"/>
                      </a:lnTo>
                      <a:lnTo>
                        <a:pt x="1371" y="12981"/>
                      </a:lnTo>
                      <a:lnTo>
                        <a:pt x="1637" y="13069"/>
                      </a:lnTo>
                      <a:lnTo>
                        <a:pt x="1880" y="13136"/>
                      </a:lnTo>
                      <a:lnTo>
                        <a:pt x="2322" y="13224"/>
                      </a:lnTo>
                      <a:lnTo>
                        <a:pt x="2632" y="13246"/>
                      </a:lnTo>
                      <a:lnTo>
                        <a:pt x="2764" y="13246"/>
                      </a:lnTo>
                      <a:lnTo>
                        <a:pt x="2764" y="13313"/>
                      </a:lnTo>
                      <a:lnTo>
                        <a:pt x="2831" y="13445"/>
                      </a:lnTo>
                      <a:lnTo>
                        <a:pt x="3030" y="13865"/>
                      </a:lnTo>
                      <a:lnTo>
                        <a:pt x="3384" y="14551"/>
                      </a:lnTo>
                      <a:lnTo>
                        <a:pt x="3605" y="14905"/>
                      </a:lnTo>
                      <a:lnTo>
                        <a:pt x="3870" y="15237"/>
                      </a:lnTo>
                      <a:lnTo>
                        <a:pt x="4180" y="15568"/>
                      </a:lnTo>
                      <a:lnTo>
                        <a:pt x="4489" y="15856"/>
                      </a:lnTo>
                      <a:lnTo>
                        <a:pt x="4843" y="16143"/>
                      </a:lnTo>
                      <a:lnTo>
                        <a:pt x="5197" y="16409"/>
                      </a:lnTo>
                      <a:lnTo>
                        <a:pt x="5551" y="16630"/>
                      </a:lnTo>
                      <a:lnTo>
                        <a:pt x="5927" y="16807"/>
                      </a:lnTo>
                      <a:lnTo>
                        <a:pt x="6369" y="17006"/>
                      </a:lnTo>
                      <a:lnTo>
                        <a:pt x="6833" y="17182"/>
                      </a:lnTo>
                      <a:lnTo>
                        <a:pt x="7276" y="17337"/>
                      </a:lnTo>
                      <a:lnTo>
                        <a:pt x="7740" y="17470"/>
                      </a:lnTo>
                      <a:lnTo>
                        <a:pt x="8182" y="17581"/>
                      </a:lnTo>
                      <a:lnTo>
                        <a:pt x="8647" y="17669"/>
                      </a:lnTo>
                      <a:lnTo>
                        <a:pt x="9133" y="17735"/>
                      </a:lnTo>
                      <a:lnTo>
                        <a:pt x="9598" y="17780"/>
                      </a:lnTo>
                      <a:lnTo>
                        <a:pt x="10062" y="17802"/>
                      </a:lnTo>
                      <a:lnTo>
                        <a:pt x="11013" y="17802"/>
                      </a:lnTo>
                      <a:lnTo>
                        <a:pt x="11477" y="17757"/>
                      </a:lnTo>
                      <a:lnTo>
                        <a:pt x="11964" y="17713"/>
                      </a:lnTo>
                      <a:lnTo>
                        <a:pt x="12428" y="17625"/>
                      </a:lnTo>
                      <a:lnTo>
                        <a:pt x="12915" y="17536"/>
                      </a:lnTo>
                      <a:lnTo>
                        <a:pt x="13379" y="17426"/>
                      </a:lnTo>
                      <a:lnTo>
                        <a:pt x="13666" y="17337"/>
                      </a:lnTo>
                      <a:lnTo>
                        <a:pt x="13954" y="17227"/>
                      </a:lnTo>
                      <a:lnTo>
                        <a:pt x="14241" y="17116"/>
                      </a:lnTo>
                      <a:lnTo>
                        <a:pt x="14507" y="16983"/>
                      </a:lnTo>
                      <a:lnTo>
                        <a:pt x="14794" y="16851"/>
                      </a:lnTo>
                      <a:lnTo>
                        <a:pt x="15037" y="16696"/>
                      </a:lnTo>
                      <a:lnTo>
                        <a:pt x="15281" y="16519"/>
                      </a:lnTo>
                      <a:lnTo>
                        <a:pt x="15524" y="16342"/>
                      </a:lnTo>
                      <a:lnTo>
                        <a:pt x="15767" y="16121"/>
                      </a:lnTo>
                      <a:lnTo>
                        <a:pt x="15988" y="15900"/>
                      </a:lnTo>
                      <a:lnTo>
                        <a:pt x="16187" y="15657"/>
                      </a:lnTo>
                      <a:lnTo>
                        <a:pt x="16386" y="15391"/>
                      </a:lnTo>
                      <a:lnTo>
                        <a:pt x="16475" y="15259"/>
                      </a:lnTo>
                      <a:lnTo>
                        <a:pt x="16608" y="15015"/>
                      </a:lnTo>
                      <a:lnTo>
                        <a:pt x="16740" y="14772"/>
                      </a:lnTo>
                      <a:lnTo>
                        <a:pt x="16851" y="14507"/>
                      </a:lnTo>
                      <a:lnTo>
                        <a:pt x="16939" y="14219"/>
                      </a:lnTo>
                      <a:lnTo>
                        <a:pt x="17050" y="13689"/>
                      </a:lnTo>
                      <a:lnTo>
                        <a:pt x="17160" y="13136"/>
                      </a:lnTo>
                      <a:lnTo>
                        <a:pt x="17205" y="12605"/>
                      </a:lnTo>
                      <a:lnTo>
                        <a:pt x="17249" y="12052"/>
                      </a:lnTo>
                      <a:lnTo>
                        <a:pt x="17249" y="11986"/>
                      </a:lnTo>
                      <a:lnTo>
                        <a:pt x="17249" y="11123"/>
                      </a:lnTo>
                      <a:lnTo>
                        <a:pt x="17227" y="10261"/>
                      </a:lnTo>
                      <a:lnTo>
                        <a:pt x="17205" y="9376"/>
                      </a:lnTo>
                      <a:lnTo>
                        <a:pt x="17182" y="8514"/>
                      </a:lnTo>
                      <a:lnTo>
                        <a:pt x="17182" y="8005"/>
                      </a:lnTo>
                      <a:lnTo>
                        <a:pt x="17138" y="7497"/>
                      </a:lnTo>
                      <a:lnTo>
                        <a:pt x="17094" y="7010"/>
                      </a:lnTo>
                      <a:lnTo>
                        <a:pt x="17006" y="6546"/>
                      </a:lnTo>
                      <a:lnTo>
                        <a:pt x="16917" y="6082"/>
                      </a:lnTo>
                      <a:lnTo>
                        <a:pt x="16784" y="5639"/>
                      </a:lnTo>
                      <a:lnTo>
                        <a:pt x="16652" y="5219"/>
                      </a:lnTo>
                      <a:lnTo>
                        <a:pt x="16497" y="4821"/>
                      </a:lnTo>
                      <a:lnTo>
                        <a:pt x="16342" y="4423"/>
                      </a:lnTo>
                      <a:lnTo>
                        <a:pt x="16165" y="4047"/>
                      </a:lnTo>
                      <a:lnTo>
                        <a:pt x="15988" y="3693"/>
                      </a:lnTo>
                      <a:lnTo>
                        <a:pt x="15789" y="3362"/>
                      </a:lnTo>
                      <a:lnTo>
                        <a:pt x="15590" y="3030"/>
                      </a:lnTo>
                      <a:lnTo>
                        <a:pt x="15369" y="2720"/>
                      </a:lnTo>
                      <a:lnTo>
                        <a:pt x="14949" y="2145"/>
                      </a:lnTo>
                      <a:lnTo>
                        <a:pt x="14529" y="1659"/>
                      </a:lnTo>
                      <a:lnTo>
                        <a:pt x="14131" y="1217"/>
                      </a:lnTo>
                      <a:lnTo>
                        <a:pt x="13755" y="841"/>
                      </a:lnTo>
                      <a:lnTo>
                        <a:pt x="13401" y="553"/>
                      </a:lnTo>
                      <a:lnTo>
                        <a:pt x="13114" y="310"/>
                      </a:lnTo>
                      <a:lnTo>
                        <a:pt x="12892" y="133"/>
                      </a:lnTo>
                      <a:lnTo>
                        <a:pt x="12693" y="0"/>
                      </a:lnTo>
                      <a:close/>
                    </a:path>
                  </a:pathLst>
                </a:custGeom>
                <a:solidFill>
                  <a:srgbClr val="F29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24"/>
                <p:cNvSpPr/>
                <p:nvPr/>
              </p:nvSpPr>
              <p:spPr>
                <a:xfrm>
                  <a:off x="3279982" y="-2450165"/>
                  <a:ext cx="263006" cy="487600"/>
                </a:xfrm>
                <a:custGeom>
                  <a:avLst/>
                  <a:gdLst/>
                  <a:ahLst/>
                  <a:cxnLst/>
                  <a:rect l="l" t="t" r="r" b="b"/>
                  <a:pathLst>
                    <a:path w="6525" h="12097" extrusionOk="0">
                      <a:moveTo>
                        <a:pt x="1" y="0"/>
                      </a:moveTo>
                      <a:lnTo>
                        <a:pt x="1726" y="2410"/>
                      </a:lnTo>
                      <a:lnTo>
                        <a:pt x="2102" y="2676"/>
                      </a:lnTo>
                      <a:lnTo>
                        <a:pt x="2477" y="2941"/>
                      </a:lnTo>
                      <a:lnTo>
                        <a:pt x="2809" y="3251"/>
                      </a:lnTo>
                      <a:lnTo>
                        <a:pt x="3119" y="3560"/>
                      </a:lnTo>
                      <a:lnTo>
                        <a:pt x="3406" y="3892"/>
                      </a:lnTo>
                      <a:lnTo>
                        <a:pt x="3694" y="4246"/>
                      </a:lnTo>
                      <a:lnTo>
                        <a:pt x="3937" y="4622"/>
                      </a:lnTo>
                      <a:lnTo>
                        <a:pt x="4158" y="4998"/>
                      </a:lnTo>
                      <a:lnTo>
                        <a:pt x="4379" y="5396"/>
                      </a:lnTo>
                      <a:lnTo>
                        <a:pt x="4578" y="5794"/>
                      </a:lnTo>
                      <a:lnTo>
                        <a:pt x="4755" y="6192"/>
                      </a:lnTo>
                      <a:lnTo>
                        <a:pt x="4910" y="6590"/>
                      </a:lnTo>
                      <a:lnTo>
                        <a:pt x="5043" y="7010"/>
                      </a:lnTo>
                      <a:lnTo>
                        <a:pt x="5175" y="7408"/>
                      </a:lnTo>
                      <a:lnTo>
                        <a:pt x="5396" y="8204"/>
                      </a:lnTo>
                      <a:lnTo>
                        <a:pt x="5551" y="8978"/>
                      </a:lnTo>
                      <a:lnTo>
                        <a:pt x="5684" y="9708"/>
                      </a:lnTo>
                      <a:lnTo>
                        <a:pt x="5772" y="10371"/>
                      </a:lnTo>
                      <a:lnTo>
                        <a:pt x="5817" y="10946"/>
                      </a:lnTo>
                      <a:lnTo>
                        <a:pt x="5861" y="11411"/>
                      </a:lnTo>
                      <a:lnTo>
                        <a:pt x="5861" y="11787"/>
                      </a:lnTo>
                      <a:lnTo>
                        <a:pt x="5883" y="12096"/>
                      </a:lnTo>
                      <a:lnTo>
                        <a:pt x="6016" y="11521"/>
                      </a:lnTo>
                      <a:lnTo>
                        <a:pt x="6170" y="10902"/>
                      </a:lnTo>
                      <a:lnTo>
                        <a:pt x="6325" y="10084"/>
                      </a:lnTo>
                      <a:lnTo>
                        <a:pt x="6392" y="9642"/>
                      </a:lnTo>
                      <a:lnTo>
                        <a:pt x="6458" y="9155"/>
                      </a:lnTo>
                      <a:lnTo>
                        <a:pt x="6502" y="8646"/>
                      </a:lnTo>
                      <a:lnTo>
                        <a:pt x="6524" y="8138"/>
                      </a:lnTo>
                      <a:lnTo>
                        <a:pt x="6524" y="7607"/>
                      </a:lnTo>
                      <a:lnTo>
                        <a:pt x="6502" y="7076"/>
                      </a:lnTo>
                      <a:lnTo>
                        <a:pt x="6458" y="6546"/>
                      </a:lnTo>
                      <a:lnTo>
                        <a:pt x="6392" y="6015"/>
                      </a:lnTo>
                      <a:lnTo>
                        <a:pt x="6325" y="5772"/>
                      </a:lnTo>
                      <a:lnTo>
                        <a:pt x="6259" y="5506"/>
                      </a:lnTo>
                      <a:lnTo>
                        <a:pt x="6170" y="5241"/>
                      </a:lnTo>
                      <a:lnTo>
                        <a:pt x="6060" y="4998"/>
                      </a:lnTo>
                      <a:lnTo>
                        <a:pt x="5817" y="4489"/>
                      </a:lnTo>
                      <a:lnTo>
                        <a:pt x="5529" y="3980"/>
                      </a:lnTo>
                      <a:lnTo>
                        <a:pt x="5197" y="3494"/>
                      </a:lnTo>
                      <a:lnTo>
                        <a:pt x="4821" y="3030"/>
                      </a:lnTo>
                      <a:lnTo>
                        <a:pt x="4468" y="2587"/>
                      </a:lnTo>
                      <a:lnTo>
                        <a:pt x="4092" y="2189"/>
                      </a:lnTo>
                      <a:lnTo>
                        <a:pt x="3716" y="1791"/>
                      </a:lnTo>
                      <a:lnTo>
                        <a:pt x="3362" y="1460"/>
                      </a:lnTo>
                      <a:lnTo>
                        <a:pt x="2743" y="885"/>
                      </a:lnTo>
                      <a:lnTo>
                        <a:pt x="2323" y="531"/>
                      </a:lnTo>
                      <a:lnTo>
                        <a:pt x="2168" y="398"/>
                      </a:lnTo>
                      <a:lnTo>
                        <a:pt x="1" y="0"/>
                      </a:lnTo>
                      <a:close/>
                    </a:path>
                  </a:pathLst>
                </a:custGeom>
                <a:solidFill>
                  <a:srgbClr val="64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24"/>
                <p:cNvSpPr/>
                <p:nvPr/>
              </p:nvSpPr>
              <p:spPr>
                <a:xfrm>
                  <a:off x="3356647" y="-2441257"/>
                  <a:ext cx="223747" cy="313794"/>
                </a:xfrm>
                <a:custGeom>
                  <a:avLst/>
                  <a:gdLst/>
                  <a:ahLst/>
                  <a:cxnLst/>
                  <a:rect l="l" t="t" r="r" b="b"/>
                  <a:pathLst>
                    <a:path w="5551" h="7785" extrusionOk="0">
                      <a:moveTo>
                        <a:pt x="45" y="0"/>
                      </a:moveTo>
                      <a:lnTo>
                        <a:pt x="0" y="67"/>
                      </a:lnTo>
                      <a:lnTo>
                        <a:pt x="200" y="177"/>
                      </a:lnTo>
                      <a:lnTo>
                        <a:pt x="332" y="243"/>
                      </a:lnTo>
                      <a:lnTo>
                        <a:pt x="686" y="442"/>
                      </a:lnTo>
                      <a:lnTo>
                        <a:pt x="1018" y="664"/>
                      </a:lnTo>
                      <a:lnTo>
                        <a:pt x="1327" y="885"/>
                      </a:lnTo>
                      <a:lnTo>
                        <a:pt x="1659" y="1128"/>
                      </a:lnTo>
                      <a:lnTo>
                        <a:pt x="1946" y="1393"/>
                      </a:lnTo>
                      <a:lnTo>
                        <a:pt x="2256" y="1659"/>
                      </a:lnTo>
                      <a:lnTo>
                        <a:pt x="2544" y="1924"/>
                      </a:lnTo>
                      <a:lnTo>
                        <a:pt x="2809" y="2212"/>
                      </a:lnTo>
                      <a:lnTo>
                        <a:pt x="3074" y="2499"/>
                      </a:lnTo>
                      <a:lnTo>
                        <a:pt x="3340" y="2809"/>
                      </a:lnTo>
                      <a:lnTo>
                        <a:pt x="3583" y="3118"/>
                      </a:lnTo>
                      <a:lnTo>
                        <a:pt x="3804" y="3450"/>
                      </a:lnTo>
                      <a:lnTo>
                        <a:pt x="4025" y="3782"/>
                      </a:lnTo>
                      <a:lnTo>
                        <a:pt x="4224" y="4113"/>
                      </a:lnTo>
                      <a:lnTo>
                        <a:pt x="4423" y="4467"/>
                      </a:lnTo>
                      <a:lnTo>
                        <a:pt x="4600" y="4821"/>
                      </a:lnTo>
                      <a:lnTo>
                        <a:pt x="4777" y="5175"/>
                      </a:lnTo>
                      <a:lnTo>
                        <a:pt x="4932" y="5529"/>
                      </a:lnTo>
                      <a:lnTo>
                        <a:pt x="5064" y="5904"/>
                      </a:lnTo>
                      <a:lnTo>
                        <a:pt x="5197" y="6258"/>
                      </a:lnTo>
                      <a:lnTo>
                        <a:pt x="5308" y="6634"/>
                      </a:lnTo>
                      <a:lnTo>
                        <a:pt x="5396" y="7010"/>
                      </a:lnTo>
                      <a:lnTo>
                        <a:pt x="5485" y="7408"/>
                      </a:lnTo>
                      <a:lnTo>
                        <a:pt x="5551" y="7784"/>
                      </a:lnTo>
                      <a:lnTo>
                        <a:pt x="5529" y="7364"/>
                      </a:lnTo>
                      <a:lnTo>
                        <a:pt x="5374" y="6701"/>
                      </a:lnTo>
                      <a:lnTo>
                        <a:pt x="5175" y="6037"/>
                      </a:lnTo>
                      <a:lnTo>
                        <a:pt x="4932" y="5396"/>
                      </a:lnTo>
                      <a:lnTo>
                        <a:pt x="4666" y="4777"/>
                      </a:lnTo>
                      <a:lnTo>
                        <a:pt x="4467" y="4401"/>
                      </a:lnTo>
                      <a:lnTo>
                        <a:pt x="4268" y="4047"/>
                      </a:lnTo>
                      <a:lnTo>
                        <a:pt x="4047" y="3693"/>
                      </a:lnTo>
                      <a:lnTo>
                        <a:pt x="3804" y="3339"/>
                      </a:lnTo>
                      <a:lnTo>
                        <a:pt x="3561" y="2986"/>
                      </a:lnTo>
                      <a:lnTo>
                        <a:pt x="3295" y="2654"/>
                      </a:lnTo>
                      <a:lnTo>
                        <a:pt x="3008" y="2344"/>
                      </a:lnTo>
                      <a:lnTo>
                        <a:pt x="2720" y="2035"/>
                      </a:lnTo>
                      <a:lnTo>
                        <a:pt x="2433" y="1725"/>
                      </a:lnTo>
                      <a:lnTo>
                        <a:pt x="2123" y="1460"/>
                      </a:lnTo>
                      <a:lnTo>
                        <a:pt x="1792" y="1172"/>
                      </a:lnTo>
                      <a:lnTo>
                        <a:pt x="1460" y="907"/>
                      </a:lnTo>
                      <a:lnTo>
                        <a:pt x="1128" y="664"/>
                      </a:lnTo>
                      <a:lnTo>
                        <a:pt x="774" y="442"/>
                      </a:lnTo>
                      <a:lnTo>
                        <a:pt x="399" y="221"/>
                      </a:lnTo>
                      <a:lnTo>
                        <a:pt x="45"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24"/>
                <p:cNvSpPr/>
                <p:nvPr/>
              </p:nvSpPr>
              <p:spPr>
                <a:xfrm>
                  <a:off x="3329923" y="-2439483"/>
                  <a:ext cx="224634" cy="467970"/>
                </a:xfrm>
                <a:custGeom>
                  <a:avLst/>
                  <a:gdLst/>
                  <a:ahLst/>
                  <a:cxnLst/>
                  <a:rect l="l" t="t" r="r" b="b"/>
                  <a:pathLst>
                    <a:path w="5573" h="11610" extrusionOk="0">
                      <a:moveTo>
                        <a:pt x="22" y="0"/>
                      </a:moveTo>
                      <a:lnTo>
                        <a:pt x="0" y="45"/>
                      </a:lnTo>
                      <a:lnTo>
                        <a:pt x="509" y="398"/>
                      </a:lnTo>
                      <a:lnTo>
                        <a:pt x="973" y="774"/>
                      </a:lnTo>
                      <a:lnTo>
                        <a:pt x="1437" y="1150"/>
                      </a:lnTo>
                      <a:lnTo>
                        <a:pt x="1880" y="1570"/>
                      </a:lnTo>
                      <a:lnTo>
                        <a:pt x="2300" y="1991"/>
                      </a:lnTo>
                      <a:lnTo>
                        <a:pt x="2698" y="2433"/>
                      </a:lnTo>
                      <a:lnTo>
                        <a:pt x="3074" y="2897"/>
                      </a:lnTo>
                      <a:lnTo>
                        <a:pt x="3428" y="3362"/>
                      </a:lnTo>
                      <a:lnTo>
                        <a:pt x="3759" y="3848"/>
                      </a:lnTo>
                      <a:lnTo>
                        <a:pt x="4069" y="4357"/>
                      </a:lnTo>
                      <a:lnTo>
                        <a:pt x="4334" y="4865"/>
                      </a:lnTo>
                      <a:lnTo>
                        <a:pt x="4578" y="5374"/>
                      </a:lnTo>
                      <a:lnTo>
                        <a:pt x="4799" y="5905"/>
                      </a:lnTo>
                      <a:lnTo>
                        <a:pt x="4998" y="6458"/>
                      </a:lnTo>
                      <a:lnTo>
                        <a:pt x="5153" y="6988"/>
                      </a:lnTo>
                      <a:lnTo>
                        <a:pt x="5285" y="7541"/>
                      </a:lnTo>
                      <a:lnTo>
                        <a:pt x="5418" y="8182"/>
                      </a:lnTo>
                      <a:lnTo>
                        <a:pt x="5484" y="8824"/>
                      </a:lnTo>
                      <a:lnTo>
                        <a:pt x="5528" y="9509"/>
                      </a:lnTo>
                      <a:lnTo>
                        <a:pt x="5528" y="10195"/>
                      </a:lnTo>
                      <a:lnTo>
                        <a:pt x="5484" y="10902"/>
                      </a:lnTo>
                      <a:lnTo>
                        <a:pt x="5440" y="11610"/>
                      </a:lnTo>
                      <a:lnTo>
                        <a:pt x="5506" y="11433"/>
                      </a:lnTo>
                      <a:lnTo>
                        <a:pt x="5551" y="10770"/>
                      </a:lnTo>
                      <a:lnTo>
                        <a:pt x="5573" y="10128"/>
                      </a:lnTo>
                      <a:lnTo>
                        <a:pt x="5573" y="9465"/>
                      </a:lnTo>
                      <a:lnTo>
                        <a:pt x="5551" y="8824"/>
                      </a:lnTo>
                      <a:lnTo>
                        <a:pt x="5506" y="8426"/>
                      </a:lnTo>
                      <a:lnTo>
                        <a:pt x="5440" y="8050"/>
                      </a:lnTo>
                      <a:lnTo>
                        <a:pt x="5374" y="7652"/>
                      </a:lnTo>
                      <a:lnTo>
                        <a:pt x="5285" y="7276"/>
                      </a:lnTo>
                      <a:lnTo>
                        <a:pt x="5153" y="6745"/>
                      </a:lnTo>
                      <a:lnTo>
                        <a:pt x="4976" y="6214"/>
                      </a:lnTo>
                      <a:lnTo>
                        <a:pt x="4777" y="5706"/>
                      </a:lnTo>
                      <a:lnTo>
                        <a:pt x="4555" y="5175"/>
                      </a:lnTo>
                      <a:lnTo>
                        <a:pt x="4312" y="4688"/>
                      </a:lnTo>
                      <a:lnTo>
                        <a:pt x="4025" y="4180"/>
                      </a:lnTo>
                      <a:lnTo>
                        <a:pt x="3737" y="3693"/>
                      </a:lnTo>
                      <a:lnTo>
                        <a:pt x="3406" y="3229"/>
                      </a:lnTo>
                      <a:lnTo>
                        <a:pt x="3052" y="2765"/>
                      </a:lnTo>
                      <a:lnTo>
                        <a:pt x="2698" y="2322"/>
                      </a:lnTo>
                      <a:lnTo>
                        <a:pt x="2300" y="1902"/>
                      </a:lnTo>
                      <a:lnTo>
                        <a:pt x="1880" y="1482"/>
                      </a:lnTo>
                      <a:lnTo>
                        <a:pt x="1437" y="1084"/>
                      </a:lnTo>
                      <a:lnTo>
                        <a:pt x="995" y="708"/>
                      </a:lnTo>
                      <a:lnTo>
                        <a:pt x="509" y="332"/>
                      </a:lnTo>
                      <a:lnTo>
                        <a:pt x="22"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4"/>
                <p:cNvSpPr/>
                <p:nvPr/>
              </p:nvSpPr>
              <p:spPr>
                <a:xfrm>
                  <a:off x="3322789" y="-2406512"/>
                  <a:ext cx="199683" cy="494734"/>
                </a:xfrm>
                <a:custGeom>
                  <a:avLst/>
                  <a:gdLst/>
                  <a:ahLst/>
                  <a:cxnLst/>
                  <a:rect l="l" t="t" r="r" b="b"/>
                  <a:pathLst>
                    <a:path w="4954" h="12274" extrusionOk="0">
                      <a:moveTo>
                        <a:pt x="44" y="1"/>
                      </a:moveTo>
                      <a:lnTo>
                        <a:pt x="0" y="45"/>
                      </a:lnTo>
                      <a:lnTo>
                        <a:pt x="376" y="266"/>
                      </a:lnTo>
                      <a:lnTo>
                        <a:pt x="708" y="531"/>
                      </a:lnTo>
                      <a:lnTo>
                        <a:pt x="1062" y="797"/>
                      </a:lnTo>
                      <a:lnTo>
                        <a:pt x="1371" y="1084"/>
                      </a:lnTo>
                      <a:lnTo>
                        <a:pt x="1681" y="1394"/>
                      </a:lnTo>
                      <a:lnTo>
                        <a:pt x="1990" y="1725"/>
                      </a:lnTo>
                      <a:lnTo>
                        <a:pt x="2278" y="2057"/>
                      </a:lnTo>
                      <a:lnTo>
                        <a:pt x="2565" y="2411"/>
                      </a:lnTo>
                      <a:lnTo>
                        <a:pt x="2809" y="2787"/>
                      </a:lnTo>
                      <a:lnTo>
                        <a:pt x="3074" y="3163"/>
                      </a:lnTo>
                      <a:lnTo>
                        <a:pt x="3295" y="3539"/>
                      </a:lnTo>
                      <a:lnTo>
                        <a:pt x="3516" y="3959"/>
                      </a:lnTo>
                      <a:lnTo>
                        <a:pt x="3715" y="4379"/>
                      </a:lnTo>
                      <a:lnTo>
                        <a:pt x="3914" y="4799"/>
                      </a:lnTo>
                      <a:lnTo>
                        <a:pt x="4091" y="5242"/>
                      </a:lnTo>
                      <a:lnTo>
                        <a:pt x="4246" y="5684"/>
                      </a:lnTo>
                      <a:lnTo>
                        <a:pt x="4423" y="6281"/>
                      </a:lnTo>
                      <a:lnTo>
                        <a:pt x="4556" y="6878"/>
                      </a:lnTo>
                      <a:lnTo>
                        <a:pt x="4688" y="7475"/>
                      </a:lnTo>
                      <a:lnTo>
                        <a:pt x="4777" y="8094"/>
                      </a:lnTo>
                      <a:lnTo>
                        <a:pt x="4843" y="8735"/>
                      </a:lnTo>
                      <a:lnTo>
                        <a:pt x="4887" y="9399"/>
                      </a:lnTo>
                      <a:lnTo>
                        <a:pt x="4909" y="10040"/>
                      </a:lnTo>
                      <a:lnTo>
                        <a:pt x="4887" y="10726"/>
                      </a:lnTo>
                      <a:lnTo>
                        <a:pt x="4843" y="11477"/>
                      </a:lnTo>
                      <a:lnTo>
                        <a:pt x="4777" y="12274"/>
                      </a:lnTo>
                      <a:lnTo>
                        <a:pt x="4843" y="12163"/>
                      </a:lnTo>
                      <a:lnTo>
                        <a:pt x="4909" y="11301"/>
                      </a:lnTo>
                      <a:lnTo>
                        <a:pt x="4954" y="10460"/>
                      </a:lnTo>
                      <a:lnTo>
                        <a:pt x="4954" y="9841"/>
                      </a:lnTo>
                      <a:lnTo>
                        <a:pt x="4931" y="9200"/>
                      </a:lnTo>
                      <a:lnTo>
                        <a:pt x="4887" y="8581"/>
                      </a:lnTo>
                      <a:lnTo>
                        <a:pt x="4821" y="7984"/>
                      </a:lnTo>
                      <a:lnTo>
                        <a:pt x="4732" y="7387"/>
                      </a:lnTo>
                      <a:lnTo>
                        <a:pt x="4600" y="6812"/>
                      </a:lnTo>
                      <a:lnTo>
                        <a:pt x="4467" y="6237"/>
                      </a:lnTo>
                      <a:lnTo>
                        <a:pt x="4290" y="5684"/>
                      </a:lnTo>
                      <a:lnTo>
                        <a:pt x="4135" y="5219"/>
                      </a:lnTo>
                      <a:lnTo>
                        <a:pt x="3958" y="4777"/>
                      </a:lnTo>
                      <a:lnTo>
                        <a:pt x="3782" y="4357"/>
                      </a:lnTo>
                      <a:lnTo>
                        <a:pt x="3560" y="3937"/>
                      </a:lnTo>
                      <a:lnTo>
                        <a:pt x="3361" y="3517"/>
                      </a:lnTo>
                      <a:lnTo>
                        <a:pt x="3118" y="3119"/>
                      </a:lnTo>
                      <a:lnTo>
                        <a:pt x="2875" y="2743"/>
                      </a:lnTo>
                      <a:lnTo>
                        <a:pt x="2610" y="2367"/>
                      </a:lnTo>
                      <a:lnTo>
                        <a:pt x="2322" y="2013"/>
                      </a:lnTo>
                      <a:lnTo>
                        <a:pt x="2035" y="1681"/>
                      </a:lnTo>
                      <a:lnTo>
                        <a:pt x="1725" y="1350"/>
                      </a:lnTo>
                      <a:lnTo>
                        <a:pt x="1415" y="1062"/>
                      </a:lnTo>
                      <a:lnTo>
                        <a:pt x="1084" y="752"/>
                      </a:lnTo>
                      <a:lnTo>
                        <a:pt x="752" y="487"/>
                      </a:lnTo>
                      <a:lnTo>
                        <a:pt x="398" y="222"/>
                      </a:lnTo>
                      <a:lnTo>
                        <a:pt x="44"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4"/>
                <p:cNvSpPr/>
                <p:nvPr/>
              </p:nvSpPr>
              <p:spPr>
                <a:xfrm>
                  <a:off x="2860175" y="-1999160"/>
                  <a:ext cx="55302" cy="63323"/>
                </a:xfrm>
                <a:custGeom>
                  <a:avLst/>
                  <a:gdLst/>
                  <a:ahLst/>
                  <a:cxnLst/>
                  <a:rect l="l" t="t" r="r" b="b"/>
                  <a:pathLst>
                    <a:path w="1372" h="1571" extrusionOk="0">
                      <a:moveTo>
                        <a:pt x="67" y="0"/>
                      </a:moveTo>
                      <a:lnTo>
                        <a:pt x="22" y="23"/>
                      </a:lnTo>
                      <a:lnTo>
                        <a:pt x="0" y="67"/>
                      </a:lnTo>
                      <a:lnTo>
                        <a:pt x="0" y="111"/>
                      </a:lnTo>
                      <a:lnTo>
                        <a:pt x="0" y="155"/>
                      </a:lnTo>
                      <a:lnTo>
                        <a:pt x="22" y="199"/>
                      </a:lnTo>
                      <a:lnTo>
                        <a:pt x="67" y="222"/>
                      </a:lnTo>
                      <a:lnTo>
                        <a:pt x="111" y="222"/>
                      </a:lnTo>
                      <a:lnTo>
                        <a:pt x="332" y="266"/>
                      </a:lnTo>
                      <a:lnTo>
                        <a:pt x="553" y="332"/>
                      </a:lnTo>
                      <a:lnTo>
                        <a:pt x="730" y="443"/>
                      </a:lnTo>
                      <a:lnTo>
                        <a:pt x="907" y="598"/>
                      </a:lnTo>
                      <a:lnTo>
                        <a:pt x="1018" y="797"/>
                      </a:lnTo>
                      <a:lnTo>
                        <a:pt x="1106" y="996"/>
                      </a:lnTo>
                      <a:lnTo>
                        <a:pt x="1128" y="1217"/>
                      </a:lnTo>
                      <a:lnTo>
                        <a:pt x="1128" y="1438"/>
                      </a:lnTo>
                      <a:lnTo>
                        <a:pt x="1128" y="1482"/>
                      </a:lnTo>
                      <a:lnTo>
                        <a:pt x="1150" y="1526"/>
                      </a:lnTo>
                      <a:lnTo>
                        <a:pt x="1172" y="1571"/>
                      </a:lnTo>
                      <a:lnTo>
                        <a:pt x="1283" y="1571"/>
                      </a:lnTo>
                      <a:lnTo>
                        <a:pt x="1305" y="1548"/>
                      </a:lnTo>
                      <a:lnTo>
                        <a:pt x="1349" y="1526"/>
                      </a:lnTo>
                      <a:lnTo>
                        <a:pt x="1349" y="1482"/>
                      </a:lnTo>
                      <a:lnTo>
                        <a:pt x="1371" y="1349"/>
                      </a:lnTo>
                      <a:lnTo>
                        <a:pt x="1371" y="1217"/>
                      </a:lnTo>
                      <a:lnTo>
                        <a:pt x="1349" y="1062"/>
                      </a:lnTo>
                      <a:lnTo>
                        <a:pt x="1327" y="929"/>
                      </a:lnTo>
                      <a:lnTo>
                        <a:pt x="1283" y="819"/>
                      </a:lnTo>
                      <a:lnTo>
                        <a:pt x="1217" y="686"/>
                      </a:lnTo>
                      <a:lnTo>
                        <a:pt x="1150" y="575"/>
                      </a:lnTo>
                      <a:lnTo>
                        <a:pt x="1084" y="465"/>
                      </a:lnTo>
                      <a:lnTo>
                        <a:pt x="973" y="354"/>
                      </a:lnTo>
                      <a:lnTo>
                        <a:pt x="885" y="266"/>
                      </a:lnTo>
                      <a:lnTo>
                        <a:pt x="774" y="177"/>
                      </a:lnTo>
                      <a:lnTo>
                        <a:pt x="642" y="133"/>
                      </a:lnTo>
                      <a:lnTo>
                        <a:pt x="509" y="67"/>
                      </a:lnTo>
                      <a:lnTo>
                        <a:pt x="376" y="23"/>
                      </a:lnTo>
                      <a:lnTo>
                        <a:pt x="24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4"/>
                <p:cNvSpPr/>
                <p:nvPr/>
              </p:nvSpPr>
              <p:spPr>
                <a:xfrm>
                  <a:off x="2874444" y="-1987592"/>
                  <a:ext cx="24104" cy="46394"/>
                </a:xfrm>
                <a:custGeom>
                  <a:avLst/>
                  <a:gdLst/>
                  <a:ahLst/>
                  <a:cxnLst/>
                  <a:rect l="l" t="t" r="r" b="b"/>
                  <a:pathLst>
                    <a:path w="598" h="1151" extrusionOk="0">
                      <a:moveTo>
                        <a:pt x="442" y="1"/>
                      </a:moveTo>
                      <a:lnTo>
                        <a:pt x="398" y="45"/>
                      </a:lnTo>
                      <a:lnTo>
                        <a:pt x="310" y="134"/>
                      </a:lnTo>
                      <a:lnTo>
                        <a:pt x="221" y="244"/>
                      </a:lnTo>
                      <a:lnTo>
                        <a:pt x="155" y="355"/>
                      </a:lnTo>
                      <a:lnTo>
                        <a:pt x="111" y="465"/>
                      </a:lnTo>
                      <a:lnTo>
                        <a:pt x="22" y="731"/>
                      </a:lnTo>
                      <a:lnTo>
                        <a:pt x="0" y="1040"/>
                      </a:lnTo>
                      <a:lnTo>
                        <a:pt x="0" y="1084"/>
                      </a:lnTo>
                      <a:lnTo>
                        <a:pt x="22" y="1107"/>
                      </a:lnTo>
                      <a:lnTo>
                        <a:pt x="66" y="1129"/>
                      </a:lnTo>
                      <a:lnTo>
                        <a:pt x="111" y="1151"/>
                      </a:lnTo>
                      <a:lnTo>
                        <a:pt x="155" y="1151"/>
                      </a:lnTo>
                      <a:lnTo>
                        <a:pt x="199" y="1107"/>
                      </a:lnTo>
                      <a:lnTo>
                        <a:pt x="221" y="1084"/>
                      </a:lnTo>
                      <a:lnTo>
                        <a:pt x="221" y="1040"/>
                      </a:lnTo>
                      <a:lnTo>
                        <a:pt x="243" y="797"/>
                      </a:lnTo>
                      <a:lnTo>
                        <a:pt x="310" y="576"/>
                      </a:lnTo>
                      <a:lnTo>
                        <a:pt x="420" y="377"/>
                      </a:lnTo>
                      <a:lnTo>
                        <a:pt x="553" y="200"/>
                      </a:lnTo>
                      <a:lnTo>
                        <a:pt x="597" y="156"/>
                      </a:lnTo>
                      <a:lnTo>
                        <a:pt x="597" y="112"/>
                      </a:lnTo>
                      <a:lnTo>
                        <a:pt x="597" y="67"/>
                      </a:lnTo>
                      <a:lnTo>
                        <a:pt x="553" y="45"/>
                      </a:lnTo>
                      <a:lnTo>
                        <a:pt x="531" y="23"/>
                      </a:lnTo>
                      <a:lnTo>
                        <a:pt x="48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4"/>
                <p:cNvSpPr/>
                <p:nvPr/>
              </p:nvSpPr>
              <p:spPr>
                <a:xfrm>
                  <a:off x="3270187" y="-1907339"/>
                  <a:ext cx="71344" cy="33899"/>
                </a:xfrm>
                <a:custGeom>
                  <a:avLst/>
                  <a:gdLst/>
                  <a:ahLst/>
                  <a:cxnLst/>
                  <a:rect l="l" t="t" r="r" b="b"/>
                  <a:pathLst>
                    <a:path w="1770" h="841" extrusionOk="0">
                      <a:moveTo>
                        <a:pt x="553" y="0"/>
                      </a:moveTo>
                      <a:lnTo>
                        <a:pt x="443" y="22"/>
                      </a:lnTo>
                      <a:lnTo>
                        <a:pt x="332" y="44"/>
                      </a:lnTo>
                      <a:lnTo>
                        <a:pt x="244" y="89"/>
                      </a:lnTo>
                      <a:lnTo>
                        <a:pt x="155" y="155"/>
                      </a:lnTo>
                      <a:lnTo>
                        <a:pt x="67" y="243"/>
                      </a:lnTo>
                      <a:lnTo>
                        <a:pt x="23" y="354"/>
                      </a:lnTo>
                      <a:lnTo>
                        <a:pt x="0" y="487"/>
                      </a:lnTo>
                      <a:lnTo>
                        <a:pt x="23" y="531"/>
                      </a:lnTo>
                      <a:lnTo>
                        <a:pt x="45" y="575"/>
                      </a:lnTo>
                      <a:lnTo>
                        <a:pt x="111" y="641"/>
                      </a:lnTo>
                      <a:lnTo>
                        <a:pt x="222" y="664"/>
                      </a:lnTo>
                      <a:lnTo>
                        <a:pt x="310" y="664"/>
                      </a:lnTo>
                      <a:lnTo>
                        <a:pt x="421" y="619"/>
                      </a:lnTo>
                      <a:lnTo>
                        <a:pt x="465" y="597"/>
                      </a:lnTo>
                      <a:lnTo>
                        <a:pt x="509" y="575"/>
                      </a:lnTo>
                      <a:lnTo>
                        <a:pt x="553" y="597"/>
                      </a:lnTo>
                      <a:lnTo>
                        <a:pt x="598" y="641"/>
                      </a:lnTo>
                      <a:lnTo>
                        <a:pt x="664" y="730"/>
                      </a:lnTo>
                      <a:lnTo>
                        <a:pt x="730" y="774"/>
                      </a:lnTo>
                      <a:lnTo>
                        <a:pt x="819" y="796"/>
                      </a:lnTo>
                      <a:lnTo>
                        <a:pt x="929" y="818"/>
                      </a:lnTo>
                      <a:lnTo>
                        <a:pt x="1018" y="840"/>
                      </a:lnTo>
                      <a:lnTo>
                        <a:pt x="1128" y="818"/>
                      </a:lnTo>
                      <a:lnTo>
                        <a:pt x="1217" y="796"/>
                      </a:lnTo>
                      <a:lnTo>
                        <a:pt x="1305" y="752"/>
                      </a:lnTo>
                      <a:lnTo>
                        <a:pt x="1438" y="664"/>
                      </a:lnTo>
                      <a:lnTo>
                        <a:pt x="1571" y="531"/>
                      </a:lnTo>
                      <a:lnTo>
                        <a:pt x="1681" y="398"/>
                      </a:lnTo>
                      <a:lnTo>
                        <a:pt x="1770" y="243"/>
                      </a:lnTo>
                      <a:lnTo>
                        <a:pt x="1770" y="133"/>
                      </a:lnTo>
                      <a:lnTo>
                        <a:pt x="1770" y="66"/>
                      </a:lnTo>
                      <a:lnTo>
                        <a:pt x="1725" y="22"/>
                      </a:lnTo>
                      <a:lnTo>
                        <a:pt x="1659" y="0"/>
                      </a:lnTo>
                      <a:lnTo>
                        <a:pt x="1593" y="0"/>
                      </a:lnTo>
                      <a:lnTo>
                        <a:pt x="1526" y="22"/>
                      </a:lnTo>
                      <a:lnTo>
                        <a:pt x="1438" y="44"/>
                      </a:lnTo>
                      <a:lnTo>
                        <a:pt x="1372" y="89"/>
                      </a:lnTo>
                      <a:lnTo>
                        <a:pt x="1283" y="155"/>
                      </a:lnTo>
                      <a:lnTo>
                        <a:pt x="1217" y="199"/>
                      </a:lnTo>
                      <a:lnTo>
                        <a:pt x="1106" y="199"/>
                      </a:lnTo>
                      <a:lnTo>
                        <a:pt x="1062" y="177"/>
                      </a:lnTo>
                      <a:lnTo>
                        <a:pt x="951" y="111"/>
                      </a:lnTo>
                      <a:lnTo>
                        <a:pt x="863" y="66"/>
                      </a:lnTo>
                      <a:lnTo>
                        <a:pt x="752" y="22"/>
                      </a:lnTo>
                      <a:lnTo>
                        <a:pt x="64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24"/>
                <p:cNvSpPr/>
                <p:nvPr/>
              </p:nvSpPr>
              <p:spPr>
                <a:xfrm>
                  <a:off x="3320088" y="-1950146"/>
                  <a:ext cx="29465" cy="76705"/>
                </a:xfrm>
                <a:custGeom>
                  <a:avLst/>
                  <a:gdLst/>
                  <a:ahLst/>
                  <a:cxnLst/>
                  <a:rect l="l" t="t" r="r" b="b"/>
                  <a:pathLst>
                    <a:path w="731" h="1903" extrusionOk="0">
                      <a:moveTo>
                        <a:pt x="310" y="1"/>
                      </a:moveTo>
                      <a:lnTo>
                        <a:pt x="266" y="23"/>
                      </a:lnTo>
                      <a:lnTo>
                        <a:pt x="244" y="45"/>
                      </a:lnTo>
                      <a:lnTo>
                        <a:pt x="222" y="89"/>
                      </a:lnTo>
                      <a:lnTo>
                        <a:pt x="222" y="111"/>
                      </a:lnTo>
                      <a:lnTo>
                        <a:pt x="244" y="155"/>
                      </a:lnTo>
                      <a:lnTo>
                        <a:pt x="355" y="332"/>
                      </a:lnTo>
                      <a:lnTo>
                        <a:pt x="443" y="531"/>
                      </a:lnTo>
                      <a:lnTo>
                        <a:pt x="509" y="775"/>
                      </a:lnTo>
                      <a:lnTo>
                        <a:pt x="532" y="885"/>
                      </a:lnTo>
                      <a:lnTo>
                        <a:pt x="532" y="1018"/>
                      </a:lnTo>
                      <a:lnTo>
                        <a:pt x="509" y="1128"/>
                      </a:lnTo>
                      <a:lnTo>
                        <a:pt x="487" y="1261"/>
                      </a:lnTo>
                      <a:lnTo>
                        <a:pt x="443" y="1350"/>
                      </a:lnTo>
                      <a:lnTo>
                        <a:pt x="377" y="1460"/>
                      </a:lnTo>
                      <a:lnTo>
                        <a:pt x="310" y="1527"/>
                      </a:lnTo>
                      <a:lnTo>
                        <a:pt x="244" y="1615"/>
                      </a:lnTo>
                      <a:lnTo>
                        <a:pt x="156" y="1659"/>
                      </a:lnTo>
                      <a:lnTo>
                        <a:pt x="67" y="1703"/>
                      </a:lnTo>
                      <a:lnTo>
                        <a:pt x="23" y="1726"/>
                      </a:lnTo>
                      <a:lnTo>
                        <a:pt x="1" y="1748"/>
                      </a:lnTo>
                      <a:lnTo>
                        <a:pt x="1" y="1792"/>
                      </a:lnTo>
                      <a:lnTo>
                        <a:pt x="1" y="1836"/>
                      </a:lnTo>
                      <a:lnTo>
                        <a:pt x="23" y="1880"/>
                      </a:lnTo>
                      <a:lnTo>
                        <a:pt x="89" y="1902"/>
                      </a:lnTo>
                      <a:lnTo>
                        <a:pt x="111" y="1880"/>
                      </a:lnTo>
                      <a:lnTo>
                        <a:pt x="244" y="1836"/>
                      </a:lnTo>
                      <a:lnTo>
                        <a:pt x="355" y="1770"/>
                      </a:lnTo>
                      <a:lnTo>
                        <a:pt x="443" y="1681"/>
                      </a:lnTo>
                      <a:lnTo>
                        <a:pt x="532" y="1571"/>
                      </a:lnTo>
                      <a:lnTo>
                        <a:pt x="598" y="1438"/>
                      </a:lnTo>
                      <a:lnTo>
                        <a:pt x="664" y="1328"/>
                      </a:lnTo>
                      <a:lnTo>
                        <a:pt x="708" y="1173"/>
                      </a:lnTo>
                      <a:lnTo>
                        <a:pt x="731" y="1040"/>
                      </a:lnTo>
                      <a:lnTo>
                        <a:pt x="708" y="797"/>
                      </a:lnTo>
                      <a:lnTo>
                        <a:pt x="664" y="554"/>
                      </a:lnTo>
                      <a:lnTo>
                        <a:pt x="554" y="288"/>
                      </a:lnTo>
                      <a:lnTo>
                        <a:pt x="399" y="45"/>
                      </a:lnTo>
                      <a:lnTo>
                        <a:pt x="377" y="23"/>
                      </a:lnTo>
                      <a:lnTo>
                        <a:pt x="33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24"/>
                <p:cNvSpPr/>
                <p:nvPr/>
              </p:nvSpPr>
              <p:spPr>
                <a:xfrm>
                  <a:off x="3264826" y="-1895771"/>
                  <a:ext cx="33939" cy="22330"/>
                </a:xfrm>
                <a:custGeom>
                  <a:avLst/>
                  <a:gdLst/>
                  <a:ahLst/>
                  <a:cxnLst/>
                  <a:rect l="l" t="t" r="r" b="b"/>
                  <a:pathLst>
                    <a:path w="842" h="554" extrusionOk="0">
                      <a:moveTo>
                        <a:pt x="67" y="1"/>
                      </a:moveTo>
                      <a:lnTo>
                        <a:pt x="45" y="23"/>
                      </a:lnTo>
                      <a:lnTo>
                        <a:pt x="23" y="45"/>
                      </a:lnTo>
                      <a:lnTo>
                        <a:pt x="1" y="89"/>
                      </a:lnTo>
                      <a:lnTo>
                        <a:pt x="23" y="178"/>
                      </a:lnTo>
                      <a:lnTo>
                        <a:pt x="45" y="288"/>
                      </a:lnTo>
                      <a:lnTo>
                        <a:pt x="89" y="377"/>
                      </a:lnTo>
                      <a:lnTo>
                        <a:pt x="200" y="465"/>
                      </a:lnTo>
                      <a:lnTo>
                        <a:pt x="310" y="487"/>
                      </a:lnTo>
                      <a:lnTo>
                        <a:pt x="421" y="487"/>
                      </a:lnTo>
                      <a:lnTo>
                        <a:pt x="532" y="465"/>
                      </a:lnTo>
                      <a:lnTo>
                        <a:pt x="620" y="421"/>
                      </a:lnTo>
                      <a:lnTo>
                        <a:pt x="664" y="509"/>
                      </a:lnTo>
                      <a:lnTo>
                        <a:pt x="708" y="531"/>
                      </a:lnTo>
                      <a:lnTo>
                        <a:pt x="753" y="553"/>
                      </a:lnTo>
                      <a:lnTo>
                        <a:pt x="797" y="531"/>
                      </a:lnTo>
                      <a:lnTo>
                        <a:pt x="819" y="509"/>
                      </a:lnTo>
                      <a:lnTo>
                        <a:pt x="841" y="487"/>
                      </a:lnTo>
                      <a:lnTo>
                        <a:pt x="841" y="443"/>
                      </a:lnTo>
                      <a:lnTo>
                        <a:pt x="841" y="399"/>
                      </a:lnTo>
                      <a:lnTo>
                        <a:pt x="731" y="222"/>
                      </a:lnTo>
                      <a:lnTo>
                        <a:pt x="708" y="200"/>
                      </a:lnTo>
                      <a:lnTo>
                        <a:pt x="664" y="178"/>
                      </a:lnTo>
                      <a:lnTo>
                        <a:pt x="620" y="178"/>
                      </a:lnTo>
                      <a:lnTo>
                        <a:pt x="598" y="200"/>
                      </a:lnTo>
                      <a:lnTo>
                        <a:pt x="465" y="266"/>
                      </a:lnTo>
                      <a:lnTo>
                        <a:pt x="377" y="288"/>
                      </a:lnTo>
                      <a:lnTo>
                        <a:pt x="288" y="288"/>
                      </a:lnTo>
                      <a:lnTo>
                        <a:pt x="244" y="244"/>
                      </a:lnTo>
                      <a:lnTo>
                        <a:pt x="222" y="178"/>
                      </a:lnTo>
                      <a:lnTo>
                        <a:pt x="200" y="111"/>
                      </a:lnTo>
                      <a:lnTo>
                        <a:pt x="200" y="67"/>
                      </a:lnTo>
                      <a:lnTo>
                        <a:pt x="178" y="45"/>
                      </a:lnTo>
                      <a:lnTo>
                        <a:pt x="15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24"/>
                <p:cNvSpPr/>
                <p:nvPr/>
              </p:nvSpPr>
              <p:spPr>
                <a:xfrm>
                  <a:off x="3253257" y="-1874367"/>
                  <a:ext cx="55302" cy="32125"/>
                </a:xfrm>
                <a:custGeom>
                  <a:avLst/>
                  <a:gdLst/>
                  <a:ahLst/>
                  <a:cxnLst/>
                  <a:rect l="l" t="t" r="r" b="b"/>
                  <a:pathLst>
                    <a:path w="1372" h="797" extrusionOk="0">
                      <a:moveTo>
                        <a:pt x="67" y="0"/>
                      </a:moveTo>
                      <a:lnTo>
                        <a:pt x="22" y="45"/>
                      </a:lnTo>
                      <a:lnTo>
                        <a:pt x="0" y="67"/>
                      </a:lnTo>
                      <a:lnTo>
                        <a:pt x="0" y="111"/>
                      </a:lnTo>
                      <a:lnTo>
                        <a:pt x="22" y="221"/>
                      </a:lnTo>
                      <a:lnTo>
                        <a:pt x="67" y="332"/>
                      </a:lnTo>
                      <a:lnTo>
                        <a:pt x="133" y="420"/>
                      </a:lnTo>
                      <a:lnTo>
                        <a:pt x="177" y="509"/>
                      </a:lnTo>
                      <a:lnTo>
                        <a:pt x="266" y="575"/>
                      </a:lnTo>
                      <a:lnTo>
                        <a:pt x="354" y="642"/>
                      </a:lnTo>
                      <a:lnTo>
                        <a:pt x="443" y="708"/>
                      </a:lnTo>
                      <a:lnTo>
                        <a:pt x="531" y="752"/>
                      </a:lnTo>
                      <a:lnTo>
                        <a:pt x="664" y="774"/>
                      </a:lnTo>
                      <a:lnTo>
                        <a:pt x="796" y="796"/>
                      </a:lnTo>
                      <a:lnTo>
                        <a:pt x="951" y="774"/>
                      </a:lnTo>
                      <a:lnTo>
                        <a:pt x="1084" y="752"/>
                      </a:lnTo>
                      <a:lnTo>
                        <a:pt x="1217" y="686"/>
                      </a:lnTo>
                      <a:lnTo>
                        <a:pt x="1349" y="597"/>
                      </a:lnTo>
                      <a:lnTo>
                        <a:pt x="1371" y="553"/>
                      </a:lnTo>
                      <a:lnTo>
                        <a:pt x="1371" y="509"/>
                      </a:lnTo>
                      <a:lnTo>
                        <a:pt x="1371" y="465"/>
                      </a:lnTo>
                      <a:lnTo>
                        <a:pt x="1349" y="443"/>
                      </a:lnTo>
                      <a:lnTo>
                        <a:pt x="1327" y="398"/>
                      </a:lnTo>
                      <a:lnTo>
                        <a:pt x="1239" y="398"/>
                      </a:lnTo>
                      <a:lnTo>
                        <a:pt x="1194" y="420"/>
                      </a:lnTo>
                      <a:lnTo>
                        <a:pt x="1062" y="509"/>
                      </a:lnTo>
                      <a:lnTo>
                        <a:pt x="929" y="553"/>
                      </a:lnTo>
                      <a:lnTo>
                        <a:pt x="752" y="575"/>
                      </a:lnTo>
                      <a:lnTo>
                        <a:pt x="620" y="531"/>
                      </a:lnTo>
                      <a:lnTo>
                        <a:pt x="465" y="465"/>
                      </a:lnTo>
                      <a:lnTo>
                        <a:pt x="354" y="354"/>
                      </a:lnTo>
                      <a:lnTo>
                        <a:pt x="266" y="221"/>
                      </a:lnTo>
                      <a:lnTo>
                        <a:pt x="221" y="89"/>
                      </a:lnTo>
                      <a:lnTo>
                        <a:pt x="199" y="45"/>
                      </a:lnTo>
                      <a:lnTo>
                        <a:pt x="17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24"/>
                <p:cNvSpPr/>
                <p:nvPr/>
              </p:nvSpPr>
              <p:spPr>
                <a:xfrm>
                  <a:off x="3393206" y="-1946558"/>
                  <a:ext cx="123018" cy="178280"/>
                </a:xfrm>
                <a:custGeom>
                  <a:avLst/>
                  <a:gdLst/>
                  <a:ahLst/>
                  <a:cxnLst/>
                  <a:rect l="l" t="t" r="r" b="b"/>
                  <a:pathLst>
                    <a:path w="3052" h="4423" extrusionOk="0">
                      <a:moveTo>
                        <a:pt x="2300" y="0"/>
                      </a:moveTo>
                      <a:lnTo>
                        <a:pt x="2079" y="22"/>
                      </a:lnTo>
                      <a:lnTo>
                        <a:pt x="1836" y="66"/>
                      </a:lnTo>
                      <a:lnTo>
                        <a:pt x="1614" y="111"/>
                      </a:lnTo>
                      <a:lnTo>
                        <a:pt x="1415" y="199"/>
                      </a:lnTo>
                      <a:lnTo>
                        <a:pt x="1216" y="288"/>
                      </a:lnTo>
                      <a:lnTo>
                        <a:pt x="1017" y="398"/>
                      </a:lnTo>
                      <a:lnTo>
                        <a:pt x="840" y="531"/>
                      </a:lnTo>
                      <a:lnTo>
                        <a:pt x="686" y="686"/>
                      </a:lnTo>
                      <a:lnTo>
                        <a:pt x="531" y="840"/>
                      </a:lnTo>
                      <a:lnTo>
                        <a:pt x="398" y="1017"/>
                      </a:lnTo>
                      <a:lnTo>
                        <a:pt x="288" y="1216"/>
                      </a:lnTo>
                      <a:lnTo>
                        <a:pt x="177" y="1415"/>
                      </a:lnTo>
                      <a:lnTo>
                        <a:pt x="111" y="1637"/>
                      </a:lnTo>
                      <a:lnTo>
                        <a:pt x="44" y="1858"/>
                      </a:lnTo>
                      <a:lnTo>
                        <a:pt x="22" y="2079"/>
                      </a:lnTo>
                      <a:lnTo>
                        <a:pt x="0" y="2322"/>
                      </a:lnTo>
                      <a:lnTo>
                        <a:pt x="22" y="2654"/>
                      </a:lnTo>
                      <a:lnTo>
                        <a:pt x="111" y="2985"/>
                      </a:lnTo>
                      <a:lnTo>
                        <a:pt x="221" y="3295"/>
                      </a:lnTo>
                      <a:lnTo>
                        <a:pt x="376" y="3583"/>
                      </a:lnTo>
                      <a:lnTo>
                        <a:pt x="575" y="3848"/>
                      </a:lnTo>
                      <a:lnTo>
                        <a:pt x="818" y="4069"/>
                      </a:lnTo>
                      <a:lnTo>
                        <a:pt x="1084" y="4268"/>
                      </a:lnTo>
                      <a:lnTo>
                        <a:pt x="1371" y="4423"/>
                      </a:lnTo>
                      <a:lnTo>
                        <a:pt x="1592" y="4224"/>
                      </a:lnTo>
                      <a:lnTo>
                        <a:pt x="1813" y="4003"/>
                      </a:lnTo>
                      <a:lnTo>
                        <a:pt x="2012" y="3782"/>
                      </a:lnTo>
                      <a:lnTo>
                        <a:pt x="2189" y="3538"/>
                      </a:lnTo>
                      <a:lnTo>
                        <a:pt x="2278" y="3406"/>
                      </a:lnTo>
                      <a:lnTo>
                        <a:pt x="2411" y="3162"/>
                      </a:lnTo>
                      <a:lnTo>
                        <a:pt x="2543" y="2919"/>
                      </a:lnTo>
                      <a:lnTo>
                        <a:pt x="2654" y="2654"/>
                      </a:lnTo>
                      <a:lnTo>
                        <a:pt x="2742" y="2366"/>
                      </a:lnTo>
                      <a:lnTo>
                        <a:pt x="2853" y="1836"/>
                      </a:lnTo>
                      <a:lnTo>
                        <a:pt x="2963" y="1283"/>
                      </a:lnTo>
                      <a:lnTo>
                        <a:pt x="3008" y="752"/>
                      </a:lnTo>
                      <a:lnTo>
                        <a:pt x="3052" y="199"/>
                      </a:lnTo>
                      <a:lnTo>
                        <a:pt x="3052" y="133"/>
                      </a:lnTo>
                      <a:lnTo>
                        <a:pt x="2875" y="89"/>
                      </a:lnTo>
                      <a:lnTo>
                        <a:pt x="2698" y="44"/>
                      </a:lnTo>
                      <a:lnTo>
                        <a:pt x="2499" y="22"/>
                      </a:lnTo>
                      <a:lnTo>
                        <a:pt x="230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4"/>
                <p:cNvSpPr/>
                <p:nvPr/>
              </p:nvSpPr>
              <p:spPr>
                <a:xfrm>
                  <a:off x="2988515" y="-1946558"/>
                  <a:ext cx="185455" cy="186301"/>
                </a:xfrm>
                <a:custGeom>
                  <a:avLst/>
                  <a:gdLst/>
                  <a:ahLst/>
                  <a:cxnLst/>
                  <a:rect l="l" t="t" r="r" b="b"/>
                  <a:pathLst>
                    <a:path w="4601" h="4622" extrusionOk="0">
                      <a:moveTo>
                        <a:pt x="2300" y="0"/>
                      </a:moveTo>
                      <a:lnTo>
                        <a:pt x="2057" y="22"/>
                      </a:lnTo>
                      <a:lnTo>
                        <a:pt x="1836" y="66"/>
                      </a:lnTo>
                      <a:lnTo>
                        <a:pt x="1615" y="111"/>
                      </a:lnTo>
                      <a:lnTo>
                        <a:pt x="1394" y="199"/>
                      </a:lnTo>
                      <a:lnTo>
                        <a:pt x="1195" y="288"/>
                      </a:lnTo>
                      <a:lnTo>
                        <a:pt x="1018" y="398"/>
                      </a:lnTo>
                      <a:lnTo>
                        <a:pt x="841" y="531"/>
                      </a:lnTo>
                      <a:lnTo>
                        <a:pt x="664" y="686"/>
                      </a:lnTo>
                      <a:lnTo>
                        <a:pt x="531" y="840"/>
                      </a:lnTo>
                      <a:lnTo>
                        <a:pt x="399" y="1017"/>
                      </a:lnTo>
                      <a:lnTo>
                        <a:pt x="266" y="1216"/>
                      </a:lnTo>
                      <a:lnTo>
                        <a:pt x="178" y="1415"/>
                      </a:lnTo>
                      <a:lnTo>
                        <a:pt x="89" y="1637"/>
                      </a:lnTo>
                      <a:lnTo>
                        <a:pt x="45" y="1858"/>
                      </a:lnTo>
                      <a:lnTo>
                        <a:pt x="1" y="2079"/>
                      </a:lnTo>
                      <a:lnTo>
                        <a:pt x="1" y="2322"/>
                      </a:lnTo>
                      <a:lnTo>
                        <a:pt x="1" y="2543"/>
                      </a:lnTo>
                      <a:lnTo>
                        <a:pt x="45" y="2786"/>
                      </a:lnTo>
                      <a:lnTo>
                        <a:pt x="89" y="3008"/>
                      </a:lnTo>
                      <a:lnTo>
                        <a:pt x="178" y="3207"/>
                      </a:lnTo>
                      <a:lnTo>
                        <a:pt x="266" y="3406"/>
                      </a:lnTo>
                      <a:lnTo>
                        <a:pt x="399" y="3605"/>
                      </a:lnTo>
                      <a:lnTo>
                        <a:pt x="531" y="3782"/>
                      </a:lnTo>
                      <a:lnTo>
                        <a:pt x="664" y="3936"/>
                      </a:lnTo>
                      <a:lnTo>
                        <a:pt x="841" y="4091"/>
                      </a:lnTo>
                      <a:lnTo>
                        <a:pt x="1018" y="4224"/>
                      </a:lnTo>
                      <a:lnTo>
                        <a:pt x="1195" y="4334"/>
                      </a:lnTo>
                      <a:lnTo>
                        <a:pt x="1394" y="4445"/>
                      </a:lnTo>
                      <a:lnTo>
                        <a:pt x="1615" y="4511"/>
                      </a:lnTo>
                      <a:lnTo>
                        <a:pt x="1836" y="4578"/>
                      </a:lnTo>
                      <a:lnTo>
                        <a:pt x="2057" y="4600"/>
                      </a:lnTo>
                      <a:lnTo>
                        <a:pt x="2300" y="4622"/>
                      </a:lnTo>
                      <a:lnTo>
                        <a:pt x="2544" y="4600"/>
                      </a:lnTo>
                      <a:lnTo>
                        <a:pt x="2765" y="4578"/>
                      </a:lnTo>
                      <a:lnTo>
                        <a:pt x="2986" y="4511"/>
                      </a:lnTo>
                      <a:lnTo>
                        <a:pt x="3207" y="4445"/>
                      </a:lnTo>
                      <a:lnTo>
                        <a:pt x="3406" y="4334"/>
                      </a:lnTo>
                      <a:lnTo>
                        <a:pt x="3583" y="4224"/>
                      </a:lnTo>
                      <a:lnTo>
                        <a:pt x="3760" y="4091"/>
                      </a:lnTo>
                      <a:lnTo>
                        <a:pt x="3937" y="3936"/>
                      </a:lnTo>
                      <a:lnTo>
                        <a:pt x="4070" y="3782"/>
                      </a:lnTo>
                      <a:lnTo>
                        <a:pt x="4202" y="3605"/>
                      </a:lnTo>
                      <a:lnTo>
                        <a:pt x="4335" y="3406"/>
                      </a:lnTo>
                      <a:lnTo>
                        <a:pt x="4423" y="3207"/>
                      </a:lnTo>
                      <a:lnTo>
                        <a:pt x="4512" y="3008"/>
                      </a:lnTo>
                      <a:lnTo>
                        <a:pt x="4556" y="2786"/>
                      </a:lnTo>
                      <a:lnTo>
                        <a:pt x="4600" y="2543"/>
                      </a:lnTo>
                      <a:lnTo>
                        <a:pt x="4600" y="2322"/>
                      </a:lnTo>
                      <a:lnTo>
                        <a:pt x="4600" y="2079"/>
                      </a:lnTo>
                      <a:lnTo>
                        <a:pt x="4556" y="1858"/>
                      </a:lnTo>
                      <a:lnTo>
                        <a:pt x="4512" y="1637"/>
                      </a:lnTo>
                      <a:lnTo>
                        <a:pt x="4423" y="1415"/>
                      </a:lnTo>
                      <a:lnTo>
                        <a:pt x="4335" y="1216"/>
                      </a:lnTo>
                      <a:lnTo>
                        <a:pt x="4202" y="1017"/>
                      </a:lnTo>
                      <a:lnTo>
                        <a:pt x="4070" y="840"/>
                      </a:lnTo>
                      <a:lnTo>
                        <a:pt x="3937" y="686"/>
                      </a:lnTo>
                      <a:lnTo>
                        <a:pt x="3760" y="531"/>
                      </a:lnTo>
                      <a:lnTo>
                        <a:pt x="3583" y="398"/>
                      </a:lnTo>
                      <a:lnTo>
                        <a:pt x="3406" y="288"/>
                      </a:lnTo>
                      <a:lnTo>
                        <a:pt x="3207" y="199"/>
                      </a:lnTo>
                      <a:lnTo>
                        <a:pt x="2986" y="111"/>
                      </a:lnTo>
                      <a:lnTo>
                        <a:pt x="2765" y="66"/>
                      </a:lnTo>
                      <a:lnTo>
                        <a:pt x="2544" y="22"/>
                      </a:lnTo>
                      <a:lnTo>
                        <a:pt x="230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4"/>
                <p:cNvSpPr/>
                <p:nvPr/>
              </p:nvSpPr>
              <p:spPr>
                <a:xfrm>
                  <a:off x="3396753" y="-2048175"/>
                  <a:ext cx="61550" cy="34785"/>
                </a:xfrm>
                <a:custGeom>
                  <a:avLst/>
                  <a:gdLst/>
                  <a:ahLst/>
                  <a:cxnLst/>
                  <a:rect l="l" t="t" r="r" b="b"/>
                  <a:pathLst>
                    <a:path w="1527" h="863" extrusionOk="0">
                      <a:moveTo>
                        <a:pt x="730" y="0"/>
                      </a:moveTo>
                      <a:lnTo>
                        <a:pt x="576" y="22"/>
                      </a:lnTo>
                      <a:lnTo>
                        <a:pt x="465" y="67"/>
                      </a:lnTo>
                      <a:lnTo>
                        <a:pt x="332" y="111"/>
                      </a:lnTo>
                      <a:lnTo>
                        <a:pt x="222" y="177"/>
                      </a:lnTo>
                      <a:lnTo>
                        <a:pt x="133" y="266"/>
                      </a:lnTo>
                      <a:lnTo>
                        <a:pt x="45" y="376"/>
                      </a:lnTo>
                      <a:lnTo>
                        <a:pt x="1" y="509"/>
                      </a:lnTo>
                      <a:lnTo>
                        <a:pt x="1" y="553"/>
                      </a:lnTo>
                      <a:lnTo>
                        <a:pt x="23" y="597"/>
                      </a:lnTo>
                      <a:lnTo>
                        <a:pt x="67" y="642"/>
                      </a:lnTo>
                      <a:lnTo>
                        <a:pt x="111" y="664"/>
                      </a:lnTo>
                      <a:lnTo>
                        <a:pt x="509" y="664"/>
                      </a:lnTo>
                      <a:lnTo>
                        <a:pt x="752" y="686"/>
                      </a:lnTo>
                      <a:lnTo>
                        <a:pt x="1018" y="730"/>
                      </a:lnTo>
                      <a:lnTo>
                        <a:pt x="1327" y="841"/>
                      </a:lnTo>
                      <a:lnTo>
                        <a:pt x="1350" y="841"/>
                      </a:lnTo>
                      <a:lnTo>
                        <a:pt x="1416" y="863"/>
                      </a:lnTo>
                      <a:lnTo>
                        <a:pt x="1460" y="841"/>
                      </a:lnTo>
                      <a:lnTo>
                        <a:pt x="1504" y="818"/>
                      </a:lnTo>
                      <a:lnTo>
                        <a:pt x="1526" y="774"/>
                      </a:lnTo>
                      <a:lnTo>
                        <a:pt x="1526" y="730"/>
                      </a:lnTo>
                      <a:lnTo>
                        <a:pt x="1526" y="597"/>
                      </a:lnTo>
                      <a:lnTo>
                        <a:pt x="1482" y="465"/>
                      </a:lnTo>
                      <a:lnTo>
                        <a:pt x="1416" y="354"/>
                      </a:lnTo>
                      <a:lnTo>
                        <a:pt x="1327" y="266"/>
                      </a:lnTo>
                      <a:lnTo>
                        <a:pt x="1239" y="177"/>
                      </a:lnTo>
                      <a:lnTo>
                        <a:pt x="1128" y="111"/>
                      </a:lnTo>
                      <a:lnTo>
                        <a:pt x="996" y="44"/>
                      </a:lnTo>
                      <a:lnTo>
                        <a:pt x="863" y="22"/>
                      </a:lnTo>
                      <a:lnTo>
                        <a:pt x="73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4"/>
                <p:cNvSpPr/>
                <p:nvPr/>
              </p:nvSpPr>
              <p:spPr>
                <a:xfrm>
                  <a:off x="3116856" y="-2042854"/>
                  <a:ext cx="61550" cy="32125"/>
                </a:xfrm>
                <a:custGeom>
                  <a:avLst/>
                  <a:gdLst/>
                  <a:ahLst/>
                  <a:cxnLst/>
                  <a:rect l="l" t="t" r="r" b="b"/>
                  <a:pathLst>
                    <a:path w="1527" h="797" extrusionOk="0">
                      <a:moveTo>
                        <a:pt x="731" y="1"/>
                      </a:moveTo>
                      <a:lnTo>
                        <a:pt x="576" y="23"/>
                      </a:lnTo>
                      <a:lnTo>
                        <a:pt x="443" y="45"/>
                      </a:lnTo>
                      <a:lnTo>
                        <a:pt x="333" y="111"/>
                      </a:lnTo>
                      <a:lnTo>
                        <a:pt x="222" y="200"/>
                      </a:lnTo>
                      <a:lnTo>
                        <a:pt x="134" y="288"/>
                      </a:lnTo>
                      <a:lnTo>
                        <a:pt x="67" y="399"/>
                      </a:lnTo>
                      <a:lnTo>
                        <a:pt x="1" y="532"/>
                      </a:lnTo>
                      <a:lnTo>
                        <a:pt x="1" y="664"/>
                      </a:lnTo>
                      <a:lnTo>
                        <a:pt x="1" y="709"/>
                      </a:lnTo>
                      <a:lnTo>
                        <a:pt x="45" y="753"/>
                      </a:lnTo>
                      <a:lnTo>
                        <a:pt x="89" y="775"/>
                      </a:lnTo>
                      <a:lnTo>
                        <a:pt x="134" y="797"/>
                      </a:lnTo>
                      <a:lnTo>
                        <a:pt x="178" y="797"/>
                      </a:lnTo>
                      <a:lnTo>
                        <a:pt x="200" y="775"/>
                      </a:lnTo>
                      <a:lnTo>
                        <a:pt x="532" y="709"/>
                      </a:lnTo>
                      <a:lnTo>
                        <a:pt x="775" y="664"/>
                      </a:lnTo>
                      <a:lnTo>
                        <a:pt x="1173" y="664"/>
                      </a:lnTo>
                      <a:lnTo>
                        <a:pt x="1372" y="686"/>
                      </a:lnTo>
                      <a:lnTo>
                        <a:pt x="1394" y="709"/>
                      </a:lnTo>
                      <a:lnTo>
                        <a:pt x="1438" y="686"/>
                      </a:lnTo>
                      <a:lnTo>
                        <a:pt x="1483" y="686"/>
                      </a:lnTo>
                      <a:lnTo>
                        <a:pt x="1527" y="642"/>
                      </a:lnTo>
                      <a:lnTo>
                        <a:pt x="1527" y="598"/>
                      </a:lnTo>
                      <a:lnTo>
                        <a:pt x="1527" y="532"/>
                      </a:lnTo>
                      <a:lnTo>
                        <a:pt x="1505" y="421"/>
                      </a:lnTo>
                      <a:lnTo>
                        <a:pt x="1438" y="310"/>
                      </a:lnTo>
                      <a:lnTo>
                        <a:pt x="1350" y="222"/>
                      </a:lnTo>
                      <a:lnTo>
                        <a:pt x="1239" y="134"/>
                      </a:lnTo>
                      <a:lnTo>
                        <a:pt x="1129" y="67"/>
                      </a:lnTo>
                      <a:lnTo>
                        <a:pt x="996" y="23"/>
                      </a:lnTo>
                      <a:lnTo>
                        <a:pt x="86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4"/>
                <p:cNvSpPr/>
                <p:nvPr/>
              </p:nvSpPr>
              <p:spPr>
                <a:xfrm>
                  <a:off x="3390506" y="-1969735"/>
                  <a:ext cx="54415" cy="55302"/>
                </a:xfrm>
                <a:custGeom>
                  <a:avLst/>
                  <a:gdLst/>
                  <a:ahLst/>
                  <a:cxnLst/>
                  <a:rect l="l" t="t" r="r" b="b"/>
                  <a:pathLst>
                    <a:path w="1350" h="1372" extrusionOk="0">
                      <a:moveTo>
                        <a:pt x="708" y="0"/>
                      </a:moveTo>
                      <a:lnTo>
                        <a:pt x="598" y="22"/>
                      </a:lnTo>
                      <a:lnTo>
                        <a:pt x="465" y="44"/>
                      </a:lnTo>
                      <a:lnTo>
                        <a:pt x="333" y="89"/>
                      </a:lnTo>
                      <a:lnTo>
                        <a:pt x="222" y="177"/>
                      </a:lnTo>
                      <a:lnTo>
                        <a:pt x="133" y="266"/>
                      </a:lnTo>
                      <a:lnTo>
                        <a:pt x="67" y="376"/>
                      </a:lnTo>
                      <a:lnTo>
                        <a:pt x="23" y="509"/>
                      </a:lnTo>
                      <a:lnTo>
                        <a:pt x="1" y="641"/>
                      </a:lnTo>
                      <a:lnTo>
                        <a:pt x="1" y="774"/>
                      </a:lnTo>
                      <a:lnTo>
                        <a:pt x="23" y="907"/>
                      </a:lnTo>
                      <a:lnTo>
                        <a:pt x="67" y="1017"/>
                      </a:lnTo>
                      <a:lnTo>
                        <a:pt x="156" y="1128"/>
                      </a:lnTo>
                      <a:lnTo>
                        <a:pt x="244" y="1216"/>
                      </a:lnTo>
                      <a:lnTo>
                        <a:pt x="355" y="1305"/>
                      </a:lnTo>
                      <a:lnTo>
                        <a:pt x="487" y="1349"/>
                      </a:lnTo>
                      <a:lnTo>
                        <a:pt x="620" y="1371"/>
                      </a:lnTo>
                      <a:lnTo>
                        <a:pt x="753" y="1371"/>
                      </a:lnTo>
                      <a:lnTo>
                        <a:pt x="885" y="1327"/>
                      </a:lnTo>
                      <a:lnTo>
                        <a:pt x="996" y="1283"/>
                      </a:lnTo>
                      <a:lnTo>
                        <a:pt x="1106" y="1216"/>
                      </a:lnTo>
                      <a:lnTo>
                        <a:pt x="1195" y="1106"/>
                      </a:lnTo>
                      <a:lnTo>
                        <a:pt x="1283" y="995"/>
                      </a:lnTo>
                      <a:lnTo>
                        <a:pt x="1328" y="863"/>
                      </a:lnTo>
                      <a:lnTo>
                        <a:pt x="1350" y="730"/>
                      </a:lnTo>
                      <a:lnTo>
                        <a:pt x="1350" y="597"/>
                      </a:lnTo>
                      <a:lnTo>
                        <a:pt x="1305" y="487"/>
                      </a:lnTo>
                      <a:lnTo>
                        <a:pt x="1261" y="354"/>
                      </a:lnTo>
                      <a:lnTo>
                        <a:pt x="1195" y="243"/>
                      </a:lnTo>
                      <a:lnTo>
                        <a:pt x="1084" y="155"/>
                      </a:lnTo>
                      <a:lnTo>
                        <a:pt x="974" y="89"/>
                      </a:lnTo>
                      <a:lnTo>
                        <a:pt x="841" y="22"/>
                      </a:lnTo>
                      <a:lnTo>
                        <a:pt x="70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24"/>
                <p:cNvSpPr/>
                <p:nvPr/>
              </p:nvSpPr>
              <p:spPr>
                <a:xfrm>
                  <a:off x="3131125" y="-1970622"/>
                  <a:ext cx="53528" cy="52601"/>
                </a:xfrm>
                <a:custGeom>
                  <a:avLst/>
                  <a:gdLst/>
                  <a:ahLst/>
                  <a:cxnLst/>
                  <a:rect l="l" t="t" r="r" b="b"/>
                  <a:pathLst>
                    <a:path w="1328" h="1305" extrusionOk="0">
                      <a:moveTo>
                        <a:pt x="532" y="0"/>
                      </a:moveTo>
                      <a:lnTo>
                        <a:pt x="421" y="44"/>
                      </a:lnTo>
                      <a:lnTo>
                        <a:pt x="310" y="111"/>
                      </a:lnTo>
                      <a:lnTo>
                        <a:pt x="200" y="199"/>
                      </a:lnTo>
                      <a:lnTo>
                        <a:pt x="111" y="288"/>
                      </a:lnTo>
                      <a:lnTo>
                        <a:pt x="67" y="398"/>
                      </a:lnTo>
                      <a:lnTo>
                        <a:pt x="23" y="531"/>
                      </a:lnTo>
                      <a:lnTo>
                        <a:pt x="1" y="663"/>
                      </a:lnTo>
                      <a:lnTo>
                        <a:pt x="23" y="796"/>
                      </a:lnTo>
                      <a:lnTo>
                        <a:pt x="67" y="907"/>
                      </a:lnTo>
                      <a:lnTo>
                        <a:pt x="111" y="1017"/>
                      </a:lnTo>
                      <a:lnTo>
                        <a:pt x="200" y="1128"/>
                      </a:lnTo>
                      <a:lnTo>
                        <a:pt x="310" y="1194"/>
                      </a:lnTo>
                      <a:lnTo>
                        <a:pt x="421" y="1261"/>
                      </a:lnTo>
                      <a:lnTo>
                        <a:pt x="532" y="1305"/>
                      </a:lnTo>
                      <a:lnTo>
                        <a:pt x="797" y="1305"/>
                      </a:lnTo>
                      <a:lnTo>
                        <a:pt x="930" y="1261"/>
                      </a:lnTo>
                      <a:lnTo>
                        <a:pt x="1040" y="1194"/>
                      </a:lnTo>
                      <a:lnTo>
                        <a:pt x="1129" y="1128"/>
                      </a:lnTo>
                      <a:lnTo>
                        <a:pt x="1217" y="1017"/>
                      </a:lnTo>
                      <a:lnTo>
                        <a:pt x="1283" y="907"/>
                      </a:lnTo>
                      <a:lnTo>
                        <a:pt x="1305" y="796"/>
                      </a:lnTo>
                      <a:lnTo>
                        <a:pt x="1328" y="663"/>
                      </a:lnTo>
                      <a:lnTo>
                        <a:pt x="1305" y="531"/>
                      </a:lnTo>
                      <a:lnTo>
                        <a:pt x="1283" y="398"/>
                      </a:lnTo>
                      <a:lnTo>
                        <a:pt x="1217" y="288"/>
                      </a:lnTo>
                      <a:lnTo>
                        <a:pt x="1129" y="199"/>
                      </a:lnTo>
                      <a:lnTo>
                        <a:pt x="1040" y="111"/>
                      </a:lnTo>
                      <a:lnTo>
                        <a:pt x="930" y="44"/>
                      </a:lnTo>
                      <a:lnTo>
                        <a:pt x="79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24"/>
                <p:cNvSpPr/>
                <p:nvPr/>
              </p:nvSpPr>
              <p:spPr>
                <a:xfrm>
                  <a:off x="2853927" y="-2482250"/>
                  <a:ext cx="495621" cy="484899"/>
                </a:xfrm>
                <a:custGeom>
                  <a:avLst/>
                  <a:gdLst/>
                  <a:ahLst/>
                  <a:cxnLst/>
                  <a:rect l="l" t="t" r="r" b="b"/>
                  <a:pathLst>
                    <a:path w="12296" h="12030" extrusionOk="0">
                      <a:moveTo>
                        <a:pt x="8182" y="0"/>
                      </a:moveTo>
                      <a:lnTo>
                        <a:pt x="7718" y="22"/>
                      </a:lnTo>
                      <a:lnTo>
                        <a:pt x="7652" y="22"/>
                      </a:lnTo>
                      <a:lnTo>
                        <a:pt x="6944" y="111"/>
                      </a:lnTo>
                      <a:lnTo>
                        <a:pt x="6259" y="221"/>
                      </a:lnTo>
                      <a:lnTo>
                        <a:pt x="5595" y="354"/>
                      </a:lnTo>
                      <a:lnTo>
                        <a:pt x="4976" y="531"/>
                      </a:lnTo>
                      <a:lnTo>
                        <a:pt x="4379" y="730"/>
                      </a:lnTo>
                      <a:lnTo>
                        <a:pt x="3826" y="951"/>
                      </a:lnTo>
                      <a:lnTo>
                        <a:pt x="3295" y="1172"/>
                      </a:lnTo>
                      <a:lnTo>
                        <a:pt x="2787" y="1415"/>
                      </a:lnTo>
                      <a:lnTo>
                        <a:pt x="2345" y="1659"/>
                      </a:lnTo>
                      <a:lnTo>
                        <a:pt x="1924" y="1902"/>
                      </a:lnTo>
                      <a:lnTo>
                        <a:pt x="1526" y="2145"/>
                      </a:lnTo>
                      <a:lnTo>
                        <a:pt x="1195" y="2366"/>
                      </a:lnTo>
                      <a:lnTo>
                        <a:pt x="620" y="2764"/>
                      </a:lnTo>
                      <a:lnTo>
                        <a:pt x="244" y="3074"/>
                      </a:lnTo>
                      <a:lnTo>
                        <a:pt x="222" y="3096"/>
                      </a:lnTo>
                      <a:lnTo>
                        <a:pt x="200" y="3096"/>
                      </a:lnTo>
                      <a:lnTo>
                        <a:pt x="177" y="3140"/>
                      </a:lnTo>
                      <a:lnTo>
                        <a:pt x="155" y="3140"/>
                      </a:lnTo>
                      <a:lnTo>
                        <a:pt x="0" y="3273"/>
                      </a:lnTo>
                      <a:lnTo>
                        <a:pt x="0" y="3737"/>
                      </a:lnTo>
                      <a:lnTo>
                        <a:pt x="0" y="4179"/>
                      </a:lnTo>
                      <a:lnTo>
                        <a:pt x="0" y="4246"/>
                      </a:lnTo>
                      <a:lnTo>
                        <a:pt x="45" y="4776"/>
                      </a:lnTo>
                      <a:lnTo>
                        <a:pt x="89" y="5285"/>
                      </a:lnTo>
                      <a:lnTo>
                        <a:pt x="177" y="5794"/>
                      </a:lnTo>
                      <a:lnTo>
                        <a:pt x="288" y="6302"/>
                      </a:lnTo>
                      <a:lnTo>
                        <a:pt x="310" y="6391"/>
                      </a:lnTo>
                      <a:lnTo>
                        <a:pt x="421" y="6833"/>
                      </a:lnTo>
                      <a:lnTo>
                        <a:pt x="531" y="7253"/>
                      </a:lnTo>
                      <a:lnTo>
                        <a:pt x="819" y="8071"/>
                      </a:lnTo>
                      <a:lnTo>
                        <a:pt x="841" y="8160"/>
                      </a:lnTo>
                      <a:lnTo>
                        <a:pt x="1128" y="8912"/>
                      </a:lnTo>
                      <a:lnTo>
                        <a:pt x="1416" y="9597"/>
                      </a:lnTo>
                      <a:lnTo>
                        <a:pt x="1438" y="9664"/>
                      </a:lnTo>
                      <a:lnTo>
                        <a:pt x="1770" y="10327"/>
                      </a:lnTo>
                      <a:lnTo>
                        <a:pt x="2057" y="10902"/>
                      </a:lnTo>
                      <a:lnTo>
                        <a:pt x="2079" y="10968"/>
                      </a:lnTo>
                      <a:lnTo>
                        <a:pt x="2521" y="11742"/>
                      </a:lnTo>
                      <a:lnTo>
                        <a:pt x="2698" y="12030"/>
                      </a:lnTo>
                      <a:lnTo>
                        <a:pt x="2942" y="11941"/>
                      </a:lnTo>
                      <a:lnTo>
                        <a:pt x="3251" y="11831"/>
                      </a:lnTo>
                      <a:lnTo>
                        <a:pt x="3693" y="11632"/>
                      </a:lnTo>
                      <a:lnTo>
                        <a:pt x="4291" y="11344"/>
                      </a:lnTo>
                      <a:lnTo>
                        <a:pt x="5020" y="10968"/>
                      </a:lnTo>
                      <a:lnTo>
                        <a:pt x="5905" y="10460"/>
                      </a:lnTo>
                      <a:lnTo>
                        <a:pt x="6944" y="9840"/>
                      </a:lnTo>
                      <a:lnTo>
                        <a:pt x="7143" y="9708"/>
                      </a:lnTo>
                      <a:lnTo>
                        <a:pt x="7320" y="9597"/>
                      </a:lnTo>
                      <a:lnTo>
                        <a:pt x="7718" y="9354"/>
                      </a:lnTo>
                      <a:lnTo>
                        <a:pt x="8028" y="9133"/>
                      </a:lnTo>
                      <a:lnTo>
                        <a:pt x="8337" y="8912"/>
                      </a:lnTo>
                      <a:lnTo>
                        <a:pt x="8647" y="8668"/>
                      </a:lnTo>
                      <a:lnTo>
                        <a:pt x="8912" y="8425"/>
                      </a:lnTo>
                      <a:lnTo>
                        <a:pt x="9443" y="7939"/>
                      </a:lnTo>
                      <a:lnTo>
                        <a:pt x="9907" y="7430"/>
                      </a:lnTo>
                      <a:lnTo>
                        <a:pt x="10350" y="6921"/>
                      </a:lnTo>
                      <a:lnTo>
                        <a:pt x="10703" y="6413"/>
                      </a:lnTo>
                      <a:lnTo>
                        <a:pt x="11035" y="5904"/>
                      </a:lnTo>
                      <a:lnTo>
                        <a:pt x="11323" y="5418"/>
                      </a:lnTo>
                      <a:lnTo>
                        <a:pt x="11566" y="4976"/>
                      </a:lnTo>
                      <a:lnTo>
                        <a:pt x="11765" y="4555"/>
                      </a:lnTo>
                      <a:lnTo>
                        <a:pt x="11942" y="4179"/>
                      </a:lnTo>
                      <a:lnTo>
                        <a:pt x="12074" y="3848"/>
                      </a:lnTo>
                      <a:lnTo>
                        <a:pt x="12229" y="3383"/>
                      </a:lnTo>
                      <a:lnTo>
                        <a:pt x="12296" y="3206"/>
                      </a:lnTo>
                      <a:lnTo>
                        <a:pt x="12207" y="2786"/>
                      </a:lnTo>
                      <a:lnTo>
                        <a:pt x="12185" y="2676"/>
                      </a:lnTo>
                      <a:lnTo>
                        <a:pt x="12008" y="1769"/>
                      </a:lnTo>
                      <a:lnTo>
                        <a:pt x="11986" y="1659"/>
                      </a:lnTo>
                      <a:lnTo>
                        <a:pt x="11765" y="442"/>
                      </a:lnTo>
                      <a:lnTo>
                        <a:pt x="11654" y="398"/>
                      </a:lnTo>
                      <a:lnTo>
                        <a:pt x="11610" y="398"/>
                      </a:lnTo>
                      <a:lnTo>
                        <a:pt x="11124" y="265"/>
                      </a:lnTo>
                      <a:lnTo>
                        <a:pt x="10659" y="177"/>
                      </a:lnTo>
                      <a:lnTo>
                        <a:pt x="10615" y="177"/>
                      </a:lnTo>
                      <a:lnTo>
                        <a:pt x="10151" y="88"/>
                      </a:lnTo>
                      <a:lnTo>
                        <a:pt x="9686" y="44"/>
                      </a:lnTo>
                      <a:lnTo>
                        <a:pt x="9620" y="44"/>
                      </a:lnTo>
                      <a:lnTo>
                        <a:pt x="9133" y="0"/>
                      </a:lnTo>
                      <a:close/>
                    </a:path>
                  </a:pathLst>
                </a:custGeom>
                <a:solidFill>
                  <a:srgbClr val="6435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24"/>
                <p:cNvSpPr/>
                <p:nvPr/>
              </p:nvSpPr>
              <p:spPr>
                <a:xfrm>
                  <a:off x="3133825" y="-2374426"/>
                  <a:ext cx="212179" cy="288844"/>
                </a:xfrm>
                <a:custGeom>
                  <a:avLst/>
                  <a:gdLst/>
                  <a:ahLst/>
                  <a:cxnLst/>
                  <a:rect l="l" t="t" r="r" b="b"/>
                  <a:pathLst>
                    <a:path w="5264" h="7166" extrusionOk="0">
                      <a:moveTo>
                        <a:pt x="5241" y="1"/>
                      </a:moveTo>
                      <a:lnTo>
                        <a:pt x="4931" y="775"/>
                      </a:lnTo>
                      <a:lnTo>
                        <a:pt x="4578" y="1527"/>
                      </a:lnTo>
                      <a:lnTo>
                        <a:pt x="4180" y="2256"/>
                      </a:lnTo>
                      <a:lnTo>
                        <a:pt x="3759" y="2964"/>
                      </a:lnTo>
                      <a:lnTo>
                        <a:pt x="3295" y="3672"/>
                      </a:lnTo>
                      <a:lnTo>
                        <a:pt x="2809" y="4335"/>
                      </a:lnTo>
                      <a:lnTo>
                        <a:pt x="2278" y="4976"/>
                      </a:lnTo>
                      <a:lnTo>
                        <a:pt x="1703" y="5595"/>
                      </a:lnTo>
                      <a:lnTo>
                        <a:pt x="1349" y="5971"/>
                      </a:lnTo>
                      <a:lnTo>
                        <a:pt x="973" y="6325"/>
                      </a:lnTo>
                      <a:lnTo>
                        <a:pt x="575" y="6679"/>
                      </a:lnTo>
                      <a:lnTo>
                        <a:pt x="177" y="7011"/>
                      </a:lnTo>
                      <a:lnTo>
                        <a:pt x="0" y="7165"/>
                      </a:lnTo>
                      <a:lnTo>
                        <a:pt x="199" y="7033"/>
                      </a:lnTo>
                      <a:lnTo>
                        <a:pt x="376" y="6922"/>
                      </a:lnTo>
                      <a:lnTo>
                        <a:pt x="730" y="6613"/>
                      </a:lnTo>
                      <a:lnTo>
                        <a:pt x="1084" y="6303"/>
                      </a:lnTo>
                      <a:lnTo>
                        <a:pt x="1415" y="5971"/>
                      </a:lnTo>
                      <a:lnTo>
                        <a:pt x="1747" y="5640"/>
                      </a:lnTo>
                      <a:lnTo>
                        <a:pt x="2300" y="5020"/>
                      </a:lnTo>
                      <a:lnTo>
                        <a:pt x="2831" y="4379"/>
                      </a:lnTo>
                      <a:lnTo>
                        <a:pt x="3317" y="3716"/>
                      </a:lnTo>
                      <a:lnTo>
                        <a:pt x="3782" y="3030"/>
                      </a:lnTo>
                      <a:lnTo>
                        <a:pt x="4202" y="2323"/>
                      </a:lnTo>
                      <a:lnTo>
                        <a:pt x="4600" y="1615"/>
                      </a:lnTo>
                      <a:lnTo>
                        <a:pt x="4954" y="863"/>
                      </a:lnTo>
                      <a:lnTo>
                        <a:pt x="5263" y="111"/>
                      </a:lnTo>
                      <a:lnTo>
                        <a:pt x="5241"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24"/>
                <p:cNvSpPr/>
                <p:nvPr/>
              </p:nvSpPr>
              <p:spPr>
                <a:xfrm>
                  <a:off x="2927006" y="-2415420"/>
                  <a:ext cx="410975" cy="380624"/>
                </a:xfrm>
                <a:custGeom>
                  <a:avLst/>
                  <a:gdLst/>
                  <a:ahLst/>
                  <a:cxnLst/>
                  <a:rect l="l" t="t" r="r" b="b"/>
                  <a:pathLst>
                    <a:path w="10196" h="9443" extrusionOk="0">
                      <a:moveTo>
                        <a:pt x="10173" y="1"/>
                      </a:moveTo>
                      <a:lnTo>
                        <a:pt x="9930" y="642"/>
                      </a:lnTo>
                      <a:lnTo>
                        <a:pt x="9642" y="1283"/>
                      </a:lnTo>
                      <a:lnTo>
                        <a:pt x="9355" y="1880"/>
                      </a:lnTo>
                      <a:lnTo>
                        <a:pt x="9023" y="2455"/>
                      </a:lnTo>
                      <a:lnTo>
                        <a:pt x="8691" y="3008"/>
                      </a:lnTo>
                      <a:lnTo>
                        <a:pt x="8315" y="3539"/>
                      </a:lnTo>
                      <a:lnTo>
                        <a:pt x="7917" y="4047"/>
                      </a:lnTo>
                      <a:lnTo>
                        <a:pt x="7497" y="4512"/>
                      </a:lnTo>
                      <a:lnTo>
                        <a:pt x="7143" y="4888"/>
                      </a:lnTo>
                      <a:lnTo>
                        <a:pt x="6745" y="5241"/>
                      </a:lnTo>
                      <a:lnTo>
                        <a:pt x="6347" y="5595"/>
                      </a:lnTo>
                      <a:lnTo>
                        <a:pt x="5949" y="5905"/>
                      </a:lnTo>
                      <a:lnTo>
                        <a:pt x="5529" y="6214"/>
                      </a:lnTo>
                      <a:lnTo>
                        <a:pt x="5109" y="6524"/>
                      </a:lnTo>
                      <a:lnTo>
                        <a:pt x="4667" y="6789"/>
                      </a:lnTo>
                      <a:lnTo>
                        <a:pt x="4247" y="7055"/>
                      </a:lnTo>
                      <a:lnTo>
                        <a:pt x="3738" y="7364"/>
                      </a:lnTo>
                      <a:lnTo>
                        <a:pt x="3229" y="7630"/>
                      </a:lnTo>
                      <a:lnTo>
                        <a:pt x="2234" y="8160"/>
                      </a:lnTo>
                      <a:lnTo>
                        <a:pt x="1991" y="8271"/>
                      </a:lnTo>
                      <a:lnTo>
                        <a:pt x="1106" y="8735"/>
                      </a:lnTo>
                      <a:lnTo>
                        <a:pt x="664" y="8979"/>
                      </a:lnTo>
                      <a:lnTo>
                        <a:pt x="244" y="9244"/>
                      </a:lnTo>
                      <a:lnTo>
                        <a:pt x="1" y="9421"/>
                      </a:lnTo>
                      <a:lnTo>
                        <a:pt x="45" y="9443"/>
                      </a:lnTo>
                      <a:lnTo>
                        <a:pt x="266" y="9310"/>
                      </a:lnTo>
                      <a:lnTo>
                        <a:pt x="686" y="9023"/>
                      </a:lnTo>
                      <a:lnTo>
                        <a:pt x="1129" y="8780"/>
                      </a:lnTo>
                      <a:lnTo>
                        <a:pt x="2013" y="8337"/>
                      </a:lnTo>
                      <a:lnTo>
                        <a:pt x="2278" y="8205"/>
                      </a:lnTo>
                      <a:lnTo>
                        <a:pt x="3274" y="7674"/>
                      </a:lnTo>
                      <a:lnTo>
                        <a:pt x="3782" y="7408"/>
                      </a:lnTo>
                      <a:lnTo>
                        <a:pt x="4291" y="7099"/>
                      </a:lnTo>
                      <a:lnTo>
                        <a:pt x="4711" y="6834"/>
                      </a:lnTo>
                      <a:lnTo>
                        <a:pt x="5153" y="6568"/>
                      </a:lnTo>
                      <a:lnTo>
                        <a:pt x="5573" y="6259"/>
                      </a:lnTo>
                      <a:lnTo>
                        <a:pt x="5994" y="5949"/>
                      </a:lnTo>
                      <a:lnTo>
                        <a:pt x="6392" y="5639"/>
                      </a:lnTo>
                      <a:lnTo>
                        <a:pt x="6790" y="5286"/>
                      </a:lnTo>
                      <a:lnTo>
                        <a:pt x="7188" y="4932"/>
                      </a:lnTo>
                      <a:lnTo>
                        <a:pt x="7541" y="4556"/>
                      </a:lnTo>
                      <a:lnTo>
                        <a:pt x="7962" y="4091"/>
                      </a:lnTo>
                      <a:lnTo>
                        <a:pt x="8338" y="3583"/>
                      </a:lnTo>
                      <a:lnTo>
                        <a:pt x="8714" y="3074"/>
                      </a:lnTo>
                      <a:lnTo>
                        <a:pt x="9045" y="2521"/>
                      </a:lnTo>
                      <a:lnTo>
                        <a:pt x="9377" y="1969"/>
                      </a:lnTo>
                      <a:lnTo>
                        <a:pt x="9687" y="1372"/>
                      </a:lnTo>
                      <a:lnTo>
                        <a:pt x="9952" y="752"/>
                      </a:lnTo>
                      <a:lnTo>
                        <a:pt x="10195" y="111"/>
                      </a:lnTo>
                      <a:lnTo>
                        <a:pt x="10173"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4"/>
                <p:cNvSpPr/>
                <p:nvPr/>
              </p:nvSpPr>
              <p:spPr>
                <a:xfrm>
                  <a:off x="2851267" y="-2466207"/>
                  <a:ext cx="472444" cy="429638"/>
                </a:xfrm>
                <a:custGeom>
                  <a:avLst/>
                  <a:gdLst/>
                  <a:ahLst/>
                  <a:cxnLst/>
                  <a:rect l="l" t="t" r="r" b="b"/>
                  <a:pathLst>
                    <a:path w="11721" h="10659" extrusionOk="0">
                      <a:moveTo>
                        <a:pt x="11676" y="0"/>
                      </a:moveTo>
                      <a:lnTo>
                        <a:pt x="11499" y="553"/>
                      </a:lnTo>
                      <a:lnTo>
                        <a:pt x="11300" y="1106"/>
                      </a:lnTo>
                      <a:lnTo>
                        <a:pt x="11057" y="1636"/>
                      </a:lnTo>
                      <a:lnTo>
                        <a:pt x="10769" y="2167"/>
                      </a:lnTo>
                      <a:lnTo>
                        <a:pt x="10438" y="2698"/>
                      </a:lnTo>
                      <a:lnTo>
                        <a:pt x="10062" y="3206"/>
                      </a:lnTo>
                      <a:lnTo>
                        <a:pt x="9664" y="3715"/>
                      </a:lnTo>
                      <a:lnTo>
                        <a:pt x="9221" y="4179"/>
                      </a:lnTo>
                      <a:lnTo>
                        <a:pt x="8801" y="4600"/>
                      </a:lnTo>
                      <a:lnTo>
                        <a:pt x="8337" y="4998"/>
                      </a:lnTo>
                      <a:lnTo>
                        <a:pt x="7873" y="5396"/>
                      </a:lnTo>
                      <a:lnTo>
                        <a:pt x="7364" y="5772"/>
                      </a:lnTo>
                      <a:lnTo>
                        <a:pt x="6811" y="6148"/>
                      </a:lnTo>
                      <a:lnTo>
                        <a:pt x="6236" y="6501"/>
                      </a:lnTo>
                      <a:lnTo>
                        <a:pt x="5617" y="6877"/>
                      </a:lnTo>
                      <a:lnTo>
                        <a:pt x="4954" y="7231"/>
                      </a:lnTo>
                      <a:lnTo>
                        <a:pt x="4113" y="7673"/>
                      </a:lnTo>
                      <a:lnTo>
                        <a:pt x="3494" y="7983"/>
                      </a:lnTo>
                      <a:lnTo>
                        <a:pt x="2853" y="8337"/>
                      </a:lnTo>
                      <a:lnTo>
                        <a:pt x="2234" y="8691"/>
                      </a:lnTo>
                      <a:lnTo>
                        <a:pt x="1637" y="9089"/>
                      </a:lnTo>
                      <a:lnTo>
                        <a:pt x="1482" y="9199"/>
                      </a:lnTo>
                      <a:lnTo>
                        <a:pt x="1062" y="9553"/>
                      </a:lnTo>
                      <a:lnTo>
                        <a:pt x="664" y="9907"/>
                      </a:lnTo>
                      <a:lnTo>
                        <a:pt x="310" y="10283"/>
                      </a:lnTo>
                      <a:lnTo>
                        <a:pt x="0" y="10659"/>
                      </a:lnTo>
                      <a:lnTo>
                        <a:pt x="133" y="10614"/>
                      </a:lnTo>
                      <a:lnTo>
                        <a:pt x="420" y="10261"/>
                      </a:lnTo>
                      <a:lnTo>
                        <a:pt x="752" y="9907"/>
                      </a:lnTo>
                      <a:lnTo>
                        <a:pt x="1106" y="9575"/>
                      </a:lnTo>
                      <a:lnTo>
                        <a:pt x="1504" y="9266"/>
                      </a:lnTo>
                      <a:lnTo>
                        <a:pt x="1681" y="9133"/>
                      </a:lnTo>
                      <a:lnTo>
                        <a:pt x="2278" y="8735"/>
                      </a:lnTo>
                      <a:lnTo>
                        <a:pt x="2875" y="8381"/>
                      </a:lnTo>
                      <a:lnTo>
                        <a:pt x="3516" y="8049"/>
                      </a:lnTo>
                      <a:lnTo>
                        <a:pt x="4135" y="7718"/>
                      </a:lnTo>
                      <a:lnTo>
                        <a:pt x="4976" y="7275"/>
                      </a:lnTo>
                      <a:lnTo>
                        <a:pt x="4998" y="7275"/>
                      </a:lnTo>
                      <a:lnTo>
                        <a:pt x="5661" y="6922"/>
                      </a:lnTo>
                      <a:lnTo>
                        <a:pt x="6280" y="6546"/>
                      </a:lnTo>
                      <a:lnTo>
                        <a:pt x="6855" y="6192"/>
                      </a:lnTo>
                      <a:lnTo>
                        <a:pt x="7408" y="5816"/>
                      </a:lnTo>
                      <a:lnTo>
                        <a:pt x="7917" y="5440"/>
                      </a:lnTo>
                      <a:lnTo>
                        <a:pt x="8381" y="5042"/>
                      </a:lnTo>
                      <a:lnTo>
                        <a:pt x="8823" y="4644"/>
                      </a:lnTo>
                      <a:lnTo>
                        <a:pt x="9244" y="4224"/>
                      </a:lnTo>
                      <a:lnTo>
                        <a:pt x="9708" y="3737"/>
                      </a:lnTo>
                      <a:lnTo>
                        <a:pt x="10106" y="3251"/>
                      </a:lnTo>
                      <a:lnTo>
                        <a:pt x="10482" y="2720"/>
                      </a:lnTo>
                      <a:lnTo>
                        <a:pt x="10814" y="2211"/>
                      </a:lnTo>
                      <a:lnTo>
                        <a:pt x="11101" y="1659"/>
                      </a:lnTo>
                      <a:lnTo>
                        <a:pt x="11366" y="1128"/>
                      </a:lnTo>
                      <a:lnTo>
                        <a:pt x="11566" y="575"/>
                      </a:lnTo>
                      <a:lnTo>
                        <a:pt x="11720"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4"/>
                <p:cNvSpPr/>
                <p:nvPr/>
              </p:nvSpPr>
              <p:spPr>
                <a:xfrm>
                  <a:off x="2795118" y="-2475156"/>
                  <a:ext cx="488487" cy="507230"/>
                </a:xfrm>
                <a:custGeom>
                  <a:avLst/>
                  <a:gdLst/>
                  <a:ahLst/>
                  <a:cxnLst/>
                  <a:rect l="l" t="t" r="r" b="b"/>
                  <a:pathLst>
                    <a:path w="12119" h="12584" extrusionOk="0">
                      <a:moveTo>
                        <a:pt x="12074" y="1"/>
                      </a:moveTo>
                      <a:lnTo>
                        <a:pt x="11986" y="288"/>
                      </a:lnTo>
                      <a:lnTo>
                        <a:pt x="11853" y="598"/>
                      </a:lnTo>
                      <a:lnTo>
                        <a:pt x="11698" y="885"/>
                      </a:lnTo>
                      <a:lnTo>
                        <a:pt x="11499" y="1195"/>
                      </a:lnTo>
                      <a:lnTo>
                        <a:pt x="11278" y="1483"/>
                      </a:lnTo>
                      <a:lnTo>
                        <a:pt x="11013" y="1792"/>
                      </a:lnTo>
                      <a:lnTo>
                        <a:pt x="10703" y="2080"/>
                      </a:lnTo>
                      <a:lnTo>
                        <a:pt x="10371" y="2389"/>
                      </a:lnTo>
                      <a:lnTo>
                        <a:pt x="9796" y="2831"/>
                      </a:lnTo>
                      <a:lnTo>
                        <a:pt x="9199" y="3274"/>
                      </a:lnTo>
                      <a:lnTo>
                        <a:pt x="8580" y="3650"/>
                      </a:lnTo>
                      <a:lnTo>
                        <a:pt x="7939" y="4003"/>
                      </a:lnTo>
                      <a:lnTo>
                        <a:pt x="7320" y="4269"/>
                      </a:lnTo>
                      <a:lnTo>
                        <a:pt x="6700" y="4534"/>
                      </a:lnTo>
                      <a:lnTo>
                        <a:pt x="6214" y="4755"/>
                      </a:lnTo>
                      <a:lnTo>
                        <a:pt x="5705" y="4976"/>
                      </a:lnTo>
                      <a:lnTo>
                        <a:pt x="5219" y="5220"/>
                      </a:lnTo>
                      <a:lnTo>
                        <a:pt x="4732" y="5485"/>
                      </a:lnTo>
                      <a:lnTo>
                        <a:pt x="4467" y="5662"/>
                      </a:lnTo>
                      <a:lnTo>
                        <a:pt x="4157" y="5883"/>
                      </a:lnTo>
                      <a:lnTo>
                        <a:pt x="3848" y="6126"/>
                      </a:lnTo>
                      <a:lnTo>
                        <a:pt x="3560" y="6392"/>
                      </a:lnTo>
                      <a:lnTo>
                        <a:pt x="3273" y="6657"/>
                      </a:lnTo>
                      <a:lnTo>
                        <a:pt x="3007" y="6945"/>
                      </a:lnTo>
                      <a:lnTo>
                        <a:pt x="2764" y="7254"/>
                      </a:lnTo>
                      <a:lnTo>
                        <a:pt x="2499" y="7564"/>
                      </a:lnTo>
                      <a:lnTo>
                        <a:pt x="2278" y="7895"/>
                      </a:lnTo>
                      <a:lnTo>
                        <a:pt x="1990" y="8338"/>
                      </a:lnTo>
                      <a:lnTo>
                        <a:pt x="1747" y="8802"/>
                      </a:lnTo>
                      <a:lnTo>
                        <a:pt x="1504" y="9266"/>
                      </a:lnTo>
                      <a:lnTo>
                        <a:pt x="1283" y="9753"/>
                      </a:lnTo>
                      <a:lnTo>
                        <a:pt x="1039" y="10438"/>
                      </a:lnTo>
                      <a:lnTo>
                        <a:pt x="840" y="10947"/>
                      </a:lnTo>
                      <a:lnTo>
                        <a:pt x="641" y="11456"/>
                      </a:lnTo>
                      <a:lnTo>
                        <a:pt x="509" y="11699"/>
                      </a:lnTo>
                      <a:lnTo>
                        <a:pt x="398" y="11920"/>
                      </a:lnTo>
                      <a:lnTo>
                        <a:pt x="243" y="12163"/>
                      </a:lnTo>
                      <a:lnTo>
                        <a:pt x="88" y="12384"/>
                      </a:lnTo>
                      <a:lnTo>
                        <a:pt x="44" y="12451"/>
                      </a:lnTo>
                      <a:lnTo>
                        <a:pt x="0" y="12583"/>
                      </a:lnTo>
                      <a:lnTo>
                        <a:pt x="133" y="12407"/>
                      </a:lnTo>
                      <a:lnTo>
                        <a:pt x="287" y="12185"/>
                      </a:lnTo>
                      <a:lnTo>
                        <a:pt x="442" y="11964"/>
                      </a:lnTo>
                      <a:lnTo>
                        <a:pt x="575" y="11721"/>
                      </a:lnTo>
                      <a:lnTo>
                        <a:pt x="686" y="11478"/>
                      </a:lnTo>
                      <a:lnTo>
                        <a:pt x="907" y="10969"/>
                      </a:lnTo>
                      <a:lnTo>
                        <a:pt x="1084" y="10461"/>
                      </a:lnTo>
                      <a:lnTo>
                        <a:pt x="1349" y="9775"/>
                      </a:lnTo>
                      <a:lnTo>
                        <a:pt x="1548" y="9311"/>
                      </a:lnTo>
                      <a:lnTo>
                        <a:pt x="1769" y="8846"/>
                      </a:lnTo>
                      <a:lnTo>
                        <a:pt x="2034" y="8404"/>
                      </a:lnTo>
                      <a:lnTo>
                        <a:pt x="2300" y="7984"/>
                      </a:lnTo>
                      <a:lnTo>
                        <a:pt x="2521" y="7630"/>
                      </a:lnTo>
                      <a:lnTo>
                        <a:pt x="2786" y="7320"/>
                      </a:lnTo>
                      <a:lnTo>
                        <a:pt x="3052" y="7011"/>
                      </a:lnTo>
                      <a:lnTo>
                        <a:pt x="3317" y="6701"/>
                      </a:lnTo>
                      <a:lnTo>
                        <a:pt x="3605" y="6436"/>
                      </a:lnTo>
                      <a:lnTo>
                        <a:pt x="3892" y="6171"/>
                      </a:lnTo>
                      <a:lnTo>
                        <a:pt x="4202" y="5927"/>
                      </a:lnTo>
                      <a:lnTo>
                        <a:pt x="4511" y="5706"/>
                      </a:lnTo>
                      <a:lnTo>
                        <a:pt x="4777" y="5529"/>
                      </a:lnTo>
                      <a:lnTo>
                        <a:pt x="5241" y="5264"/>
                      </a:lnTo>
                      <a:lnTo>
                        <a:pt x="5727" y="5021"/>
                      </a:lnTo>
                      <a:lnTo>
                        <a:pt x="6236" y="4800"/>
                      </a:lnTo>
                      <a:lnTo>
                        <a:pt x="6723" y="4600"/>
                      </a:lnTo>
                      <a:lnTo>
                        <a:pt x="7342" y="4335"/>
                      </a:lnTo>
                      <a:lnTo>
                        <a:pt x="7961" y="4048"/>
                      </a:lnTo>
                      <a:lnTo>
                        <a:pt x="8602" y="3694"/>
                      </a:lnTo>
                      <a:lnTo>
                        <a:pt x="9243" y="3318"/>
                      </a:lnTo>
                      <a:lnTo>
                        <a:pt x="9841" y="2898"/>
                      </a:lnTo>
                      <a:lnTo>
                        <a:pt x="10415" y="2433"/>
                      </a:lnTo>
                      <a:lnTo>
                        <a:pt x="10747" y="2124"/>
                      </a:lnTo>
                      <a:lnTo>
                        <a:pt x="11057" y="1814"/>
                      </a:lnTo>
                      <a:lnTo>
                        <a:pt x="11322" y="1527"/>
                      </a:lnTo>
                      <a:lnTo>
                        <a:pt x="11543" y="1217"/>
                      </a:lnTo>
                      <a:lnTo>
                        <a:pt x="11742" y="930"/>
                      </a:lnTo>
                      <a:lnTo>
                        <a:pt x="11897" y="620"/>
                      </a:lnTo>
                      <a:lnTo>
                        <a:pt x="12030" y="310"/>
                      </a:lnTo>
                      <a:lnTo>
                        <a:pt x="12118" y="1"/>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4"/>
                <p:cNvSpPr/>
                <p:nvPr/>
              </p:nvSpPr>
              <p:spPr>
                <a:xfrm>
                  <a:off x="2789757" y="-2480476"/>
                  <a:ext cx="454628" cy="427864"/>
                </a:xfrm>
                <a:custGeom>
                  <a:avLst/>
                  <a:gdLst/>
                  <a:ahLst/>
                  <a:cxnLst/>
                  <a:rect l="l" t="t" r="r" b="b"/>
                  <a:pathLst>
                    <a:path w="11279" h="10615" extrusionOk="0">
                      <a:moveTo>
                        <a:pt x="11212" y="0"/>
                      </a:moveTo>
                      <a:lnTo>
                        <a:pt x="11101" y="177"/>
                      </a:lnTo>
                      <a:lnTo>
                        <a:pt x="10969" y="376"/>
                      </a:lnTo>
                      <a:lnTo>
                        <a:pt x="10836" y="531"/>
                      </a:lnTo>
                      <a:lnTo>
                        <a:pt x="10681" y="686"/>
                      </a:lnTo>
                      <a:lnTo>
                        <a:pt x="10349" y="973"/>
                      </a:lnTo>
                      <a:lnTo>
                        <a:pt x="10040" y="1216"/>
                      </a:lnTo>
                      <a:lnTo>
                        <a:pt x="9443" y="1615"/>
                      </a:lnTo>
                      <a:lnTo>
                        <a:pt x="8846" y="1990"/>
                      </a:lnTo>
                      <a:lnTo>
                        <a:pt x="8204" y="2322"/>
                      </a:lnTo>
                      <a:lnTo>
                        <a:pt x="7563" y="2610"/>
                      </a:lnTo>
                      <a:lnTo>
                        <a:pt x="6900" y="2875"/>
                      </a:lnTo>
                      <a:lnTo>
                        <a:pt x="6236" y="3118"/>
                      </a:lnTo>
                      <a:lnTo>
                        <a:pt x="5462" y="3384"/>
                      </a:lnTo>
                      <a:lnTo>
                        <a:pt x="5064" y="3538"/>
                      </a:lnTo>
                      <a:lnTo>
                        <a:pt x="4666" y="3715"/>
                      </a:lnTo>
                      <a:lnTo>
                        <a:pt x="4290" y="3892"/>
                      </a:lnTo>
                      <a:lnTo>
                        <a:pt x="3914" y="4091"/>
                      </a:lnTo>
                      <a:lnTo>
                        <a:pt x="3583" y="4290"/>
                      </a:lnTo>
                      <a:lnTo>
                        <a:pt x="3295" y="4511"/>
                      </a:lnTo>
                      <a:lnTo>
                        <a:pt x="2986" y="4755"/>
                      </a:lnTo>
                      <a:lnTo>
                        <a:pt x="2698" y="5020"/>
                      </a:lnTo>
                      <a:lnTo>
                        <a:pt x="2455" y="5285"/>
                      </a:lnTo>
                      <a:lnTo>
                        <a:pt x="2256" y="5573"/>
                      </a:lnTo>
                      <a:lnTo>
                        <a:pt x="2057" y="5905"/>
                      </a:lnTo>
                      <a:lnTo>
                        <a:pt x="1880" y="6258"/>
                      </a:lnTo>
                      <a:lnTo>
                        <a:pt x="1725" y="6634"/>
                      </a:lnTo>
                      <a:lnTo>
                        <a:pt x="1592" y="7010"/>
                      </a:lnTo>
                      <a:lnTo>
                        <a:pt x="1371" y="7784"/>
                      </a:lnTo>
                      <a:lnTo>
                        <a:pt x="1172" y="8470"/>
                      </a:lnTo>
                      <a:lnTo>
                        <a:pt x="1062" y="8823"/>
                      </a:lnTo>
                      <a:lnTo>
                        <a:pt x="951" y="9155"/>
                      </a:lnTo>
                      <a:lnTo>
                        <a:pt x="796" y="9465"/>
                      </a:lnTo>
                      <a:lnTo>
                        <a:pt x="642" y="9774"/>
                      </a:lnTo>
                      <a:lnTo>
                        <a:pt x="443" y="10062"/>
                      </a:lnTo>
                      <a:lnTo>
                        <a:pt x="221" y="10349"/>
                      </a:lnTo>
                      <a:lnTo>
                        <a:pt x="0" y="10548"/>
                      </a:lnTo>
                      <a:lnTo>
                        <a:pt x="22" y="10615"/>
                      </a:lnTo>
                      <a:lnTo>
                        <a:pt x="266" y="10371"/>
                      </a:lnTo>
                      <a:lnTo>
                        <a:pt x="487" y="10106"/>
                      </a:lnTo>
                      <a:lnTo>
                        <a:pt x="686" y="9796"/>
                      </a:lnTo>
                      <a:lnTo>
                        <a:pt x="863" y="9487"/>
                      </a:lnTo>
                      <a:lnTo>
                        <a:pt x="995" y="9177"/>
                      </a:lnTo>
                      <a:lnTo>
                        <a:pt x="1128" y="8846"/>
                      </a:lnTo>
                      <a:lnTo>
                        <a:pt x="1239" y="8492"/>
                      </a:lnTo>
                      <a:lnTo>
                        <a:pt x="1438" y="7806"/>
                      </a:lnTo>
                      <a:lnTo>
                        <a:pt x="1637" y="7077"/>
                      </a:lnTo>
                      <a:lnTo>
                        <a:pt x="1769" y="6701"/>
                      </a:lnTo>
                      <a:lnTo>
                        <a:pt x="1902" y="6347"/>
                      </a:lnTo>
                      <a:lnTo>
                        <a:pt x="2079" y="5971"/>
                      </a:lnTo>
                      <a:lnTo>
                        <a:pt x="2300" y="5595"/>
                      </a:lnTo>
                      <a:lnTo>
                        <a:pt x="2499" y="5307"/>
                      </a:lnTo>
                      <a:lnTo>
                        <a:pt x="2742" y="5042"/>
                      </a:lnTo>
                      <a:lnTo>
                        <a:pt x="3030" y="4799"/>
                      </a:lnTo>
                      <a:lnTo>
                        <a:pt x="3317" y="4556"/>
                      </a:lnTo>
                      <a:lnTo>
                        <a:pt x="3627" y="4334"/>
                      </a:lnTo>
                      <a:lnTo>
                        <a:pt x="3959" y="4135"/>
                      </a:lnTo>
                      <a:lnTo>
                        <a:pt x="4312" y="3936"/>
                      </a:lnTo>
                      <a:lnTo>
                        <a:pt x="4688" y="3760"/>
                      </a:lnTo>
                      <a:lnTo>
                        <a:pt x="5462" y="3450"/>
                      </a:lnTo>
                      <a:lnTo>
                        <a:pt x="6258" y="3162"/>
                      </a:lnTo>
                      <a:lnTo>
                        <a:pt x="6922" y="2919"/>
                      </a:lnTo>
                      <a:lnTo>
                        <a:pt x="7585" y="2676"/>
                      </a:lnTo>
                      <a:lnTo>
                        <a:pt x="8227" y="2366"/>
                      </a:lnTo>
                      <a:lnTo>
                        <a:pt x="8868" y="2035"/>
                      </a:lnTo>
                      <a:lnTo>
                        <a:pt x="9487" y="1659"/>
                      </a:lnTo>
                      <a:lnTo>
                        <a:pt x="10084" y="1261"/>
                      </a:lnTo>
                      <a:lnTo>
                        <a:pt x="10394" y="1017"/>
                      </a:lnTo>
                      <a:lnTo>
                        <a:pt x="10725" y="730"/>
                      </a:lnTo>
                      <a:lnTo>
                        <a:pt x="10880" y="553"/>
                      </a:lnTo>
                      <a:lnTo>
                        <a:pt x="11035" y="398"/>
                      </a:lnTo>
                      <a:lnTo>
                        <a:pt x="11168" y="199"/>
                      </a:lnTo>
                      <a:lnTo>
                        <a:pt x="11278"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4"/>
                <p:cNvSpPr/>
                <p:nvPr/>
              </p:nvSpPr>
              <p:spPr>
                <a:xfrm>
                  <a:off x="2778149" y="-2481363"/>
                  <a:ext cx="386912" cy="270101"/>
                </a:xfrm>
                <a:custGeom>
                  <a:avLst/>
                  <a:gdLst/>
                  <a:ahLst/>
                  <a:cxnLst/>
                  <a:rect l="l" t="t" r="r" b="b"/>
                  <a:pathLst>
                    <a:path w="9599" h="6701" extrusionOk="0">
                      <a:moveTo>
                        <a:pt x="9532" y="0"/>
                      </a:moveTo>
                      <a:lnTo>
                        <a:pt x="9311" y="243"/>
                      </a:lnTo>
                      <a:lnTo>
                        <a:pt x="9089" y="464"/>
                      </a:lnTo>
                      <a:lnTo>
                        <a:pt x="8802" y="686"/>
                      </a:lnTo>
                      <a:lnTo>
                        <a:pt x="8470" y="929"/>
                      </a:lnTo>
                      <a:lnTo>
                        <a:pt x="8116" y="1128"/>
                      </a:lnTo>
                      <a:lnTo>
                        <a:pt x="7763" y="1327"/>
                      </a:lnTo>
                      <a:lnTo>
                        <a:pt x="7033" y="1681"/>
                      </a:lnTo>
                      <a:lnTo>
                        <a:pt x="6281" y="1990"/>
                      </a:lnTo>
                      <a:lnTo>
                        <a:pt x="5529" y="2278"/>
                      </a:lnTo>
                      <a:lnTo>
                        <a:pt x="4799" y="2565"/>
                      </a:lnTo>
                      <a:lnTo>
                        <a:pt x="4070" y="2875"/>
                      </a:lnTo>
                      <a:lnTo>
                        <a:pt x="3340" y="3229"/>
                      </a:lnTo>
                      <a:lnTo>
                        <a:pt x="2986" y="3406"/>
                      </a:lnTo>
                      <a:lnTo>
                        <a:pt x="2654" y="3605"/>
                      </a:lnTo>
                      <a:lnTo>
                        <a:pt x="2345" y="3804"/>
                      </a:lnTo>
                      <a:lnTo>
                        <a:pt x="2035" y="4025"/>
                      </a:lnTo>
                      <a:lnTo>
                        <a:pt x="1880" y="4157"/>
                      </a:lnTo>
                      <a:lnTo>
                        <a:pt x="1593" y="4401"/>
                      </a:lnTo>
                      <a:lnTo>
                        <a:pt x="1328" y="4666"/>
                      </a:lnTo>
                      <a:lnTo>
                        <a:pt x="1062" y="4931"/>
                      </a:lnTo>
                      <a:lnTo>
                        <a:pt x="841" y="5219"/>
                      </a:lnTo>
                      <a:lnTo>
                        <a:pt x="598" y="5506"/>
                      </a:lnTo>
                      <a:lnTo>
                        <a:pt x="399" y="5816"/>
                      </a:lnTo>
                      <a:lnTo>
                        <a:pt x="200" y="6148"/>
                      </a:lnTo>
                      <a:lnTo>
                        <a:pt x="45" y="6479"/>
                      </a:lnTo>
                      <a:lnTo>
                        <a:pt x="23" y="6479"/>
                      </a:lnTo>
                      <a:lnTo>
                        <a:pt x="1" y="6700"/>
                      </a:lnTo>
                      <a:lnTo>
                        <a:pt x="156" y="6347"/>
                      </a:lnTo>
                      <a:lnTo>
                        <a:pt x="355" y="5993"/>
                      </a:lnTo>
                      <a:lnTo>
                        <a:pt x="576" y="5661"/>
                      </a:lnTo>
                      <a:lnTo>
                        <a:pt x="797" y="5352"/>
                      </a:lnTo>
                      <a:lnTo>
                        <a:pt x="1040" y="5042"/>
                      </a:lnTo>
                      <a:lnTo>
                        <a:pt x="1306" y="4754"/>
                      </a:lnTo>
                      <a:lnTo>
                        <a:pt x="1593" y="4489"/>
                      </a:lnTo>
                      <a:lnTo>
                        <a:pt x="1880" y="4224"/>
                      </a:lnTo>
                      <a:lnTo>
                        <a:pt x="2080" y="4069"/>
                      </a:lnTo>
                      <a:lnTo>
                        <a:pt x="2389" y="3848"/>
                      </a:lnTo>
                      <a:lnTo>
                        <a:pt x="2699" y="3649"/>
                      </a:lnTo>
                      <a:lnTo>
                        <a:pt x="3030" y="3450"/>
                      </a:lnTo>
                      <a:lnTo>
                        <a:pt x="3384" y="3273"/>
                      </a:lnTo>
                      <a:lnTo>
                        <a:pt x="4092" y="2919"/>
                      </a:lnTo>
                      <a:lnTo>
                        <a:pt x="4822" y="2632"/>
                      </a:lnTo>
                      <a:lnTo>
                        <a:pt x="5551" y="2344"/>
                      </a:lnTo>
                      <a:lnTo>
                        <a:pt x="6303" y="2035"/>
                      </a:lnTo>
                      <a:lnTo>
                        <a:pt x="7055" y="1725"/>
                      </a:lnTo>
                      <a:lnTo>
                        <a:pt x="7785" y="1371"/>
                      </a:lnTo>
                      <a:lnTo>
                        <a:pt x="8139" y="1172"/>
                      </a:lnTo>
                      <a:lnTo>
                        <a:pt x="8492" y="973"/>
                      </a:lnTo>
                      <a:lnTo>
                        <a:pt x="8846" y="730"/>
                      </a:lnTo>
                      <a:lnTo>
                        <a:pt x="9134" y="487"/>
                      </a:lnTo>
                      <a:lnTo>
                        <a:pt x="9399" y="243"/>
                      </a:lnTo>
                      <a:lnTo>
                        <a:pt x="9598"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5" name="Google Shape;895;p24"/>
            <p:cNvSpPr/>
            <p:nvPr/>
          </p:nvSpPr>
          <p:spPr>
            <a:xfrm>
              <a:off x="6435125" y="897386"/>
              <a:ext cx="595053" cy="182200"/>
            </a:xfrm>
            <a:custGeom>
              <a:avLst/>
              <a:gdLst/>
              <a:ahLst/>
              <a:cxnLst/>
              <a:rect l="l" t="t" r="r" b="b"/>
              <a:pathLst>
                <a:path w="48705" h="14913" extrusionOk="0">
                  <a:moveTo>
                    <a:pt x="28948" y="1"/>
                  </a:moveTo>
                  <a:lnTo>
                    <a:pt x="28405" y="42"/>
                  </a:lnTo>
                  <a:lnTo>
                    <a:pt x="27820" y="84"/>
                  </a:lnTo>
                  <a:lnTo>
                    <a:pt x="26734" y="293"/>
                  </a:lnTo>
                  <a:lnTo>
                    <a:pt x="25773" y="544"/>
                  </a:lnTo>
                  <a:lnTo>
                    <a:pt x="24812" y="878"/>
                  </a:lnTo>
                  <a:lnTo>
                    <a:pt x="23852" y="1212"/>
                  </a:lnTo>
                  <a:lnTo>
                    <a:pt x="22933" y="1630"/>
                  </a:lnTo>
                  <a:lnTo>
                    <a:pt x="22014" y="2089"/>
                  </a:lnTo>
                  <a:lnTo>
                    <a:pt x="21095" y="2632"/>
                  </a:lnTo>
                  <a:lnTo>
                    <a:pt x="20218" y="3175"/>
                  </a:lnTo>
                  <a:lnTo>
                    <a:pt x="19341" y="3802"/>
                  </a:lnTo>
                  <a:lnTo>
                    <a:pt x="18505" y="4428"/>
                  </a:lnTo>
                  <a:lnTo>
                    <a:pt x="17670" y="5138"/>
                  </a:lnTo>
                  <a:lnTo>
                    <a:pt x="16876" y="5890"/>
                  </a:lnTo>
                  <a:lnTo>
                    <a:pt x="16082" y="6684"/>
                  </a:lnTo>
                  <a:lnTo>
                    <a:pt x="15331" y="7478"/>
                  </a:lnTo>
                  <a:lnTo>
                    <a:pt x="14621" y="8355"/>
                  </a:lnTo>
                  <a:lnTo>
                    <a:pt x="13910" y="9274"/>
                  </a:lnTo>
                  <a:lnTo>
                    <a:pt x="13242" y="10193"/>
                  </a:lnTo>
                  <a:lnTo>
                    <a:pt x="13117" y="10401"/>
                  </a:lnTo>
                  <a:lnTo>
                    <a:pt x="13033" y="10485"/>
                  </a:lnTo>
                  <a:lnTo>
                    <a:pt x="12908" y="10569"/>
                  </a:lnTo>
                  <a:lnTo>
                    <a:pt x="12741" y="10569"/>
                  </a:lnTo>
                  <a:lnTo>
                    <a:pt x="12532" y="10485"/>
                  </a:lnTo>
                  <a:lnTo>
                    <a:pt x="12365" y="10360"/>
                  </a:lnTo>
                  <a:lnTo>
                    <a:pt x="12198" y="10193"/>
                  </a:lnTo>
                  <a:lnTo>
                    <a:pt x="11780" y="9858"/>
                  </a:lnTo>
                  <a:lnTo>
                    <a:pt x="11362" y="9524"/>
                  </a:lnTo>
                  <a:lnTo>
                    <a:pt x="10903" y="9274"/>
                  </a:lnTo>
                  <a:lnTo>
                    <a:pt x="10443" y="9065"/>
                  </a:lnTo>
                  <a:lnTo>
                    <a:pt x="9942" y="8898"/>
                  </a:lnTo>
                  <a:lnTo>
                    <a:pt x="9483" y="8814"/>
                  </a:lnTo>
                  <a:lnTo>
                    <a:pt x="8982" y="8731"/>
                  </a:lnTo>
                  <a:lnTo>
                    <a:pt x="8480" y="8731"/>
                  </a:lnTo>
                  <a:lnTo>
                    <a:pt x="7979" y="8772"/>
                  </a:lnTo>
                  <a:lnTo>
                    <a:pt x="7478" y="8814"/>
                  </a:lnTo>
                  <a:lnTo>
                    <a:pt x="6977" y="8939"/>
                  </a:lnTo>
                  <a:lnTo>
                    <a:pt x="6475" y="9065"/>
                  </a:lnTo>
                  <a:lnTo>
                    <a:pt x="6016" y="9232"/>
                  </a:lnTo>
                  <a:lnTo>
                    <a:pt x="5515" y="9482"/>
                  </a:lnTo>
                  <a:lnTo>
                    <a:pt x="5055" y="9733"/>
                  </a:lnTo>
                  <a:lnTo>
                    <a:pt x="4596" y="9984"/>
                  </a:lnTo>
                  <a:lnTo>
                    <a:pt x="3969" y="10485"/>
                  </a:lnTo>
                  <a:lnTo>
                    <a:pt x="3343" y="10986"/>
                  </a:lnTo>
                  <a:lnTo>
                    <a:pt x="2716" y="11571"/>
                  </a:lnTo>
                  <a:lnTo>
                    <a:pt x="2173" y="12156"/>
                  </a:lnTo>
                  <a:lnTo>
                    <a:pt x="1588" y="12824"/>
                  </a:lnTo>
                  <a:lnTo>
                    <a:pt x="1045" y="13492"/>
                  </a:lnTo>
                  <a:lnTo>
                    <a:pt x="1" y="14913"/>
                  </a:lnTo>
                  <a:lnTo>
                    <a:pt x="48705" y="14913"/>
                  </a:lnTo>
                  <a:lnTo>
                    <a:pt x="48705" y="14411"/>
                  </a:lnTo>
                  <a:lnTo>
                    <a:pt x="48621" y="13952"/>
                  </a:lnTo>
                  <a:lnTo>
                    <a:pt x="48538" y="13492"/>
                  </a:lnTo>
                  <a:lnTo>
                    <a:pt x="48371" y="13033"/>
                  </a:lnTo>
                  <a:lnTo>
                    <a:pt x="48204" y="12615"/>
                  </a:lnTo>
                  <a:lnTo>
                    <a:pt x="47995" y="12239"/>
                  </a:lnTo>
                  <a:lnTo>
                    <a:pt x="47744" y="11863"/>
                  </a:lnTo>
                  <a:lnTo>
                    <a:pt x="47452" y="11487"/>
                  </a:lnTo>
                  <a:lnTo>
                    <a:pt x="47160" y="11195"/>
                  </a:lnTo>
                  <a:lnTo>
                    <a:pt x="46825" y="10903"/>
                  </a:lnTo>
                  <a:lnTo>
                    <a:pt x="46491" y="10652"/>
                  </a:lnTo>
                  <a:lnTo>
                    <a:pt x="46157" y="10401"/>
                  </a:lnTo>
                  <a:lnTo>
                    <a:pt x="45781" y="10234"/>
                  </a:lnTo>
                  <a:lnTo>
                    <a:pt x="45405" y="10067"/>
                  </a:lnTo>
                  <a:lnTo>
                    <a:pt x="45029" y="9984"/>
                  </a:lnTo>
                  <a:lnTo>
                    <a:pt x="44653" y="9942"/>
                  </a:lnTo>
                  <a:lnTo>
                    <a:pt x="44236" y="9900"/>
                  </a:lnTo>
                  <a:lnTo>
                    <a:pt x="43818" y="9942"/>
                  </a:lnTo>
                  <a:lnTo>
                    <a:pt x="43442" y="9984"/>
                  </a:lnTo>
                  <a:lnTo>
                    <a:pt x="43024" y="10067"/>
                  </a:lnTo>
                  <a:lnTo>
                    <a:pt x="42648" y="10193"/>
                  </a:lnTo>
                  <a:lnTo>
                    <a:pt x="42231" y="10318"/>
                  </a:lnTo>
                  <a:lnTo>
                    <a:pt x="41479" y="10694"/>
                  </a:lnTo>
                  <a:lnTo>
                    <a:pt x="40727" y="11153"/>
                  </a:lnTo>
                  <a:lnTo>
                    <a:pt x="39975" y="11655"/>
                  </a:lnTo>
                  <a:lnTo>
                    <a:pt x="39265" y="12198"/>
                  </a:lnTo>
                  <a:lnTo>
                    <a:pt x="38597" y="12782"/>
                  </a:lnTo>
                  <a:lnTo>
                    <a:pt x="38471" y="11738"/>
                  </a:lnTo>
                  <a:lnTo>
                    <a:pt x="38262" y="10694"/>
                  </a:lnTo>
                  <a:lnTo>
                    <a:pt x="38054" y="9691"/>
                  </a:lnTo>
                  <a:lnTo>
                    <a:pt x="37803" y="8689"/>
                  </a:lnTo>
                  <a:lnTo>
                    <a:pt x="37511" y="7728"/>
                  </a:lnTo>
                  <a:lnTo>
                    <a:pt x="37176" y="6767"/>
                  </a:lnTo>
                  <a:lnTo>
                    <a:pt x="36801" y="5849"/>
                  </a:lnTo>
                  <a:lnTo>
                    <a:pt x="36341" y="4971"/>
                  </a:lnTo>
                  <a:lnTo>
                    <a:pt x="35882" y="4136"/>
                  </a:lnTo>
                  <a:lnTo>
                    <a:pt x="35339" y="3342"/>
                  </a:lnTo>
                  <a:lnTo>
                    <a:pt x="34754" y="2632"/>
                  </a:lnTo>
                  <a:lnTo>
                    <a:pt x="34085" y="1964"/>
                  </a:lnTo>
                  <a:lnTo>
                    <a:pt x="33417" y="1421"/>
                  </a:lnTo>
                  <a:lnTo>
                    <a:pt x="32707" y="920"/>
                  </a:lnTo>
                  <a:lnTo>
                    <a:pt x="32331" y="711"/>
                  </a:lnTo>
                  <a:lnTo>
                    <a:pt x="31955" y="544"/>
                  </a:lnTo>
                  <a:lnTo>
                    <a:pt x="31579" y="377"/>
                  </a:lnTo>
                  <a:lnTo>
                    <a:pt x="31203" y="251"/>
                  </a:lnTo>
                  <a:lnTo>
                    <a:pt x="30660" y="126"/>
                  </a:lnTo>
                  <a:lnTo>
                    <a:pt x="30076" y="42"/>
                  </a:lnTo>
                  <a:lnTo>
                    <a:pt x="295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C9485811-996C-7D89-18AB-C7CF1772D0F7}"/>
              </a:ext>
            </a:extLst>
          </p:cNvPr>
          <p:cNvSpPr>
            <a:spLocks noGrp="1"/>
          </p:cNvSpPr>
          <p:nvPr>
            <p:ph type="subTitle" idx="1"/>
          </p:nvPr>
        </p:nvSpPr>
        <p:spPr>
          <a:xfrm>
            <a:off x="138223" y="572700"/>
            <a:ext cx="9005777" cy="2641800"/>
          </a:xfrm>
        </p:spPr>
        <p:txBody>
          <a:bodyPr/>
          <a:lstStyle/>
          <a:p>
            <a:r>
              <a:rPr lang="es-MX" sz="1800" dirty="0"/>
              <a:t>Es una expresión oral o escrita que permite comunicar ideas. </a:t>
            </a:r>
          </a:p>
          <a:p>
            <a:r>
              <a:rPr lang="es-MX" sz="1800" dirty="0"/>
              <a:t>Conjunto de palabras que se relacionan- cohesión,  para dar sentido – coherencia. </a:t>
            </a:r>
          </a:p>
          <a:p>
            <a:r>
              <a:rPr lang="es-MX" sz="1800" dirty="0"/>
              <a:t>Inicia con mayúscula.</a:t>
            </a:r>
          </a:p>
          <a:p>
            <a:r>
              <a:rPr lang="es-MX" sz="1800" dirty="0"/>
              <a:t>Se divide en sujeto y predicado.</a:t>
            </a:r>
          </a:p>
          <a:p>
            <a:r>
              <a:rPr lang="es-MX" sz="1800" dirty="0"/>
              <a:t>       </a:t>
            </a:r>
            <a:r>
              <a:rPr lang="es-MX" sz="1800" b="1" dirty="0">
                <a:solidFill>
                  <a:srgbClr val="FF0000"/>
                </a:solidFill>
              </a:rPr>
              <a:t>Sujeto: </a:t>
            </a:r>
            <a:r>
              <a:rPr lang="es-MX" sz="1800" dirty="0"/>
              <a:t>es quien o quienes hacen o dicen la acción.</a:t>
            </a:r>
          </a:p>
          <a:p>
            <a:r>
              <a:rPr lang="es-MX" sz="1800" dirty="0"/>
              <a:t>                       </a:t>
            </a:r>
          </a:p>
          <a:p>
            <a:r>
              <a:rPr lang="es-MX" sz="1800" dirty="0"/>
              <a:t>       </a:t>
            </a:r>
            <a:r>
              <a:rPr lang="es-MX" sz="1800" b="1" dirty="0">
                <a:solidFill>
                  <a:srgbClr val="FF0000"/>
                </a:solidFill>
              </a:rPr>
              <a:t>Predicado: </a:t>
            </a:r>
            <a:r>
              <a:rPr lang="es-MX" sz="1800" dirty="0"/>
              <a:t>es lo que se dice del sujeto.</a:t>
            </a:r>
          </a:p>
          <a:p>
            <a:r>
              <a:rPr lang="es-MX" sz="1800" dirty="0"/>
              <a:t>Ejemplo</a:t>
            </a:r>
          </a:p>
          <a:p>
            <a:endParaRPr lang="es-MX" sz="1800" dirty="0"/>
          </a:p>
          <a:p>
            <a:r>
              <a:rPr lang="es-MX" sz="1800" dirty="0"/>
              <a:t>     El equipo de baloncesto ganó el partido ayer en la tarde.</a:t>
            </a:r>
          </a:p>
          <a:p>
            <a:endParaRPr lang="es-CO" dirty="0"/>
          </a:p>
        </p:txBody>
      </p:sp>
      <p:sp>
        <p:nvSpPr>
          <p:cNvPr id="3" name="Título 2">
            <a:extLst>
              <a:ext uri="{FF2B5EF4-FFF2-40B4-BE49-F238E27FC236}">
                <a16:creationId xmlns:a16="http://schemas.microsoft.com/office/drawing/2014/main" id="{E6A10EAF-8485-0DEC-9972-766A3ADF6FA5}"/>
              </a:ext>
            </a:extLst>
          </p:cNvPr>
          <p:cNvSpPr>
            <a:spLocks noGrp="1"/>
          </p:cNvSpPr>
          <p:nvPr>
            <p:ph type="title"/>
          </p:nvPr>
        </p:nvSpPr>
        <p:spPr>
          <a:xfrm>
            <a:off x="784430" y="0"/>
            <a:ext cx="7704000" cy="572700"/>
          </a:xfrm>
        </p:spPr>
        <p:txBody>
          <a:bodyPr/>
          <a:lstStyle/>
          <a:p>
            <a:r>
              <a:rPr lang="es-MX" dirty="0"/>
              <a:t>La oración</a:t>
            </a:r>
            <a:endParaRPr lang="es-CO" dirty="0"/>
          </a:p>
        </p:txBody>
      </p:sp>
      <p:sp>
        <p:nvSpPr>
          <p:cNvPr id="5" name="CuadroTexto 4">
            <a:extLst>
              <a:ext uri="{FF2B5EF4-FFF2-40B4-BE49-F238E27FC236}">
                <a16:creationId xmlns:a16="http://schemas.microsoft.com/office/drawing/2014/main" id="{31BE6478-A19C-B0E9-E286-EB978D70BC1C}"/>
              </a:ext>
            </a:extLst>
          </p:cNvPr>
          <p:cNvSpPr txBox="1"/>
          <p:nvPr/>
        </p:nvSpPr>
        <p:spPr>
          <a:xfrm>
            <a:off x="1197398" y="4201937"/>
            <a:ext cx="6542017" cy="830997"/>
          </a:xfrm>
          <a:prstGeom prst="rect">
            <a:avLst/>
          </a:prstGeom>
          <a:noFill/>
        </p:spPr>
        <p:txBody>
          <a:bodyPr wrap="square">
            <a:spAutoFit/>
          </a:bodyPr>
          <a:lstStyle/>
          <a:p>
            <a:pPr algn="just"/>
            <a:r>
              <a:rPr lang="es-MX" sz="1600" b="0" i="0" dirty="0">
                <a:solidFill>
                  <a:srgbClr val="000000"/>
                </a:solidFill>
                <a:effectLst/>
                <a:latin typeface="Nunito" pitchFamily="2" charset="0"/>
              </a:rPr>
              <a:t>Conceptualización de la información haciendo referencia en los conceptos de </a:t>
            </a:r>
            <a:r>
              <a:rPr lang="es-MX" sz="1600" b="1" i="0" dirty="0">
                <a:solidFill>
                  <a:srgbClr val="000000"/>
                </a:solidFill>
                <a:effectLst/>
                <a:latin typeface="Nunito" pitchFamily="2" charset="0"/>
              </a:rPr>
              <a:t>relación y comunicación. </a:t>
            </a:r>
            <a:r>
              <a:rPr lang="es-MX" sz="1600" i="0" dirty="0">
                <a:solidFill>
                  <a:srgbClr val="000000"/>
                </a:solidFill>
                <a:effectLst/>
                <a:latin typeface="Nunito" pitchFamily="2" charset="0"/>
              </a:rPr>
              <a:t>Se registra la información en un organizador gráfico</a:t>
            </a:r>
            <a:endParaRPr lang="es-CO" sz="1600" dirty="0">
              <a:latin typeface="Nunito" pitchFamily="2" charset="0"/>
            </a:endParaRPr>
          </a:p>
        </p:txBody>
      </p:sp>
    </p:spTree>
    <p:extLst>
      <p:ext uri="{BB962C8B-B14F-4D97-AF65-F5344CB8AC3E}">
        <p14:creationId xmlns:p14="http://schemas.microsoft.com/office/powerpoint/2010/main" val="4801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sp>
        <p:nvSpPr>
          <p:cNvPr id="1541" name="Google Shape;1541;p46"/>
          <p:cNvSpPr txBox="1">
            <a:spLocks noGrp="1"/>
          </p:cNvSpPr>
          <p:nvPr>
            <p:ph type="title"/>
          </p:nvPr>
        </p:nvSpPr>
        <p:spPr>
          <a:xfrm>
            <a:off x="685598" y="100467"/>
            <a:ext cx="6852886" cy="707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800" dirty="0"/>
              <a:t>Procesamiento de la información ACTIVIDAD GUIADA</a:t>
            </a:r>
            <a:endParaRPr sz="2800" dirty="0"/>
          </a:p>
        </p:txBody>
      </p:sp>
      <p:grpSp>
        <p:nvGrpSpPr>
          <p:cNvPr id="1546" name="Google Shape;1546;p46"/>
          <p:cNvGrpSpPr/>
          <p:nvPr/>
        </p:nvGrpSpPr>
        <p:grpSpPr>
          <a:xfrm>
            <a:off x="323090" y="196200"/>
            <a:ext cx="835624" cy="1092567"/>
            <a:chOff x="3316475" y="1127575"/>
            <a:chExt cx="626875" cy="728475"/>
          </a:xfrm>
        </p:grpSpPr>
        <p:sp>
          <p:nvSpPr>
            <p:cNvPr id="1547" name="Google Shape;1547;p46"/>
            <p:cNvSpPr/>
            <p:nvPr/>
          </p:nvSpPr>
          <p:spPr>
            <a:xfrm>
              <a:off x="3316475" y="1127575"/>
              <a:ext cx="626875" cy="571900"/>
            </a:xfrm>
            <a:custGeom>
              <a:avLst/>
              <a:gdLst/>
              <a:ahLst/>
              <a:cxnLst/>
              <a:rect l="l" t="t" r="r" b="b"/>
              <a:pathLst>
                <a:path w="25075" h="22876" extrusionOk="0">
                  <a:moveTo>
                    <a:pt x="12236" y="0"/>
                  </a:moveTo>
                  <a:cubicBezTo>
                    <a:pt x="12122" y="0"/>
                    <a:pt x="12008" y="1"/>
                    <a:pt x="11895" y="3"/>
                  </a:cubicBezTo>
                  <a:cubicBezTo>
                    <a:pt x="10264" y="27"/>
                    <a:pt x="8644" y="361"/>
                    <a:pt x="7132" y="992"/>
                  </a:cubicBezTo>
                  <a:cubicBezTo>
                    <a:pt x="5537" y="1658"/>
                    <a:pt x="4489" y="2706"/>
                    <a:pt x="3763" y="4266"/>
                  </a:cubicBezTo>
                  <a:cubicBezTo>
                    <a:pt x="3060" y="5766"/>
                    <a:pt x="2739" y="7409"/>
                    <a:pt x="2048" y="8909"/>
                  </a:cubicBezTo>
                  <a:cubicBezTo>
                    <a:pt x="1596" y="9874"/>
                    <a:pt x="941" y="10814"/>
                    <a:pt x="905" y="11862"/>
                  </a:cubicBezTo>
                  <a:cubicBezTo>
                    <a:pt x="846" y="13434"/>
                    <a:pt x="1655" y="13993"/>
                    <a:pt x="1477" y="15553"/>
                  </a:cubicBezTo>
                  <a:cubicBezTo>
                    <a:pt x="1393" y="16303"/>
                    <a:pt x="0" y="19482"/>
                    <a:pt x="1822" y="20780"/>
                  </a:cubicBezTo>
                  <a:cubicBezTo>
                    <a:pt x="4052" y="22365"/>
                    <a:pt x="8259" y="22875"/>
                    <a:pt x="12263" y="22875"/>
                  </a:cubicBezTo>
                  <a:cubicBezTo>
                    <a:pt x="16769" y="22875"/>
                    <a:pt x="21019" y="22230"/>
                    <a:pt x="21908" y="21744"/>
                  </a:cubicBezTo>
                  <a:cubicBezTo>
                    <a:pt x="25075" y="19994"/>
                    <a:pt x="23456" y="16410"/>
                    <a:pt x="23265" y="15839"/>
                  </a:cubicBezTo>
                  <a:cubicBezTo>
                    <a:pt x="22622" y="13922"/>
                    <a:pt x="23682" y="11826"/>
                    <a:pt x="22837" y="9909"/>
                  </a:cubicBezTo>
                  <a:cubicBezTo>
                    <a:pt x="22265" y="8635"/>
                    <a:pt x="21563" y="7516"/>
                    <a:pt x="21146" y="6159"/>
                  </a:cubicBezTo>
                  <a:cubicBezTo>
                    <a:pt x="20586" y="4325"/>
                    <a:pt x="19812" y="2278"/>
                    <a:pt x="17991" y="1254"/>
                  </a:cubicBezTo>
                  <a:cubicBezTo>
                    <a:pt x="16315" y="298"/>
                    <a:pt x="14183" y="0"/>
                    <a:pt x="12236"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8" name="Google Shape;1548;p46"/>
            <p:cNvSpPr/>
            <p:nvPr/>
          </p:nvSpPr>
          <p:spPr>
            <a:xfrm>
              <a:off x="3403975" y="1583350"/>
              <a:ext cx="435800" cy="272700"/>
            </a:xfrm>
            <a:custGeom>
              <a:avLst/>
              <a:gdLst/>
              <a:ahLst/>
              <a:cxnLst/>
              <a:rect l="l" t="t" r="r" b="b"/>
              <a:pathLst>
                <a:path w="17432" h="10908" extrusionOk="0">
                  <a:moveTo>
                    <a:pt x="8769" y="0"/>
                  </a:moveTo>
                  <a:cubicBezTo>
                    <a:pt x="8720" y="0"/>
                    <a:pt x="8671" y="1"/>
                    <a:pt x="8621" y="1"/>
                  </a:cubicBezTo>
                  <a:cubicBezTo>
                    <a:pt x="6645" y="13"/>
                    <a:pt x="4882" y="180"/>
                    <a:pt x="3608" y="906"/>
                  </a:cubicBezTo>
                  <a:cubicBezTo>
                    <a:pt x="620" y="2644"/>
                    <a:pt x="1" y="10907"/>
                    <a:pt x="1" y="10907"/>
                  </a:cubicBezTo>
                  <a:lnTo>
                    <a:pt x="17432" y="10847"/>
                  </a:lnTo>
                  <a:cubicBezTo>
                    <a:pt x="17432" y="10847"/>
                    <a:pt x="16289" y="2108"/>
                    <a:pt x="13526" y="739"/>
                  </a:cubicBezTo>
                  <a:cubicBezTo>
                    <a:pt x="12516" y="228"/>
                    <a:pt x="10703" y="0"/>
                    <a:pt x="87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6"/>
            <p:cNvSpPr/>
            <p:nvPr/>
          </p:nvSpPr>
          <p:spPr>
            <a:xfrm>
              <a:off x="3461725" y="1764775"/>
              <a:ext cx="19100" cy="90375"/>
            </a:xfrm>
            <a:custGeom>
              <a:avLst/>
              <a:gdLst/>
              <a:ahLst/>
              <a:cxnLst/>
              <a:rect l="l" t="t" r="r" b="b"/>
              <a:pathLst>
                <a:path w="764" h="3615" extrusionOk="0">
                  <a:moveTo>
                    <a:pt x="577" y="1"/>
                  </a:moveTo>
                  <a:cubicBezTo>
                    <a:pt x="499" y="1"/>
                    <a:pt x="422" y="47"/>
                    <a:pt x="406" y="150"/>
                  </a:cubicBezTo>
                  <a:lnTo>
                    <a:pt x="13" y="3424"/>
                  </a:lnTo>
                  <a:cubicBezTo>
                    <a:pt x="1" y="3519"/>
                    <a:pt x="72" y="3602"/>
                    <a:pt x="155" y="3614"/>
                  </a:cubicBezTo>
                  <a:lnTo>
                    <a:pt x="179" y="3614"/>
                  </a:lnTo>
                  <a:cubicBezTo>
                    <a:pt x="263" y="3614"/>
                    <a:pt x="346" y="3543"/>
                    <a:pt x="358" y="3460"/>
                  </a:cubicBezTo>
                  <a:lnTo>
                    <a:pt x="751" y="185"/>
                  </a:lnTo>
                  <a:cubicBezTo>
                    <a:pt x="764" y="68"/>
                    <a:pt x="670" y="1"/>
                    <a:pt x="577"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6"/>
            <p:cNvSpPr/>
            <p:nvPr/>
          </p:nvSpPr>
          <p:spPr>
            <a:xfrm>
              <a:off x="3762325" y="1764775"/>
              <a:ext cx="18825" cy="90375"/>
            </a:xfrm>
            <a:custGeom>
              <a:avLst/>
              <a:gdLst/>
              <a:ahLst/>
              <a:cxnLst/>
              <a:rect l="l" t="t" r="r" b="b"/>
              <a:pathLst>
                <a:path w="753" h="3615" extrusionOk="0">
                  <a:moveTo>
                    <a:pt x="186" y="1"/>
                  </a:moveTo>
                  <a:cubicBezTo>
                    <a:pt x="95" y="1"/>
                    <a:pt x="1" y="68"/>
                    <a:pt x="14" y="185"/>
                  </a:cubicBezTo>
                  <a:lnTo>
                    <a:pt x="407" y="3460"/>
                  </a:lnTo>
                  <a:cubicBezTo>
                    <a:pt x="419" y="3543"/>
                    <a:pt x="490" y="3614"/>
                    <a:pt x="574" y="3614"/>
                  </a:cubicBezTo>
                  <a:lnTo>
                    <a:pt x="597" y="3614"/>
                  </a:lnTo>
                  <a:cubicBezTo>
                    <a:pt x="693" y="3602"/>
                    <a:pt x="752" y="3519"/>
                    <a:pt x="740" y="3424"/>
                  </a:cubicBezTo>
                  <a:lnTo>
                    <a:pt x="347" y="150"/>
                  </a:lnTo>
                  <a:cubicBezTo>
                    <a:pt x="336" y="47"/>
                    <a:pt x="262" y="1"/>
                    <a:pt x="186"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6"/>
            <p:cNvSpPr/>
            <p:nvPr/>
          </p:nvSpPr>
          <p:spPr>
            <a:xfrm>
              <a:off x="3390000" y="1188375"/>
              <a:ext cx="427100" cy="379850"/>
            </a:xfrm>
            <a:custGeom>
              <a:avLst/>
              <a:gdLst/>
              <a:ahLst/>
              <a:cxnLst/>
              <a:rect l="l" t="t" r="r" b="b"/>
              <a:pathLst>
                <a:path w="17084" h="15194" extrusionOk="0">
                  <a:moveTo>
                    <a:pt x="13262" y="0"/>
                  </a:moveTo>
                  <a:cubicBezTo>
                    <a:pt x="13247" y="0"/>
                    <a:pt x="13232" y="0"/>
                    <a:pt x="13216" y="0"/>
                  </a:cubicBezTo>
                  <a:lnTo>
                    <a:pt x="4989" y="48"/>
                  </a:lnTo>
                  <a:cubicBezTo>
                    <a:pt x="3203" y="60"/>
                    <a:pt x="1727" y="1417"/>
                    <a:pt x="1560" y="3191"/>
                  </a:cubicBezTo>
                  <a:lnTo>
                    <a:pt x="1536" y="3429"/>
                  </a:lnTo>
                  <a:cubicBezTo>
                    <a:pt x="1524" y="3501"/>
                    <a:pt x="1524" y="3572"/>
                    <a:pt x="1512" y="3656"/>
                  </a:cubicBezTo>
                  <a:cubicBezTo>
                    <a:pt x="1334" y="4787"/>
                    <a:pt x="0" y="15074"/>
                    <a:pt x="9644" y="15193"/>
                  </a:cubicBezTo>
                  <a:cubicBezTo>
                    <a:pt x="9683" y="15193"/>
                    <a:pt x="9721" y="15193"/>
                    <a:pt x="9759" y="15193"/>
                  </a:cubicBezTo>
                  <a:cubicBezTo>
                    <a:pt x="16721" y="15193"/>
                    <a:pt x="17084" y="7620"/>
                    <a:pt x="16693" y="3155"/>
                  </a:cubicBezTo>
                  <a:cubicBezTo>
                    <a:pt x="16528" y="1373"/>
                    <a:pt x="15040" y="0"/>
                    <a:pt x="13262" y="0"/>
                  </a:cubicBezTo>
                  <a:close/>
                </a:path>
              </a:pathLst>
            </a:custGeom>
            <a:solidFill>
              <a:srgbClr val="B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6"/>
            <p:cNvSpPr/>
            <p:nvPr/>
          </p:nvSpPr>
          <p:spPr>
            <a:xfrm>
              <a:off x="3645050" y="1356925"/>
              <a:ext cx="39350" cy="33175"/>
            </a:xfrm>
            <a:custGeom>
              <a:avLst/>
              <a:gdLst/>
              <a:ahLst/>
              <a:cxnLst/>
              <a:rect l="l" t="t" r="r" b="b"/>
              <a:pathLst>
                <a:path w="1574" h="1327" extrusionOk="0">
                  <a:moveTo>
                    <a:pt x="843" y="0"/>
                  </a:moveTo>
                  <a:cubicBezTo>
                    <a:pt x="323" y="0"/>
                    <a:pt x="1" y="612"/>
                    <a:pt x="323" y="1057"/>
                  </a:cubicBezTo>
                  <a:cubicBezTo>
                    <a:pt x="462" y="1242"/>
                    <a:pt x="660" y="1326"/>
                    <a:pt x="855" y="1326"/>
                  </a:cubicBezTo>
                  <a:cubicBezTo>
                    <a:pt x="1162" y="1326"/>
                    <a:pt x="1463" y="1116"/>
                    <a:pt x="1514" y="759"/>
                  </a:cubicBezTo>
                  <a:cubicBezTo>
                    <a:pt x="1574" y="402"/>
                    <a:pt x="1324" y="57"/>
                    <a:pt x="954" y="9"/>
                  </a:cubicBezTo>
                  <a:cubicBezTo>
                    <a:pt x="916" y="3"/>
                    <a:pt x="879" y="0"/>
                    <a:pt x="843"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6"/>
            <p:cNvSpPr/>
            <p:nvPr/>
          </p:nvSpPr>
          <p:spPr>
            <a:xfrm>
              <a:off x="3562050" y="1355925"/>
              <a:ext cx="39400" cy="33400"/>
            </a:xfrm>
            <a:custGeom>
              <a:avLst/>
              <a:gdLst/>
              <a:ahLst/>
              <a:cxnLst/>
              <a:rect l="l" t="t" r="r" b="b"/>
              <a:pathLst>
                <a:path w="1576" h="1336" extrusionOk="0">
                  <a:moveTo>
                    <a:pt x="734" y="1"/>
                  </a:moveTo>
                  <a:cubicBezTo>
                    <a:pt x="456" y="1"/>
                    <a:pt x="182" y="171"/>
                    <a:pt x="95" y="490"/>
                  </a:cubicBezTo>
                  <a:cubicBezTo>
                    <a:pt x="0" y="847"/>
                    <a:pt x="203" y="1216"/>
                    <a:pt x="560" y="1311"/>
                  </a:cubicBezTo>
                  <a:cubicBezTo>
                    <a:pt x="621" y="1328"/>
                    <a:pt x="680" y="1335"/>
                    <a:pt x="738" y="1335"/>
                  </a:cubicBezTo>
                  <a:cubicBezTo>
                    <a:pt x="1224" y="1335"/>
                    <a:pt x="1576" y="792"/>
                    <a:pt x="1310" y="335"/>
                  </a:cubicBezTo>
                  <a:cubicBezTo>
                    <a:pt x="1178" y="108"/>
                    <a:pt x="955" y="1"/>
                    <a:pt x="734"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6"/>
            <p:cNvSpPr/>
            <p:nvPr/>
          </p:nvSpPr>
          <p:spPr>
            <a:xfrm>
              <a:off x="3590825" y="1429650"/>
              <a:ext cx="62125" cy="15950"/>
            </a:xfrm>
            <a:custGeom>
              <a:avLst/>
              <a:gdLst/>
              <a:ahLst/>
              <a:cxnLst/>
              <a:rect l="l" t="t" r="r" b="b"/>
              <a:pathLst>
                <a:path w="2485" h="638" extrusionOk="0">
                  <a:moveTo>
                    <a:pt x="2229" y="1"/>
                  </a:moveTo>
                  <a:cubicBezTo>
                    <a:pt x="2199" y="1"/>
                    <a:pt x="2167" y="9"/>
                    <a:pt x="2135" y="29"/>
                  </a:cubicBezTo>
                  <a:cubicBezTo>
                    <a:pt x="1885" y="196"/>
                    <a:pt x="1588" y="291"/>
                    <a:pt x="1278" y="303"/>
                  </a:cubicBezTo>
                  <a:cubicBezTo>
                    <a:pt x="1258" y="304"/>
                    <a:pt x="1238" y="304"/>
                    <a:pt x="1217" y="304"/>
                  </a:cubicBezTo>
                  <a:cubicBezTo>
                    <a:pt x="915" y="304"/>
                    <a:pt x="606" y="221"/>
                    <a:pt x="349" y="65"/>
                  </a:cubicBezTo>
                  <a:cubicBezTo>
                    <a:pt x="316" y="45"/>
                    <a:pt x="282" y="36"/>
                    <a:pt x="252" y="36"/>
                  </a:cubicBezTo>
                  <a:cubicBezTo>
                    <a:pt x="98" y="36"/>
                    <a:pt x="0" y="251"/>
                    <a:pt x="159" y="351"/>
                  </a:cubicBezTo>
                  <a:cubicBezTo>
                    <a:pt x="464" y="531"/>
                    <a:pt x="802" y="637"/>
                    <a:pt x="1151" y="637"/>
                  </a:cubicBezTo>
                  <a:cubicBezTo>
                    <a:pt x="1169" y="637"/>
                    <a:pt x="1188" y="637"/>
                    <a:pt x="1207" y="636"/>
                  </a:cubicBezTo>
                  <a:lnTo>
                    <a:pt x="1302" y="636"/>
                  </a:lnTo>
                  <a:cubicBezTo>
                    <a:pt x="1659" y="624"/>
                    <a:pt x="2016" y="517"/>
                    <a:pt x="2326" y="315"/>
                  </a:cubicBezTo>
                  <a:cubicBezTo>
                    <a:pt x="2484" y="216"/>
                    <a:pt x="2379" y="1"/>
                    <a:pt x="2229"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6"/>
            <p:cNvSpPr/>
            <p:nvPr/>
          </p:nvSpPr>
          <p:spPr>
            <a:xfrm>
              <a:off x="3780225" y="1364700"/>
              <a:ext cx="96450" cy="75525"/>
            </a:xfrm>
            <a:custGeom>
              <a:avLst/>
              <a:gdLst/>
              <a:ahLst/>
              <a:cxnLst/>
              <a:rect l="l" t="t" r="r" b="b"/>
              <a:pathLst>
                <a:path w="3858" h="3021" extrusionOk="0">
                  <a:moveTo>
                    <a:pt x="2038" y="1"/>
                  </a:moveTo>
                  <a:cubicBezTo>
                    <a:pt x="1547" y="1"/>
                    <a:pt x="1043" y="84"/>
                    <a:pt x="691" y="151"/>
                  </a:cubicBezTo>
                  <a:lnTo>
                    <a:pt x="0" y="3020"/>
                  </a:lnTo>
                  <a:cubicBezTo>
                    <a:pt x="489" y="2984"/>
                    <a:pt x="2096" y="2960"/>
                    <a:pt x="3084" y="2270"/>
                  </a:cubicBezTo>
                  <a:cubicBezTo>
                    <a:pt x="3679" y="1853"/>
                    <a:pt x="3858" y="1020"/>
                    <a:pt x="3406" y="460"/>
                  </a:cubicBezTo>
                  <a:cubicBezTo>
                    <a:pt x="3128" y="106"/>
                    <a:pt x="2592" y="1"/>
                    <a:pt x="2038" y="1"/>
                  </a:cubicBezTo>
                  <a:close/>
                </a:path>
              </a:pathLst>
            </a:custGeom>
            <a:solidFill>
              <a:srgbClr val="B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6"/>
            <p:cNvSpPr/>
            <p:nvPr/>
          </p:nvSpPr>
          <p:spPr>
            <a:xfrm>
              <a:off x="3817875" y="1380775"/>
              <a:ext cx="38575" cy="14800"/>
            </a:xfrm>
            <a:custGeom>
              <a:avLst/>
              <a:gdLst/>
              <a:ahLst/>
              <a:cxnLst/>
              <a:rect l="l" t="t" r="r" b="b"/>
              <a:pathLst>
                <a:path w="1543" h="592" extrusionOk="0">
                  <a:moveTo>
                    <a:pt x="515" y="0"/>
                  </a:moveTo>
                  <a:cubicBezTo>
                    <a:pt x="409" y="0"/>
                    <a:pt x="302" y="10"/>
                    <a:pt x="197" y="31"/>
                  </a:cubicBezTo>
                  <a:cubicBezTo>
                    <a:pt x="1" y="97"/>
                    <a:pt x="64" y="372"/>
                    <a:pt x="241" y="372"/>
                  </a:cubicBezTo>
                  <a:cubicBezTo>
                    <a:pt x="257" y="372"/>
                    <a:pt x="274" y="370"/>
                    <a:pt x="292" y="365"/>
                  </a:cubicBezTo>
                  <a:cubicBezTo>
                    <a:pt x="366" y="351"/>
                    <a:pt x="441" y="344"/>
                    <a:pt x="515" y="344"/>
                  </a:cubicBezTo>
                  <a:cubicBezTo>
                    <a:pt x="763" y="344"/>
                    <a:pt x="1007" y="421"/>
                    <a:pt x="1209" y="567"/>
                  </a:cubicBezTo>
                  <a:cubicBezTo>
                    <a:pt x="1245" y="579"/>
                    <a:pt x="1269" y="591"/>
                    <a:pt x="1304" y="591"/>
                  </a:cubicBezTo>
                  <a:cubicBezTo>
                    <a:pt x="1483" y="591"/>
                    <a:pt x="1542" y="365"/>
                    <a:pt x="1400" y="270"/>
                  </a:cubicBezTo>
                  <a:cubicBezTo>
                    <a:pt x="1141" y="92"/>
                    <a:pt x="830" y="0"/>
                    <a:pt x="515"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6"/>
            <p:cNvSpPr/>
            <p:nvPr/>
          </p:nvSpPr>
          <p:spPr>
            <a:xfrm>
              <a:off x="3822500" y="1385875"/>
              <a:ext cx="23500" cy="24875"/>
            </a:xfrm>
            <a:custGeom>
              <a:avLst/>
              <a:gdLst/>
              <a:ahLst/>
              <a:cxnLst/>
              <a:rect l="l" t="t" r="r" b="b"/>
              <a:pathLst>
                <a:path w="940" h="995" extrusionOk="0">
                  <a:moveTo>
                    <a:pt x="709" y="0"/>
                  </a:moveTo>
                  <a:cubicBezTo>
                    <a:pt x="657" y="0"/>
                    <a:pt x="605" y="26"/>
                    <a:pt x="572" y="89"/>
                  </a:cubicBezTo>
                  <a:cubicBezTo>
                    <a:pt x="441" y="304"/>
                    <a:pt x="286" y="518"/>
                    <a:pt x="107" y="709"/>
                  </a:cubicBezTo>
                  <a:cubicBezTo>
                    <a:pt x="0" y="816"/>
                    <a:pt x="83" y="994"/>
                    <a:pt x="238" y="994"/>
                  </a:cubicBezTo>
                  <a:cubicBezTo>
                    <a:pt x="274" y="994"/>
                    <a:pt x="322" y="982"/>
                    <a:pt x="357" y="947"/>
                  </a:cubicBezTo>
                  <a:cubicBezTo>
                    <a:pt x="548" y="744"/>
                    <a:pt x="714" y="506"/>
                    <a:pt x="857" y="268"/>
                  </a:cubicBezTo>
                  <a:cubicBezTo>
                    <a:pt x="939" y="129"/>
                    <a:pt x="824" y="0"/>
                    <a:pt x="709"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6"/>
            <p:cNvSpPr/>
            <p:nvPr/>
          </p:nvSpPr>
          <p:spPr>
            <a:xfrm>
              <a:off x="3355475" y="1352925"/>
              <a:ext cx="93475" cy="78350"/>
            </a:xfrm>
            <a:custGeom>
              <a:avLst/>
              <a:gdLst/>
              <a:ahLst/>
              <a:cxnLst/>
              <a:rect l="l" t="t" r="r" b="b"/>
              <a:pathLst>
                <a:path w="3739" h="3134" extrusionOk="0">
                  <a:moveTo>
                    <a:pt x="1640" y="0"/>
                  </a:moveTo>
                  <a:cubicBezTo>
                    <a:pt x="1169" y="0"/>
                    <a:pt x="733" y="94"/>
                    <a:pt x="476" y="383"/>
                  </a:cubicBezTo>
                  <a:cubicBezTo>
                    <a:pt x="0" y="919"/>
                    <a:pt x="119" y="1777"/>
                    <a:pt x="703" y="2217"/>
                  </a:cubicBezTo>
                  <a:cubicBezTo>
                    <a:pt x="1655" y="2955"/>
                    <a:pt x="3251" y="3062"/>
                    <a:pt x="3739" y="3134"/>
                  </a:cubicBezTo>
                  <a:lnTo>
                    <a:pt x="3215" y="229"/>
                  </a:lnTo>
                  <a:cubicBezTo>
                    <a:pt x="2802" y="132"/>
                    <a:pt x="2197" y="0"/>
                    <a:pt x="1640" y="0"/>
                  </a:cubicBezTo>
                  <a:close/>
                </a:path>
              </a:pathLst>
            </a:custGeom>
            <a:solidFill>
              <a:srgbClr val="B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6"/>
            <p:cNvSpPr/>
            <p:nvPr/>
          </p:nvSpPr>
          <p:spPr>
            <a:xfrm>
              <a:off x="3375400" y="1369100"/>
              <a:ext cx="38850" cy="13675"/>
            </a:xfrm>
            <a:custGeom>
              <a:avLst/>
              <a:gdLst/>
              <a:ahLst/>
              <a:cxnLst/>
              <a:rect l="l" t="t" r="r" b="b"/>
              <a:pathLst>
                <a:path w="1554" h="547" extrusionOk="0">
                  <a:moveTo>
                    <a:pt x="955" y="1"/>
                  </a:moveTo>
                  <a:cubicBezTo>
                    <a:pt x="675" y="1"/>
                    <a:pt x="396" y="80"/>
                    <a:pt x="156" y="225"/>
                  </a:cubicBezTo>
                  <a:cubicBezTo>
                    <a:pt x="1" y="320"/>
                    <a:pt x="60" y="546"/>
                    <a:pt x="239" y="546"/>
                  </a:cubicBezTo>
                  <a:cubicBezTo>
                    <a:pt x="263" y="546"/>
                    <a:pt x="299" y="546"/>
                    <a:pt x="322" y="522"/>
                  </a:cubicBezTo>
                  <a:cubicBezTo>
                    <a:pt x="513" y="406"/>
                    <a:pt x="733" y="342"/>
                    <a:pt x="957" y="342"/>
                  </a:cubicBezTo>
                  <a:cubicBezTo>
                    <a:pt x="1055" y="342"/>
                    <a:pt x="1154" y="354"/>
                    <a:pt x="1251" y="379"/>
                  </a:cubicBezTo>
                  <a:cubicBezTo>
                    <a:pt x="1270" y="385"/>
                    <a:pt x="1287" y="387"/>
                    <a:pt x="1304" y="387"/>
                  </a:cubicBezTo>
                  <a:cubicBezTo>
                    <a:pt x="1482" y="387"/>
                    <a:pt x="1554" y="123"/>
                    <a:pt x="1358" y="58"/>
                  </a:cubicBezTo>
                  <a:cubicBezTo>
                    <a:pt x="1226" y="19"/>
                    <a:pt x="1091" y="1"/>
                    <a:pt x="955"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46"/>
            <p:cNvSpPr/>
            <p:nvPr/>
          </p:nvSpPr>
          <p:spPr>
            <a:xfrm>
              <a:off x="3385925" y="1373700"/>
              <a:ext cx="22550" cy="25725"/>
            </a:xfrm>
            <a:custGeom>
              <a:avLst/>
              <a:gdLst/>
              <a:ahLst/>
              <a:cxnLst/>
              <a:rect l="l" t="t" r="r" b="b"/>
              <a:pathLst>
                <a:path w="902" h="1029" extrusionOk="0">
                  <a:moveTo>
                    <a:pt x="228" y="0"/>
                  </a:moveTo>
                  <a:cubicBezTo>
                    <a:pt x="113" y="0"/>
                    <a:pt x="0" y="120"/>
                    <a:pt x="80" y="255"/>
                  </a:cubicBezTo>
                  <a:cubicBezTo>
                    <a:pt x="199" y="517"/>
                    <a:pt x="366" y="755"/>
                    <a:pt x="544" y="969"/>
                  </a:cubicBezTo>
                  <a:cubicBezTo>
                    <a:pt x="580" y="1005"/>
                    <a:pt x="628" y="1029"/>
                    <a:pt x="675" y="1029"/>
                  </a:cubicBezTo>
                  <a:cubicBezTo>
                    <a:pt x="818" y="1029"/>
                    <a:pt x="901" y="850"/>
                    <a:pt x="794" y="743"/>
                  </a:cubicBezTo>
                  <a:cubicBezTo>
                    <a:pt x="640" y="541"/>
                    <a:pt x="497" y="326"/>
                    <a:pt x="378" y="100"/>
                  </a:cubicBezTo>
                  <a:cubicBezTo>
                    <a:pt x="342" y="29"/>
                    <a:pt x="285" y="0"/>
                    <a:pt x="228"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46"/>
            <p:cNvSpPr/>
            <p:nvPr/>
          </p:nvSpPr>
          <p:spPr>
            <a:xfrm>
              <a:off x="3561450" y="1538700"/>
              <a:ext cx="119375" cy="70275"/>
            </a:xfrm>
            <a:custGeom>
              <a:avLst/>
              <a:gdLst/>
              <a:ahLst/>
              <a:cxnLst/>
              <a:rect l="l" t="t" r="r" b="b"/>
              <a:pathLst>
                <a:path w="4775" h="2811" extrusionOk="0">
                  <a:moveTo>
                    <a:pt x="4691" y="1"/>
                  </a:moveTo>
                  <a:lnTo>
                    <a:pt x="48" y="84"/>
                  </a:lnTo>
                  <a:lnTo>
                    <a:pt x="0" y="2799"/>
                  </a:lnTo>
                  <a:lnTo>
                    <a:pt x="4775" y="2811"/>
                  </a:lnTo>
                  <a:lnTo>
                    <a:pt x="4775" y="2811"/>
                  </a:lnTo>
                  <a:lnTo>
                    <a:pt x="4691" y="1"/>
                  </a:lnTo>
                  <a:close/>
                </a:path>
              </a:pathLst>
            </a:custGeom>
            <a:solidFill>
              <a:srgbClr val="BF8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46"/>
            <p:cNvSpPr/>
            <p:nvPr/>
          </p:nvSpPr>
          <p:spPr>
            <a:xfrm>
              <a:off x="3650450" y="1317825"/>
              <a:ext cx="49425" cy="22125"/>
            </a:xfrm>
            <a:custGeom>
              <a:avLst/>
              <a:gdLst/>
              <a:ahLst/>
              <a:cxnLst/>
              <a:rect l="l" t="t" r="r" b="b"/>
              <a:pathLst>
                <a:path w="1977" h="885" extrusionOk="0">
                  <a:moveTo>
                    <a:pt x="667" y="0"/>
                  </a:moveTo>
                  <a:cubicBezTo>
                    <a:pt x="452" y="0"/>
                    <a:pt x="230" y="34"/>
                    <a:pt x="96" y="168"/>
                  </a:cubicBezTo>
                  <a:cubicBezTo>
                    <a:pt x="48" y="216"/>
                    <a:pt x="12" y="287"/>
                    <a:pt x="12" y="371"/>
                  </a:cubicBezTo>
                  <a:cubicBezTo>
                    <a:pt x="0" y="478"/>
                    <a:pt x="48" y="716"/>
                    <a:pt x="179" y="775"/>
                  </a:cubicBezTo>
                  <a:cubicBezTo>
                    <a:pt x="226" y="799"/>
                    <a:pt x="286" y="811"/>
                    <a:pt x="334" y="811"/>
                  </a:cubicBezTo>
                  <a:cubicBezTo>
                    <a:pt x="560" y="835"/>
                    <a:pt x="786" y="859"/>
                    <a:pt x="1012" y="871"/>
                  </a:cubicBezTo>
                  <a:cubicBezTo>
                    <a:pt x="1083" y="881"/>
                    <a:pt x="1153" y="884"/>
                    <a:pt x="1224" y="884"/>
                  </a:cubicBezTo>
                  <a:cubicBezTo>
                    <a:pt x="1320" y="884"/>
                    <a:pt x="1416" y="878"/>
                    <a:pt x="1512" y="871"/>
                  </a:cubicBezTo>
                  <a:cubicBezTo>
                    <a:pt x="1691" y="859"/>
                    <a:pt x="1846" y="752"/>
                    <a:pt x="1929" y="597"/>
                  </a:cubicBezTo>
                  <a:cubicBezTo>
                    <a:pt x="1977" y="466"/>
                    <a:pt x="1941" y="323"/>
                    <a:pt x="1846" y="240"/>
                  </a:cubicBezTo>
                  <a:cubicBezTo>
                    <a:pt x="1643" y="73"/>
                    <a:pt x="1179" y="37"/>
                    <a:pt x="929" y="13"/>
                  </a:cubicBezTo>
                  <a:cubicBezTo>
                    <a:pt x="848" y="6"/>
                    <a:pt x="758" y="0"/>
                    <a:pt x="667"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46"/>
            <p:cNvSpPr/>
            <p:nvPr/>
          </p:nvSpPr>
          <p:spPr>
            <a:xfrm>
              <a:off x="3549250" y="1316950"/>
              <a:ext cx="49425" cy="21475"/>
            </a:xfrm>
            <a:custGeom>
              <a:avLst/>
              <a:gdLst/>
              <a:ahLst/>
              <a:cxnLst/>
              <a:rect l="l" t="t" r="r" b="b"/>
              <a:pathLst>
                <a:path w="1977" h="859" extrusionOk="0">
                  <a:moveTo>
                    <a:pt x="1072" y="1"/>
                  </a:moveTo>
                  <a:cubicBezTo>
                    <a:pt x="822" y="13"/>
                    <a:pt x="357" y="13"/>
                    <a:pt x="143" y="179"/>
                  </a:cubicBezTo>
                  <a:cubicBezTo>
                    <a:pt x="48" y="263"/>
                    <a:pt x="0" y="394"/>
                    <a:pt x="36" y="525"/>
                  </a:cubicBezTo>
                  <a:cubicBezTo>
                    <a:pt x="119" y="691"/>
                    <a:pt x="274" y="799"/>
                    <a:pt x="453" y="822"/>
                  </a:cubicBezTo>
                  <a:cubicBezTo>
                    <a:pt x="607" y="846"/>
                    <a:pt x="774" y="858"/>
                    <a:pt x="941" y="858"/>
                  </a:cubicBezTo>
                  <a:cubicBezTo>
                    <a:pt x="1167" y="846"/>
                    <a:pt x="1393" y="846"/>
                    <a:pt x="1619" y="834"/>
                  </a:cubicBezTo>
                  <a:cubicBezTo>
                    <a:pt x="1679" y="834"/>
                    <a:pt x="1738" y="822"/>
                    <a:pt x="1786" y="810"/>
                  </a:cubicBezTo>
                  <a:cubicBezTo>
                    <a:pt x="1917" y="751"/>
                    <a:pt x="1977" y="513"/>
                    <a:pt x="1977" y="406"/>
                  </a:cubicBezTo>
                  <a:cubicBezTo>
                    <a:pt x="1977" y="322"/>
                    <a:pt x="1941" y="251"/>
                    <a:pt x="1893" y="191"/>
                  </a:cubicBezTo>
                  <a:cubicBezTo>
                    <a:pt x="1715" y="1"/>
                    <a:pt x="1346" y="1"/>
                    <a:pt x="1072"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46"/>
            <p:cNvSpPr/>
            <p:nvPr/>
          </p:nvSpPr>
          <p:spPr>
            <a:xfrm>
              <a:off x="3412025" y="1127600"/>
              <a:ext cx="408800" cy="169125"/>
            </a:xfrm>
            <a:custGeom>
              <a:avLst/>
              <a:gdLst/>
              <a:ahLst/>
              <a:cxnLst/>
              <a:rect l="l" t="t" r="r" b="b"/>
              <a:pathLst>
                <a:path w="16352" h="6765" extrusionOk="0">
                  <a:moveTo>
                    <a:pt x="8315" y="1"/>
                  </a:moveTo>
                  <a:cubicBezTo>
                    <a:pt x="8235" y="1"/>
                    <a:pt x="8154" y="1"/>
                    <a:pt x="8073" y="2"/>
                  </a:cubicBezTo>
                  <a:cubicBezTo>
                    <a:pt x="0" y="122"/>
                    <a:pt x="96" y="6003"/>
                    <a:pt x="96" y="6003"/>
                  </a:cubicBezTo>
                  <a:cubicBezTo>
                    <a:pt x="96" y="6003"/>
                    <a:pt x="3475" y="6596"/>
                    <a:pt x="6152" y="6596"/>
                  </a:cubicBezTo>
                  <a:cubicBezTo>
                    <a:pt x="6605" y="6596"/>
                    <a:pt x="7037" y="6579"/>
                    <a:pt x="7430" y="6539"/>
                  </a:cubicBezTo>
                  <a:lnTo>
                    <a:pt x="8239" y="4551"/>
                  </a:lnTo>
                  <a:lnTo>
                    <a:pt x="9335" y="6729"/>
                  </a:lnTo>
                  <a:cubicBezTo>
                    <a:pt x="9335" y="6729"/>
                    <a:pt x="10306" y="6764"/>
                    <a:pt x="11530" y="6764"/>
                  </a:cubicBezTo>
                  <a:cubicBezTo>
                    <a:pt x="13081" y="6764"/>
                    <a:pt x="15038" y="6708"/>
                    <a:pt x="15943" y="6456"/>
                  </a:cubicBezTo>
                  <a:cubicBezTo>
                    <a:pt x="15943" y="6456"/>
                    <a:pt x="16351" y="1"/>
                    <a:pt x="8315"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5" name="Google Shape;1565;p46"/>
            <p:cNvSpPr/>
            <p:nvPr/>
          </p:nvSpPr>
          <p:spPr>
            <a:xfrm>
              <a:off x="3549600" y="1601075"/>
              <a:ext cx="141850" cy="16575"/>
            </a:xfrm>
            <a:custGeom>
              <a:avLst/>
              <a:gdLst/>
              <a:ahLst/>
              <a:cxnLst/>
              <a:rect l="l" t="t" r="r" b="b"/>
              <a:pathLst>
                <a:path w="5674" h="663" extrusionOk="0">
                  <a:moveTo>
                    <a:pt x="240" y="0"/>
                  </a:moveTo>
                  <a:cubicBezTo>
                    <a:pt x="77" y="0"/>
                    <a:pt x="1" y="245"/>
                    <a:pt x="177" y="328"/>
                  </a:cubicBezTo>
                  <a:cubicBezTo>
                    <a:pt x="212" y="340"/>
                    <a:pt x="962" y="661"/>
                    <a:pt x="2891" y="661"/>
                  </a:cubicBezTo>
                  <a:lnTo>
                    <a:pt x="2939" y="661"/>
                  </a:lnTo>
                  <a:cubicBezTo>
                    <a:pt x="2992" y="662"/>
                    <a:pt x="3045" y="662"/>
                    <a:pt x="3097" y="662"/>
                  </a:cubicBezTo>
                  <a:cubicBezTo>
                    <a:pt x="3890" y="662"/>
                    <a:pt x="4681" y="579"/>
                    <a:pt x="5451" y="411"/>
                  </a:cubicBezTo>
                  <a:cubicBezTo>
                    <a:pt x="5674" y="378"/>
                    <a:pt x="5626" y="73"/>
                    <a:pt x="5433" y="73"/>
                  </a:cubicBezTo>
                  <a:cubicBezTo>
                    <a:pt x="5420" y="73"/>
                    <a:pt x="5406" y="75"/>
                    <a:pt x="5392" y="78"/>
                  </a:cubicBezTo>
                  <a:cubicBezTo>
                    <a:pt x="4662" y="236"/>
                    <a:pt x="3923" y="320"/>
                    <a:pt x="3174" y="320"/>
                  </a:cubicBezTo>
                  <a:cubicBezTo>
                    <a:pt x="3080" y="320"/>
                    <a:pt x="2986" y="319"/>
                    <a:pt x="2891" y="316"/>
                  </a:cubicBezTo>
                  <a:cubicBezTo>
                    <a:pt x="1058" y="316"/>
                    <a:pt x="331" y="18"/>
                    <a:pt x="320" y="18"/>
                  </a:cubicBezTo>
                  <a:cubicBezTo>
                    <a:pt x="291" y="6"/>
                    <a:pt x="265" y="0"/>
                    <a:pt x="240"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6" name="Google Shape;1566;p46"/>
          <p:cNvGrpSpPr/>
          <p:nvPr/>
        </p:nvGrpSpPr>
        <p:grpSpPr>
          <a:xfrm>
            <a:off x="6396969" y="3954842"/>
            <a:ext cx="694760" cy="1162870"/>
            <a:chOff x="3349225" y="2016825"/>
            <a:chExt cx="521200" cy="775350"/>
          </a:xfrm>
        </p:grpSpPr>
        <p:sp>
          <p:nvSpPr>
            <p:cNvPr id="1567" name="Google Shape;1567;p46"/>
            <p:cNvSpPr/>
            <p:nvPr/>
          </p:nvSpPr>
          <p:spPr>
            <a:xfrm>
              <a:off x="3384350" y="2489100"/>
              <a:ext cx="485200" cy="303075"/>
            </a:xfrm>
            <a:custGeom>
              <a:avLst/>
              <a:gdLst/>
              <a:ahLst/>
              <a:cxnLst/>
              <a:rect l="l" t="t" r="r" b="b"/>
              <a:pathLst>
                <a:path w="19408" h="12123" extrusionOk="0">
                  <a:moveTo>
                    <a:pt x="9884" y="0"/>
                  </a:moveTo>
                  <a:cubicBezTo>
                    <a:pt x="9792" y="0"/>
                    <a:pt x="9700" y="1"/>
                    <a:pt x="9608" y="2"/>
                  </a:cubicBezTo>
                  <a:cubicBezTo>
                    <a:pt x="7418" y="13"/>
                    <a:pt x="5453" y="180"/>
                    <a:pt x="4036" y="1002"/>
                  </a:cubicBezTo>
                  <a:cubicBezTo>
                    <a:pt x="703" y="2930"/>
                    <a:pt x="0" y="12122"/>
                    <a:pt x="0" y="12122"/>
                  </a:cubicBezTo>
                  <a:lnTo>
                    <a:pt x="19407" y="12074"/>
                  </a:lnTo>
                  <a:cubicBezTo>
                    <a:pt x="19407" y="12074"/>
                    <a:pt x="18145" y="2347"/>
                    <a:pt x="15073" y="823"/>
                  </a:cubicBezTo>
                  <a:cubicBezTo>
                    <a:pt x="13966" y="264"/>
                    <a:pt x="11996" y="0"/>
                    <a:pt x="988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46"/>
            <p:cNvSpPr/>
            <p:nvPr/>
          </p:nvSpPr>
          <p:spPr>
            <a:xfrm>
              <a:off x="3467100" y="2700600"/>
              <a:ext cx="18800" cy="90375"/>
            </a:xfrm>
            <a:custGeom>
              <a:avLst/>
              <a:gdLst/>
              <a:ahLst/>
              <a:cxnLst/>
              <a:rect l="l" t="t" r="r" b="b"/>
              <a:pathLst>
                <a:path w="752" h="3615" extrusionOk="0">
                  <a:moveTo>
                    <a:pt x="566" y="1"/>
                  </a:moveTo>
                  <a:cubicBezTo>
                    <a:pt x="490" y="1"/>
                    <a:pt x="416" y="47"/>
                    <a:pt x="405" y="150"/>
                  </a:cubicBezTo>
                  <a:lnTo>
                    <a:pt x="0" y="3424"/>
                  </a:lnTo>
                  <a:cubicBezTo>
                    <a:pt x="0" y="3519"/>
                    <a:pt x="60" y="3603"/>
                    <a:pt x="155" y="3614"/>
                  </a:cubicBezTo>
                  <a:lnTo>
                    <a:pt x="179" y="3614"/>
                  </a:lnTo>
                  <a:cubicBezTo>
                    <a:pt x="262" y="3614"/>
                    <a:pt x="333" y="3555"/>
                    <a:pt x="345" y="3460"/>
                  </a:cubicBezTo>
                  <a:lnTo>
                    <a:pt x="738" y="185"/>
                  </a:lnTo>
                  <a:cubicBezTo>
                    <a:pt x="751" y="68"/>
                    <a:pt x="657" y="1"/>
                    <a:pt x="566"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46"/>
            <p:cNvSpPr/>
            <p:nvPr/>
          </p:nvSpPr>
          <p:spPr>
            <a:xfrm>
              <a:off x="3767400" y="2700675"/>
              <a:ext cx="19100" cy="90600"/>
            </a:xfrm>
            <a:custGeom>
              <a:avLst/>
              <a:gdLst/>
              <a:ahLst/>
              <a:cxnLst/>
              <a:rect l="l" t="t" r="r" b="b"/>
              <a:pathLst>
                <a:path w="764" h="3624" extrusionOk="0">
                  <a:moveTo>
                    <a:pt x="191" y="1"/>
                  </a:moveTo>
                  <a:cubicBezTo>
                    <a:pt x="97" y="1"/>
                    <a:pt x="0" y="71"/>
                    <a:pt x="13" y="194"/>
                  </a:cubicBezTo>
                  <a:lnTo>
                    <a:pt x="406" y="3469"/>
                  </a:lnTo>
                  <a:cubicBezTo>
                    <a:pt x="418" y="3564"/>
                    <a:pt x="490" y="3623"/>
                    <a:pt x="585" y="3623"/>
                  </a:cubicBezTo>
                  <a:lnTo>
                    <a:pt x="597" y="3623"/>
                  </a:lnTo>
                  <a:cubicBezTo>
                    <a:pt x="692" y="3611"/>
                    <a:pt x="763" y="3528"/>
                    <a:pt x="752" y="3433"/>
                  </a:cubicBezTo>
                  <a:lnTo>
                    <a:pt x="359" y="159"/>
                  </a:lnTo>
                  <a:cubicBezTo>
                    <a:pt x="348" y="50"/>
                    <a:pt x="270" y="1"/>
                    <a:pt x="191"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46"/>
            <p:cNvSpPr/>
            <p:nvPr/>
          </p:nvSpPr>
          <p:spPr>
            <a:xfrm>
              <a:off x="3350700" y="2016825"/>
              <a:ext cx="516175" cy="417675"/>
            </a:xfrm>
            <a:custGeom>
              <a:avLst/>
              <a:gdLst/>
              <a:ahLst/>
              <a:cxnLst/>
              <a:rect l="l" t="t" r="r" b="b"/>
              <a:pathLst>
                <a:path w="20647" h="16707" extrusionOk="0">
                  <a:moveTo>
                    <a:pt x="10839" y="1"/>
                  </a:moveTo>
                  <a:cubicBezTo>
                    <a:pt x="10720" y="1"/>
                    <a:pt x="10595" y="7"/>
                    <a:pt x="10466" y="21"/>
                  </a:cubicBezTo>
                  <a:cubicBezTo>
                    <a:pt x="9197" y="166"/>
                    <a:pt x="8969" y="696"/>
                    <a:pt x="8244" y="696"/>
                  </a:cubicBezTo>
                  <a:cubicBezTo>
                    <a:pt x="8193" y="696"/>
                    <a:pt x="8141" y="693"/>
                    <a:pt x="8085" y="688"/>
                  </a:cubicBezTo>
                  <a:cubicBezTo>
                    <a:pt x="8033" y="683"/>
                    <a:pt x="7984" y="681"/>
                    <a:pt x="7937" y="681"/>
                  </a:cubicBezTo>
                  <a:cubicBezTo>
                    <a:pt x="7250" y="681"/>
                    <a:pt x="7045" y="1141"/>
                    <a:pt x="6287" y="1152"/>
                  </a:cubicBezTo>
                  <a:cubicBezTo>
                    <a:pt x="4823" y="1164"/>
                    <a:pt x="2989" y="1509"/>
                    <a:pt x="2072" y="2676"/>
                  </a:cubicBezTo>
                  <a:cubicBezTo>
                    <a:pt x="1537" y="3379"/>
                    <a:pt x="1239" y="4236"/>
                    <a:pt x="1215" y="5117"/>
                  </a:cubicBezTo>
                  <a:cubicBezTo>
                    <a:pt x="1191" y="5962"/>
                    <a:pt x="1406" y="6867"/>
                    <a:pt x="977" y="7665"/>
                  </a:cubicBezTo>
                  <a:cubicBezTo>
                    <a:pt x="679" y="8236"/>
                    <a:pt x="60" y="8701"/>
                    <a:pt x="24" y="9344"/>
                  </a:cubicBezTo>
                  <a:cubicBezTo>
                    <a:pt x="1" y="10130"/>
                    <a:pt x="822" y="10642"/>
                    <a:pt x="1251" y="11249"/>
                  </a:cubicBezTo>
                  <a:cubicBezTo>
                    <a:pt x="1929" y="12213"/>
                    <a:pt x="1870" y="13428"/>
                    <a:pt x="2346" y="14463"/>
                  </a:cubicBezTo>
                  <a:cubicBezTo>
                    <a:pt x="2799" y="15452"/>
                    <a:pt x="3823" y="15904"/>
                    <a:pt x="4906" y="16154"/>
                  </a:cubicBezTo>
                  <a:cubicBezTo>
                    <a:pt x="6296" y="16473"/>
                    <a:pt x="8693" y="16706"/>
                    <a:pt x="11002" y="16706"/>
                  </a:cubicBezTo>
                  <a:cubicBezTo>
                    <a:pt x="13005" y="16706"/>
                    <a:pt x="14942" y="16531"/>
                    <a:pt x="16098" y="16083"/>
                  </a:cubicBezTo>
                  <a:cubicBezTo>
                    <a:pt x="17134" y="15678"/>
                    <a:pt x="18205" y="15380"/>
                    <a:pt x="18658" y="14392"/>
                  </a:cubicBezTo>
                  <a:cubicBezTo>
                    <a:pt x="19134" y="13356"/>
                    <a:pt x="18717" y="12142"/>
                    <a:pt x="19396" y="11177"/>
                  </a:cubicBezTo>
                  <a:cubicBezTo>
                    <a:pt x="19825" y="10570"/>
                    <a:pt x="20646" y="10046"/>
                    <a:pt x="20610" y="9260"/>
                  </a:cubicBezTo>
                  <a:cubicBezTo>
                    <a:pt x="20587" y="8629"/>
                    <a:pt x="19967" y="8165"/>
                    <a:pt x="19670" y="7594"/>
                  </a:cubicBezTo>
                  <a:cubicBezTo>
                    <a:pt x="19241" y="6796"/>
                    <a:pt x="19444" y="5891"/>
                    <a:pt x="19432" y="5046"/>
                  </a:cubicBezTo>
                  <a:cubicBezTo>
                    <a:pt x="19408" y="4224"/>
                    <a:pt x="19122" y="3426"/>
                    <a:pt x="18598" y="2795"/>
                  </a:cubicBezTo>
                  <a:cubicBezTo>
                    <a:pt x="17695" y="1656"/>
                    <a:pt x="16482" y="968"/>
                    <a:pt x="15027" y="968"/>
                  </a:cubicBezTo>
                  <a:cubicBezTo>
                    <a:pt x="14795" y="968"/>
                    <a:pt x="14556" y="985"/>
                    <a:pt x="14312" y="1021"/>
                  </a:cubicBezTo>
                  <a:cubicBezTo>
                    <a:pt x="14245" y="1031"/>
                    <a:pt x="14180" y="1035"/>
                    <a:pt x="14115" y="1035"/>
                  </a:cubicBezTo>
                  <a:cubicBezTo>
                    <a:pt x="13136" y="1035"/>
                    <a:pt x="12351" y="1"/>
                    <a:pt x="10839"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46"/>
            <p:cNvSpPr/>
            <p:nvPr/>
          </p:nvSpPr>
          <p:spPr>
            <a:xfrm>
              <a:off x="3395500" y="2087400"/>
              <a:ext cx="415100" cy="384800"/>
            </a:xfrm>
            <a:custGeom>
              <a:avLst/>
              <a:gdLst/>
              <a:ahLst/>
              <a:cxnLst/>
              <a:rect l="l" t="t" r="r" b="b"/>
              <a:pathLst>
                <a:path w="16604" h="15392" extrusionOk="0">
                  <a:moveTo>
                    <a:pt x="12430" y="1"/>
                  </a:moveTo>
                  <a:cubicBezTo>
                    <a:pt x="12353" y="1"/>
                    <a:pt x="12276" y="3"/>
                    <a:pt x="12199" y="8"/>
                  </a:cubicBezTo>
                  <a:lnTo>
                    <a:pt x="4174" y="520"/>
                  </a:lnTo>
                  <a:cubicBezTo>
                    <a:pt x="2352" y="639"/>
                    <a:pt x="899" y="2115"/>
                    <a:pt x="840" y="3949"/>
                  </a:cubicBezTo>
                  <a:lnTo>
                    <a:pt x="828" y="4092"/>
                  </a:lnTo>
                  <a:cubicBezTo>
                    <a:pt x="828" y="4175"/>
                    <a:pt x="828" y="4247"/>
                    <a:pt x="816" y="4318"/>
                  </a:cubicBezTo>
                  <a:cubicBezTo>
                    <a:pt x="711" y="5450"/>
                    <a:pt x="0" y="15392"/>
                    <a:pt x="9040" y="15392"/>
                  </a:cubicBezTo>
                  <a:cubicBezTo>
                    <a:pt x="9228" y="15392"/>
                    <a:pt x="9419" y="15388"/>
                    <a:pt x="9615" y="15379"/>
                  </a:cubicBezTo>
                  <a:cubicBezTo>
                    <a:pt x="16604" y="15058"/>
                    <a:pt x="16604" y="7557"/>
                    <a:pt x="15961" y="3080"/>
                  </a:cubicBezTo>
                  <a:cubicBezTo>
                    <a:pt x="15721" y="1300"/>
                    <a:pt x="14202" y="1"/>
                    <a:pt x="12430" y="1"/>
                  </a:cubicBezTo>
                  <a:close/>
                </a:path>
              </a:pathLst>
            </a:custGeom>
            <a:solidFill>
              <a:srgbClr val="F9B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2" name="Google Shape;1572;p46"/>
            <p:cNvSpPr/>
            <p:nvPr/>
          </p:nvSpPr>
          <p:spPr>
            <a:xfrm>
              <a:off x="3640350" y="2258675"/>
              <a:ext cx="39575" cy="33450"/>
            </a:xfrm>
            <a:custGeom>
              <a:avLst/>
              <a:gdLst/>
              <a:ahLst/>
              <a:cxnLst/>
              <a:rect l="l" t="t" r="r" b="b"/>
              <a:pathLst>
                <a:path w="1583" h="1338" extrusionOk="0">
                  <a:moveTo>
                    <a:pt x="883" y="1"/>
                  </a:moveTo>
                  <a:cubicBezTo>
                    <a:pt x="333" y="1"/>
                    <a:pt x="0" y="661"/>
                    <a:pt x="369" y="1099"/>
                  </a:cubicBezTo>
                  <a:cubicBezTo>
                    <a:pt x="507" y="1263"/>
                    <a:pt x="693" y="1338"/>
                    <a:pt x="876" y="1338"/>
                  </a:cubicBezTo>
                  <a:cubicBezTo>
                    <a:pt x="1196" y="1338"/>
                    <a:pt x="1509" y="1108"/>
                    <a:pt x="1547" y="729"/>
                  </a:cubicBezTo>
                  <a:cubicBezTo>
                    <a:pt x="1583" y="360"/>
                    <a:pt x="1309" y="39"/>
                    <a:pt x="940" y="3"/>
                  </a:cubicBezTo>
                  <a:cubicBezTo>
                    <a:pt x="921" y="2"/>
                    <a:pt x="902" y="1"/>
                    <a:pt x="883"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3" name="Google Shape;1573;p46"/>
            <p:cNvSpPr/>
            <p:nvPr/>
          </p:nvSpPr>
          <p:spPr>
            <a:xfrm>
              <a:off x="3551625" y="2258775"/>
              <a:ext cx="39475" cy="33175"/>
            </a:xfrm>
            <a:custGeom>
              <a:avLst/>
              <a:gdLst/>
              <a:ahLst/>
              <a:cxnLst/>
              <a:rect l="l" t="t" r="r" b="b"/>
              <a:pathLst>
                <a:path w="1579" h="1327" extrusionOk="0">
                  <a:moveTo>
                    <a:pt x="737" y="1"/>
                  </a:moveTo>
                  <a:cubicBezTo>
                    <a:pt x="444" y="1"/>
                    <a:pt x="153" y="188"/>
                    <a:pt x="84" y="523"/>
                  </a:cubicBezTo>
                  <a:cubicBezTo>
                    <a:pt x="0" y="880"/>
                    <a:pt x="239" y="1237"/>
                    <a:pt x="596" y="1309"/>
                  </a:cubicBezTo>
                  <a:cubicBezTo>
                    <a:pt x="648" y="1321"/>
                    <a:pt x="699" y="1326"/>
                    <a:pt x="748" y="1326"/>
                  </a:cubicBezTo>
                  <a:cubicBezTo>
                    <a:pt x="1250" y="1326"/>
                    <a:pt x="1579" y="752"/>
                    <a:pt x="1286" y="297"/>
                  </a:cubicBezTo>
                  <a:cubicBezTo>
                    <a:pt x="1153" y="95"/>
                    <a:pt x="944" y="1"/>
                    <a:pt x="737"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4" name="Google Shape;1574;p46"/>
            <p:cNvSpPr/>
            <p:nvPr/>
          </p:nvSpPr>
          <p:spPr>
            <a:xfrm>
              <a:off x="3587800" y="2332600"/>
              <a:ext cx="62075" cy="17550"/>
            </a:xfrm>
            <a:custGeom>
              <a:avLst/>
              <a:gdLst/>
              <a:ahLst/>
              <a:cxnLst/>
              <a:rect l="l" t="t" r="r" b="b"/>
              <a:pathLst>
                <a:path w="2483" h="702" extrusionOk="0">
                  <a:moveTo>
                    <a:pt x="2225" y="0"/>
                  </a:moveTo>
                  <a:cubicBezTo>
                    <a:pt x="2193" y="0"/>
                    <a:pt x="2158" y="10"/>
                    <a:pt x="2125" y="35"/>
                  </a:cubicBezTo>
                  <a:cubicBezTo>
                    <a:pt x="1875" y="213"/>
                    <a:pt x="1589" y="320"/>
                    <a:pt x="1280" y="356"/>
                  </a:cubicBezTo>
                  <a:cubicBezTo>
                    <a:pt x="1220" y="363"/>
                    <a:pt x="1159" y="366"/>
                    <a:pt x="1098" y="366"/>
                  </a:cubicBezTo>
                  <a:cubicBezTo>
                    <a:pt x="835" y="366"/>
                    <a:pt x="571" y="303"/>
                    <a:pt x="339" y="177"/>
                  </a:cubicBezTo>
                  <a:cubicBezTo>
                    <a:pt x="309" y="162"/>
                    <a:pt x="280" y="155"/>
                    <a:pt x="253" y="155"/>
                  </a:cubicBezTo>
                  <a:cubicBezTo>
                    <a:pt x="96" y="155"/>
                    <a:pt x="0" y="384"/>
                    <a:pt x="173" y="475"/>
                  </a:cubicBezTo>
                  <a:cubicBezTo>
                    <a:pt x="458" y="630"/>
                    <a:pt x="780" y="701"/>
                    <a:pt x="1101" y="701"/>
                  </a:cubicBezTo>
                  <a:cubicBezTo>
                    <a:pt x="1173" y="701"/>
                    <a:pt x="1244" y="701"/>
                    <a:pt x="1316" y="689"/>
                  </a:cubicBezTo>
                  <a:cubicBezTo>
                    <a:pt x="1685" y="666"/>
                    <a:pt x="2030" y="535"/>
                    <a:pt x="2328" y="308"/>
                  </a:cubicBezTo>
                  <a:cubicBezTo>
                    <a:pt x="2483" y="202"/>
                    <a:pt x="2369" y="0"/>
                    <a:pt x="2225"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46"/>
            <p:cNvSpPr/>
            <p:nvPr/>
          </p:nvSpPr>
          <p:spPr>
            <a:xfrm>
              <a:off x="3777250" y="2257025"/>
              <a:ext cx="93175" cy="78250"/>
            </a:xfrm>
            <a:custGeom>
              <a:avLst/>
              <a:gdLst/>
              <a:ahLst/>
              <a:cxnLst/>
              <a:rect l="l" t="t" r="r" b="b"/>
              <a:pathLst>
                <a:path w="3727" h="3130" extrusionOk="0">
                  <a:moveTo>
                    <a:pt x="2103" y="1"/>
                  </a:moveTo>
                  <a:cubicBezTo>
                    <a:pt x="1539" y="1"/>
                    <a:pt x="924" y="138"/>
                    <a:pt x="512" y="236"/>
                  </a:cubicBezTo>
                  <a:lnTo>
                    <a:pt x="0" y="3129"/>
                  </a:lnTo>
                  <a:cubicBezTo>
                    <a:pt x="477" y="3070"/>
                    <a:pt x="2084" y="2962"/>
                    <a:pt x="3025" y="2212"/>
                  </a:cubicBezTo>
                  <a:cubicBezTo>
                    <a:pt x="3608" y="1760"/>
                    <a:pt x="3727" y="914"/>
                    <a:pt x="3251" y="379"/>
                  </a:cubicBezTo>
                  <a:cubicBezTo>
                    <a:pt x="2998" y="94"/>
                    <a:pt x="2568" y="1"/>
                    <a:pt x="2103" y="1"/>
                  </a:cubicBezTo>
                  <a:close/>
                </a:path>
              </a:pathLst>
            </a:custGeom>
            <a:solidFill>
              <a:srgbClr val="F9B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46"/>
            <p:cNvSpPr/>
            <p:nvPr/>
          </p:nvSpPr>
          <p:spPr>
            <a:xfrm>
              <a:off x="3811450" y="2273225"/>
              <a:ext cx="39050" cy="13525"/>
            </a:xfrm>
            <a:custGeom>
              <a:avLst/>
              <a:gdLst/>
              <a:ahLst/>
              <a:cxnLst/>
              <a:rect l="l" t="t" r="r" b="b"/>
              <a:pathLst>
                <a:path w="1562" h="541" extrusionOk="0">
                  <a:moveTo>
                    <a:pt x="606" y="0"/>
                  </a:moveTo>
                  <a:cubicBezTo>
                    <a:pt x="471" y="0"/>
                    <a:pt x="336" y="17"/>
                    <a:pt x="204" y="52"/>
                  </a:cubicBezTo>
                  <a:cubicBezTo>
                    <a:pt x="0" y="117"/>
                    <a:pt x="77" y="384"/>
                    <a:pt x="251" y="384"/>
                  </a:cubicBezTo>
                  <a:cubicBezTo>
                    <a:pt x="270" y="384"/>
                    <a:pt x="290" y="381"/>
                    <a:pt x="311" y="374"/>
                  </a:cubicBezTo>
                  <a:cubicBezTo>
                    <a:pt x="408" y="352"/>
                    <a:pt x="505" y="341"/>
                    <a:pt x="602" y="341"/>
                  </a:cubicBezTo>
                  <a:cubicBezTo>
                    <a:pt x="827" y="341"/>
                    <a:pt x="1048" y="400"/>
                    <a:pt x="1240" y="517"/>
                  </a:cubicBezTo>
                  <a:cubicBezTo>
                    <a:pt x="1264" y="540"/>
                    <a:pt x="1299" y="540"/>
                    <a:pt x="1323" y="540"/>
                  </a:cubicBezTo>
                  <a:cubicBezTo>
                    <a:pt x="1502" y="540"/>
                    <a:pt x="1561" y="302"/>
                    <a:pt x="1406" y="219"/>
                  </a:cubicBezTo>
                  <a:cubicBezTo>
                    <a:pt x="1165" y="74"/>
                    <a:pt x="886" y="0"/>
                    <a:pt x="606"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46"/>
            <p:cNvSpPr/>
            <p:nvPr/>
          </p:nvSpPr>
          <p:spPr>
            <a:xfrm>
              <a:off x="3817425" y="2277800"/>
              <a:ext cx="22350" cy="25625"/>
            </a:xfrm>
            <a:custGeom>
              <a:avLst/>
              <a:gdLst/>
              <a:ahLst/>
              <a:cxnLst/>
              <a:rect l="l" t="t" r="r" b="b"/>
              <a:pathLst>
                <a:path w="894" h="1025" extrusionOk="0">
                  <a:moveTo>
                    <a:pt x="672" y="1"/>
                  </a:moveTo>
                  <a:cubicBezTo>
                    <a:pt x="616" y="1"/>
                    <a:pt x="560" y="28"/>
                    <a:pt x="525" y="95"/>
                  </a:cubicBezTo>
                  <a:cubicBezTo>
                    <a:pt x="405" y="322"/>
                    <a:pt x="263" y="536"/>
                    <a:pt x="108" y="738"/>
                  </a:cubicBezTo>
                  <a:cubicBezTo>
                    <a:pt x="1" y="845"/>
                    <a:pt x="84" y="1024"/>
                    <a:pt x="227" y="1024"/>
                  </a:cubicBezTo>
                  <a:cubicBezTo>
                    <a:pt x="286" y="1024"/>
                    <a:pt x="322" y="1000"/>
                    <a:pt x="358" y="965"/>
                  </a:cubicBezTo>
                  <a:cubicBezTo>
                    <a:pt x="536" y="750"/>
                    <a:pt x="703" y="512"/>
                    <a:pt x="822" y="250"/>
                  </a:cubicBezTo>
                  <a:cubicBezTo>
                    <a:pt x="894" y="115"/>
                    <a:pt x="784" y="1"/>
                    <a:pt x="672"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46"/>
            <p:cNvSpPr/>
            <p:nvPr/>
          </p:nvSpPr>
          <p:spPr>
            <a:xfrm>
              <a:off x="3349225" y="2270400"/>
              <a:ext cx="96450" cy="74975"/>
            </a:xfrm>
            <a:custGeom>
              <a:avLst/>
              <a:gdLst/>
              <a:ahLst/>
              <a:cxnLst/>
              <a:rect l="l" t="t" r="r" b="b"/>
              <a:pathLst>
                <a:path w="3858" h="2999" extrusionOk="0">
                  <a:moveTo>
                    <a:pt x="1819" y="0"/>
                  </a:moveTo>
                  <a:cubicBezTo>
                    <a:pt x="1265" y="0"/>
                    <a:pt x="731" y="103"/>
                    <a:pt x="453" y="451"/>
                  </a:cubicBezTo>
                  <a:cubicBezTo>
                    <a:pt x="0" y="1011"/>
                    <a:pt x="179" y="1856"/>
                    <a:pt x="786" y="2273"/>
                  </a:cubicBezTo>
                  <a:cubicBezTo>
                    <a:pt x="1774" y="2951"/>
                    <a:pt x="3382" y="2963"/>
                    <a:pt x="3858" y="2999"/>
                  </a:cubicBezTo>
                  <a:lnTo>
                    <a:pt x="3167" y="141"/>
                  </a:lnTo>
                  <a:cubicBezTo>
                    <a:pt x="2810" y="80"/>
                    <a:pt x="2307" y="0"/>
                    <a:pt x="1819" y="0"/>
                  </a:cubicBezTo>
                  <a:close/>
                </a:path>
              </a:pathLst>
            </a:custGeom>
            <a:solidFill>
              <a:srgbClr val="F9B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46"/>
            <p:cNvSpPr/>
            <p:nvPr/>
          </p:nvSpPr>
          <p:spPr>
            <a:xfrm>
              <a:off x="3369450" y="2286275"/>
              <a:ext cx="38575" cy="14750"/>
            </a:xfrm>
            <a:custGeom>
              <a:avLst/>
              <a:gdLst/>
              <a:ahLst/>
              <a:cxnLst/>
              <a:rect l="l" t="t" r="r" b="b"/>
              <a:pathLst>
                <a:path w="1543" h="590" extrusionOk="0">
                  <a:moveTo>
                    <a:pt x="1045" y="1"/>
                  </a:moveTo>
                  <a:cubicBezTo>
                    <a:pt x="724" y="1"/>
                    <a:pt x="406" y="99"/>
                    <a:pt x="144" y="280"/>
                  </a:cubicBezTo>
                  <a:cubicBezTo>
                    <a:pt x="1" y="376"/>
                    <a:pt x="72" y="590"/>
                    <a:pt x="239" y="590"/>
                  </a:cubicBezTo>
                  <a:cubicBezTo>
                    <a:pt x="275" y="590"/>
                    <a:pt x="298" y="590"/>
                    <a:pt x="334" y="566"/>
                  </a:cubicBezTo>
                  <a:cubicBezTo>
                    <a:pt x="536" y="419"/>
                    <a:pt x="780" y="343"/>
                    <a:pt x="1029" y="343"/>
                  </a:cubicBezTo>
                  <a:cubicBezTo>
                    <a:pt x="1103" y="343"/>
                    <a:pt x="1177" y="350"/>
                    <a:pt x="1251" y="364"/>
                  </a:cubicBezTo>
                  <a:cubicBezTo>
                    <a:pt x="1269" y="369"/>
                    <a:pt x="1286" y="371"/>
                    <a:pt x="1302" y="371"/>
                  </a:cubicBezTo>
                  <a:cubicBezTo>
                    <a:pt x="1479" y="371"/>
                    <a:pt x="1542" y="96"/>
                    <a:pt x="1346" y="30"/>
                  </a:cubicBezTo>
                  <a:cubicBezTo>
                    <a:pt x="1247" y="10"/>
                    <a:pt x="1146" y="1"/>
                    <a:pt x="1045"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46"/>
            <p:cNvSpPr/>
            <p:nvPr/>
          </p:nvSpPr>
          <p:spPr>
            <a:xfrm>
              <a:off x="3379875" y="2291525"/>
              <a:ext cx="23550" cy="24975"/>
            </a:xfrm>
            <a:custGeom>
              <a:avLst/>
              <a:gdLst/>
              <a:ahLst/>
              <a:cxnLst/>
              <a:rect l="l" t="t" r="r" b="b"/>
              <a:pathLst>
                <a:path w="942" h="999" extrusionOk="0">
                  <a:moveTo>
                    <a:pt x="241" y="1"/>
                  </a:moveTo>
                  <a:cubicBezTo>
                    <a:pt x="121" y="1"/>
                    <a:pt x="1" y="128"/>
                    <a:pt x="84" y="261"/>
                  </a:cubicBezTo>
                  <a:cubicBezTo>
                    <a:pt x="227" y="511"/>
                    <a:pt x="393" y="737"/>
                    <a:pt x="596" y="939"/>
                  </a:cubicBezTo>
                  <a:cubicBezTo>
                    <a:pt x="620" y="975"/>
                    <a:pt x="667" y="999"/>
                    <a:pt x="715" y="999"/>
                  </a:cubicBezTo>
                  <a:cubicBezTo>
                    <a:pt x="870" y="999"/>
                    <a:pt x="941" y="808"/>
                    <a:pt x="834" y="701"/>
                  </a:cubicBezTo>
                  <a:cubicBezTo>
                    <a:pt x="655" y="511"/>
                    <a:pt x="501" y="308"/>
                    <a:pt x="381" y="82"/>
                  </a:cubicBezTo>
                  <a:cubicBezTo>
                    <a:pt x="345" y="25"/>
                    <a:pt x="293" y="1"/>
                    <a:pt x="241"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46"/>
            <p:cNvSpPr/>
            <p:nvPr/>
          </p:nvSpPr>
          <p:spPr>
            <a:xfrm>
              <a:off x="3565600" y="2439725"/>
              <a:ext cx="122075" cy="78900"/>
            </a:xfrm>
            <a:custGeom>
              <a:avLst/>
              <a:gdLst/>
              <a:ahLst/>
              <a:cxnLst/>
              <a:rect l="l" t="t" r="r" b="b"/>
              <a:pathLst>
                <a:path w="4883" h="3156" extrusionOk="0">
                  <a:moveTo>
                    <a:pt x="4644" y="0"/>
                  </a:moveTo>
                  <a:lnTo>
                    <a:pt x="1" y="357"/>
                  </a:lnTo>
                  <a:lnTo>
                    <a:pt x="49" y="2953"/>
                  </a:lnTo>
                  <a:lnTo>
                    <a:pt x="2751" y="3155"/>
                  </a:lnTo>
                  <a:lnTo>
                    <a:pt x="4883" y="2798"/>
                  </a:lnTo>
                  <a:lnTo>
                    <a:pt x="4644" y="0"/>
                  </a:lnTo>
                  <a:close/>
                </a:path>
              </a:pathLst>
            </a:custGeom>
            <a:solidFill>
              <a:srgbClr val="F9B2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46"/>
            <p:cNvSpPr/>
            <p:nvPr/>
          </p:nvSpPr>
          <p:spPr>
            <a:xfrm>
              <a:off x="3641225" y="2211925"/>
              <a:ext cx="49425" cy="21350"/>
            </a:xfrm>
            <a:custGeom>
              <a:avLst/>
              <a:gdLst/>
              <a:ahLst/>
              <a:cxnLst/>
              <a:rect l="l" t="t" r="r" b="b"/>
              <a:pathLst>
                <a:path w="1977" h="854" extrusionOk="0">
                  <a:moveTo>
                    <a:pt x="764" y="1"/>
                  </a:moveTo>
                  <a:cubicBezTo>
                    <a:pt x="516" y="1"/>
                    <a:pt x="233" y="35"/>
                    <a:pt x="84" y="194"/>
                  </a:cubicBezTo>
                  <a:cubicBezTo>
                    <a:pt x="36" y="254"/>
                    <a:pt x="0" y="325"/>
                    <a:pt x="0" y="409"/>
                  </a:cubicBezTo>
                  <a:cubicBezTo>
                    <a:pt x="0" y="516"/>
                    <a:pt x="60" y="754"/>
                    <a:pt x="191" y="802"/>
                  </a:cubicBezTo>
                  <a:cubicBezTo>
                    <a:pt x="250" y="825"/>
                    <a:pt x="298" y="837"/>
                    <a:pt x="357" y="837"/>
                  </a:cubicBezTo>
                  <a:cubicBezTo>
                    <a:pt x="584" y="849"/>
                    <a:pt x="810" y="849"/>
                    <a:pt x="1036" y="849"/>
                  </a:cubicBezTo>
                  <a:cubicBezTo>
                    <a:pt x="1081" y="852"/>
                    <a:pt x="1125" y="854"/>
                    <a:pt x="1170" y="854"/>
                  </a:cubicBezTo>
                  <a:cubicBezTo>
                    <a:pt x="1292" y="854"/>
                    <a:pt x="1414" y="843"/>
                    <a:pt x="1536" y="825"/>
                  </a:cubicBezTo>
                  <a:cubicBezTo>
                    <a:pt x="1715" y="790"/>
                    <a:pt x="1858" y="683"/>
                    <a:pt x="1941" y="516"/>
                  </a:cubicBezTo>
                  <a:cubicBezTo>
                    <a:pt x="1977" y="397"/>
                    <a:pt x="1941" y="254"/>
                    <a:pt x="1834" y="171"/>
                  </a:cubicBezTo>
                  <a:cubicBezTo>
                    <a:pt x="1619" y="16"/>
                    <a:pt x="1155" y="16"/>
                    <a:pt x="905" y="4"/>
                  </a:cubicBezTo>
                  <a:cubicBezTo>
                    <a:pt x="860" y="2"/>
                    <a:pt x="813" y="1"/>
                    <a:pt x="764"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46"/>
            <p:cNvSpPr/>
            <p:nvPr/>
          </p:nvSpPr>
          <p:spPr>
            <a:xfrm>
              <a:off x="3540025" y="2216075"/>
              <a:ext cx="49725" cy="22050"/>
            </a:xfrm>
            <a:custGeom>
              <a:avLst/>
              <a:gdLst/>
              <a:ahLst/>
              <a:cxnLst/>
              <a:rect l="l" t="t" r="r" b="b"/>
              <a:pathLst>
                <a:path w="1989" h="882" extrusionOk="0">
                  <a:moveTo>
                    <a:pt x="1343" y="1"/>
                  </a:moveTo>
                  <a:cubicBezTo>
                    <a:pt x="1241" y="1"/>
                    <a:pt x="1139" y="9"/>
                    <a:pt x="1048" y="16"/>
                  </a:cubicBezTo>
                  <a:cubicBezTo>
                    <a:pt x="798" y="40"/>
                    <a:pt x="333" y="64"/>
                    <a:pt x="131" y="243"/>
                  </a:cubicBezTo>
                  <a:cubicBezTo>
                    <a:pt x="36" y="326"/>
                    <a:pt x="0" y="469"/>
                    <a:pt x="48" y="588"/>
                  </a:cubicBezTo>
                  <a:cubicBezTo>
                    <a:pt x="131" y="755"/>
                    <a:pt x="298" y="850"/>
                    <a:pt x="476" y="862"/>
                  </a:cubicBezTo>
                  <a:cubicBezTo>
                    <a:pt x="574" y="876"/>
                    <a:pt x="672" y="882"/>
                    <a:pt x="769" y="882"/>
                  </a:cubicBezTo>
                  <a:cubicBezTo>
                    <a:pt x="838" y="882"/>
                    <a:pt x="907" y="879"/>
                    <a:pt x="976" y="874"/>
                  </a:cubicBezTo>
                  <a:cubicBezTo>
                    <a:pt x="1203" y="850"/>
                    <a:pt x="1417" y="838"/>
                    <a:pt x="1643" y="814"/>
                  </a:cubicBezTo>
                  <a:cubicBezTo>
                    <a:pt x="1703" y="814"/>
                    <a:pt x="1762" y="790"/>
                    <a:pt x="1810" y="778"/>
                  </a:cubicBezTo>
                  <a:cubicBezTo>
                    <a:pt x="1941" y="707"/>
                    <a:pt x="1988" y="469"/>
                    <a:pt x="1976" y="362"/>
                  </a:cubicBezTo>
                  <a:cubicBezTo>
                    <a:pt x="1965" y="278"/>
                    <a:pt x="1941" y="207"/>
                    <a:pt x="1881" y="159"/>
                  </a:cubicBezTo>
                  <a:cubicBezTo>
                    <a:pt x="1754" y="32"/>
                    <a:pt x="1548" y="1"/>
                    <a:pt x="1343" y="1"/>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46"/>
            <p:cNvSpPr/>
            <p:nvPr/>
          </p:nvSpPr>
          <p:spPr>
            <a:xfrm>
              <a:off x="3401300" y="2063325"/>
              <a:ext cx="415525" cy="164175"/>
            </a:xfrm>
            <a:custGeom>
              <a:avLst/>
              <a:gdLst/>
              <a:ahLst/>
              <a:cxnLst/>
              <a:rect l="l" t="t" r="r" b="b"/>
              <a:pathLst>
                <a:path w="16621" h="6567" extrusionOk="0">
                  <a:moveTo>
                    <a:pt x="10797" y="0"/>
                  </a:moveTo>
                  <a:cubicBezTo>
                    <a:pt x="9810" y="0"/>
                    <a:pt x="8570" y="517"/>
                    <a:pt x="7156" y="792"/>
                  </a:cubicBezTo>
                  <a:cubicBezTo>
                    <a:pt x="4966" y="1233"/>
                    <a:pt x="2501" y="1400"/>
                    <a:pt x="1608" y="2007"/>
                  </a:cubicBezTo>
                  <a:cubicBezTo>
                    <a:pt x="1" y="3090"/>
                    <a:pt x="60" y="6567"/>
                    <a:pt x="60" y="6567"/>
                  </a:cubicBezTo>
                  <a:cubicBezTo>
                    <a:pt x="794" y="5612"/>
                    <a:pt x="1512" y="4936"/>
                    <a:pt x="2628" y="4936"/>
                  </a:cubicBezTo>
                  <a:cubicBezTo>
                    <a:pt x="2833" y="4936"/>
                    <a:pt x="3052" y="4959"/>
                    <a:pt x="3287" y="5007"/>
                  </a:cubicBezTo>
                  <a:cubicBezTo>
                    <a:pt x="3913" y="5135"/>
                    <a:pt x="4548" y="5350"/>
                    <a:pt x="5177" y="5350"/>
                  </a:cubicBezTo>
                  <a:cubicBezTo>
                    <a:pt x="5313" y="5350"/>
                    <a:pt x="5449" y="5340"/>
                    <a:pt x="5585" y="5317"/>
                  </a:cubicBezTo>
                  <a:cubicBezTo>
                    <a:pt x="6697" y="5137"/>
                    <a:pt x="7668" y="4136"/>
                    <a:pt x="8733" y="4136"/>
                  </a:cubicBezTo>
                  <a:cubicBezTo>
                    <a:pt x="8865" y="4136"/>
                    <a:pt x="8998" y="4152"/>
                    <a:pt x="9133" y="4186"/>
                  </a:cubicBezTo>
                  <a:cubicBezTo>
                    <a:pt x="9721" y="4336"/>
                    <a:pt x="10219" y="4842"/>
                    <a:pt x="10812" y="4842"/>
                  </a:cubicBezTo>
                  <a:cubicBezTo>
                    <a:pt x="10831" y="4842"/>
                    <a:pt x="10851" y="4842"/>
                    <a:pt x="10871" y="4841"/>
                  </a:cubicBezTo>
                  <a:cubicBezTo>
                    <a:pt x="11562" y="4805"/>
                    <a:pt x="12026" y="4126"/>
                    <a:pt x="12681" y="3936"/>
                  </a:cubicBezTo>
                  <a:cubicBezTo>
                    <a:pt x="12827" y="3892"/>
                    <a:pt x="12970" y="3872"/>
                    <a:pt x="13111" y="3872"/>
                  </a:cubicBezTo>
                  <a:cubicBezTo>
                    <a:pt x="13730" y="3872"/>
                    <a:pt x="14307" y="4243"/>
                    <a:pt x="14860" y="4495"/>
                  </a:cubicBezTo>
                  <a:cubicBezTo>
                    <a:pt x="14936" y="4529"/>
                    <a:pt x="15841" y="4902"/>
                    <a:pt x="16312" y="4902"/>
                  </a:cubicBezTo>
                  <a:cubicBezTo>
                    <a:pt x="16501" y="4902"/>
                    <a:pt x="16620" y="4841"/>
                    <a:pt x="16586" y="4674"/>
                  </a:cubicBezTo>
                  <a:lnTo>
                    <a:pt x="16574" y="4674"/>
                  </a:lnTo>
                  <a:cubicBezTo>
                    <a:pt x="16550" y="4567"/>
                    <a:pt x="16134" y="2828"/>
                    <a:pt x="15134" y="1709"/>
                  </a:cubicBezTo>
                  <a:cubicBezTo>
                    <a:pt x="14241" y="721"/>
                    <a:pt x="12181" y="364"/>
                    <a:pt x="11502" y="114"/>
                  </a:cubicBezTo>
                  <a:cubicBezTo>
                    <a:pt x="11284" y="34"/>
                    <a:pt x="11049" y="0"/>
                    <a:pt x="10797"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46"/>
            <p:cNvSpPr/>
            <p:nvPr/>
          </p:nvSpPr>
          <p:spPr>
            <a:xfrm>
              <a:off x="3554950" y="2506625"/>
              <a:ext cx="141675" cy="16750"/>
            </a:xfrm>
            <a:custGeom>
              <a:avLst/>
              <a:gdLst/>
              <a:ahLst/>
              <a:cxnLst/>
              <a:rect l="l" t="t" r="r" b="b"/>
              <a:pathLst>
                <a:path w="5667" h="670" extrusionOk="0">
                  <a:moveTo>
                    <a:pt x="250" y="0"/>
                  </a:moveTo>
                  <a:cubicBezTo>
                    <a:pt x="88" y="0"/>
                    <a:pt x="0" y="241"/>
                    <a:pt x="189" y="324"/>
                  </a:cubicBezTo>
                  <a:cubicBezTo>
                    <a:pt x="213" y="336"/>
                    <a:pt x="963" y="658"/>
                    <a:pt x="2892" y="670"/>
                  </a:cubicBezTo>
                  <a:lnTo>
                    <a:pt x="2963" y="670"/>
                  </a:lnTo>
                  <a:cubicBezTo>
                    <a:pt x="3796" y="670"/>
                    <a:pt x="4642" y="586"/>
                    <a:pt x="5463" y="420"/>
                  </a:cubicBezTo>
                  <a:cubicBezTo>
                    <a:pt x="5666" y="363"/>
                    <a:pt x="5624" y="72"/>
                    <a:pt x="5426" y="72"/>
                  </a:cubicBezTo>
                  <a:cubicBezTo>
                    <a:pt x="5415" y="72"/>
                    <a:pt x="5404" y="73"/>
                    <a:pt x="5392" y="74"/>
                  </a:cubicBezTo>
                  <a:cubicBezTo>
                    <a:pt x="4622" y="242"/>
                    <a:pt x="3841" y="326"/>
                    <a:pt x="3050" y="326"/>
                  </a:cubicBezTo>
                  <a:cubicBezTo>
                    <a:pt x="2997" y="326"/>
                    <a:pt x="2944" y="325"/>
                    <a:pt x="2892" y="324"/>
                  </a:cubicBezTo>
                  <a:cubicBezTo>
                    <a:pt x="1058" y="313"/>
                    <a:pt x="332" y="15"/>
                    <a:pt x="320" y="15"/>
                  </a:cubicBezTo>
                  <a:cubicBezTo>
                    <a:pt x="295" y="5"/>
                    <a:pt x="272" y="0"/>
                    <a:pt x="250" y="0"/>
                  </a:cubicBezTo>
                  <a:close/>
                </a:path>
              </a:pathLst>
            </a:custGeom>
            <a:solidFill>
              <a:srgbClr val="323B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6" name="Google Shape;1586;p46"/>
          <p:cNvSpPr txBox="1"/>
          <p:nvPr/>
        </p:nvSpPr>
        <p:spPr>
          <a:xfrm>
            <a:off x="59828" y="2814243"/>
            <a:ext cx="7042684" cy="416117"/>
          </a:xfrm>
          <a:prstGeom prst="rect">
            <a:avLst/>
          </a:prstGeom>
          <a:noFill/>
          <a:ln>
            <a:noFill/>
          </a:ln>
        </p:spPr>
        <p:txBody>
          <a:bodyPr spcFirstLastPara="1" wrap="square" lIns="91425" tIns="91425" rIns="91425" bIns="91425" anchor="t" anchorCtr="0">
            <a:noAutofit/>
          </a:bodyPr>
          <a:lstStyle/>
          <a:p>
            <a:r>
              <a:rPr lang="en" sz="2000" dirty="0">
                <a:solidFill>
                  <a:schemeClr val="dk1"/>
                </a:solidFill>
                <a:latin typeface="Fredoka One"/>
                <a:ea typeface="Fredoka One"/>
                <a:cs typeface="Fredoka One"/>
                <a:sym typeface="Fredoka One"/>
              </a:rPr>
              <a:t>Mi  hermano  Luis            hace  la  tarea  de  matemáticas.</a:t>
            </a:r>
            <a:endParaRPr sz="2000" dirty="0">
              <a:solidFill>
                <a:schemeClr val="dk1"/>
              </a:solidFill>
              <a:latin typeface="Fredoka One"/>
              <a:ea typeface="Fredoka One"/>
              <a:cs typeface="Fredoka One"/>
              <a:sym typeface="Fredoka One"/>
            </a:endParaRPr>
          </a:p>
        </p:txBody>
      </p:sp>
      <p:sp>
        <p:nvSpPr>
          <p:cNvPr id="1588" name="Google Shape;1588;p46"/>
          <p:cNvSpPr txBox="1"/>
          <p:nvPr/>
        </p:nvSpPr>
        <p:spPr>
          <a:xfrm>
            <a:off x="60907" y="1697916"/>
            <a:ext cx="5685939" cy="459249"/>
          </a:xfrm>
          <a:prstGeom prst="rect">
            <a:avLst/>
          </a:prstGeom>
          <a:noFill/>
          <a:ln>
            <a:noFill/>
          </a:ln>
        </p:spPr>
        <p:txBody>
          <a:bodyPr spcFirstLastPara="1" wrap="square" lIns="91425" tIns="91425" rIns="91425" bIns="91425" anchor="t" anchorCtr="0">
            <a:noAutofit/>
          </a:bodyPr>
          <a:lstStyle/>
          <a:p>
            <a:r>
              <a:rPr lang="en" sz="2000" dirty="0">
                <a:solidFill>
                  <a:schemeClr val="dk1"/>
                </a:solidFill>
                <a:latin typeface="Fredoka One"/>
                <a:ea typeface="Fredoka One"/>
                <a:cs typeface="Fredoka One"/>
                <a:sym typeface="Fredoka One"/>
              </a:rPr>
              <a:t>   La   niña          juega   en  el  parque</a:t>
            </a:r>
            <a:r>
              <a:rPr lang="en" sz="2400" dirty="0">
                <a:solidFill>
                  <a:schemeClr val="dk1"/>
                </a:solidFill>
                <a:latin typeface="Fredoka One"/>
                <a:ea typeface="Fredoka One"/>
                <a:cs typeface="Fredoka One"/>
                <a:sym typeface="Fredoka One"/>
              </a:rPr>
              <a:t>.</a:t>
            </a:r>
            <a:endParaRPr sz="2400" dirty="0">
              <a:solidFill>
                <a:schemeClr val="dk1"/>
              </a:solidFill>
              <a:latin typeface="Fredoka One"/>
              <a:ea typeface="Fredoka One"/>
              <a:cs typeface="Fredoka One"/>
              <a:sym typeface="Fredoka One"/>
            </a:endParaRPr>
          </a:p>
        </p:txBody>
      </p:sp>
      <p:sp>
        <p:nvSpPr>
          <p:cNvPr id="1589" name="Google Shape;1589;p46"/>
          <p:cNvSpPr txBox="1"/>
          <p:nvPr/>
        </p:nvSpPr>
        <p:spPr>
          <a:xfrm>
            <a:off x="1192414" y="973359"/>
            <a:ext cx="6614281" cy="564300"/>
          </a:xfrm>
          <a:prstGeom prst="rect">
            <a:avLst/>
          </a:prstGeom>
          <a:noFill/>
          <a:ln>
            <a:noFill/>
          </a:ln>
        </p:spPr>
        <p:txBody>
          <a:bodyPr spcFirstLastPara="1" wrap="square" lIns="91425" tIns="91425" rIns="91425" bIns="0" anchor="t" anchorCtr="0">
            <a:noAutofit/>
          </a:bodyPr>
          <a:lstStyle/>
          <a:p>
            <a:pPr marL="0" lvl="0" indent="0" algn="l" rtl="0">
              <a:lnSpc>
                <a:spcPct val="115000"/>
              </a:lnSpc>
              <a:spcBef>
                <a:spcPts val="0"/>
              </a:spcBef>
              <a:spcAft>
                <a:spcPts val="1600"/>
              </a:spcAft>
              <a:buNone/>
            </a:pPr>
            <a:r>
              <a:rPr lang="en" sz="1600" dirty="0">
                <a:solidFill>
                  <a:schemeClr val="dk1"/>
                </a:solidFill>
                <a:latin typeface="KoHo Medium"/>
                <a:ea typeface="KoHo Medium"/>
                <a:cs typeface="KoHo Medium"/>
                <a:sym typeface="KoHo Medium"/>
              </a:rPr>
              <a:t>Identifiquemos las partes de la oración con sus núcleos.</a:t>
            </a:r>
            <a:endParaRPr sz="1600" dirty="0">
              <a:solidFill>
                <a:schemeClr val="dk1"/>
              </a:solidFill>
              <a:latin typeface="KoHo Medium"/>
              <a:ea typeface="KoHo Medium"/>
              <a:cs typeface="KoHo Medium"/>
              <a:sym typeface="KoHo Medium"/>
            </a:endParaRPr>
          </a:p>
        </p:txBody>
      </p:sp>
      <p:sp>
        <p:nvSpPr>
          <p:cNvPr id="2" name="Rectángulo 1">
            <a:extLst>
              <a:ext uri="{FF2B5EF4-FFF2-40B4-BE49-F238E27FC236}">
                <a16:creationId xmlns:a16="http://schemas.microsoft.com/office/drawing/2014/main" id="{47C550AA-FBD5-46D3-A2F9-85EBB88F6769}"/>
              </a:ext>
            </a:extLst>
          </p:cNvPr>
          <p:cNvSpPr/>
          <p:nvPr/>
        </p:nvSpPr>
        <p:spPr>
          <a:xfrm>
            <a:off x="7181265" y="310798"/>
            <a:ext cx="1486332" cy="31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SUJETO</a:t>
            </a:r>
          </a:p>
        </p:txBody>
      </p:sp>
      <p:sp>
        <p:nvSpPr>
          <p:cNvPr id="3" name="Rectángulo 2">
            <a:extLst>
              <a:ext uri="{FF2B5EF4-FFF2-40B4-BE49-F238E27FC236}">
                <a16:creationId xmlns:a16="http://schemas.microsoft.com/office/drawing/2014/main" id="{A0BB3CEB-CCEE-4BF5-8074-A861596C4C5F}"/>
              </a:ext>
            </a:extLst>
          </p:cNvPr>
          <p:cNvSpPr/>
          <p:nvPr/>
        </p:nvSpPr>
        <p:spPr>
          <a:xfrm>
            <a:off x="7190149" y="742026"/>
            <a:ext cx="1486332" cy="31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PREDICADO</a:t>
            </a:r>
          </a:p>
        </p:txBody>
      </p:sp>
      <p:sp>
        <p:nvSpPr>
          <p:cNvPr id="4" name="Rectángulo 3">
            <a:extLst>
              <a:ext uri="{FF2B5EF4-FFF2-40B4-BE49-F238E27FC236}">
                <a16:creationId xmlns:a16="http://schemas.microsoft.com/office/drawing/2014/main" id="{67A67233-D1DE-4482-8BC6-CFE32AF781BF}"/>
              </a:ext>
            </a:extLst>
          </p:cNvPr>
          <p:cNvSpPr/>
          <p:nvPr/>
        </p:nvSpPr>
        <p:spPr>
          <a:xfrm>
            <a:off x="7190149" y="2002249"/>
            <a:ext cx="1540445" cy="31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SUJETO</a:t>
            </a:r>
          </a:p>
        </p:txBody>
      </p:sp>
      <p:sp>
        <p:nvSpPr>
          <p:cNvPr id="5" name="Rectángulo 4">
            <a:extLst>
              <a:ext uri="{FF2B5EF4-FFF2-40B4-BE49-F238E27FC236}">
                <a16:creationId xmlns:a16="http://schemas.microsoft.com/office/drawing/2014/main" id="{4B516E04-BCA5-4799-A5F7-1AFC856B51E9}"/>
              </a:ext>
            </a:extLst>
          </p:cNvPr>
          <p:cNvSpPr/>
          <p:nvPr/>
        </p:nvSpPr>
        <p:spPr>
          <a:xfrm>
            <a:off x="7211779" y="2424842"/>
            <a:ext cx="1486332" cy="31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PREDICADO</a:t>
            </a:r>
          </a:p>
        </p:txBody>
      </p:sp>
      <p:sp>
        <p:nvSpPr>
          <p:cNvPr id="6" name="Rectángulo 5">
            <a:extLst>
              <a:ext uri="{FF2B5EF4-FFF2-40B4-BE49-F238E27FC236}">
                <a16:creationId xmlns:a16="http://schemas.microsoft.com/office/drawing/2014/main" id="{195624DA-158A-48CE-BEEC-3D9BFCA730BD}"/>
              </a:ext>
            </a:extLst>
          </p:cNvPr>
          <p:cNvSpPr/>
          <p:nvPr/>
        </p:nvSpPr>
        <p:spPr>
          <a:xfrm>
            <a:off x="7190149" y="1151569"/>
            <a:ext cx="1486332" cy="3119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t>NÚCLEO - NS</a:t>
            </a:r>
          </a:p>
        </p:txBody>
      </p:sp>
      <p:sp>
        <p:nvSpPr>
          <p:cNvPr id="7" name="Rectángulo 6">
            <a:extLst>
              <a:ext uri="{FF2B5EF4-FFF2-40B4-BE49-F238E27FC236}">
                <a16:creationId xmlns:a16="http://schemas.microsoft.com/office/drawing/2014/main" id="{65ED3C33-BFF9-4C27-B724-DEF832871540}"/>
              </a:ext>
            </a:extLst>
          </p:cNvPr>
          <p:cNvSpPr/>
          <p:nvPr/>
        </p:nvSpPr>
        <p:spPr>
          <a:xfrm>
            <a:off x="7211779" y="3176175"/>
            <a:ext cx="1486332" cy="3119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t>NÚCLEO- NP</a:t>
            </a:r>
          </a:p>
        </p:txBody>
      </p:sp>
      <p:sp>
        <p:nvSpPr>
          <p:cNvPr id="8" name="Rectángulo 7">
            <a:extLst>
              <a:ext uri="{FF2B5EF4-FFF2-40B4-BE49-F238E27FC236}">
                <a16:creationId xmlns:a16="http://schemas.microsoft.com/office/drawing/2014/main" id="{6E5319D4-C761-47BA-A1A2-587DB8DE5B87}"/>
              </a:ext>
            </a:extLst>
          </p:cNvPr>
          <p:cNvSpPr/>
          <p:nvPr/>
        </p:nvSpPr>
        <p:spPr>
          <a:xfrm>
            <a:off x="7204900" y="1541705"/>
            <a:ext cx="1486332" cy="3119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t>NÚCLEO - NP</a:t>
            </a:r>
          </a:p>
        </p:txBody>
      </p:sp>
      <p:sp>
        <p:nvSpPr>
          <p:cNvPr id="9" name="Rectángulo 8">
            <a:extLst>
              <a:ext uri="{FF2B5EF4-FFF2-40B4-BE49-F238E27FC236}">
                <a16:creationId xmlns:a16="http://schemas.microsoft.com/office/drawing/2014/main" id="{0C8F35D1-8A3C-4270-9C5D-B94C1687B0A1}"/>
              </a:ext>
            </a:extLst>
          </p:cNvPr>
          <p:cNvSpPr/>
          <p:nvPr/>
        </p:nvSpPr>
        <p:spPr>
          <a:xfrm>
            <a:off x="7211779" y="2811363"/>
            <a:ext cx="1486332" cy="3119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t>NÚCLEO - NS</a:t>
            </a:r>
          </a:p>
        </p:txBody>
      </p:sp>
      <p:sp>
        <p:nvSpPr>
          <p:cNvPr id="10" name="Google Shape;1586;p46">
            <a:extLst>
              <a:ext uri="{FF2B5EF4-FFF2-40B4-BE49-F238E27FC236}">
                <a16:creationId xmlns:a16="http://schemas.microsoft.com/office/drawing/2014/main" id="{9292F0F9-19BC-47C1-9C69-4873CA0F2038}"/>
              </a:ext>
            </a:extLst>
          </p:cNvPr>
          <p:cNvSpPr txBox="1"/>
          <p:nvPr/>
        </p:nvSpPr>
        <p:spPr>
          <a:xfrm>
            <a:off x="56580" y="3930390"/>
            <a:ext cx="6676062" cy="426900"/>
          </a:xfrm>
          <a:prstGeom prst="rect">
            <a:avLst/>
          </a:prstGeom>
          <a:noFill/>
          <a:ln>
            <a:noFill/>
          </a:ln>
        </p:spPr>
        <p:txBody>
          <a:bodyPr spcFirstLastPara="1" wrap="square" lIns="91425" tIns="91425" rIns="91425" bIns="91425" anchor="t" anchorCtr="0">
            <a:noAutofit/>
          </a:bodyPr>
          <a:lstStyle/>
          <a:p>
            <a:r>
              <a:rPr lang="en" sz="2000" dirty="0">
                <a:solidFill>
                  <a:schemeClr val="dk1"/>
                </a:solidFill>
                <a:latin typeface="Fredoka One"/>
                <a:ea typeface="Fredoka One"/>
                <a:cs typeface="Fredoka One"/>
                <a:sym typeface="Fredoka One"/>
              </a:rPr>
              <a:t>¿Mi  tía                            horneó  galletas?</a:t>
            </a:r>
            <a:endParaRPr sz="2000" dirty="0">
              <a:solidFill>
                <a:schemeClr val="dk1"/>
              </a:solidFill>
              <a:latin typeface="Fredoka One"/>
              <a:ea typeface="Fredoka One"/>
              <a:cs typeface="Fredoka One"/>
              <a:sym typeface="Fredoka One"/>
            </a:endParaRPr>
          </a:p>
        </p:txBody>
      </p:sp>
      <p:sp>
        <p:nvSpPr>
          <p:cNvPr id="11" name="Rectángulo 10">
            <a:extLst>
              <a:ext uri="{FF2B5EF4-FFF2-40B4-BE49-F238E27FC236}">
                <a16:creationId xmlns:a16="http://schemas.microsoft.com/office/drawing/2014/main" id="{0B122F7A-D9A2-43CC-9219-32E51C178853}"/>
              </a:ext>
            </a:extLst>
          </p:cNvPr>
          <p:cNvSpPr/>
          <p:nvPr/>
        </p:nvSpPr>
        <p:spPr>
          <a:xfrm>
            <a:off x="7231473" y="3673820"/>
            <a:ext cx="1540445" cy="31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SUJETO</a:t>
            </a:r>
          </a:p>
        </p:txBody>
      </p:sp>
      <p:sp>
        <p:nvSpPr>
          <p:cNvPr id="12" name="Rectángulo 11">
            <a:extLst>
              <a:ext uri="{FF2B5EF4-FFF2-40B4-BE49-F238E27FC236}">
                <a16:creationId xmlns:a16="http://schemas.microsoft.com/office/drawing/2014/main" id="{C971E41E-7702-4684-B18E-8DDEA0709B0D}"/>
              </a:ext>
            </a:extLst>
          </p:cNvPr>
          <p:cNvSpPr/>
          <p:nvPr/>
        </p:nvSpPr>
        <p:spPr>
          <a:xfrm>
            <a:off x="7249890" y="4077489"/>
            <a:ext cx="1486332" cy="3119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dirty="0"/>
              <a:t>PREDICADO</a:t>
            </a:r>
          </a:p>
        </p:txBody>
      </p:sp>
      <p:sp>
        <p:nvSpPr>
          <p:cNvPr id="13" name="Rectángulo 12">
            <a:extLst>
              <a:ext uri="{FF2B5EF4-FFF2-40B4-BE49-F238E27FC236}">
                <a16:creationId xmlns:a16="http://schemas.microsoft.com/office/drawing/2014/main" id="{1056001F-8077-4E85-89C4-F0354E09C90F}"/>
              </a:ext>
            </a:extLst>
          </p:cNvPr>
          <p:cNvSpPr/>
          <p:nvPr/>
        </p:nvSpPr>
        <p:spPr>
          <a:xfrm>
            <a:off x="7261348" y="4472128"/>
            <a:ext cx="1486332" cy="3119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t>NÚCLEO - NS</a:t>
            </a:r>
          </a:p>
        </p:txBody>
      </p:sp>
      <p:sp>
        <p:nvSpPr>
          <p:cNvPr id="14" name="Rectángulo 13">
            <a:extLst>
              <a:ext uri="{FF2B5EF4-FFF2-40B4-BE49-F238E27FC236}">
                <a16:creationId xmlns:a16="http://schemas.microsoft.com/office/drawing/2014/main" id="{8D587FF0-001B-4849-BF29-1D8DF785D822}"/>
              </a:ext>
            </a:extLst>
          </p:cNvPr>
          <p:cNvSpPr/>
          <p:nvPr/>
        </p:nvSpPr>
        <p:spPr>
          <a:xfrm>
            <a:off x="7258529" y="4848187"/>
            <a:ext cx="1486332" cy="3119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CO" dirty="0"/>
              <a:t>NÚCLEO- NP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0.78351 0.23766 " pathEditMode="relative" rAng="0" ptsTypes="AA">
                                      <p:cBhvr>
                                        <p:cTn id="6" dur="2000" fill="hold"/>
                                        <p:tgtEl>
                                          <p:spTgt spid="2"/>
                                        </p:tgtEl>
                                        <p:attrNameLst>
                                          <p:attrName>ppt_x</p:attrName>
                                          <p:attrName>ppt_y</p:attrName>
                                        </p:attrNameLst>
                                      </p:cBhvr>
                                      <p:rCtr x="-39184" y="11883"/>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4.72222E-6 -2.71605E-6 L -0.52048 0.15124 " pathEditMode="relative" rAng="0" ptsTypes="AA">
                                      <p:cBhvr>
                                        <p:cTn id="10" dur="2000" fill="hold"/>
                                        <p:tgtEl>
                                          <p:spTgt spid="3"/>
                                        </p:tgtEl>
                                        <p:attrNameLst>
                                          <p:attrName>ppt_x</p:attrName>
                                          <p:attrName>ppt_y</p:attrName>
                                        </p:attrNameLst>
                                      </p:cBhvr>
                                      <p:rCtr x="-26024" y="7562"/>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4.72222E-6 -2.34568E-6 L -0.7559 0.19136 " pathEditMode="relative" rAng="0" ptsTypes="AA">
                                      <p:cBhvr>
                                        <p:cTn id="14" dur="2000" fill="hold"/>
                                        <p:tgtEl>
                                          <p:spTgt spid="6"/>
                                        </p:tgtEl>
                                        <p:attrNameLst>
                                          <p:attrName>ppt_x</p:attrName>
                                          <p:attrName>ppt_y</p:attrName>
                                        </p:attrNameLst>
                                      </p:cBhvr>
                                      <p:rCtr x="-37795" y="956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8.33333E-7 1.7284E-6 L -0.62187 0.11975 " pathEditMode="relative" rAng="0" ptsTypes="AA">
                                      <p:cBhvr>
                                        <p:cTn id="18" dur="2000" fill="hold"/>
                                        <p:tgtEl>
                                          <p:spTgt spid="8"/>
                                        </p:tgtEl>
                                        <p:attrNameLst>
                                          <p:attrName>ppt_x</p:attrName>
                                          <p:attrName>ppt_y</p:attrName>
                                        </p:attrNameLst>
                                      </p:cBhvr>
                                      <p:rCtr x="-31094" y="5988"/>
                                    </p:animMotion>
                                  </p:childTnLst>
                                </p:cTn>
                              </p:par>
                            </p:childTnLst>
                          </p:cTn>
                        </p:par>
                      </p:childTnLst>
                    </p:cTn>
                  </p:par>
                  <p:par>
                    <p:cTn id="19" fill="hold">
                      <p:stCondLst>
                        <p:cond delay="indefinite"/>
                      </p:stCondLst>
                      <p:childTnLst>
                        <p:par>
                          <p:cTn id="20" fill="hold">
                            <p:stCondLst>
                              <p:cond delay="0"/>
                            </p:stCondLst>
                            <p:childTnLst>
                              <p:par>
                                <p:cTn id="21" presetID="41" presetClass="path" presetSubtype="0" accel="50000" decel="50000" fill="hold" grpId="0" nodeType="clickEffect">
                                  <p:stCondLst>
                                    <p:cond delay="0"/>
                                  </p:stCondLst>
                                  <p:childTnLst>
                                    <p:animMotion origin="layout" path="M 3.88889E-6 -0.00771 C -0.01389 -0.01203 -0.06268 -0.01604 -0.07952 -0.01604 C -0.18733 -0.01604 -0.29809 0.05 -0.29809 0.11605 C -0.29809 0.08272 -0.35365 0.05 -0.40591 0.05 C -0.46146 0.05 -0.51372 0.08303 -0.51372 0.11605 C -0.51372 0.0997 -0.5415 0.08272 -0.5691 0.08272 C -0.59688 0.08272 -0.62466 0.09908 -0.62466 0.11605 C -0.62466 0.10741 -0.63837 0.0997 -0.65226 0.0997 C -0.66615 0.0997 -0.68004 0.10803 -0.68004 0.11605 C -0.68004 0.11173 -0.68716 0.10741 -0.69375 0.10741 C -0.6974 0.10741 -0.70764 0.11173 -0.70764 0.11605 C -0.70764 0.11389 -0.71129 0.11173 -0.71493 0.11173 C -0.71493 0.11112 -0.72205 0.11389 -0.72205 0.11605 C -0.72205 0.11482 -0.72205 0.11389 -0.7257 0.11389 C -0.7257 0.1142 -0.72934 0.11482 -0.72934 0.11605 C -0.72934 0.11544 -0.72934 0.11482 -0.72934 0.1142 C -0.73299 0.1142 -0.73299 0.11482 -0.73299 0.11513 C -0.73664 0.11513 -0.73664 0.11482 -0.73664 0.1142 C -0.74011 0.1142 -0.74011 0.11482 -0.74011 0.11513 " pathEditMode="relative" rAng="0" ptsTypes="AAAAAAAAAAAAAAAAAAA">
                                      <p:cBhvr>
                                        <p:cTn id="22" dur="2000" fill="hold"/>
                                        <p:tgtEl>
                                          <p:spTgt spid="4"/>
                                        </p:tgtEl>
                                        <p:attrNameLst>
                                          <p:attrName>ppt_x</p:attrName>
                                          <p:attrName>ppt_y</p:attrName>
                                        </p:attrNameLst>
                                      </p:cBhvr>
                                      <p:rCtr x="-37014" y="5772"/>
                                    </p:animMotion>
                                  </p:childTnLst>
                                </p:cTn>
                              </p:par>
                            </p:childTnLst>
                          </p:cTn>
                        </p:par>
                      </p:childTnLst>
                    </p:cTn>
                  </p:par>
                  <p:par>
                    <p:cTn id="23" fill="hold">
                      <p:stCondLst>
                        <p:cond delay="indefinite"/>
                      </p:stCondLst>
                      <p:childTnLst>
                        <p:par>
                          <p:cTn id="24" fill="hold">
                            <p:stCondLst>
                              <p:cond delay="0"/>
                            </p:stCondLst>
                            <p:childTnLst>
                              <p:par>
                                <p:cTn id="25" presetID="41" presetClass="path" presetSubtype="0" accel="50000" decel="50000" fill="hold" grpId="0" nodeType="clickEffect">
                                  <p:stCondLst>
                                    <p:cond delay="0"/>
                                  </p:stCondLst>
                                  <p:childTnLst>
                                    <p:animMotion origin="layout" path="M 4.72222E-6 -0.01327 C -0.00608 -0.01481 -0.02709 -0.01605 -0.03421 -0.01605 C -0.08056 -0.01605 -0.1283 0.00679 -0.1283 0.02963 C -0.1283 0.0179 -0.15209 0.00679 -0.17466 0.00679 C -0.19844 0.00679 -0.22101 0.01821 -0.22101 0.02963 C -0.22101 0.02377 -0.23282 0.0179 -0.2448 0.0179 C -0.25678 0.0179 -0.26858 0.02346 -0.26858 0.02963 C -0.26858 0.02655 -0.27448 0.02377 -0.28056 0.02377 C -0.28646 0.02377 -0.29237 0.02686 -0.29237 0.02963 C -0.29237 0.02809 -0.29549 0.02655 -0.29844 0.02655 C -0.3 0.02655 -0.30434 0.02809 -0.30434 0.02963 C -0.30434 0.02871 -0.30591 0.02809 -0.30747 0.02809 C -0.30747 0.02778 -0.31059 0.02871 -0.31059 0.02963 C -0.31059 0.02902 -0.31059 0.02871 -0.31216 0.02871 C -0.31216 0.02902 -0.31372 0.02902 -0.31372 0.02963 C -0.31372 0.02932 -0.31372 0.02902 -0.31372 0.02902 C -0.31528 0.02902 -0.31528 0.02902 -0.31528 0.02932 C -0.31684 0.02932 -0.31684 0.02902 -0.31684 0.02902 C -0.31823 0.02902 -0.31823 0.02902 -0.31823 0.02932 " pathEditMode="relative" rAng="0" ptsTypes="AAAAAAAAAAAAAAAAAAA">
                                      <p:cBhvr>
                                        <p:cTn id="26" dur="2000" fill="hold"/>
                                        <p:tgtEl>
                                          <p:spTgt spid="5"/>
                                        </p:tgtEl>
                                        <p:attrNameLst>
                                          <p:attrName>ppt_x</p:attrName>
                                          <p:attrName>ppt_y</p:attrName>
                                        </p:attrNameLst>
                                      </p:cBhvr>
                                      <p:rCtr x="-15920" y="2006"/>
                                    </p:animMotion>
                                  </p:childTnLst>
                                </p:cTn>
                              </p:par>
                            </p:childTnLst>
                          </p:cTn>
                        </p:par>
                      </p:childTnLst>
                    </p:cTn>
                  </p:par>
                  <p:par>
                    <p:cTn id="27" fill="hold">
                      <p:stCondLst>
                        <p:cond delay="indefinite"/>
                      </p:stCondLst>
                      <p:childTnLst>
                        <p:par>
                          <p:cTn id="28" fill="hold">
                            <p:stCondLst>
                              <p:cond delay="0"/>
                            </p:stCondLst>
                            <p:childTnLst>
                              <p:par>
                                <p:cTn id="29" presetID="41" presetClass="path" presetSubtype="0" accel="50000" decel="50000" fill="hold" grpId="0" nodeType="clickEffect">
                                  <p:stCondLst>
                                    <p:cond delay="0"/>
                                  </p:stCondLst>
                                  <p:childTnLst>
                                    <p:animMotion origin="layout" path="M 4.72222E-6 -0.01018 C -0.01216 -0.01327 -0.05487 -0.01605 -0.06962 -0.01605 C -0.16372 -0.01605 -0.26059 0.03117 -0.26059 0.07871 C -0.26059 0.05463 -0.30903 0.03117 -0.35469 0.03117 C -0.40313 0.03117 -0.44896 0.05494 -0.44896 0.07871 C -0.44896 0.06698 -0.47309 0.05463 -0.4974 0.05463 C -0.52153 0.05463 -0.54584 0.06636 -0.54584 0.07871 C -0.54584 0.07253 -0.55782 0.06698 -0.56997 0.06698 C -0.58212 0.06698 -0.5941 0.07284 -0.5941 0.07871 C -0.5941 0.07562 -0.60053 0.07253 -0.60625 0.07253 C -0.60938 0.07253 -0.61841 0.07562 -0.61841 0.07871 C -0.61841 0.07716 -0.62153 0.07562 -0.62466 0.07562 C -0.62466 0.07531 -0.63108 0.07716 -0.63108 0.07871 C -0.63108 0.07778 -0.63108 0.07716 -0.63421 0.07716 C -0.63421 0.07747 -0.63733 0.07778 -0.63733 0.07871 C -0.63733 0.07809 -0.63733 0.07778 -0.63733 0.07747 C -0.64046 0.07747 -0.64046 0.07778 -0.64046 0.07809 C -0.64358 0.07809 -0.64358 0.07778 -0.64358 0.07747 C -0.64671 0.07747 -0.64671 0.07778 -0.64671 0.07809 " pathEditMode="relative" rAng="0" ptsTypes="AAAAAAAAAAAAAAAAAAA">
                                      <p:cBhvr>
                                        <p:cTn id="30" dur="2000" fill="hold"/>
                                        <p:tgtEl>
                                          <p:spTgt spid="9"/>
                                        </p:tgtEl>
                                        <p:attrNameLst>
                                          <p:attrName>ppt_x</p:attrName>
                                          <p:attrName>ppt_y</p:attrName>
                                        </p:attrNameLst>
                                      </p:cBhvr>
                                      <p:rCtr x="-32344" y="4136"/>
                                    </p:animMotion>
                                  </p:childTnLst>
                                </p:cTn>
                              </p:par>
                            </p:childTnLst>
                          </p:cTn>
                        </p:par>
                      </p:childTnLst>
                    </p:cTn>
                  </p:par>
                  <p:par>
                    <p:cTn id="31" fill="hold">
                      <p:stCondLst>
                        <p:cond delay="indefinite"/>
                      </p:stCondLst>
                      <p:childTnLst>
                        <p:par>
                          <p:cTn id="32" fill="hold">
                            <p:stCondLst>
                              <p:cond delay="0"/>
                            </p:stCondLst>
                            <p:childTnLst>
                              <p:par>
                                <p:cTn id="33" presetID="41" presetClass="path" presetSubtype="0" accel="50000" decel="50000" fill="hold" grpId="0" nodeType="clickEffect">
                                  <p:stCondLst>
                                    <p:cond delay="0"/>
                                  </p:stCondLst>
                                  <p:childTnLst>
                                    <p:animMotion origin="layout" path="M 4.72222E-6 -0.01482 C -0.00955 -0.01543 -0.04323 -0.01605 -0.05487 -0.01605 C -0.129 -0.01605 -0.20539 -0.00494 -0.20539 0.00617 C -0.20539 0.00031 -0.24358 -0.00494 -0.27969 -0.00494 C -0.31771 -0.00494 -0.35382 0.00062 -0.35382 0.00617 C -0.35382 0.00339 -0.37292 0.00031 -0.39202 0.00031 C -0.41112 0.00031 -0.43021 0.00309 -0.43021 0.00617 C -0.43021 0.00463 -0.43976 0.00339 -0.44931 0.00339 C -0.45886 0.00339 -0.46841 0.00463 -0.46841 0.00617 C -0.46841 0.00525 -0.47327 0.00463 -0.47796 0.00463 C -0.48039 0.00463 -0.48733 0.00525 -0.48733 0.00617 C -0.48733 0.00556 -0.48994 0.00525 -0.49237 0.00525 C -0.49237 0.00525 -0.4974 0.00556 -0.4974 0.00617 C -0.4974 0.00586 -0.4974 0.00556 -0.49983 0.00556 C -0.49983 0.00586 -0.50226 0.00586 -0.50226 0.00617 C -0.50226 0.00586 -0.50226 0.00586 -0.50226 0.00586 C -0.50487 0.00586 -0.50487 0.00586 -0.50487 0.00586 C -0.5073 0.00586 -0.5073 0.00586 -0.5073 0.00586 C -0.50973 0.00586 -0.50973 0.00586 -0.50973 0.00586 " pathEditMode="relative" rAng="0" ptsTypes="AAAAAAAAAAAAAAAAAAA">
                                      <p:cBhvr>
                                        <p:cTn id="34" dur="2000" fill="hold"/>
                                        <p:tgtEl>
                                          <p:spTgt spid="7"/>
                                        </p:tgtEl>
                                        <p:attrNameLst>
                                          <p:attrName>ppt_x</p:attrName>
                                          <p:attrName>ppt_y</p:attrName>
                                        </p:attrNameLst>
                                      </p:cBhvr>
                                      <p:rCtr x="-25486" y="988"/>
                                    </p:animMotion>
                                  </p:childTnLst>
                                </p:cTn>
                              </p:par>
                            </p:childTnLst>
                          </p:cTn>
                        </p:par>
                      </p:childTnLst>
                    </p:cTn>
                  </p:par>
                  <p:par>
                    <p:cTn id="35" fill="hold">
                      <p:stCondLst>
                        <p:cond delay="indefinite"/>
                      </p:stCondLst>
                      <p:childTnLst>
                        <p:par>
                          <p:cTn id="36" fill="hold">
                            <p:stCondLst>
                              <p:cond delay="0"/>
                            </p:stCondLst>
                            <p:childTnLst>
                              <p:par>
                                <p:cTn id="37" presetID="41" presetClass="path" presetSubtype="0" accel="50000" decel="50000" fill="hold" grpId="0" nodeType="clickEffect">
                                  <p:stCondLst>
                                    <p:cond delay="0"/>
                                  </p:stCondLst>
                                  <p:childTnLst>
                                    <p:animMotion origin="layout" path="M 1.11022E-16 -0.01574 C -0.01493 -0.01604 -0.06701 -0.01604 -0.08507 -0.01604 C -0.20017 -0.01604 -0.31875 -0.01172 -0.31875 -0.00709 C -0.31875 -0.00956 -0.37795 -0.01172 -0.43385 -0.01172 C -0.49306 -0.01172 -0.54913 -0.00956 -0.54913 -0.00709 C -0.54913 -0.00833 -0.57865 -0.00956 -0.60833 -0.00956 C -0.63785 -0.00956 -0.66753 -0.00833 -0.66753 -0.00709 C -0.66753 -0.00771 -0.68229 -0.00833 -0.69705 -0.00833 C -0.71198 -0.00833 -0.72674 -0.00771 -0.72674 -0.00709 C -0.72674 -0.0074 -0.73437 -0.00771 -0.74149 -0.00771 C -0.74531 -0.00771 -0.75625 -0.0074 -0.75625 -0.00709 C -0.75625 -0.0074 -0.76024 -0.0074 -0.76406 -0.0074 C -0.76406 -0.00771 -0.7717 -0.0074 -0.7717 -0.00709 C -0.7717 -0.0074 -0.7717 -0.0074 -0.77569 -0.0074 C -0.77569 -0.0074 -0.77951 -0.0074 -0.77951 -0.00709 C -0.77951 -0.0074 -0.77951 -0.0074 -0.77951 -0.0074 C -0.78333 -0.0074 -0.78333 -0.0074 -0.78333 -0.0074 C -0.78715 -0.0074 -0.78715 -0.0074 -0.78715 -0.0074 C -0.79097 -0.0074 -0.79097 -0.0074 -0.79097 -0.0074 " pathEditMode="relative" rAng="0" ptsTypes="AAAAAAAAAAAAAAAAAAA">
                                      <p:cBhvr>
                                        <p:cTn id="38" dur="2000" fill="hold"/>
                                        <p:tgtEl>
                                          <p:spTgt spid="11"/>
                                        </p:tgtEl>
                                        <p:attrNameLst>
                                          <p:attrName>ppt_x</p:attrName>
                                          <p:attrName>ppt_y</p:attrName>
                                        </p:attrNameLst>
                                      </p:cBhvr>
                                      <p:rCtr x="-39549" y="401"/>
                                    </p:animMotion>
                                  </p:childTnLst>
                                </p:cTn>
                              </p:par>
                            </p:childTnLst>
                          </p:cTn>
                        </p:par>
                      </p:childTnLst>
                    </p:cTn>
                  </p:par>
                  <p:par>
                    <p:cTn id="39" fill="hold">
                      <p:stCondLst>
                        <p:cond delay="indefinite"/>
                      </p:stCondLst>
                      <p:childTnLst>
                        <p:par>
                          <p:cTn id="40" fill="hold">
                            <p:stCondLst>
                              <p:cond delay="0"/>
                            </p:stCondLst>
                            <p:childTnLst>
                              <p:par>
                                <p:cTn id="41" presetID="41" presetClass="path" presetSubtype="0" accel="50000" decel="50000" fill="hold" grpId="0" nodeType="clickEffect">
                                  <p:stCondLst>
                                    <p:cond delay="0"/>
                                  </p:stCondLst>
                                  <p:childTnLst>
                                    <p:animMotion origin="layout" path="M -1.94444E-6 4.93827E-6 C -0.00868 0.00154 -0.03854 0.00339 -0.04896 0.00339 C -0.11493 0.00339 -0.18298 -0.02161 -0.18298 -0.04568 C -0.18298 -0.03365 -0.21684 -0.02161 -0.24896 -0.02161 C -0.28298 -0.02161 -0.3151 -0.03396 -0.3151 -0.04568 C -0.3151 -0.04013 -0.33194 -0.03365 -0.34896 -0.03365 C -0.36597 -0.03365 -0.38298 -0.03982 -0.38298 -0.04568 C -0.38298 -0.04291 -0.39132 -0.04013 -0.39982 -0.04013 C -0.4085 -0.04013 -0.41701 -0.04321 -0.41701 -0.04568 C -0.41701 -0.04445 -0.42135 -0.04291 -0.42535 -0.04291 C -0.4276 -0.04291 -0.43385 -0.04445 -0.43385 -0.04568 C -0.43385 -0.04507 -0.43611 -0.04445 -0.43837 -0.04445 C -0.43837 -0.04414 -0.44271 -0.04507 -0.44271 -0.04568 C -0.44271 -0.04538 -0.44271 -0.04507 -0.44496 -0.04507 C -0.44496 -0.04538 -0.44722 -0.04538 -0.44722 -0.04568 C -0.44722 -0.04538 -0.44722 -0.04507 -0.44722 -0.04538 C -0.44948 -0.04538 -0.44948 -0.04507 -0.44948 -0.04568 C -0.45173 -0.04568 -0.45173 -0.04538 -0.45173 -0.04507 C -0.45364 -0.04538 -0.45364 -0.04507 -0.45364 -0.04568 " pathEditMode="relative" rAng="0" ptsTypes="AAAAAAAAAAAAAAAAAAA">
                                      <p:cBhvr>
                                        <p:cTn id="42" dur="2000" fill="hold"/>
                                        <p:tgtEl>
                                          <p:spTgt spid="12"/>
                                        </p:tgtEl>
                                        <p:attrNameLst>
                                          <p:attrName>ppt_x</p:attrName>
                                          <p:attrName>ppt_y</p:attrName>
                                        </p:attrNameLst>
                                      </p:cBhvr>
                                      <p:rCtr x="-22691" y="-2130"/>
                                    </p:animMotion>
                                  </p:childTnLst>
                                </p:cTn>
                              </p:par>
                            </p:childTnLst>
                          </p:cTn>
                        </p:par>
                      </p:childTnLst>
                    </p:cTn>
                  </p:par>
                  <p:par>
                    <p:cTn id="43" fill="hold">
                      <p:stCondLst>
                        <p:cond delay="indefinite"/>
                      </p:stCondLst>
                      <p:childTnLst>
                        <p:par>
                          <p:cTn id="44" fill="hold">
                            <p:stCondLst>
                              <p:cond delay="0"/>
                            </p:stCondLst>
                            <p:childTnLst>
                              <p:par>
                                <p:cTn id="45" presetID="41" presetClass="path" presetSubtype="0" accel="50000" decel="50000" fill="hold" grpId="0" nodeType="clickEffect">
                                  <p:stCondLst>
                                    <p:cond delay="0"/>
                                  </p:stCondLst>
                                  <p:childTnLst>
                                    <p:animMotion origin="layout" path="M 2.77778E-6 -0.01667 C -0.01459 -0.01636 -0.06563 -0.01605 -0.08334 -0.01605 C -0.19618 -0.01605 -0.31216 -0.02068 -0.31216 -0.025 C -0.31216 -0.02284 -0.37032 -0.02068 -0.42518 -0.02068 C -0.48316 -0.02068 -0.53802 -0.02284 -0.53802 -0.025 C -0.53802 -0.02407 -0.56702 -0.02284 -0.59601 -0.02284 C -0.625 -0.02284 -0.654 -0.02407 -0.654 -0.025 C -0.654 -0.02469 -0.66858 -0.02407 -0.68299 -0.02407 C -0.69757 -0.02407 -0.71198 -0.02469 -0.71198 -0.025 C -0.71198 -0.025 -0.71962 -0.02469 -0.72657 -0.02469 C -0.73038 -0.02469 -0.74097 -0.025 -0.74097 -0.025 C -0.74097 -0.025 -0.74479 -0.025 -0.74861 -0.025 C -0.74861 -0.02469 -0.75625 -0.025 -0.75625 -0.025 C -0.75625 -0.025 -0.75625 -0.025 -0.7599 -0.025 C -0.7599 -0.025 -0.76372 -0.025 -0.76372 -0.025 C -0.76372 -0.025 -0.76372 -0.025 -0.76372 -0.025 C -0.76754 -0.025 -0.76754 -0.025 -0.76754 -0.025 C -0.77136 -0.025 -0.77136 -0.025 -0.77136 -0.025 C -0.775 -0.025 -0.775 -0.025 -0.775 -0.025 " pathEditMode="relative" rAng="0" ptsTypes="AAAAAAAAAAAAAAAAAAA">
                                      <p:cBhvr>
                                        <p:cTn id="46" dur="2000" fill="hold"/>
                                        <p:tgtEl>
                                          <p:spTgt spid="13"/>
                                        </p:tgtEl>
                                        <p:attrNameLst>
                                          <p:attrName>ppt_x</p:attrName>
                                          <p:attrName>ppt_y</p:attrName>
                                        </p:attrNameLst>
                                      </p:cBhvr>
                                      <p:rCtr x="-38750" y="-401"/>
                                    </p:animMotion>
                                  </p:childTnLst>
                                </p:cTn>
                              </p:par>
                            </p:childTnLst>
                          </p:cTn>
                        </p:par>
                      </p:childTnLst>
                    </p:cTn>
                  </p:par>
                  <p:par>
                    <p:cTn id="47" fill="hold">
                      <p:stCondLst>
                        <p:cond delay="indefinite"/>
                      </p:stCondLst>
                      <p:childTnLst>
                        <p:par>
                          <p:cTn id="48" fill="hold">
                            <p:stCondLst>
                              <p:cond delay="0"/>
                            </p:stCondLst>
                            <p:childTnLst>
                              <p:par>
                                <p:cTn id="49" presetID="41" presetClass="path" presetSubtype="0" accel="50000" decel="50000" fill="hold" grpId="0" nodeType="clickEffect">
                                  <p:stCondLst>
                                    <p:cond delay="0"/>
                                  </p:stCondLst>
                                  <p:childTnLst>
                                    <p:animMotion origin="layout" path="M 1.11022E-16 -0.02191 C -0.0099 -0.01914 -0.04427 -0.01605 -0.05625 -0.01605 C -0.13247 -0.01605 -0.21076 -0.0608 -0.21076 -0.10525 C -0.21076 -0.08303 -0.24983 -0.0608 -0.28681 -0.0608 C -0.32604 -0.0608 -0.36302 -0.08333 -0.36302 -0.10525 C -0.36302 -0.09444 -0.38264 -0.08303 -0.40208 -0.08303 C -0.4217 -0.08303 -0.44132 -0.09383 -0.44132 -0.10525 C -0.44132 -0.09969 -0.45104 -0.09444 -0.46094 -0.09444 C -0.47066 -0.09444 -0.48038 -0.1 -0.48038 -0.10525 C -0.48038 -0.10247 -0.48559 -0.09969 -0.49028 -0.09969 C -0.49271 -0.09969 -0.5 -0.10247 -0.5 -0.10525 C -0.5 -0.10401 -0.5026 -0.10247 -0.50521 -0.10247 C -0.50521 -0.10216 -0.51024 -0.10401 -0.51024 -0.10525 C -0.51024 -0.10463 -0.51024 -0.10401 -0.51285 -0.10401 C -0.51285 -0.10432 -0.51528 -0.10463 -0.51528 -0.10525 C -0.51528 -0.10494 -0.51528 -0.10463 -0.51528 -0.10432 C -0.51788 -0.10432 -0.51788 -0.10463 -0.51788 -0.10494 C -0.52049 -0.10494 -0.52049 -0.10463 -0.52049 -0.10432 C -0.52292 -0.10432 -0.52292 -0.10463 -0.52292 -0.10494 " pathEditMode="relative" rAng="0" ptsTypes="AAAAAAAAAAAAAAAAAAA">
                                      <p:cBhvr>
                                        <p:cTn id="50" dur="2000" fill="hold"/>
                                        <p:tgtEl>
                                          <p:spTgt spid="14"/>
                                        </p:tgtEl>
                                        <p:attrNameLst>
                                          <p:attrName>ppt_x</p:attrName>
                                          <p:attrName>ppt_y</p:attrName>
                                        </p:attrNameLst>
                                      </p:cBhvr>
                                      <p:rCtr x="-26146"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1" grpId="0" animBg="1"/>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38"/>
          <p:cNvSpPr txBox="1">
            <a:spLocks noGrp="1"/>
          </p:cNvSpPr>
          <p:nvPr>
            <p:ph type="title"/>
          </p:nvPr>
        </p:nvSpPr>
        <p:spPr>
          <a:xfrm>
            <a:off x="811181" y="247940"/>
            <a:ext cx="4558800" cy="79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Procesamiento de la información</a:t>
            </a:r>
            <a:endParaRPr sz="3600" dirty="0"/>
          </a:p>
        </p:txBody>
      </p:sp>
      <p:sp>
        <p:nvSpPr>
          <p:cNvPr id="1372" name="Google Shape;1372;p38"/>
          <p:cNvSpPr txBox="1">
            <a:spLocks noGrp="1"/>
          </p:cNvSpPr>
          <p:nvPr>
            <p:ph type="subTitle" idx="1"/>
          </p:nvPr>
        </p:nvSpPr>
        <p:spPr>
          <a:xfrm>
            <a:off x="587786" y="1312307"/>
            <a:ext cx="6077659" cy="376800"/>
          </a:xfrm>
          <a:prstGeom prst="rect">
            <a:avLst/>
          </a:prstGeom>
        </p:spPr>
        <p:txBody>
          <a:bodyPr spcFirstLastPara="1" wrap="square" lIns="91425" tIns="91425" rIns="91425" bIns="91425" anchor="t" anchorCtr="0">
            <a:noAutofit/>
          </a:bodyPr>
          <a:lstStyle/>
          <a:p>
            <a:pPr marL="0" lvl="0" indent="0" algn="just">
              <a:spcAft>
                <a:spcPts val="1600"/>
              </a:spcAft>
            </a:pPr>
            <a:r>
              <a:rPr lang="es-MX" sz="2000" b="1" dirty="0"/>
              <a:t>Técnica cooperativa Lápices al centro:  </a:t>
            </a:r>
            <a:r>
              <a:rPr lang="es-MX" sz="2000" dirty="0">
                <a:solidFill>
                  <a:srgbClr val="000000"/>
                </a:solidFill>
                <a:latin typeface="Roboto" panose="02000000000000000000" pitchFamily="2" charset="0"/>
              </a:rPr>
              <a:t>por medio de la técnica cooperativa, los estudiantes desarrollan la guía sobre el verbo, la oración y clases de oración. </a:t>
            </a:r>
            <a:endParaRPr lang="es-MX" sz="2000" b="0" i="0" dirty="0">
              <a:solidFill>
                <a:srgbClr val="000000"/>
              </a:solidFill>
              <a:effectLst/>
              <a:latin typeface="Roboto" panose="02000000000000000000" pitchFamily="2" charset="0"/>
            </a:endParaRPr>
          </a:p>
          <a:p>
            <a:pPr marL="0" lvl="0" indent="0" algn="just" rtl="0">
              <a:spcBef>
                <a:spcPts val="0"/>
              </a:spcBef>
              <a:spcAft>
                <a:spcPts val="0"/>
              </a:spcAft>
              <a:buNone/>
            </a:pPr>
            <a:endParaRPr lang="es-MX" sz="2000" dirty="0"/>
          </a:p>
        </p:txBody>
      </p:sp>
      <p:cxnSp>
        <p:nvCxnSpPr>
          <p:cNvPr id="1373" name="Google Shape;1373;p38"/>
          <p:cNvCxnSpPr/>
          <p:nvPr/>
        </p:nvCxnSpPr>
        <p:spPr>
          <a:xfrm>
            <a:off x="1459282" y="1246574"/>
            <a:ext cx="3230700" cy="0"/>
          </a:xfrm>
          <a:prstGeom prst="straightConnector1">
            <a:avLst/>
          </a:prstGeom>
          <a:noFill/>
          <a:ln w="28575" cap="flat" cmpd="sng">
            <a:solidFill>
              <a:schemeClr val="accent2"/>
            </a:solidFill>
            <a:prstDash val="solid"/>
            <a:round/>
            <a:headEnd type="none" w="med" len="med"/>
            <a:tailEnd type="none" w="med" len="med"/>
          </a:ln>
        </p:spPr>
      </p:cxnSp>
      <p:grpSp>
        <p:nvGrpSpPr>
          <p:cNvPr id="1374" name="Google Shape;1374;p38"/>
          <p:cNvGrpSpPr/>
          <p:nvPr/>
        </p:nvGrpSpPr>
        <p:grpSpPr>
          <a:xfrm>
            <a:off x="6602819" y="2275367"/>
            <a:ext cx="2413590" cy="2775098"/>
            <a:chOff x="5764175" y="1104037"/>
            <a:chExt cx="3110100" cy="3182039"/>
          </a:xfrm>
        </p:grpSpPr>
        <p:grpSp>
          <p:nvGrpSpPr>
            <p:cNvPr id="1375" name="Google Shape;1375;p38"/>
            <p:cNvGrpSpPr/>
            <p:nvPr/>
          </p:nvGrpSpPr>
          <p:grpSpPr>
            <a:xfrm>
              <a:off x="5764175" y="2300939"/>
              <a:ext cx="3110100" cy="1985137"/>
              <a:chOff x="3432300" y="5227975"/>
              <a:chExt cx="3110100" cy="1985137"/>
            </a:xfrm>
          </p:grpSpPr>
          <p:sp>
            <p:nvSpPr>
              <p:cNvPr id="1376" name="Google Shape;1376;p38"/>
              <p:cNvSpPr/>
              <p:nvPr/>
            </p:nvSpPr>
            <p:spPr>
              <a:xfrm>
                <a:off x="3432300" y="7023512"/>
                <a:ext cx="3110100" cy="1896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377" name="Google Shape;1377;p38"/>
              <p:cNvSpPr/>
              <p:nvPr/>
            </p:nvSpPr>
            <p:spPr>
              <a:xfrm>
                <a:off x="3573150" y="6443550"/>
                <a:ext cx="2254150" cy="684450"/>
              </a:xfrm>
              <a:custGeom>
                <a:avLst/>
                <a:gdLst/>
                <a:ahLst/>
                <a:cxnLst/>
                <a:rect l="l" t="t" r="r" b="b"/>
                <a:pathLst>
                  <a:path w="90166" h="27378" extrusionOk="0">
                    <a:moveTo>
                      <a:pt x="83719" y="1"/>
                    </a:moveTo>
                    <a:lnTo>
                      <a:pt x="82039" y="46"/>
                    </a:lnTo>
                    <a:lnTo>
                      <a:pt x="80359" y="183"/>
                    </a:lnTo>
                    <a:lnTo>
                      <a:pt x="78815" y="410"/>
                    </a:lnTo>
                    <a:lnTo>
                      <a:pt x="77499" y="637"/>
                    </a:lnTo>
                    <a:lnTo>
                      <a:pt x="77045" y="682"/>
                    </a:lnTo>
                    <a:lnTo>
                      <a:pt x="76182" y="727"/>
                    </a:lnTo>
                    <a:lnTo>
                      <a:pt x="73503" y="818"/>
                    </a:lnTo>
                    <a:lnTo>
                      <a:pt x="69599" y="909"/>
                    </a:lnTo>
                    <a:lnTo>
                      <a:pt x="64741" y="909"/>
                    </a:lnTo>
                    <a:lnTo>
                      <a:pt x="52892" y="954"/>
                    </a:lnTo>
                    <a:lnTo>
                      <a:pt x="39589" y="909"/>
                    </a:lnTo>
                    <a:lnTo>
                      <a:pt x="14937" y="727"/>
                    </a:lnTo>
                    <a:lnTo>
                      <a:pt x="3859" y="637"/>
                    </a:lnTo>
                    <a:lnTo>
                      <a:pt x="2997" y="818"/>
                    </a:lnTo>
                    <a:lnTo>
                      <a:pt x="2361" y="954"/>
                    </a:lnTo>
                    <a:lnTo>
                      <a:pt x="1998" y="1136"/>
                    </a:lnTo>
                    <a:lnTo>
                      <a:pt x="1771" y="1318"/>
                    </a:lnTo>
                    <a:lnTo>
                      <a:pt x="1635" y="1499"/>
                    </a:lnTo>
                    <a:lnTo>
                      <a:pt x="1498" y="1772"/>
                    </a:lnTo>
                    <a:lnTo>
                      <a:pt x="1362" y="2089"/>
                    </a:lnTo>
                    <a:lnTo>
                      <a:pt x="1090" y="2498"/>
                    </a:lnTo>
                    <a:lnTo>
                      <a:pt x="999" y="2634"/>
                    </a:lnTo>
                    <a:lnTo>
                      <a:pt x="954" y="2952"/>
                    </a:lnTo>
                    <a:lnTo>
                      <a:pt x="772" y="3860"/>
                    </a:lnTo>
                    <a:lnTo>
                      <a:pt x="636" y="5177"/>
                    </a:lnTo>
                    <a:lnTo>
                      <a:pt x="454" y="6811"/>
                    </a:lnTo>
                    <a:lnTo>
                      <a:pt x="318" y="8718"/>
                    </a:lnTo>
                    <a:lnTo>
                      <a:pt x="227" y="10761"/>
                    </a:lnTo>
                    <a:lnTo>
                      <a:pt x="91" y="12985"/>
                    </a:lnTo>
                    <a:lnTo>
                      <a:pt x="46" y="15210"/>
                    </a:lnTo>
                    <a:lnTo>
                      <a:pt x="0" y="17480"/>
                    </a:lnTo>
                    <a:lnTo>
                      <a:pt x="0" y="19614"/>
                    </a:lnTo>
                    <a:lnTo>
                      <a:pt x="0" y="21611"/>
                    </a:lnTo>
                    <a:lnTo>
                      <a:pt x="91" y="23427"/>
                    </a:lnTo>
                    <a:lnTo>
                      <a:pt x="182" y="24926"/>
                    </a:lnTo>
                    <a:lnTo>
                      <a:pt x="273" y="25561"/>
                    </a:lnTo>
                    <a:lnTo>
                      <a:pt x="363" y="26106"/>
                    </a:lnTo>
                    <a:lnTo>
                      <a:pt x="454" y="26515"/>
                    </a:lnTo>
                    <a:lnTo>
                      <a:pt x="590" y="26832"/>
                    </a:lnTo>
                    <a:lnTo>
                      <a:pt x="727" y="27059"/>
                    </a:lnTo>
                    <a:lnTo>
                      <a:pt x="817" y="27105"/>
                    </a:lnTo>
                    <a:lnTo>
                      <a:pt x="863" y="27105"/>
                    </a:lnTo>
                    <a:lnTo>
                      <a:pt x="14619" y="27241"/>
                    </a:lnTo>
                    <a:lnTo>
                      <a:pt x="28058" y="27332"/>
                    </a:lnTo>
                    <a:lnTo>
                      <a:pt x="43448" y="27377"/>
                    </a:lnTo>
                    <a:lnTo>
                      <a:pt x="66194" y="27377"/>
                    </a:lnTo>
                    <a:lnTo>
                      <a:pt x="72777" y="27286"/>
                    </a:lnTo>
                    <a:lnTo>
                      <a:pt x="78452" y="27196"/>
                    </a:lnTo>
                    <a:lnTo>
                      <a:pt x="83038" y="27059"/>
                    </a:lnTo>
                    <a:lnTo>
                      <a:pt x="84808" y="26969"/>
                    </a:lnTo>
                    <a:lnTo>
                      <a:pt x="86261" y="26878"/>
                    </a:lnTo>
                    <a:lnTo>
                      <a:pt x="87305" y="26787"/>
                    </a:lnTo>
                    <a:lnTo>
                      <a:pt x="87895" y="26651"/>
                    </a:lnTo>
                    <a:lnTo>
                      <a:pt x="88122" y="26560"/>
                    </a:lnTo>
                    <a:lnTo>
                      <a:pt x="88304" y="26469"/>
                    </a:lnTo>
                    <a:lnTo>
                      <a:pt x="88486" y="26333"/>
                    </a:lnTo>
                    <a:lnTo>
                      <a:pt x="88622" y="26151"/>
                    </a:lnTo>
                    <a:lnTo>
                      <a:pt x="88940" y="25743"/>
                    </a:lnTo>
                    <a:lnTo>
                      <a:pt x="89167" y="25198"/>
                    </a:lnTo>
                    <a:lnTo>
                      <a:pt x="89394" y="24608"/>
                    </a:lnTo>
                    <a:lnTo>
                      <a:pt x="89621" y="23881"/>
                    </a:lnTo>
                    <a:lnTo>
                      <a:pt x="89757" y="23110"/>
                    </a:lnTo>
                    <a:lnTo>
                      <a:pt x="89893" y="22247"/>
                    </a:lnTo>
                    <a:lnTo>
                      <a:pt x="89984" y="21339"/>
                    </a:lnTo>
                    <a:lnTo>
                      <a:pt x="90075" y="20340"/>
                    </a:lnTo>
                    <a:lnTo>
                      <a:pt x="90165" y="18297"/>
                    </a:lnTo>
                    <a:lnTo>
                      <a:pt x="90120" y="16073"/>
                    </a:lnTo>
                    <a:lnTo>
                      <a:pt x="90029" y="13803"/>
                    </a:lnTo>
                    <a:lnTo>
                      <a:pt x="89893" y="11533"/>
                    </a:lnTo>
                    <a:lnTo>
                      <a:pt x="89711" y="9353"/>
                    </a:lnTo>
                    <a:lnTo>
                      <a:pt x="89484" y="7265"/>
                    </a:lnTo>
                    <a:lnTo>
                      <a:pt x="89257" y="5358"/>
                    </a:lnTo>
                    <a:lnTo>
                      <a:pt x="88985" y="3724"/>
                    </a:lnTo>
                    <a:lnTo>
                      <a:pt x="88758" y="2407"/>
                    </a:lnTo>
                    <a:lnTo>
                      <a:pt x="88531" y="1454"/>
                    </a:lnTo>
                    <a:lnTo>
                      <a:pt x="88440" y="1136"/>
                    </a:lnTo>
                    <a:lnTo>
                      <a:pt x="88349" y="954"/>
                    </a:lnTo>
                    <a:lnTo>
                      <a:pt x="88259" y="818"/>
                    </a:lnTo>
                    <a:lnTo>
                      <a:pt x="88122" y="727"/>
                    </a:lnTo>
                    <a:lnTo>
                      <a:pt x="87759" y="500"/>
                    </a:lnTo>
                    <a:lnTo>
                      <a:pt x="87305" y="319"/>
                    </a:lnTo>
                    <a:lnTo>
                      <a:pt x="86715" y="228"/>
                    </a:lnTo>
                    <a:lnTo>
                      <a:pt x="86079" y="92"/>
                    </a:lnTo>
                    <a:lnTo>
                      <a:pt x="85353" y="46"/>
                    </a:lnTo>
                    <a:lnTo>
                      <a:pt x="84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4129300" y="6596775"/>
                <a:ext cx="1364300" cy="372325"/>
              </a:xfrm>
              <a:custGeom>
                <a:avLst/>
                <a:gdLst/>
                <a:ahLst/>
                <a:cxnLst/>
                <a:rect l="l" t="t" r="r" b="b"/>
                <a:pathLst>
                  <a:path w="54572" h="14893" extrusionOk="0">
                    <a:moveTo>
                      <a:pt x="12531" y="1"/>
                    </a:moveTo>
                    <a:lnTo>
                      <a:pt x="8445" y="92"/>
                    </a:lnTo>
                    <a:lnTo>
                      <a:pt x="4994" y="183"/>
                    </a:lnTo>
                    <a:lnTo>
                      <a:pt x="3542" y="273"/>
                    </a:lnTo>
                    <a:lnTo>
                      <a:pt x="2316" y="364"/>
                    </a:lnTo>
                    <a:lnTo>
                      <a:pt x="1317" y="455"/>
                    </a:lnTo>
                    <a:lnTo>
                      <a:pt x="591" y="591"/>
                    </a:lnTo>
                    <a:lnTo>
                      <a:pt x="182" y="727"/>
                    </a:lnTo>
                    <a:lnTo>
                      <a:pt x="46" y="818"/>
                    </a:lnTo>
                    <a:lnTo>
                      <a:pt x="46" y="909"/>
                    </a:lnTo>
                    <a:lnTo>
                      <a:pt x="0" y="2634"/>
                    </a:lnTo>
                    <a:lnTo>
                      <a:pt x="46" y="4496"/>
                    </a:lnTo>
                    <a:lnTo>
                      <a:pt x="91" y="6629"/>
                    </a:lnTo>
                    <a:lnTo>
                      <a:pt x="182" y="8854"/>
                    </a:lnTo>
                    <a:lnTo>
                      <a:pt x="273" y="9898"/>
                    </a:lnTo>
                    <a:lnTo>
                      <a:pt x="364" y="10897"/>
                    </a:lnTo>
                    <a:lnTo>
                      <a:pt x="500" y="11805"/>
                    </a:lnTo>
                    <a:lnTo>
                      <a:pt x="681" y="12577"/>
                    </a:lnTo>
                    <a:lnTo>
                      <a:pt x="818" y="13167"/>
                    </a:lnTo>
                    <a:lnTo>
                      <a:pt x="954" y="13394"/>
                    </a:lnTo>
                    <a:lnTo>
                      <a:pt x="1045" y="13576"/>
                    </a:lnTo>
                    <a:lnTo>
                      <a:pt x="1135" y="13666"/>
                    </a:lnTo>
                    <a:lnTo>
                      <a:pt x="1272" y="13712"/>
                    </a:lnTo>
                    <a:lnTo>
                      <a:pt x="1816" y="13848"/>
                    </a:lnTo>
                    <a:lnTo>
                      <a:pt x="2588" y="13984"/>
                    </a:lnTo>
                    <a:lnTo>
                      <a:pt x="3587" y="14120"/>
                    </a:lnTo>
                    <a:lnTo>
                      <a:pt x="6175" y="14302"/>
                    </a:lnTo>
                    <a:lnTo>
                      <a:pt x="9534" y="14484"/>
                    </a:lnTo>
                    <a:lnTo>
                      <a:pt x="13394" y="14620"/>
                    </a:lnTo>
                    <a:lnTo>
                      <a:pt x="17752" y="14711"/>
                    </a:lnTo>
                    <a:lnTo>
                      <a:pt x="22383" y="14801"/>
                    </a:lnTo>
                    <a:lnTo>
                      <a:pt x="27150" y="14847"/>
                    </a:lnTo>
                    <a:lnTo>
                      <a:pt x="36548" y="14892"/>
                    </a:lnTo>
                    <a:lnTo>
                      <a:pt x="44856" y="14892"/>
                    </a:lnTo>
                    <a:lnTo>
                      <a:pt x="50894" y="14801"/>
                    </a:lnTo>
                    <a:lnTo>
                      <a:pt x="52756" y="14711"/>
                    </a:lnTo>
                    <a:lnTo>
                      <a:pt x="53573" y="14665"/>
                    </a:lnTo>
                    <a:lnTo>
                      <a:pt x="53754" y="14574"/>
                    </a:lnTo>
                    <a:lnTo>
                      <a:pt x="53891" y="14438"/>
                    </a:lnTo>
                    <a:lnTo>
                      <a:pt x="53981" y="14211"/>
                    </a:lnTo>
                    <a:lnTo>
                      <a:pt x="54118" y="13939"/>
                    </a:lnTo>
                    <a:lnTo>
                      <a:pt x="54299" y="13212"/>
                    </a:lnTo>
                    <a:lnTo>
                      <a:pt x="54390" y="12304"/>
                    </a:lnTo>
                    <a:lnTo>
                      <a:pt x="54481" y="11215"/>
                    </a:lnTo>
                    <a:lnTo>
                      <a:pt x="54526" y="10034"/>
                    </a:lnTo>
                    <a:lnTo>
                      <a:pt x="54572" y="8763"/>
                    </a:lnTo>
                    <a:lnTo>
                      <a:pt x="54572" y="7447"/>
                    </a:lnTo>
                    <a:lnTo>
                      <a:pt x="54481" y="4904"/>
                    </a:lnTo>
                    <a:lnTo>
                      <a:pt x="54390" y="2680"/>
                    </a:lnTo>
                    <a:lnTo>
                      <a:pt x="54254" y="546"/>
                    </a:lnTo>
                    <a:lnTo>
                      <a:pt x="45764" y="364"/>
                    </a:lnTo>
                    <a:lnTo>
                      <a:pt x="37047" y="183"/>
                    </a:lnTo>
                    <a:lnTo>
                      <a:pt x="27104" y="46"/>
                    </a:lnTo>
                    <a:lnTo>
                      <a:pt x="220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3735450" y="6449225"/>
                <a:ext cx="112400" cy="681025"/>
              </a:xfrm>
              <a:custGeom>
                <a:avLst/>
                <a:gdLst/>
                <a:ahLst/>
                <a:cxnLst/>
                <a:rect l="l" t="t" r="r" b="b"/>
                <a:pathLst>
                  <a:path w="4496" h="27241" extrusionOk="0">
                    <a:moveTo>
                      <a:pt x="2134" y="1"/>
                    </a:moveTo>
                    <a:lnTo>
                      <a:pt x="1726" y="46"/>
                    </a:lnTo>
                    <a:lnTo>
                      <a:pt x="1317" y="137"/>
                    </a:lnTo>
                    <a:lnTo>
                      <a:pt x="818" y="228"/>
                    </a:lnTo>
                    <a:lnTo>
                      <a:pt x="318" y="364"/>
                    </a:lnTo>
                    <a:lnTo>
                      <a:pt x="0" y="26969"/>
                    </a:lnTo>
                    <a:lnTo>
                      <a:pt x="500" y="27059"/>
                    </a:lnTo>
                    <a:lnTo>
                      <a:pt x="999" y="27150"/>
                    </a:lnTo>
                    <a:lnTo>
                      <a:pt x="1680" y="27196"/>
                    </a:lnTo>
                    <a:lnTo>
                      <a:pt x="2407" y="27241"/>
                    </a:lnTo>
                    <a:lnTo>
                      <a:pt x="3133" y="27241"/>
                    </a:lnTo>
                    <a:lnTo>
                      <a:pt x="3860" y="27150"/>
                    </a:lnTo>
                    <a:lnTo>
                      <a:pt x="4177" y="27059"/>
                    </a:lnTo>
                    <a:lnTo>
                      <a:pt x="4495" y="26969"/>
                    </a:lnTo>
                    <a:lnTo>
                      <a:pt x="4495" y="455"/>
                    </a:lnTo>
                    <a:lnTo>
                      <a:pt x="4223" y="319"/>
                    </a:lnTo>
                    <a:lnTo>
                      <a:pt x="3905" y="228"/>
                    </a:lnTo>
                    <a:lnTo>
                      <a:pt x="3451" y="92"/>
                    </a:lnTo>
                    <a:lnTo>
                      <a:pt x="28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3930675" y="6448100"/>
                <a:ext cx="112375" cy="682150"/>
              </a:xfrm>
              <a:custGeom>
                <a:avLst/>
                <a:gdLst/>
                <a:ahLst/>
                <a:cxnLst/>
                <a:rect l="l" t="t" r="r" b="b"/>
                <a:pathLst>
                  <a:path w="4495" h="27286" extrusionOk="0">
                    <a:moveTo>
                      <a:pt x="1953" y="1"/>
                    </a:moveTo>
                    <a:lnTo>
                      <a:pt x="1589" y="46"/>
                    </a:lnTo>
                    <a:lnTo>
                      <a:pt x="1226" y="91"/>
                    </a:lnTo>
                    <a:lnTo>
                      <a:pt x="863" y="228"/>
                    </a:lnTo>
                    <a:lnTo>
                      <a:pt x="500" y="364"/>
                    </a:lnTo>
                    <a:lnTo>
                      <a:pt x="137" y="591"/>
                    </a:lnTo>
                    <a:lnTo>
                      <a:pt x="0" y="27059"/>
                    </a:lnTo>
                    <a:lnTo>
                      <a:pt x="500" y="27104"/>
                    </a:lnTo>
                    <a:lnTo>
                      <a:pt x="1726" y="27241"/>
                    </a:lnTo>
                    <a:lnTo>
                      <a:pt x="2452" y="27286"/>
                    </a:lnTo>
                    <a:lnTo>
                      <a:pt x="3178" y="27286"/>
                    </a:lnTo>
                    <a:lnTo>
                      <a:pt x="3905" y="27195"/>
                    </a:lnTo>
                    <a:lnTo>
                      <a:pt x="4223" y="27150"/>
                    </a:lnTo>
                    <a:lnTo>
                      <a:pt x="4495" y="27059"/>
                    </a:lnTo>
                    <a:lnTo>
                      <a:pt x="4313" y="591"/>
                    </a:lnTo>
                    <a:lnTo>
                      <a:pt x="3950" y="409"/>
                    </a:lnTo>
                    <a:lnTo>
                      <a:pt x="3496" y="228"/>
                    </a:lnTo>
                    <a:lnTo>
                      <a:pt x="2951" y="91"/>
                    </a:lnTo>
                    <a:lnTo>
                      <a:pt x="23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3554975" y="5828400"/>
                <a:ext cx="2258700" cy="649225"/>
              </a:xfrm>
              <a:custGeom>
                <a:avLst/>
                <a:gdLst/>
                <a:ahLst/>
                <a:cxnLst/>
                <a:rect l="l" t="t" r="r" b="b"/>
                <a:pathLst>
                  <a:path w="90348" h="25969" extrusionOk="0">
                    <a:moveTo>
                      <a:pt x="3860" y="0"/>
                    </a:moveTo>
                    <a:lnTo>
                      <a:pt x="2997" y="182"/>
                    </a:lnTo>
                    <a:lnTo>
                      <a:pt x="2407" y="318"/>
                    </a:lnTo>
                    <a:lnTo>
                      <a:pt x="1998" y="499"/>
                    </a:lnTo>
                    <a:lnTo>
                      <a:pt x="1771" y="636"/>
                    </a:lnTo>
                    <a:lnTo>
                      <a:pt x="1635" y="863"/>
                    </a:lnTo>
                    <a:lnTo>
                      <a:pt x="1499" y="1090"/>
                    </a:lnTo>
                    <a:lnTo>
                      <a:pt x="1363" y="1407"/>
                    </a:lnTo>
                    <a:lnTo>
                      <a:pt x="1090" y="1816"/>
                    </a:lnTo>
                    <a:lnTo>
                      <a:pt x="1045" y="1952"/>
                    </a:lnTo>
                    <a:lnTo>
                      <a:pt x="954" y="2270"/>
                    </a:lnTo>
                    <a:lnTo>
                      <a:pt x="773" y="3133"/>
                    </a:lnTo>
                    <a:lnTo>
                      <a:pt x="636" y="4404"/>
                    </a:lnTo>
                    <a:lnTo>
                      <a:pt x="455" y="5993"/>
                    </a:lnTo>
                    <a:lnTo>
                      <a:pt x="319" y="7854"/>
                    </a:lnTo>
                    <a:lnTo>
                      <a:pt x="228" y="9852"/>
                    </a:lnTo>
                    <a:lnTo>
                      <a:pt x="137" y="11986"/>
                    </a:lnTo>
                    <a:lnTo>
                      <a:pt x="46" y="14165"/>
                    </a:lnTo>
                    <a:lnTo>
                      <a:pt x="1" y="16344"/>
                    </a:lnTo>
                    <a:lnTo>
                      <a:pt x="1" y="18433"/>
                    </a:lnTo>
                    <a:lnTo>
                      <a:pt x="1" y="20385"/>
                    </a:lnTo>
                    <a:lnTo>
                      <a:pt x="92" y="22110"/>
                    </a:lnTo>
                    <a:lnTo>
                      <a:pt x="228" y="23563"/>
                    </a:lnTo>
                    <a:lnTo>
                      <a:pt x="273" y="24198"/>
                    </a:lnTo>
                    <a:lnTo>
                      <a:pt x="364" y="24698"/>
                    </a:lnTo>
                    <a:lnTo>
                      <a:pt x="500" y="25106"/>
                    </a:lnTo>
                    <a:lnTo>
                      <a:pt x="591" y="25424"/>
                    </a:lnTo>
                    <a:lnTo>
                      <a:pt x="727" y="25606"/>
                    </a:lnTo>
                    <a:lnTo>
                      <a:pt x="818" y="25651"/>
                    </a:lnTo>
                    <a:lnTo>
                      <a:pt x="909" y="25697"/>
                    </a:lnTo>
                    <a:lnTo>
                      <a:pt x="14620" y="25787"/>
                    </a:lnTo>
                    <a:lnTo>
                      <a:pt x="28058" y="25878"/>
                    </a:lnTo>
                    <a:lnTo>
                      <a:pt x="43449" y="25969"/>
                    </a:lnTo>
                    <a:lnTo>
                      <a:pt x="58976" y="25969"/>
                    </a:lnTo>
                    <a:lnTo>
                      <a:pt x="66195" y="25924"/>
                    </a:lnTo>
                    <a:lnTo>
                      <a:pt x="72778" y="25878"/>
                    </a:lnTo>
                    <a:lnTo>
                      <a:pt x="78453" y="25787"/>
                    </a:lnTo>
                    <a:lnTo>
                      <a:pt x="83038" y="25651"/>
                    </a:lnTo>
                    <a:lnTo>
                      <a:pt x="84854" y="25560"/>
                    </a:lnTo>
                    <a:lnTo>
                      <a:pt x="86262" y="25470"/>
                    </a:lnTo>
                    <a:lnTo>
                      <a:pt x="87306" y="25379"/>
                    </a:lnTo>
                    <a:lnTo>
                      <a:pt x="87941" y="25243"/>
                    </a:lnTo>
                    <a:lnTo>
                      <a:pt x="88123" y="25152"/>
                    </a:lnTo>
                    <a:lnTo>
                      <a:pt x="88305" y="25061"/>
                    </a:lnTo>
                    <a:lnTo>
                      <a:pt x="88668" y="24789"/>
                    </a:lnTo>
                    <a:lnTo>
                      <a:pt x="88940" y="24380"/>
                    </a:lnTo>
                    <a:lnTo>
                      <a:pt x="89213" y="23926"/>
                    </a:lnTo>
                    <a:lnTo>
                      <a:pt x="89440" y="23336"/>
                    </a:lnTo>
                    <a:lnTo>
                      <a:pt x="89667" y="22700"/>
                    </a:lnTo>
                    <a:lnTo>
                      <a:pt x="89848" y="22019"/>
                    </a:lnTo>
                    <a:lnTo>
                      <a:pt x="89984" y="21247"/>
                    </a:lnTo>
                    <a:lnTo>
                      <a:pt x="90075" y="20430"/>
                    </a:lnTo>
                    <a:lnTo>
                      <a:pt x="90166" y="19522"/>
                    </a:lnTo>
                    <a:lnTo>
                      <a:pt x="90302" y="17661"/>
                    </a:lnTo>
                    <a:lnTo>
                      <a:pt x="90348" y="15663"/>
                    </a:lnTo>
                    <a:lnTo>
                      <a:pt x="90302" y="13620"/>
                    </a:lnTo>
                    <a:lnTo>
                      <a:pt x="90166" y="11623"/>
                    </a:lnTo>
                    <a:lnTo>
                      <a:pt x="90030" y="9625"/>
                    </a:lnTo>
                    <a:lnTo>
                      <a:pt x="89848" y="7764"/>
                    </a:lnTo>
                    <a:lnTo>
                      <a:pt x="89621" y="6038"/>
                    </a:lnTo>
                    <a:lnTo>
                      <a:pt x="89394" y="4540"/>
                    </a:lnTo>
                    <a:lnTo>
                      <a:pt x="89213" y="3360"/>
                    </a:lnTo>
                    <a:lnTo>
                      <a:pt x="88986" y="2497"/>
                    </a:lnTo>
                    <a:lnTo>
                      <a:pt x="88895" y="2225"/>
                    </a:lnTo>
                    <a:lnTo>
                      <a:pt x="88804" y="2043"/>
                    </a:lnTo>
                    <a:lnTo>
                      <a:pt x="88622" y="1771"/>
                    </a:lnTo>
                    <a:lnTo>
                      <a:pt x="88305" y="1544"/>
                    </a:lnTo>
                    <a:lnTo>
                      <a:pt x="87896" y="1317"/>
                    </a:lnTo>
                    <a:lnTo>
                      <a:pt x="87397" y="1135"/>
                    </a:lnTo>
                    <a:lnTo>
                      <a:pt x="86852" y="953"/>
                    </a:lnTo>
                    <a:lnTo>
                      <a:pt x="86216" y="772"/>
                    </a:lnTo>
                    <a:lnTo>
                      <a:pt x="85535" y="636"/>
                    </a:lnTo>
                    <a:lnTo>
                      <a:pt x="84763" y="499"/>
                    </a:lnTo>
                    <a:lnTo>
                      <a:pt x="83129" y="272"/>
                    </a:lnTo>
                    <a:lnTo>
                      <a:pt x="81313" y="91"/>
                    </a:lnTo>
                    <a:lnTo>
                      <a:pt x="79451" y="45"/>
                    </a:lnTo>
                    <a:lnTo>
                      <a:pt x="77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3513000" y="5946425"/>
                <a:ext cx="1968125" cy="466525"/>
              </a:xfrm>
              <a:custGeom>
                <a:avLst/>
                <a:gdLst/>
                <a:ahLst/>
                <a:cxnLst/>
                <a:rect l="l" t="t" r="r" b="b"/>
                <a:pathLst>
                  <a:path w="78725" h="18661" extrusionOk="0">
                    <a:moveTo>
                      <a:pt x="2134" y="1"/>
                    </a:moveTo>
                    <a:lnTo>
                      <a:pt x="1907" y="46"/>
                    </a:lnTo>
                    <a:lnTo>
                      <a:pt x="1680" y="228"/>
                    </a:lnTo>
                    <a:lnTo>
                      <a:pt x="1453" y="500"/>
                    </a:lnTo>
                    <a:lnTo>
                      <a:pt x="1271" y="818"/>
                    </a:lnTo>
                    <a:lnTo>
                      <a:pt x="1090" y="1227"/>
                    </a:lnTo>
                    <a:lnTo>
                      <a:pt x="908" y="1681"/>
                    </a:lnTo>
                    <a:lnTo>
                      <a:pt x="772" y="2225"/>
                    </a:lnTo>
                    <a:lnTo>
                      <a:pt x="636" y="2770"/>
                    </a:lnTo>
                    <a:lnTo>
                      <a:pt x="363" y="4087"/>
                    </a:lnTo>
                    <a:lnTo>
                      <a:pt x="227" y="5494"/>
                    </a:lnTo>
                    <a:lnTo>
                      <a:pt x="91" y="7038"/>
                    </a:lnTo>
                    <a:lnTo>
                      <a:pt x="0" y="8627"/>
                    </a:lnTo>
                    <a:lnTo>
                      <a:pt x="0" y="10216"/>
                    </a:lnTo>
                    <a:lnTo>
                      <a:pt x="45" y="11805"/>
                    </a:lnTo>
                    <a:lnTo>
                      <a:pt x="136" y="13258"/>
                    </a:lnTo>
                    <a:lnTo>
                      <a:pt x="272" y="14620"/>
                    </a:lnTo>
                    <a:lnTo>
                      <a:pt x="454" y="15800"/>
                    </a:lnTo>
                    <a:lnTo>
                      <a:pt x="681" y="16799"/>
                    </a:lnTo>
                    <a:lnTo>
                      <a:pt x="817" y="17162"/>
                    </a:lnTo>
                    <a:lnTo>
                      <a:pt x="999" y="17480"/>
                    </a:lnTo>
                    <a:lnTo>
                      <a:pt x="1135" y="17752"/>
                    </a:lnTo>
                    <a:lnTo>
                      <a:pt x="1317" y="17888"/>
                    </a:lnTo>
                    <a:lnTo>
                      <a:pt x="1453" y="17934"/>
                    </a:lnTo>
                    <a:lnTo>
                      <a:pt x="1680" y="18025"/>
                    </a:lnTo>
                    <a:lnTo>
                      <a:pt x="2406" y="18115"/>
                    </a:lnTo>
                    <a:lnTo>
                      <a:pt x="3496" y="18206"/>
                    </a:lnTo>
                    <a:lnTo>
                      <a:pt x="4903" y="18297"/>
                    </a:lnTo>
                    <a:lnTo>
                      <a:pt x="8581" y="18433"/>
                    </a:lnTo>
                    <a:lnTo>
                      <a:pt x="13257" y="18524"/>
                    </a:lnTo>
                    <a:lnTo>
                      <a:pt x="18705" y="18615"/>
                    </a:lnTo>
                    <a:lnTo>
                      <a:pt x="24789" y="18660"/>
                    </a:lnTo>
                    <a:lnTo>
                      <a:pt x="31281" y="18660"/>
                    </a:lnTo>
                    <a:lnTo>
                      <a:pt x="38000" y="18615"/>
                    </a:lnTo>
                    <a:lnTo>
                      <a:pt x="44719" y="18569"/>
                    </a:lnTo>
                    <a:lnTo>
                      <a:pt x="51302" y="18479"/>
                    </a:lnTo>
                    <a:lnTo>
                      <a:pt x="57477" y="18388"/>
                    </a:lnTo>
                    <a:lnTo>
                      <a:pt x="63107" y="18252"/>
                    </a:lnTo>
                    <a:lnTo>
                      <a:pt x="67964" y="18070"/>
                    </a:lnTo>
                    <a:lnTo>
                      <a:pt x="71869" y="17888"/>
                    </a:lnTo>
                    <a:lnTo>
                      <a:pt x="73412" y="17798"/>
                    </a:lnTo>
                    <a:lnTo>
                      <a:pt x="74638" y="17707"/>
                    </a:lnTo>
                    <a:lnTo>
                      <a:pt x="75546" y="17616"/>
                    </a:lnTo>
                    <a:lnTo>
                      <a:pt x="76091" y="17480"/>
                    </a:lnTo>
                    <a:lnTo>
                      <a:pt x="76409" y="17344"/>
                    </a:lnTo>
                    <a:lnTo>
                      <a:pt x="76727" y="17117"/>
                    </a:lnTo>
                    <a:lnTo>
                      <a:pt x="76999" y="16844"/>
                    </a:lnTo>
                    <a:lnTo>
                      <a:pt x="77271" y="16526"/>
                    </a:lnTo>
                    <a:lnTo>
                      <a:pt x="77498" y="16118"/>
                    </a:lnTo>
                    <a:lnTo>
                      <a:pt x="77680" y="15709"/>
                    </a:lnTo>
                    <a:lnTo>
                      <a:pt x="77862" y="15210"/>
                    </a:lnTo>
                    <a:lnTo>
                      <a:pt x="78043" y="14710"/>
                    </a:lnTo>
                    <a:lnTo>
                      <a:pt x="78316" y="13530"/>
                    </a:lnTo>
                    <a:lnTo>
                      <a:pt x="78497" y="12304"/>
                    </a:lnTo>
                    <a:lnTo>
                      <a:pt x="78633" y="10988"/>
                    </a:lnTo>
                    <a:lnTo>
                      <a:pt x="78724" y="9626"/>
                    </a:lnTo>
                    <a:lnTo>
                      <a:pt x="78724" y="8264"/>
                    </a:lnTo>
                    <a:lnTo>
                      <a:pt x="78679" y="6947"/>
                    </a:lnTo>
                    <a:lnTo>
                      <a:pt x="78633" y="5676"/>
                    </a:lnTo>
                    <a:lnTo>
                      <a:pt x="78497" y="4541"/>
                    </a:lnTo>
                    <a:lnTo>
                      <a:pt x="78361" y="3542"/>
                    </a:lnTo>
                    <a:lnTo>
                      <a:pt x="78225" y="2679"/>
                    </a:lnTo>
                    <a:lnTo>
                      <a:pt x="78089" y="2044"/>
                    </a:lnTo>
                    <a:lnTo>
                      <a:pt x="77952" y="1635"/>
                    </a:lnTo>
                    <a:lnTo>
                      <a:pt x="77816" y="1544"/>
                    </a:lnTo>
                    <a:lnTo>
                      <a:pt x="77635" y="1499"/>
                    </a:lnTo>
                    <a:lnTo>
                      <a:pt x="76954" y="1363"/>
                    </a:lnTo>
                    <a:lnTo>
                      <a:pt x="75864" y="1272"/>
                    </a:lnTo>
                    <a:lnTo>
                      <a:pt x="74457" y="1136"/>
                    </a:lnTo>
                    <a:lnTo>
                      <a:pt x="70643" y="954"/>
                    </a:lnTo>
                    <a:lnTo>
                      <a:pt x="65740" y="773"/>
                    </a:lnTo>
                    <a:lnTo>
                      <a:pt x="59974" y="591"/>
                    </a:lnTo>
                    <a:lnTo>
                      <a:pt x="53572" y="455"/>
                    </a:lnTo>
                    <a:lnTo>
                      <a:pt x="39725" y="273"/>
                    </a:lnTo>
                    <a:lnTo>
                      <a:pt x="25878" y="137"/>
                    </a:lnTo>
                    <a:lnTo>
                      <a:pt x="13847" y="46"/>
                    </a:lnTo>
                    <a:lnTo>
                      <a:pt x="2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3566325" y="6046300"/>
                <a:ext cx="1889825" cy="15925"/>
              </a:xfrm>
              <a:custGeom>
                <a:avLst/>
                <a:gdLst/>
                <a:ahLst/>
                <a:cxnLst/>
                <a:rect l="l" t="t" r="r" b="b"/>
                <a:pathLst>
                  <a:path w="75593" h="637" extrusionOk="0">
                    <a:moveTo>
                      <a:pt x="31736" y="1"/>
                    </a:moveTo>
                    <a:lnTo>
                      <a:pt x="23291" y="137"/>
                    </a:lnTo>
                    <a:lnTo>
                      <a:pt x="12804" y="273"/>
                    </a:lnTo>
                    <a:lnTo>
                      <a:pt x="1" y="410"/>
                    </a:lnTo>
                    <a:lnTo>
                      <a:pt x="1" y="637"/>
                    </a:lnTo>
                    <a:lnTo>
                      <a:pt x="12804" y="500"/>
                    </a:lnTo>
                    <a:lnTo>
                      <a:pt x="23291" y="364"/>
                    </a:lnTo>
                    <a:lnTo>
                      <a:pt x="31736" y="228"/>
                    </a:lnTo>
                    <a:lnTo>
                      <a:pt x="33007" y="183"/>
                    </a:lnTo>
                    <a:lnTo>
                      <a:pt x="34551" y="228"/>
                    </a:lnTo>
                    <a:lnTo>
                      <a:pt x="38500" y="364"/>
                    </a:lnTo>
                    <a:lnTo>
                      <a:pt x="44085" y="546"/>
                    </a:lnTo>
                    <a:lnTo>
                      <a:pt x="47126" y="591"/>
                    </a:lnTo>
                    <a:lnTo>
                      <a:pt x="50304" y="637"/>
                    </a:lnTo>
                    <a:lnTo>
                      <a:pt x="53346" y="591"/>
                    </a:lnTo>
                    <a:lnTo>
                      <a:pt x="75592" y="228"/>
                    </a:lnTo>
                    <a:lnTo>
                      <a:pt x="75592" y="1"/>
                    </a:lnTo>
                    <a:lnTo>
                      <a:pt x="53346" y="410"/>
                    </a:lnTo>
                    <a:lnTo>
                      <a:pt x="49351" y="410"/>
                    </a:lnTo>
                    <a:lnTo>
                      <a:pt x="45492" y="364"/>
                    </a:lnTo>
                    <a:lnTo>
                      <a:pt x="41860" y="273"/>
                    </a:lnTo>
                    <a:lnTo>
                      <a:pt x="38500" y="137"/>
                    </a:lnTo>
                    <a:lnTo>
                      <a:pt x="345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3540225" y="6113275"/>
                <a:ext cx="1911375" cy="54500"/>
              </a:xfrm>
              <a:custGeom>
                <a:avLst/>
                <a:gdLst/>
                <a:ahLst/>
                <a:cxnLst/>
                <a:rect l="l" t="t" r="r" b="b"/>
                <a:pathLst>
                  <a:path w="76455" h="2180" extrusionOk="0">
                    <a:moveTo>
                      <a:pt x="76409" y="1"/>
                    </a:moveTo>
                    <a:lnTo>
                      <a:pt x="75592" y="91"/>
                    </a:lnTo>
                    <a:lnTo>
                      <a:pt x="74003" y="182"/>
                    </a:lnTo>
                    <a:lnTo>
                      <a:pt x="69055" y="409"/>
                    </a:lnTo>
                    <a:lnTo>
                      <a:pt x="54980" y="954"/>
                    </a:lnTo>
                    <a:lnTo>
                      <a:pt x="42087" y="1453"/>
                    </a:lnTo>
                    <a:lnTo>
                      <a:pt x="37547" y="1680"/>
                    </a:lnTo>
                    <a:lnTo>
                      <a:pt x="35958" y="1771"/>
                    </a:lnTo>
                    <a:lnTo>
                      <a:pt x="35004" y="1862"/>
                    </a:lnTo>
                    <a:lnTo>
                      <a:pt x="34051" y="1907"/>
                    </a:lnTo>
                    <a:lnTo>
                      <a:pt x="32553" y="1953"/>
                    </a:lnTo>
                    <a:lnTo>
                      <a:pt x="28149" y="1998"/>
                    </a:lnTo>
                    <a:lnTo>
                      <a:pt x="22519" y="1953"/>
                    </a:lnTo>
                    <a:lnTo>
                      <a:pt x="16345" y="1907"/>
                    </a:lnTo>
                    <a:lnTo>
                      <a:pt x="5131" y="1726"/>
                    </a:lnTo>
                    <a:lnTo>
                      <a:pt x="1" y="1635"/>
                    </a:lnTo>
                    <a:lnTo>
                      <a:pt x="1" y="1862"/>
                    </a:lnTo>
                    <a:lnTo>
                      <a:pt x="10306" y="2044"/>
                    </a:lnTo>
                    <a:lnTo>
                      <a:pt x="19432" y="2134"/>
                    </a:lnTo>
                    <a:lnTo>
                      <a:pt x="28103" y="2180"/>
                    </a:lnTo>
                    <a:lnTo>
                      <a:pt x="32553" y="2180"/>
                    </a:lnTo>
                    <a:lnTo>
                      <a:pt x="34096" y="2134"/>
                    </a:lnTo>
                    <a:lnTo>
                      <a:pt x="35050" y="2044"/>
                    </a:lnTo>
                    <a:lnTo>
                      <a:pt x="36003" y="1998"/>
                    </a:lnTo>
                    <a:lnTo>
                      <a:pt x="37547" y="1907"/>
                    </a:lnTo>
                    <a:lnTo>
                      <a:pt x="42132" y="1680"/>
                    </a:lnTo>
                    <a:lnTo>
                      <a:pt x="55026" y="1181"/>
                    </a:lnTo>
                    <a:lnTo>
                      <a:pt x="69055" y="636"/>
                    </a:lnTo>
                    <a:lnTo>
                      <a:pt x="74049" y="409"/>
                    </a:lnTo>
                    <a:lnTo>
                      <a:pt x="75638" y="273"/>
                    </a:lnTo>
                    <a:lnTo>
                      <a:pt x="76455" y="182"/>
                    </a:lnTo>
                    <a:lnTo>
                      <a:pt x="764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3535700" y="6200675"/>
                <a:ext cx="1926125" cy="45425"/>
              </a:xfrm>
              <a:custGeom>
                <a:avLst/>
                <a:gdLst/>
                <a:ahLst/>
                <a:cxnLst/>
                <a:rect l="l" t="t" r="r" b="b"/>
                <a:pathLst>
                  <a:path w="77045" h="1817" extrusionOk="0">
                    <a:moveTo>
                      <a:pt x="75319" y="0"/>
                    </a:moveTo>
                    <a:lnTo>
                      <a:pt x="71052" y="91"/>
                    </a:lnTo>
                    <a:lnTo>
                      <a:pt x="57885" y="500"/>
                    </a:lnTo>
                    <a:lnTo>
                      <a:pt x="43312" y="1045"/>
                    </a:lnTo>
                    <a:lnTo>
                      <a:pt x="33142" y="1453"/>
                    </a:lnTo>
                    <a:lnTo>
                      <a:pt x="29056" y="1544"/>
                    </a:lnTo>
                    <a:lnTo>
                      <a:pt x="24062" y="1635"/>
                    </a:lnTo>
                    <a:lnTo>
                      <a:pt x="18614" y="1635"/>
                    </a:lnTo>
                    <a:lnTo>
                      <a:pt x="13166" y="1589"/>
                    </a:lnTo>
                    <a:lnTo>
                      <a:pt x="3950" y="1499"/>
                    </a:lnTo>
                    <a:lnTo>
                      <a:pt x="0" y="1453"/>
                    </a:lnTo>
                    <a:lnTo>
                      <a:pt x="0" y="1635"/>
                    </a:lnTo>
                    <a:lnTo>
                      <a:pt x="6583" y="1726"/>
                    </a:lnTo>
                    <a:lnTo>
                      <a:pt x="13075" y="1816"/>
                    </a:lnTo>
                    <a:lnTo>
                      <a:pt x="27422" y="1816"/>
                    </a:lnTo>
                    <a:lnTo>
                      <a:pt x="30509" y="1726"/>
                    </a:lnTo>
                    <a:lnTo>
                      <a:pt x="33142" y="1635"/>
                    </a:lnTo>
                    <a:lnTo>
                      <a:pt x="44356" y="1226"/>
                    </a:lnTo>
                    <a:lnTo>
                      <a:pt x="58748" y="681"/>
                    </a:lnTo>
                    <a:lnTo>
                      <a:pt x="71324" y="273"/>
                    </a:lnTo>
                    <a:lnTo>
                      <a:pt x="75319" y="182"/>
                    </a:lnTo>
                    <a:lnTo>
                      <a:pt x="76500" y="182"/>
                    </a:lnTo>
                    <a:lnTo>
                      <a:pt x="76999" y="227"/>
                    </a:lnTo>
                    <a:lnTo>
                      <a:pt x="7704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3566325" y="6277850"/>
                <a:ext cx="1895500" cy="54500"/>
              </a:xfrm>
              <a:custGeom>
                <a:avLst/>
                <a:gdLst/>
                <a:ahLst/>
                <a:cxnLst/>
                <a:rect l="l" t="t" r="r" b="b"/>
                <a:pathLst>
                  <a:path w="75820" h="2180" extrusionOk="0">
                    <a:moveTo>
                      <a:pt x="75774" y="1"/>
                    </a:moveTo>
                    <a:lnTo>
                      <a:pt x="75229" y="182"/>
                    </a:lnTo>
                    <a:lnTo>
                      <a:pt x="74503" y="318"/>
                    </a:lnTo>
                    <a:lnTo>
                      <a:pt x="73595" y="455"/>
                    </a:lnTo>
                    <a:lnTo>
                      <a:pt x="72505" y="545"/>
                    </a:lnTo>
                    <a:lnTo>
                      <a:pt x="69917" y="772"/>
                    </a:lnTo>
                    <a:lnTo>
                      <a:pt x="66739" y="909"/>
                    </a:lnTo>
                    <a:lnTo>
                      <a:pt x="63244" y="999"/>
                    </a:lnTo>
                    <a:lnTo>
                      <a:pt x="59475" y="1090"/>
                    </a:lnTo>
                    <a:lnTo>
                      <a:pt x="51666" y="1226"/>
                    </a:lnTo>
                    <a:lnTo>
                      <a:pt x="43086" y="1408"/>
                    </a:lnTo>
                    <a:lnTo>
                      <a:pt x="39545" y="1499"/>
                    </a:lnTo>
                    <a:lnTo>
                      <a:pt x="36866" y="1635"/>
                    </a:lnTo>
                    <a:lnTo>
                      <a:pt x="35186" y="1771"/>
                    </a:lnTo>
                    <a:lnTo>
                      <a:pt x="33052" y="1862"/>
                    </a:lnTo>
                    <a:lnTo>
                      <a:pt x="27877" y="1953"/>
                    </a:lnTo>
                    <a:lnTo>
                      <a:pt x="21884" y="1998"/>
                    </a:lnTo>
                    <a:lnTo>
                      <a:pt x="15619" y="1998"/>
                    </a:lnTo>
                    <a:lnTo>
                      <a:pt x="4813" y="1907"/>
                    </a:lnTo>
                    <a:lnTo>
                      <a:pt x="1" y="1862"/>
                    </a:lnTo>
                    <a:lnTo>
                      <a:pt x="1" y="2089"/>
                    </a:lnTo>
                    <a:lnTo>
                      <a:pt x="6039" y="2134"/>
                    </a:lnTo>
                    <a:lnTo>
                      <a:pt x="12077" y="2180"/>
                    </a:lnTo>
                    <a:lnTo>
                      <a:pt x="24426" y="2180"/>
                    </a:lnTo>
                    <a:lnTo>
                      <a:pt x="29420" y="2134"/>
                    </a:lnTo>
                    <a:lnTo>
                      <a:pt x="33688" y="2044"/>
                    </a:lnTo>
                    <a:lnTo>
                      <a:pt x="35459" y="1953"/>
                    </a:lnTo>
                    <a:lnTo>
                      <a:pt x="36866" y="1862"/>
                    </a:lnTo>
                    <a:lnTo>
                      <a:pt x="39590" y="1726"/>
                    </a:lnTo>
                    <a:lnTo>
                      <a:pt x="43086" y="1590"/>
                    </a:lnTo>
                    <a:lnTo>
                      <a:pt x="51712" y="1453"/>
                    </a:lnTo>
                    <a:lnTo>
                      <a:pt x="59475" y="1317"/>
                    </a:lnTo>
                    <a:lnTo>
                      <a:pt x="63289" y="1226"/>
                    </a:lnTo>
                    <a:lnTo>
                      <a:pt x="66785" y="1090"/>
                    </a:lnTo>
                    <a:lnTo>
                      <a:pt x="69917" y="954"/>
                    </a:lnTo>
                    <a:lnTo>
                      <a:pt x="72596" y="772"/>
                    </a:lnTo>
                    <a:lnTo>
                      <a:pt x="73686" y="636"/>
                    </a:lnTo>
                    <a:lnTo>
                      <a:pt x="74594" y="500"/>
                    </a:lnTo>
                    <a:lnTo>
                      <a:pt x="75320" y="364"/>
                    </a:lnTo>
                    <a:lnTo>
                      <a:pt x="75819" y="228"/>
                    </a:lnTo>
                    <a:lnTo>
                      <a:pt x="7577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4878400" y="6030425"/>
                <a:ext cx="346200" cy="275825"/>
              </a:xfrm>
              <a:custGeom>
                <a:avLst/>
                <a:gdLst/>
                <a:ahLst/>
                <a:cxnLst/>
                <a:rect l="l" t="t" r="r" b="b"/>
                <a:pathLst>
                  <a:path w="13848" h="11033" extrusionOk="0">
                    <a:moveTo>
                      <a:pt x="9762" y="0"/>
                    </a:moveTo>
                    <a:lnTo>
                      <a:pt x="7310" y="137"/>
                    </a:lnTo>
                    <a:lnTo>
                      <a:pt x="4813" y="318"/>
                    </a:lnTo>
                    <a:lnTo>
                      <a:pt x="2588" y="545"/>
                    </a:lnTo>
                    <a:lnTo>
                      <a:pt x="863" y="772"/>
                    </a:lnTo>
                    <a:lnTo>
                      <a:pt x="318" y="863"/>
                    </a:lnTo>
                    <a:lnTo>
                      <a:pt x="46" y="954"/>
                    </a:lnTo>
                    <a:lnTo>
                      <a:pt x="1" y="999"/>
                    </a:lnTo>
                    <a:lnTo>
                      <a:pt x="1" y="1135"/>
                    </a:lnTo>
                    <a:lnTo>
                      <a:pt x="91" y="1499"/>
                    </a:lnTo>
                    <a:lnTo>
                      <a:pt x="364" y="2043"/>
                    </a:lnTo>
                    <a:lnTo>
                      <a:pt x="727" y="2679"/>
                    </a:lnTo>
                    <a:lnTo>
                      <a:pt x="1771" y="4313"/>
                    </a:lnTo>
                    <a:lnTo>
                      <a:pt x="3042" y="6129"/>
                    </a:lnTo>
                    <a:lnTo>
                      <a:pt x="4314" y="7945"/>
                    </a:lnTo>
                    <a:lnTo>
                      <a:pt x="5494" y="9534"/>
                    </a:lnTo>
                    <a:lnTo>
                      <a:pt x="6629" y="11033"/>
                    </a:lnTo>
                    <a:lnTo>
                      <a:pt x="6720" y="11033"/>
                    </a:lnTo>
                    <a:lnTo>
                      <a:pt x="6856" y="10942"/>
                    </a:lnTo>
                    <a:lnTo>
                      <a:pt x="7174" y="10624"/>
                    </a:lnTo>
                    <a:lnTo>
                      <a:pt x="7583" y="10170"/>
                    </a:lnTo>
                    <a:lnTo>
                      <a:pt x="8082" y="9580"/>
                    </a:lnTo>
                    <a:lnTo>
                      <a:pt x="9217" y="8036"/>
                    </a:lnTo>
                    <a:lnTo>
                      <a:pt x="10488" y="6266"/>
                    </a:lnTo>
                    <a:lnTo>
                      <a:pt x="11669" y="4404"/>
                    </a:lnTo>
                    <a:lnTo>
                      <a:pt x="12758" y="2679"/>
                    </a:lnTo>
                    <a:lnTo>
                      <a:pt x="13485" y="1317"/>
                    </a:lnTo>
                    <a:lnTo>
                      <a:pt x="13757" y="863"/>
                    </a:lnTo>
                    <a:lnTo>
                      <a:pt x="13848" y="545"/>
                    </a:lnTo>
                    <a:lnTo>
                      <a:pt x="13802" y="409"/>
                    </a:lnTo>
                    <a:lnTo>
                      <a:pt x="13712" y="318"/>
                    </a:lnTo>
                    <a:lnTo>
                      <a:pt x="13575" y="227"/>
                    </a:lnTo>
                    <a:lnTo>
                      <a:pt x="13348" y="182"/>
                    </a:lnTo>
                    <a:lnTo>
                      <a:pt x="12713" y="91"/>
                    </a:lnTo>
                    <a:lnTo>
                      <a:pt x="1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4600325" y="6205200"/>
                <a:ext cx="346200" cy="275850"/>
              </a:xfrm>
              <a:custGeom>
                <a:avLst/>
                <a:gdLst/>
                <a:ahLst/>
                <a:cxnLst/>
                <a:rect l="l" t="t" r="r" b="b"/>
                <a:pathLst>
                  <a:path w="13848" h="11034" extrusionOk="0">
                    <a:moveTo>
                      <a:pt x="10897" y="1"/>
                    </a:moveTo>
                    <a:lnTo>
                      <a:pt x="9762" y="46"/>
                    </a:lnTo>
                    <a:lnTo>
                      <a:pt x="7310" y="137"/>
                    </a:lnTo>
                    <a:lnTo>
                      <a:pt x="4813" y="319"/>
                    </a:lnTo>
                    <a:lnTo>
                      <a:pt x="2588" y="546"/>
                    </a:lnTo>
                    <a:lnTo>
                      <a:pt x="863" y="773"/>
                    </a:lnTo>
                    <a:lnTo>
                      <a:pt x="318" y="864"/>
                    </a:lnTo>
                    <a:lnTo>
                      <a:pt x="46" y="954"/>
                    </a:lnTo>
                    <a:lnTo>
                      <a:pt x="1" y="1045"/>
                    </a:lnTo>
                    <a:lnTo>
                      <a:pt x="1" y="1136"/>
                    </a:lnTo>
                    <a:lnTo>
                      <a:pt x="91" y="1499"/>
                    </a:lnTo>
                    <a:lnTo>
                      <a:pt x="364" y="2044"/>
                    </a:lnTo>
                    <a:lnTo>
                      <a:pt x="727" y="2725"/>
                    </a:lnTo>
                    <a:lnTo>
                      <a:pt x="1771" y="4314"/>
                    </a:lnTo>
                    <a:lnTo>
                      <a:pt x="3042" y="6175"/>
                    </a:lnTo>
                    <a:lnTo>
                      <a:pt x="4314" y="7946"/>
                    </a:lnTo>
                    <a:lnTo>
                      <a:pt x="5494" y="9535"/>
                    </a:lnTo>
                    <a:lnTo>
                      <a:pt x="6629" y="11033"/>
                    </a:lnTo>
                    <a:lnTo>
                      <a:pt x="6720" y="11033"/>
                    </a:lnTo>
                    <a:lnTo>
                      <a:pt x="6856" y="10942"/>
                    </a:lnTo>
                    <a:lnTo>
                      <a:pt x="7174" y="10670"/>
                    </a:lnTo>
                    <a:lnTo>
                      <a:pt x="7582" y="10171"/>
                    </a:lnTo>
                    <a:lnTo>
                      <a:pt x="8082" y="9580"/>
                    </a:lnTo>
                    <a:lnTo>
                      <a:pt x="9217" y="8037"/>
                    </a:lnTo>
                    <a:lnTo>
                      <a:pt x="10488" y="6266"/>
                    </a:lnTo>
                    <a:lnTo>
                      <a:pt x="11668" y="4405"/>
                    </a:lnTo>
                    <a:lnTo>
                      <a:pt x="12758" y="2725"/>
                    </a:lnTo>
                    <a:lnTo>
                      <a:pt x="13484" y="1363"/>
                    </a:lnTo>
                    <a:lnTo>
                      <a:pt x="13757" y="864"/>
                    </a:lnTo>
                    <a:lnTo>
                      <a:pt x="13848" y="546"/>
                    </a:lnTo>
                    <a:lnTo>
                      <a:pt x="13802" y="455"/>
                    </a:lnTo>
                    <a:lnTo>
                      <a:pt x="13711" y="364"/>
                    </a:lnTo>
                    <a:lnTo>
                      <a:pt x="13575" y="273"/>
                    </a:lnTo>
                    <a:lnTo>
                      <a:pt x="13348" y="183"/>
                    </a:lnTo>
                    <a:lnTo>
                      <a:pt x="12713" y="92"/>
                    </a:lnTo>
                    <a:lnTo>
                      <a:pt x="11895" y="46"/>
                    </a:lnTo>
                    <a:lnTo>
                      <a:pt x="108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4071400" y="5935075"/>
                <a:ext cx="248600" cy="674225"/>
              </a:xfrm>
              <a:custGeom>
                <a:avLst/>
                <a:gdLst/>
                <a:ahLst/>
                <a:cxnLst/>
                <a:rect l="l" t="t" r="r" b="b"/>
                <a:pathLst>
                  <a:path w="9944" h="26969" extrusionOk="0">
                    <a:moveTo>
                      <a:pt x="4269" y="1"/>
                    </a:moveTo>
                    <a:lnTo>
                      <a:pt x="2634" y="91"/>
                    </a:lnTo>
                    <a:lnTo>
                      <a:pt x="1272" y="137"/>
                    </a:lnTo>
                    <a:lnTo>
                      <a:pt x="1" y="228"/>
                    </a:lnTo>
                    <a:lnTo>
                      <a:pt x="1227" y="12985"/>
                    </a:lnTo>
                    <a:lnTo>
                      <a:pt x="2089" y="22020"/>
                    </a:lnTo>
                    <a:lnTo>
                      <a:pt x="2362" y="25243"/>
                    </a:lnTo>
                    <a:lnTo>
                      <a:pt x="2453" y="26787"/>
                    </a:lnTo>
                    <a:lnTo>
                      <a:pt x="2498" y="26968"/>
                    </a:lnTo>
                    <a:lnTo>
                      <a:pt x="2543" y="26968"/>
                    </a:lnTo>
                    <a:lnTo>
                      <a:pt x="2589" y="26923"/>
                    </a:lnTo>
                    <a:lnTo>
                      <a:pt x="2725" y="26741"/>
                    </a:lnTo>
                    <a:lnTo>
                      <a:pt x="2907" y="26378"/>
                    </a:lnTo>
                    <a:lnTo>
                      <a:pt x="3361" y="25334"/>
                    </a:lnTo>
                    <a:lnTo>
                      <a:pt x="3905" y="24063"/>
                    </a:lnTo>
                    <a:lnTo>
                      <a:pt x="4904" y="21430"/>
                    </a:lnTo>
                    <a:lnTo>
                      <a:pt x="5358" y="20204"/>
                    </a:lnTo>
                    <a:lnTo>
                      <a:pt x="5721" y="21248"/>
                    </a:lnTo>
                    <a:lnTo>
                      <a:pt x="6175" y="22292"/>
                    </a:lnTo>
                    <a:lnTo>
                      <a:pt x="6675" y="23473"/>
                    </a:lnTo>
                    <a:lnTo>
                      <a:pt x="7220" y="24653"/>
                    </a:lnTo>
                    <a:lnTo>
                      <a:pt x="7764" y="25652"/>
                    </a:lnTo>
                    <a:lnTo>
                      <a:pt x="7991" y="26060"/>
                    </a:lnTo>
                    <a:lnTo>
                      <a:pt x="8218" y="26333"/>
                    </a:lnTo>
                    <a:lnTo>
                      <a:pt x="8400" y="26514"/>
                    </a:lnTo>
                    <a:lnTo>
                      <a:pt x="8582" y="26514"/>
                    </a:lnTo>
                    <a:lnTo>
                      <a:pt x="8672" y="26424"/>
                    </a:lnTo>
                    <a:lnTo>
                      <a:pt x="8718" y="26197"/>
                    </a:lnTo>
                    <a:lnTo>
                      <a:pt x="8899" y="25334"/>
                    </a:lnTo>
                    <a:lnTo>
                      <a:pt x="9036" y="24063"/>
                    </a:lnTo>
                    <a:lnTo>
                      <a:pt x="9217" y="22428"/>
                    </a:lnTo>
                    <a:lnTo>
                      <a:pt x="9535" y="18342"/>
                    </a:lnTo>
                    <a:lnTo>
                      <a:pt x="9762" y="13666"/>
                    </a:lnTo>
                    <a:lnTo>
                      <a:pt x="9944" y="8990"/>
                    </a:lnTo>
                    <a:lnTo>
                      <a:pt x="9944" y="6765"/>
                    </a:lnTo>
                    <a:lnTo>
                      <a:pt x="9944" y="4813"/>
                    </a:lnTo>
                    <a:lnTo>
                      <a:pt x="9898" y="3133"/>
                    </a:lnTo>
                    <a:lnTo>
                      <a:pt x="9807" y="1771"/>
                    </a:lnTo>
                    <a:lnTo>
                      <a:pt x="9762" y="1272"/>
                    </a:lnTo>
                    <a:lnTo>
                      <a:pt x="9671" y="863"/>
                    </a:lnTo>
                    <a:lnTo>
                      <a:pt x="9580" y="591"/>
                    </a:lnTo>
                    <a:lnTo>
                      <a:pt x="9444" y="455"/>
                    </a:lnTo>
                    <a:lnTo>
                      <a:pt x="9126" y="319"/>
                    </a:lnTo>
                    <a:lnTo>
                      <a:pt x="8718" y="182"/>
                    </a:lnTo>
                    <a:lnTo>
                      <a:pt x="8128" y="91"/>
                    </a:lnTo>
                    <a:lnTo>
                      <a:pt x="7447" y="46"/>
                    </a:lnTo>
                    <a:lnTo>
                      <a:pt x="59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5795500" y="5232525"/>
                <a:ext cx="524400" cy="1885250"/>
              </a:xfrm>
              <a:custGeom>
                <a:avLst/>
                <a:gdLst/>
                <a:ahLst/>
                <a:cxnLst/>
                <a:rect l="l" t="t" r="r" b="b"/>
                <a:pathLst>
                  <a:path w="20976" h="75410" extrusionOk="0">
                    <a:moveTo>
                      <a:pt x="11759" y="0"/>
                    </a:moveTo>
                    <a:lnTo>
                      <a:pt x="10578" y="45"/>
                    </a:lnTo>
                    <a:lnTo>
                      <a:pt x="9489" y="91"/>
                    </a:lnTo>
                    <a:lnTo>
                      <a:pt x="8445" y="182"/>
                    </a:lnTo>
                    <a:lnTo>
                      <a:pt x="6765" y="409"/>
                    </a:lnTo>
                    <a:lnTo>
                      <a:pt x="6175" y="454"/>
                    </a:lnTo>
                    <a:lnTo>
                      <a:pt x="5539" y="454"/>
                    </a:lnTo>
                    <a:lnTo>
                      <a:pt x="5267" y="499"/>
                    </a:lnTo>
                    <a:lnTo>
                      <a:pt x="4813" y="590"/>
                    </a:lnTo>
                    <a:lnTo>
                      <a:pt x="4359" y="817"/>
                    </a:lnTo>
                    <a:lnTo>
                      <a:pt x="3905" y="1090"/>
                    </a:lnTo>
                    <a:lnTo>
                      <a:pt x="3496" y="1498"/>
                    </a:lnTo>
                    <a:lnTo>
                      <a:pt x="3133" y="1952"/>
                    </a:lnTo>
                    <a:lnTo>
                      <a:pt x="2770" y="2497"/>
                    </a:lnTo>
                    <a:lnTo>
                      <a:pt x="2452" y="3087"/>
                    </a:lnTo>
                    <a:lnTo>
                      <a:pt x="2179" y="3768"/>
                    </a:lnTo>
                    <a:lnTo>
                      <a:pt x="1907" y="4495"/>
                    </a:lnTo>
                    <a:lnTo>
                      <a:pt x="1680" y="5221"/>
                    </a:lnTo>
                    <a:lnTo>
                      <a:pt x="1453" y="6038"/>
                    </a:lnTo>
                    <a:lnTo>
                      <a:pt x="1044" y="7673"/>
                    </a:lnTo>
                    <a:lnTo>
                      <a:pt x="772" y="9398"/>
                    </a:lnTo>
                    <a:lnTo>
                      <a:pt x="500" y="11168"/>
                    </a:lnTo>
                    <a:lnTo>
                      <a:pt x="318" y="12848"/>
                    </a:lnTo>
                    <a:lnTo>
                      <a:pt x="182" y="14392"/>
                    </a:lnTo>
                    <a:lnTo>
                      <a:pt x="91" y="15845"/>
                    </a:lnTo>
                    <a:lnTo>
                      <a:pt x="46" y="17933"/>
                    </a:lnTo>
                    <a:lnTo>
                      <a:pt x="0" y="18750"/>
                    </a:lnTo>
                    <a:lnTo>
                      <a:pt x="46" y="19113"/>
                    </a:lnTo>
                    <a:lnTo>
                      <a:pt x="91" y="19749"/>
                    </a:lnTo>
                    <a:lnTo>
                      <a:pt x="182" y="21747"/>
                    </a:lnTo>
                    <a:lnTo>
                      <a:pt x="318" y="28057"/>
                    </a:lnTo>
                    <a:lnTo>
                      <a:pt x="454" y="36593"/>
                    </a:lnTo>
                    <a:lnTo>
                      <a:pt x="500" y="46127"/>
                    </a:lnTo>
                    <a:lnTo>
                      <a:pt x="590" y="63696"/>
                    </a:lnTo>
                    <a:lnTo>
                      <a:pt x="590" y="71596"/>
                    </a:lnTo>
                    <a:lnTo>
                      <a:pt x="772" y="72368"/>
                    </a:lnTo>
                    <a:lnTo>
                      <a:pt x="954" y="73003"/>
                    </a:lnTo>
                    <a:lnTo>
                      <a:pt x="1181" y="73457"/>
                    </a:lnTo>
                    <a:lnTo>
                      <a:pt x="1408" y="73821"/>
                    </a:lnTo>
                    <a:lnTo>
                      <a:pt x="1725" y="74093"/>
                    </a:lnTo>
                    <a:lnTo>
                      <a:pt x="1998" y="74365"/>
                    </a:lnTo>
                    <a:lnTo>
                      <a:pt x="2679" y="74865"/>
                    </a:lnTo>
                    <a:lnTo>
                      <a:pt x="2815" y="74910"/>
                    </a:lnTo>
                    <a:lnTo>
                      <a:pt x="3042" y="74956"/>
                    </a:lnTo>
                    <a:lnTo>
                      <a:pt x="3723" y="75092"/>
                    </a:lnTo>
                    <a:lnTo>
                      <a:pt x="4722" y="75183"/>
                    </a:lnTo>
                    <a:lnTo>
                      <a:pt x="5948" y="75273"/>
                    </a:lnTo>
                    <a:lnTo>
                      <a:pt x="8853" y="75364"/>
                    </a:lnTo>
                    <a:lnTo>
                      <a:pt x="12167" y="75410"/>
                    </a:lnTo>
                    <a:lnTo>
                      <a:pt x="13847" y="75364"/>
                    </a:lnTo>
                    <a:lnTo>
                      <a:pt x="15436" y="75319"/>
                    </a:lnTo>
                    <a:lnTo>
                      <a:pt x="16935" y="75228"/>
                    </a:lnTo>
                    <a:lnTo>
                      <a:pt x="18251" y="75092"/>
                    </a:lnTo>
                    <a:lnTo>
                      <a:pt x="19386" y="74956"/>
                    </a:lnTo>
                    <a:lnTo>
                      <a:pt x="20249" y="74774"/>
                    </a:lnTo>
                    <a:lnTo>
                      <a:pt x="20567" y="74683"/>
                    </a:lnTo>
                    <a:lnTo>
                      <a:pt x="20794" y="74592"/>
                    </a:lnTo>
                    <a:lnTo>
                      <a:pt x="20930" y="74456"/>
                    </a:lnTo>
                    <a:lnTo>
                      <a:pt x="20975" y="74320"/>
                    </a:lnTo>
                    <a:lnTo>
                      <a:pt x="20794" y="63606"/>
                    </a:lnTo>
                    <a:lnTo>
                      <a:pt x="20294" y="41087"/>
                    </a:lnTo>
                    <a:lnTo>
                      <a:pt x="19795" y="18160"/>
                    </a:lnTo>
                    <a:lnTo>
                      <a:pt x="19613" y="10079"/>
                    </a:lnTo>
                    <a:lnTo>
                      <a:pt x="19477" y="6129"/>
                    </a:lnTo>
                    <a:lnTo>
                      <a:pt x="19386" y="5357"/>
                    </a:lnTo>
                    <a:lnTo>
                      <a:pt x="19250" y="4631"/>
                    </a:lnTo>
                    <a:lnTo>
                      <a:pt x="19068" y="3995"/>
                    </a:lnTo>
                    <a:lnTo>
                      <a:pt x="18796" y="3405"/>
                    </a:lnTo>
                    <a:lnTo>
                      <a:pt x="18524" y="2860"/>
                    </a:lnTo>
                    <a:lnTo>
                      <a:pt x="18160" y="2406"/>
                    </a:lnTo>
                    <a:lnTo>
                      <a:pt x="17752" y="1952"/>
                    </a:lnTo>
                    <a:lnTo>
                      <a:pt x="17343" y="1589"/>
                    </a:lnTo>
                    <a:lnTo>
                      <a:pt x="16844" y="1271"/>
                    </a:lnTo>
                    <a:lnTo>
                      <a:pt x="16344" y="999"/>
                    </a:lnTo>
                    <a:lnTo>
                      <a:pt x="15845" y="726"/>
                    </a:lnTo>
                    <a:lnTo>
                      <a:pt x="15300" y="545"/>
                    </a:lnTo>
                    <a:lnTo>
                      <a:pt x="14710" y="363"/>
                    </a:lnTo>
                    <a:lnTo>
                      <a:pt x="14165" y="272"/>
                    </a:lnTo>
                    <a:lnTo>
                      <a:pt x="13575" y="136"/>
                    </a:lnTo>
                    <a:lnTo>
                      <a:pt x="12985" y="91"/>
                    </a:lnTo>
                    <a:lnTo>
                      <a:pt x="11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5793225" y="5227975"/>
                <a:ext cx="507375" cy="479000"/>
              </a:xfrm>
              <a:custGeom>
                <a:avLst/>
                <a:gdLst/>
                <a:ahLst/>
                <a:cxnLst/>
                <a:rect l="l" t="t" r="r" b="b"/>
                <a:pathLst>
                  <a:path w="20295" h="19160" extrusionOk="0">
                    <a:moveTo>
                      <a:pt x="11941" y="0"/>
                    </a:moveTo>
                    <a:lnTo>
                      <a:pt x="9898" y="46"/>
                    </a:lnTo>
                    <a:lnTo>
                      <a:pt x="7809" y="137"/>
                    </a:lnTo>
                    <a:lnTo>
                      <a:pt x="6856" y="182"/>
                    </a:lnTo>
                    <a:lnTo>
                      <a:pt x="5948" y="318"/>
                    </a:lnTo>
                    <a:lnTo>
                      <a:pt x="5131" y="545"/>
                    </a:lnTo>
                    <a:lnTo>
                      <a:pt x="4404" y="863"/>
                    </a:lnTo>
                    <a:lnTo>
                      <a:pt x="3723" y="1226"/>
                    </a:lnTo>
                    <a:lnTo>
                      <a:pt x="3133" y="1680"/>
                    </a:lnTo>
                    <a:lnTo>
                      <a:pt x="2634" y="2134"/>
                    </a:lnTo>
                    <a:lnTo>
                      <a:pt x="2180" y="2679"/>
                    </a:lnTo>
                    <a:lnTo>
                      <a:pt x="1771" y="3224"/>
                    </a:lnTo>
                    <a:lnTo>
                      <a:pt x="1408" y="3814"/>
                    </a:lnTo>
                    <a:lnTo>
                      <a:pt x="1090" y="4450"/>
                    </a:lnTo>
                    <a:lnTo>
                      <a:pt x="863" y="5085"/>
                    </a:lnTo>
                    <a:lnTo>
                      <a:pt x="636" y="5675"/>
                    </a:lnTo>
                    <a:lnTo>
                      <a:pt x="454" y="6311"/>
                    </a:lnTo>
                    <a:lnTo>
                      <a:pt x="182" y="7537"/>
                    </a:lnTo>
                    <a:lnTo>
                      <a:pt x="137" y="7991"/>
                    </a:lnTo>
                    <a:lnTo>
                      <a:pt x="91" y="8626"/>
                    </a:lnTo>
                    <a:lnTo>
                      <a:pt x="0" y="10215"/>
                    </a:lnTo>
                    <a:lnTo>
                      <a:pt x="0" y="12077"/>
                    </a:lnTo>
                    <a:lnTo>
                      <a:pt x="0" y="14029"/>
                    </a:lnTo>
                    <a:lnTo>
                      <a:pt x="46" y="17434"/>
                    </a:lnTo>
                    <a:lnTo>
                      <a:pt x="91" y="18932"/>
                    </a:lnTo>
                    <a:lnTo>
                      <a:pt x="273" y="19023"/>
                    </a:lnTo>
                    <a:lnTo>
                      <a:pt x="545" y="19068"/>
                    </a:lnTo>
                    <a:lnTo>
                      <a:pt x="1317" y="19114"/>
                    </a:lnTo>
                    <a:lnTo>
                      <a:pt x="2407" y="19159"/>
                    </a:lnTo>
                    <a:lnTo>
                      <a:pt x="3769" y="19159"/>
                    </a:lnTo>
                    <a:lnTo>
                      <a:pt x="6992" y="19114"/>
                    </a:lnTo>
                    <a:lnTo>
                      <a:pt x="10579" y="18978"/>
                    </a:lnTo>
                    <a:lnTo>
                      <a:pt x="17162" y="18660"/>
                    </a:lnTo>
                    <a:lnTo>
                      <a:pt x="20113" y="18478"/>
                    </a:lnTo>
                    <a:lnTo>
                      <a:pt x="20158" y="17616"/>
                    </a:lnTo>
                    <a:lnTo>
                      <a:pt x="20294" y="15209"/>
                    </a:lnTo>
                    <a:lnTo>
                      <a:pt x="20294" y="13575"/>
                    </a:lnTo>
                    <a:lnTo>
                      <a:pt x="20294" y="11714"/>
                    </a:lnTo>
                    <a:lnTo>
                      <a:pt x="20249" y="9671"/>
                    </a:lnTo>
                    <a:lnTo>
                      <a:pt x="20113" y="7491"/>
                    </a:lnTo>
                    <a:lnTo>
                      <a:pt x="20022" y="6720"/>
                    </a:lnTo>
                    <a:lnTo>
                      <a:pt x="19931" y="5948"/>
                    </a:lnTo>
                    <a:lnTo>
                      <a:pt x="19750" y="5267"/>
                    </a:lnTo>
                    <a:lnTo>
                      <a:pt x="19613" y="4631"/>
                    </a:lnTo>
                    <a:lnTo>
                      <a:pt x="19386" y="4041"/>
                    </a:lnTo>
                    <a:lnTo>
                      <a:pt x="19159" y="3542"/>
                    </a:lnTo>
                    <a:lnTo>
                      <a:pt x="18932" y="3042"/>
                    </a:lnTo>
                    <a:lnTo>
                      <a:pt x="18660" y="2588"/>
                    </a:lnTo>
                    <a:lnTo>
                      <a:pt x="18342" y="2225"/>
                    </a:lnTo>
                    <a:lnTo>
                      <a:pt x="18070" y="1862"/>
                    </a:lnTo>
                    <a:lnTo>
                      <a:pt x="17707" y="1544"/>
                    </a:lnTo>
                    <a:lnTo>
                      <a:pt x="17343" y="1272"/>
                    </a:lnTo>
                    <a:lnTo>
                      <a:pt x="16980" y="999"/>
                    </a:lnTo>
                    <a:lnTo>
                      <a:pt x="16572" y="818"/>
                    </a:lnTo>
                    <a:lnTo>
                      <a:pt x="16163" y="636"/>
                    </a:lnTo>
                    <a:lnTo>
                      <a:pt x="15754" y="454"/>
                    </a:lnTo>
                    <a:lnTo>
                      <a:pt x="15300" y="318"/>
                    </a:lnTo>
                    <a:lnTo>
                      <a:pt x="14846" y="227"/>
                    </a:lnTo>
                    <a:lnTo>
                      <a:pt x="13938" y="91"/>
                    </a:lnTo>
                    <a:lnTo>
                      <a:pt x="12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5889700" y="5338075"/>
                <a:ext cx="349600" cy="1792175"/>
              </a:xfrm>
              <a:custGeom>
                <a:avLst/>
                <a:gdLst/>
                <a:ahLst/>
                <a:cxnLst/>
                <a:rect l="l" t="t" r="r" b="b"/>
                <a:pathLst>
                  <a:path w="13984" h="71687" extrusionOk="0">
                    <a:moveTo>
                      <a:pt x="6674" y="0"/>
                    </a:moveTo>
                    <a:lnTo>
                      <a:pt x="5675" y="46"/>
                    </a:lnTo>
                    <a:lnTo>
                      <a:pt x="4677" y="91"/>
                    </a:lnTo>
                    <a:lnTo>
                      <a:pt x="3723" y="182"/>
                    </a:lnTo>
                    <a:lnTo>
                      <a:pt x="2815" y="318"/>
                    </a:lnTo>
                    <a:lnTo>
                      <a:pt x="2043" y="454"/>
                    </a:lnTo>
                    <a:lnTo>
                      <a:pt x="1317" y="636"/>
                    </a:lnTo>
                    <a:lnTo>
                      <a:pt x="772" y="817"/>
                    </a:lnTo>
                    <a:lnTo>
                      <a:pt x="591" y="908"/>
                    </a:lnTo>
                    <a:lnTo>
                      <a:pt x="409" y="1044"/>
                    </a:lnTo>
                    <a:lnTo>
                      <a:pt x="318" y="1135"/>
                    </a:lnTo>
                    <a:lnTo>
                      <a:pt x="273" y="1271"/>
                    </a:lnTo>
                    <a:lnTo>
                      <a:pt x="182" y="1725"/>
                    </a:lnTo>
                    <a:lnTo>
                      <a:pt x="137" y="2497"/>
                    </a:lnTo>
                    <a:lnTo>
                      <a:pt x="46" y="4994"/>
                    </a:lnTo>
                    <a:lnTo>
                      <a:pt x="0" y="8581"/>
                    </a:lnTo>
                    <a:lnTo>
                      <a:pt x="0" y="13075"/>
                    </a:lnTo>
                    <a:lnTo>
                      <a:pt x="91" y="24108"/>
                    </a:lnTo>
                    <a:lnTo>
                      <a:pt x="227" y="36502"/>
                    </a:lnTo>
                    <a:lnTo>
                      <a:pt x="500" y="48851"/>
                    </a:lnTo>
                    <a:lnTo>
                      <a:pt x="636" y="54526"/>
                    </a:lnTo>
                    <a:lnTo>
                      <a:pt x="772" y="59611"/>
                    </a:lnTo>
                    <a:lnTo>
                      <a:pt x="954" y="63969"/>
                    </a:lnTo>
                    <a:lnTo>
                      <a:pt x="1135" y="67374"/>
                    </a:lnTo>
                    <a:lnTo>
                      <a:pt x="1272" y="69644"/>
                    </a:lnTo>
                    <a:lnTo>
                      <a:pt x="1362" y="70325"/>
                    </a:lnTo>
                    <a:lnTo>
                      <a:pt x="1453" y="70597"/>
                    </a:lnTo>
                    <a:lnTo>
                      <a:pt x="1589" y="70734"/>
                    </a:lnTo>
                    <a:lnTo>
                      <a:pt x="1771" y="70824"/>
                    </a:lnTo>
                    <a:lnTo>
                      <a:pt x="2270" y="71051"/>
                    </a:lnTo>
                    <a:lnTo>
                      <a:pt x="2997" y="71233"/>
                    </a:lnTo>
                    <a:lnTo>
                      <a:pt x="3859" y="71369"/>
                    </a:lnTo>
                    <a:lnTo>
                      <a:pt x="4858" y="71505"/>
                    </a:lnTo>
                    <a:lnTo>
                      <a:pt x="5948" y="71596"/>
                    </a:lnTo>
                    <a:lnTo>
                      <a:pt x="7083" y="71642"/>
                    </a:lnTo>
                    <a:lnTo>
                      <a:pt x="8218" y="71687"/>
                    </a:lnTo>
                    <a:lnTo>
                      <a:pt x="9398" y="71642"/>
                    </a:lnTo>
                    <a:lnTo>
                      <a:pt x="10442" y="71596"/>
                    </a:lnTo>
                    <a:lnTo>
                      <a:pt x="11487" y="71505"/>
                    </a:lnTo>
                    <a:lnTo>
                      <a:pt x="12349" y="71324"/>
                    </a:lnTo>
                    <a:lnTo>
                      <a:pt x="13076" y="71097"/>
                    </a:lnTo>
                    <a:lnTo>
                      <a:pt x="13348" y="70961"/>
                    </a:lnTo>
                    <a:lnTo>
                      <a:pt x="13621" y="70824"/>
                    </a:lnTo>
                    <a:lnTo>
                      <a:pt x="13802" y="70643"/>
                    </a:lnTo>
                    <a:lnTo>
                      <a:pt x="13938" y="70507"/>
                    </a:lnTo>
                    <a:lnTo>
                      <a:pt x="13984" y="70280"/>
                    </a:lnTo>
                    <a:lnTo>
                      <a:pt x="13984" y="70098"/>
                    </a:lnTo>
                    <a:lnTo>
                      <a:pt x="13802" y="59474"/>
                    </a:lnTo>
                    <a:lnTo>
                      <a:pt x="13666" y="48533"/>
                    </a:lnTo>
                    <a:lnTo>
                      <a:pt x="13394" y="35957"/>
                    </a:lnTo>
                    <a:lnTo>
                      <a:pt x="13121" y="23336"/>
                    </a:lnTo>
                    <a:lnTo>
                      <a:pt x="12940" y="17479"/>
                    </a:lnTo>
                    <a:lnTo>
                      <a:pt x="12758" y="12213"/>
                    </a:lnTo>
                    <a:lnTo>
                      <a:pt x="12531" y="7718"/>
                    </a:lnTo>
                    <a:lnTo>
                      <a:pt x="12304" y="4177"/>
                    </a:lnTo>
                    <a:lnTo>
                      <a:pt x="12213" y="2860"/>
                    </a:lnTo>
                    <a:lnTo>
                      <a:pt x="12077" y="1816"/>
                    </a:lnTo>
                    <a:lnTo>
                      <a:pt x="11986" y="1135"/>
                    </a:lnTo>
                    <a:lnTo>
                      <a:pt x="11895" y="954"/>
                    </a:lnTo>
                    <a:lnTo>
                      <a:pt x="11850" y="817"/>
                    </a:lnTo>
                    <a:lnTo>
                      <a:pt x="11668" y="727"/>
                    </a:lnTo>
                    <a:lnTo>
                      <a:pt x="11487" y="590"/>
                    </a:lnTo>
                    <a:lnTo>
                      <a:pt x="10987" y="409"/>
                    </a:lnTo>
                    <a:lnTo>
                      <a:pt x="10306" y="273"/>
                    </a:lnTo>
                    <a:lnTo>
                      <a:pt x="9534" y="136"/>
                    </a:lnTo>
                    <a:lnTo>
                      <a:pt x="8626" y="46"/>
                    </a:lnTo>
                    <a:lnTo>
                      <a:pt x="7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6109900" y="5365300"/>
                <a:ext cx="93075" cy="1751350"/>
              </a:xfrm>
              <a:custGeom>
                <a:avLst/>
                <a:gdLst/>
                <a:ahLst/>
                <a:cxnLst/>
                <a:rect l="l" t="t" r="r" b="b"/>
                <a:pathLst>
                  <a:path w="3723" h="70054" extrusionOk="0">
                    <a:moveTo>
                      <a:pt x="136" y="1"/>
                    </a:moveTo>
                    <a:lnTo>
                      <a:pt x="0" y="92"/>
                    </a:lnTo>
                    <a:lnTo>
                      <a:pt x="45" y="228"/>
                    </a:lnTo>
                    <a:lnTo>
                      <a:pt x="136" y="500"/>
                    </a:lnTo>
                    <a:lnTo>
                      <a:pt x="272" y="1227"/>
                    </a:lnTo>
                    <a:lnTo>
                      <a:pt x="409" y="2316"/>
                    </a:lnTo>
                    <a:lnTo>
                      <a:pt x="545" y="3724"/>
                    </a:lnTo>
                    <a:lnTo>
                      <a:pt x="817" y="7310"/>
                    </a:lnTo>
                    <a:lnTo>
                      <a:pt x="1090" y="11850"/>
                    </a:lnTo>
                    <a:lnTo>
                      <a:pt x="1407" y="17162"/>
                    </a:lnTo>
                    <a:lnTo>
                      <a:pt x="1680" y="23019"/>
                    </a:lnTo>
                    <a:lnTo>
                      <a:pt x="2270" y="35640"/>
                    </a:lnTo>
                    <a:lnTo>
                      <a:pt x="2769" y="48170"/>
                    </a:lnTo>
                    <a:lnTo>
                      <a:pt x="3178" y="59112"/>
                    </a:lnTo>
                    <a:lnTo>
                      <a:pt x="3541" y="70053"/>
                    </a:lnTo>
                    <a:lnTo>
                      <a:pt x="3723" y="70008"/>
                    </a:lnTo>
                    <a:lnTo>
                      <a:pt x="3314" y="58204"/>
                    </a:lnTo>
                    <a:lnTo>
                      <a:pt x="2906" y="47217"/>
                    </a:lnTo>
                    <a:lnTo>
                      <a:pt x="2406" y="34823"/>
                    </a:lnTo>
                    <a:lnTo>
                      <a:pt x="1861" y="22428"/>
                    </a:lnTo>
                    <a:lnTo>
                      <a:pt x="1544" y="16663"/>
                    </a:lnTo>
                    <a:lnTo>
                      <a:pt x="1271" y="11487"/>
                    </a:lnTo>
                    <a:lnTo>
                      <a:pt x="953" y="7083"/>
                    </a:lnTo>
                    <a:lnTo>
                      <a:pt x="681" y="3542"/>
                    </a:lnTo>
                    <a:lnTo>
                      <a:pt x="545" y="2180"/>
                    </a:lnTo>
                    <a:lnTo>
                      <a:pt x="409" y="1136"/>
                    </a:lnTo>
                    <a:lnTo>
                      <a:pt x="272" y="409"/>
                    </a:lnTo>
                    <a:lnTo>
                      <a:pt x="182" y="137"/>
                    </a:lnTo>
                    <a:lnTo>
                      <a:pt x="13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6000925" y="5398225"/>
                <a:ext cx="26125" cy="1721825"/>
              </a:xfrm>
              <a:custGeom>
                <a:avLst/>
                <a:gdLst/>
                <a:ahLst/>
                <a:cxnLst/>
                <a:rect l="l" t="t" r="r" b="b"/>
                <a:pathLst>
                  <a:path w="1045" h="68873" extrusionOk="0">
                    <a:moveTo>
                      <a:pt x="1" y="0"/>
                    </a:moveTo>
                    <a:lnTo>
                      <a:pt x="46" y="10034"/>
                    </a:lnTo>
                    <a:lnTo>
                      <a:pt x="273" y="31962"/>
                    </a:lnTo>
                    <a:lnTo>
                      <a:pt x="364" y="44084"/>
                    </a:lnTo>
                    <a:lnTo>
                      <a:pt x="545" y="55116"/>
                    </a:lnTo>
                    <a:lnTo>
                      <a:pt x="682" y="63833"/>
                    </a:lnTo>
                    <a:lnTo>
                      <a:pt x="772" y="66920"/>
                    </a:lnTo>
                    <a:lnTo>
                      <a:pt x="863" y="68872"/>
                    </a:lnTo>
                    <a:lnTo>
                      <a:pt x="1045" y="68827"/>
                    </a:lnTo>
                    <a:lnTo>
                      <a:pt x="954" y="66875"/>
                    </a:lnTo>
                    <a:lnTo>
                      <a:pt x="863" y="63833"/>
                    </a:lnTo>
                    <a:lnTo>
                      <a:pt x="682" y="55116"/>
                    </a:lnTo>
                    <a:lnTo>
                      <a:pt x="545" y="44039"/>
                    </a:lnTo>
                    <a:lnTo>
                      <a:pt x="409" y="31962"/>
                    </a:lnTo>
                    <a:lnTo>
                      <a:pt x="228" y="10034"/>
                    </a:lnTo>
                    <a:lnTo>
                      <a:pt x="13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5923750" y="5366450"/>
                <a:ext cx="20450" cy="1736575"/>
              </a:xfrm>
              <a:custGeom>
                <a:avLst/>
                <a:gdLst/>
                <a:ahLst/>
                <a:cxnLst/>
                <a:rect l="l" t="t" r="r" b="b"/>
                <a:pathLst>
                  <a:path w="818" h="69463" extrusionOk="0">
                    <a:moveTo>
                      <a:pt x="636" y="0"/>
                    </a:moveTo>
                    <a:lnTo>
                      <a:pt x="591" y="500"/>
                    </a:lnTo>
                    <a:lnTo>
                      <a:pt x="545" y="1362"/>
                    </a:lnTo>
                    <a:lnTo>
                      <a:pt x="454" y="3995"/>
                    </a:lnTo>
                    <a:lnTo>
                      <a:pt x="364" y="7673"/>
                    </a:lnTo>
                    <a:lnTo>
                      <a:pt x="273" y="12258"/>
                    </a:lnTo>
                    <a:lnTo>
                      <a:pt x="182" y="23381"/>
                    </a:lnTo>
                    <a:lnTo>
                      <a:pt x="91" y="35821"/>
                    </a:lnTo>
                    <a:lnTo>
                      <a:pt x="46" y="58839"/>
                    </a:lnTo>
                    <a:lnTo>
                      <a:pt x="0" y="69462"/>
                    </a:lnTo>
                    <a:lnTo>
                      <a:pt x="182" y="69462"/>
                    </a:lnTo>
                    <a:lnTo>
                      <a:pt x="182" y="58839"/>
                    </a:lnTo>
                    <a:lnTo>
                      <a:pt x="273" y="35821"/>
                    </a:lnTo>
                    <a:lnTo>
                      <a:pt x="318" y="23381"/>
                    </a:lnTo>
                    <a:lnTo>
                      <a:pt x="454" y="12304"/>
                    </a:lnTo>
                    <a:lnTo>
                      <a:pt x="545" y="7718"/>
                    </a:lnTo>
                    <a:lnTo>
                      <a:pt x="591" y="3995"/>
                    </a:lnTo>
                    <a:lnTo>
                      <a:pt x="727" y="1362"/>
                    </a:lnTo>
                    <a:lnTo>
                      <a:pt x="772" y="545"/>
                    </a:lnTo>
                    <a:lnTo>
                      <a:pt x="81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6031575" y="5381200"/>
                <a:ext cx="108975" cy="1749050"/>
              </a:xfrm>
              <a:custGeom>
                <a:avLst/>
                <a:gdLst/>
                <a:ahLst/>
                <a:cxnLst/>
                <a:rect l="l" t="t" r="r" b="b"/>
                <a:pathLst>
                  <a:path w="4359" h="69962" extrusionOk="0">
                    <a:moveTo>
                      <a:pt x="182" y="0"/>
                    </a:moveTo>
                    <a:lnTo>
                      <a:pt x="0" y="46"/>
                    </a:lnTo>
                    <a:lnTo>
                      <a:pt x="818" y="10352"/>
                    </a:lnTo>
                    <a:lnTo>
                      <a:pt x="1589" y="20839"/>
                    </a:lnTo>
                    <a:lnTo>
                      <a:pt x="2452" y="32961"/>
                    </a:lnTo>
                    <a:lnTo>
                      <a:pt x="3224" y="45310"/>
                    </a:lnTo>
                    <a:lnTo>
                      <a:pt x="3587" y="51166"/>
                    </a:lnTo>
                    <a:lnTo>
                      <a:pt x="3859" y="56524"/>
                    </a:lnTo>
                    <a:lnTo>
                      <a:pt x="4086" y="61291"/>
                    </a:lnTo>
                    <a:lnTo>
                      <a:pt x="4177" y="65240"/>
                    </a:lnTo>
                    <a:lnTo>
                      <a:pt x="4177" y="66829"/>
                    </a:lnTo>
                    <a:lnTo>
                      <a:pt x="4177" y="68146"/>
                    </a:lnTo>
                    <a:lnTo>
                      <a:pt x="4132" y="69190"/>
                    </a:lnTo>
                    <a:lnTo>
                      <a:pt x="4041" y="69962"/>
                    </a:lnTo>
                    <a:lnTo>
                      <a:pt x="4177" y="69962"/>
                    </a:lnTo>
                    <a:lnTo>
                      <a:pt x="4268" y="69236"/>
                    </a:lnTo>
                    <a:lnTo>
                      <a:pt x="4313" y="68191"/>
                    </a:lnTo>
                    <a:lnTo>
                      <a:pt x="4359" y="66829"/>
                    </a:lnTo>
                    <a:lnTo>
                      <a:pt x="4359" y="65240"/>
                    </a:lnTo>
                    <a:lnTo>
                      <a:pt x="4223" y="61291"/>
                    </a:lnTo>
                    <a:lnTo>
                      <a:pt x="4041" y="56569"/>
                    </a:lnTo>
                    <a:lnTo>
                      <a:pt x="3769" y="51166"/>
                    </a:lnTo>
                    <a:lnTo>
                      <a:pt x="3405" y="45310"/>
                    </a:lnTo>
                    <a:lnTo>
                      <a:pt x="2588" y="32961"/>
                    </a:lnTo>
                    <a:lnTo>
                      <a:pt x="1726" y="20839"/>
                    </a:lnTo>
                    <a:lnTo>
                      <a:pt x="954" y="10352"/>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8"/>
            <p:cNvGrpSpPr/>
            <p:nvPr/>
          </p:nvGrpSpPr>
          <p:grpSpPr>
            <a:xfrm>
              <a:off x="6079300" y="1104037"/>
              <a:ext cx="1954028" cy="2991082"/>
              <a:chOff x="6079300" y="1104037"/>
              <a:chExt cx="1954028" cy="2991082"/>
            </a:xfrm>
          </p:grpSpPr>
          <p:sp>
            <p:nvSpPr>
              <p:cNvPr id="1398" name="Google Shape;1398;p38"/>
              <p:cNvSpPr/>
              <p:nvPr/>
            </p:nvSpPr>
            <p:spPr>
              <a:xfrm>
                <a:off x="7221944" y="2025815"/>
                <a:ext cx="775414" cy="359913"/>
              </a:xfrm>
              <a:custGeom>
                <a:avLst/>
                <a:gdLst/>
                <a:ahLst/>
                <a:cxnLst/>
                <a:rect l="l" t="t" r="r" b="b"/>
                <a:pathLst>
                  <a:path w="17841" h="8281" extrusionOk="0">
                    <a:moveTo>
                      <a:pt x="16862" y="0"/>
                    </a:moveTo>
                    <a:lnTo>
                      <a:pt x="16636" y="19"/>
                    </a:lnTo>
                    <a:lnTo>
                      <a:pt x="16373" y="57"/>
                    </a:lnTo>
                    <a:lnTo>
                      <a:pt x="15356" y="245"/>
                    </a:lnTo>
                    <a:lnTo>
                      <a:pt x="14227" y="489"/>
                    </a:lnTo>
                    <a:lnTo>
                      <a:pt x="13004" y="809"/>
                    </a:lnTo>
                    <a:lnTo>
                      <a:pt x="11687" y="1148"/>
                    </a:lnTo>
                    <a:lnTo>
                      <a:pt x="10351" y="1524"/>
                    </a:lnTo>
                    <a:lnTo>
                      <a:pt x="8977" y="1939"/>
                    </a:lnTo>
                    <a:lnTo>
                      <a:pt x="6304" y="2767"/>
                    </a:lnTo>
                    <a:lnTo>
                      <a:pt x="3858" y="3538"/>
                    </a:lnTo>
                    <a:lnTo>
                      <a:pt x="1844" y="4216"/>
                    </a:lnTo>
                    <a:lnTo>
                      <a:pt x="0" y="4837"/>
                    </a:lnTo>
                    <a:lnTo>
                      <a:pt x="188" y="5062"/>
                    </a:lnTo>
                    <a:lnTo>
                      <a:pt x="433" y="5307"/>
                    </a:lnTo>
                    <a:lnTo>
                      <a:pt x="734" y="5627"/>
                    </a:lnTo>
                    <a:lnTo>
                      <a:pt x="1129" y="5985"/>
                    </a:lnTo>
                    <a:lnTo>
                      <a:pt x="1600" y="6380"/>
                    </a:lnTo>
                    <a:lnTo>
                      <a:pt x="2108" y="6775"/>
                    </a:lnTo>
                    <a:lnTo>
                      <a:pt x="2390" y="6982"/>
                    </a:lnTo>
                    <a:lnTo>
                      <a:pt x="2691" y="7170"/>
                    </a:lnTo>
                    <a:lnTo>
                      <a:pt x="2992" y="7358"/>
                    </a:lnTo>
                    <a:lnTo>
                      <a:pt x="3293" y="7528"/>
                    </a:lnTo>
                    <a:lnTo>
                      <a:pt x="3613" y="7697"/>
                    </a:lnTo>
                    <a:lnTo>
                      <a:pt x="3952" y="7848"/>
                    </a:lnTo>
                    <a:lnTo>
                      <a:pt x="4291" y="7979"/>
                    </a:lnTo>
                    <a:lnTo>
                      <a:pt x="4630" y="8073"/>
                    </a:lnTo>
                    <a:lnTo>
                      <a:pt x="4987" y="8168"/>
                    </a:lnTo>
                    <a:lnTo>
                      <a:pt x="5326" y="8243"/>
                    </a:lnTo>
                    <a:lnTo>
                      <a:pt x="5683" y="8280"/>
                    </a:lnTo>
                    <a:lnTo>
                      <a:pt x="6041" y="8280"/>
                    </a:lnTo>
                    <a:lnTo>
                      <a:pt x="6417" y="8262"/>
                    </a:lnTo>
                    <a:lnTo>
                      <a:pt x="6775" y="8205"/>
                    </a:lnTo>
                    <a:lnTo>
                      <a:pt x="7132" y="8111"/>
                    </a:lnTo>
                    <a:lnTo>
                      <a:pt x="7509" y="7979"/>
                    </a:lnTo>
                    <a:lnTo>
                      <a:pt x="7866" y="7810"/>
                    </a:lnTo>
                    <a:lnTo>
                      <a:pt x="8224" y="7603"/>
                    </a:lnTo>
                    <a:lnTo>
                      <a:pt x="8939" y="7133"/>
                    </a:lnTo>
                    <a:lnTo>
                      <a:pt x="9692" y="6643"/>
                    </a:lnTo>
                    <a:lnTo>
                      <a:pt x="11235" y="5702"/>
                    </a:lnTo>
                    <a:lnTo>
                      <a:pt x="12778" y="4799"/>
                    </a:lnTo>
                    <a:lnTo>
                      <a:pt x="14208" y="3990"/>
                    </a:lnTo>
                    <a:lnTo>
                      <a:pt x="15451" y="3293"/>
                    </a:lnTo>
                    <a:lnTo>
                      <a:pt x="16448" y="2748"/>
                    </a:lnTo>
                    <a:lnTo>
                      <a:pt x="17351" y="2258"/>
                    </a:lnTo>
                    <a:lnTo>
                      <a:pt x="17295" y="2221"/>
                    </a:lnTo>
                    <a:lnTo>
                      <a:pt x="17276" y="2164"/>
                    </a:lnTo>
                    <a:lnTo>
                      <a:pt x="17257" y="2108"/>
                    </a:lnTo>
                    <a:lnTo>
                      <a:pt x="17257" y="2033"/>
                    </a:lnTo>
                    <a:lnTo>
                      <a:pt x="17295" y="1863"/>
                    </a:lnTo>
                    <a:lnTo>
                      <a:pt x="17351" y="1675"/>
                    </a:lnTo>
                    <a:lnTo>
                      <a:pt x="17558" y="1242"/>
                    </a:lnTo>
                    <a:lnTo>
                      <a:pt x="17671" y="1035"/>
                    </a:lnTo>
                    <a:lnTo>
                      <a:pt x="17746" y="809"/>
                    </a:lnTo>
                    <a:lnTo>
                      <a:pt x="17822" y="621"/>
                    </a:lnTo>
                    <a:lnTo>
                      <a:pt x="17841" y="527"/>
                    </a:lnTo>
                    <a:lnTo>
                      <a:pt x="17841" y="433"/>
                    </a:lnTo>
                    <a:lnTo>
                      <a:pt x="17822" y="339"/>
                    </a:lnTo>
                    <a:lnTo>
                      <a:pt x="17803" y="264"/>
                    </a:lnTo>
                    <a:lnTo>
                      <a:pt x="17765" y="207"/>
                    </a:lnTo>
                    <a:lnTo>
                      <a:pt x="17709" y="132"/>
                    </a:lnTo>
                    <a:lnTo>
                      <a:pt x="17615" y="94"/>
                    </a:lnTo>
                    <a:lnTo>
                      <a:pt x="17521" y="38"/>
                    </a:lnTo>
                    <a:lnTo>
                      <a:pt x="17389" y="19"/>
                    </a:lnTo>
                    <a:lnTo>
                      <a:pt x="17238"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6414648" y="1469637"/>
                <a:ext cx="919406" cy="1195827"/>
              </a:xfrm>
              <a:custGeom>
                <a:avLst/>
                <a:gdLst/>
                <a:ahLst/>
                <a:cxnLst/>
                <a:rect l="l" t="t" r="r" b="b"/>
                <a:pathLst>
                  <a:path w="21154" h="27514" extrusionOk="0">
                    <a:moveTo>
                      <a:pt x="6041" y="0"/>
                    </a:moveTo>
                    <a:lnTo>
                      <a:pt x="6173" y="584"/>
                    </a:lnTo>
                    <a:lnTo>
                      <a:pt x="6324" y="1205"/>
                    </a:lnTo>
                    <a:lnTo>
                      <a:pt x="6455" y="1939"/>
                    </a:lnTo>
                    <a:lnTo>
                      <a:pt x="6587" y="2748"/>
                    </a:lnTo>
                    <a:lnTo>
                      <a:pt x="6644" y="3143"/>
                    </a:lnTo>
                    <a:lnTo>
                      <a:pt x="6681" y="3519"/>
                    </a:lnTo>
                    <a:lnTo>
                      <a:pt x="6700" y="3896"/>
                    </a:lnTo>
                    <a:lnTo>
                      <a:pt x="6700" y="4235"/>
                    </a:lnTo>
                    <a:lnTo>
                      <a:pt x="6662" y="4536"/>
                    </a:lnTo>
                    <a:lnTo>
                      <a:pt x="6606" y="4780"/>
                    </a:lnTo>
                    <a:lnTo>
                      <a:pt x="6568" y="4893"/>
                    </a:lnTo>
                    <a:lnTo>
                      <a:pt x="6493" y="5006"/>
                    </a:lnTo>
                    <a:lnTo>
                      <a:pt x="6399" y="5100"/>
                    </a:lnTo>
                    <a:lnTo>
                      <a:pt x="6286" y="5194"/>
                    </a:lnTo>
                    <a:lnTo>
                      <a:pt x="6154" y="5288"/>
                    </a:lnTo>
                    <a:lnTo>
                      <a:pt x="6004" y="5383"/>
                    </a:lnTo>
                    <a:lnTo>
                      <a:pt x="5665" y="5552"/>
                    </a:lnTo>
                    <a:lnTo>
                      <a:pt x="5270" y="5721"/>
                    </a:lnTo>
                    <a:lnTo>
                      <a:pt x="4837" y="5891"/>
                    </a:lnTo>
                    <a:lnTo>
                      <a:pt x="3858" y="6229"/>
                    </a:lnTo>
                    <a:lnTo>
                      <a:pt x="2842" y="6587"/>
                    </a:lnTo>
                    <a:lnTo>
                      <a:pt x="2334" y="6794"/>
                    </a:lnTo>
                    <a:lnTo>
                      <a:pt x="1864" y="7001"/>
                    </a:lnTo>
                    <a:lnTo>
                      <a:pt x="1393" y="7246"/>
                    </a:lnTo>
                    <a:lnTo>
                      <a:pt x="1186" y="7358"/>
                    </a:lnTo>
                    <a:lnTo>
                      <a:pt x="979" y="7490"/>
                    </a:lnTo>
                    <a:lnTo>
                      <a:pt x="791" y="7641"/>
                    </a:lnTo>
                    <a:lnTo>
                      <a:pt x="622" y="7791"/>
                    </a:lnTo>
                    <a:lnTo>
                      <a:pt x="452" y="7942"/>
                    </a:lnTo>
                    <a:lnTo>
                      <a:pt x="302" y="8111"/>
                    </a:lnTo>
                    <a:lnTo>
                      <a:pt x="245" y="8205"/>
                    </a:lnTo>
                    <a:lnTo>
                      <a:pt x="189" y="8318"/>
                    </a:lnTo>
                    <a:lnTo>
                      <a:pt x="132" y="8450"/>
                    </a:lnTo>
                    <a:lnTo>
                      <a:pt x="95" y="8601"/>
                    </a:lnTo>
                    <a:lnTo>
                      <a:pt x="38" y="8958"/>
                    </a:lnTo>
                    <a:lnTo>
                      <a:pt x="1" y="9391"/>
                    </a:lnTo>
                    <a:lnTo>
                      <a:pt x="1" y="9880"/>
                    </a:lnTo>
                    <a:lnTo>
                      <a:pt x="19" y="10426"/>
                    </a:lnTo>
                    <a:lnTo>
                      <a:pt x="57" y="11028"/>
                    </a:lnTo>
                    <a:lnTo>
                      <a:pt x="113" y="11687"/>
                    </a:lnTo>
                    <a:lnTo>
                      <a:pt x="189" y="12364"/>
                    </a:lnTo>
                    <a:lnTo>
                      <a:pt x="283" y="13098"/>
                    </a:lnTo>
                    <a:lnTo>
                      <a:pt x="509" y="14623"/>
                    </a:lnTo>
                    <a:lnTo>
                      <a:pt x="791" y="16241"/>
                    </a:lnTo>
                    <a:lnTo>
                      <a:pt x="1092" y="17897"/>
                    </a:lnTo>
                    <a:lnTo>
                      <a:pt x="1431" y="19534"/>
                    </a:lnTo>
                    <a:lnTo>
                      <a:pt x="1751" y="21115"/>
                    </a:lnTo>
                    <a:lnTo>
                      <a:pt x="2372" y="23976"/>
                    </a:lnTo>
                    <a:lnTo>
                      <a:pt x="2823" y="26102"/>
                    </a:lnTo>
                    <a:lnTo>
                      <a:pt x="2955" y="26798"/>
                    </a:lnTo>
                    <a:lnTo>
                      <a:pt x="2993" y="27024"/>
                    </a:lnTo>
                    <a:lnTo>
                      <a:pt x="3012" y="27175"/>
                    </a:lnTo>
                    <a:lnTo>
                      <a:pt x="3012" y="27231"/>
                    </a:lnTo>
                    <a:lnTo>
                      <a:pt x="3049" y="27269"/>
                    </a:lnTo>
                    <a:lnTo>
                      <a:pt x="3106" y="27325"/>
                    </a:lnTo>
                    <a:lnTo>
                      <a:pt x="3181" y="27363"/>
                    </a:lnTo>
                    <a:lnTo>
                      <a:pt x="3407" y="27419"/>
                    </a:lnTo>
                    <a:lnTo>
                      <a:pt x="3689" y="27457"/>
                    </a:lnTo>
                    <a:lnTo>
                      <a:pt x="4047" y="27495"/>
                    </a:lnTo>
                    <a:lnTo>
                      <a:pt x="4479" y="27514"/>
                    </a:lnTo>
                    <a:lnTo>
                      <a:pt x="4969" y="27514"/>
                    </a:lnTo>
                    <a:lnTo>
                      <a:pt x="5515" y="27495"/>
                    </a:lnTo>
                    <a:lnTo>
                      <a:pt x="6738" y="27438"/>
                    </a:lnTo>
                    <a:lnTo>
                      <a:pt x="8112" y="27325"/>
                    </a:lnTo>
                    <a:lnTo>
                      <a:pt x="9598" y="27194"/>
                    </a:lnTo>
                    <a:lnTo>
                      <a:pt x="11141" y="27024"/>
                    </a:lnTo>
                    <a:lnTo>
                      <a:pt x="12722" y="26836"/>
                    </a:lnTo>
                    <a:lnTo>
                      <a:pt x="14284" y="26629"/>
                    </a:lnTo>
                    <a:lnTo>
                      <a:pt x="15771" y="26403"/>
                    </a:lnTo>
                    <a:lnTo>
                      <a:pt x="17145" y="26177"/>
                    </a:lnTo>
                    <a:lnTo>
                      <a:pt x="18368" y="25933"/>
                    </a:lnTo>
                    <a:lnTo>
                      <a:pt x="19422" y="25726"/>
                    </a:lnTo>
                    <a:lnTo>
                      <a:pt x="19855" y="25613"/>
                    </a:lnTo>
                    <a:lnTo>
                      <a:pt x="20212" y="25519"/>
                    </a:lnTo>
                    <a:lnTo>
                      <a:pt x="20513" y="25406"/>
                    </a:lnTo>
                    <a:lnTo>
                      <a:pt x="20739" y="25331"/>
                    </a:lnTo>
                    <a:lnTo>
                      <a:pt x="20814" y="25274"/>
                    </a:lnTo>
                    <a:lnTo>
                      <a:pt x="20890" y="25199"/>
                    </a:lnTo>
                    <a:lnTo>
                      <a:pt x="20965" y="25086"/>
                    </a:lnTo>
                    <a:lnTo>
                      <a:pt x="21022" y="24973"/>
                    </a:lnTo>
                    <a:lnTo>
                      <a:pt x="21059" y="24841"/>
                    </a:lnTo>
                    <a:lnTo>
                      <a:pt x="21097" y="24672"/>
                    </a:lnTo>
                    <a:lnTo>
                      <a:pt x="21153" y="24314"/>
                    </a:lnTo>
                    <a:lnTo>
                      <a:pt x="21153" y="23863"/>
                    </a:lnTo>
                    <a:lnTo>
                      <a:pt x="21134" y="23373"/>
                    </a:lnTo>
                    <a:lnTo>
                      <a:pt x="21078" y="22809"/>
                    </a:lnTo>
                    <a:lnTo>
                      <a:pt x="21003" y="22207"/>
                    </a:lnTo>
                    <a:lnTo>
                      <a:pt x="20890" y="21548"/>
                    </a:lnTo>
                    <a:lnTo>
                      <a:pt x="20758" y="20852"/>
                    </a:lnTo>
                    <a:lnTo>
                      <a:pt x="20607" y="20118"/>
                    </a:lnTo>
                    <a:lnTo>
                      <a:pt x="20438" y="19365"/>
                    </a:lnTo>
                    <a:lnTo>
                      <a:pt x="20231" y="18593"/>
                    </a:lnTo>
                    <a:lnTo>
                      <a:pt x="20024" y="17784"/>
                    </a:lnTo>
                    <a:lnTo>
                      <a:pt x="19554" y="16147"/>
                    </a:lnTo>
                    <a:lnTo>
                      <a:pt x="19045" y="14510"/>
                    </a:lnTo>
                    <a:lnTo>
                      <a:pt x="18500" y="12910"/>
                    </a:lnTo>
                    <a:lnTo>
                      <a:pt x="17935" y="11386"/>
                    </a:lnTo>
                    <a:lnTo>
                      <a:pt x="17672" y="10671"/>
                    </a:lnTo>
                    <a:lnTo>
                      <a:pt x="17389" y="9993"/>
                    </a:lnTo>
                    <a:lnTo>
                      <a:pt x="17126" y="9372"/>
                    </a:lnTo>
                    <a:lnTo>
                      <a:pt x="16862" y="8770"/>
                    </a:lnTo>
                    <a:lnTo>
                      <a:pt x="16599" y="8243"/>
                    </a:lnTo>
                    <a:lnTo>
                      <a:pt x="16354" y="7773"/>
                    </a:lnTo>
                    <a:lnTo>
                      <a:pt x="16110" y="7358"/>
                    </a:lnTo>
                    <a:lnTo>
                      <a:pt x="15903" y="7020"/>
                    </a:lnTo>
                    <a:lnTo>
                      <a:pt x="15696" y="6775"/>
                    </a:lnTo>
                    <a:lnTo>
                      <a:pt x="15602" y="6662"/>
                    </a:lnTo>
                    <a:lnTo>
                      <a:pt x="15507" y="6587"/>
                    </a:lnTo>
                    <a:lnTo>
                      <a:pt x="15338" y="6455"/>
                    </a:lnTo>
                    <a:lnTo>
                      <a:pt x="15150" y="6342"/>
                    </a:lnTo>
                    <a:lnTo>
                      <a:pt x="14981" y="6248"/>
                    </a:lnTo>
                    <a:lnTo>
                      <a:pt x="14811" y="6154"/>
                    </a:lnTo>
                    <a:lnTo>
                      <a:pt x="14454" y="6022"/>
                    </a:lnTo>
                    <a:lnTo>
                      <a:pt x="14115" y="5928"/>
                    </a:lnTo>
                    <a:lnTo>
                      <a:pt x="13776" y="5872"/>
                    </a:lnTo>
                    <a:lnTo>
                      <a:pt x="13456" y="5815"/>
                    </a:lnTo>
                    <a:lnTo>
                      <a:pt x="12835" y="5778"/>
                    </a:lnTo>
                    <a:lnTo>
                      <a:pt x="12534" y="5759"/>
                    </a:lnTo>
                    <a:lnTo>
                      <a:pt x="12252" y="5721"/>
                    </a:lnTo>
                    <a:lnTo>
                      <a:pt x="11969" y="5665"/>
                    </a:lnTo>
                    <a:lnTo>
                      <a:pt x="11725" y="5571"/>
                    </a:lnTo>
                    <a:lnTo>
                      <a:pt x="11593" y="5514"/>
                    </a:lnTo>
                    <a:lnTo>
                      <a:pt x="11480" y="5458"/>
                    </a:lnTo>
                    <a:lnTo>
                      <a:pt x="11367" y="5383"/>
                    </a:lnTo>
                    <a:lnTo>
                      <a:pt x="11254" y="5288"/>
                    </a:lnTo>
                    <a:lnTo>
                      <a:pt x="11160" y="5194"/>
                    </a:lnTo>
                    <a:lnTo>
                      <a:pt x="11047" y="5063"/>
                    </a:lnTo>
                    <a:lnTo>
                      <a:pt x="10972" y="4931"/>
                    </a:lnTo>
                    <a:lnTo>
                      <a:pt x="10878" y="4780"/>
                    </a:lnTo>
                    <a:lnTo>
                      <a:pt x="10727" y="4460"/>
                    </a:lnTo>
                    <a:lnTo>
                      <a:pt x="10596" y="4140"/>
                    </a:lnTo>
                    <a:lnTo>
                      <a:pt x="10483" y="3821"/>
                    </a:lnTo>
                    <a:lnTo>
                      <a:pt x="10408" y="3501"/>
                    </a:lnTo>
                    <a:lnTo>
                      <a:pt x="10351" y="3200"/>
                    </a:lnTo>
                    <a:lnTo>
                      <a:pt x="10313" y="2898"/>
                    </a:lnTo>
                    <a:lnTo>
                      <a:pt x="10276" y="2616"/>
                    </a:lnTo>
                    <a:lnTo>
                      <a:pt x="10276" y="2353"/>
                    </a:lnTo>
                    <a:lnTo>
                      <a:pt x="10276" y="1882"/>
                    </a:lnTo>
                    <a:lnTo>
                      <a:pt x="10313" y="1525"/>
                    </a:lnTo>
                    <a:lnTo>
                      <a:pt x="10351" y="1205"/>
                    </a:lnTo>
                    <a:lnTo>
                      <a:pt x="6041"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6251885" y="3708216"/>
                <a:ext cx="188975" cy="372213"/>
              </a:xfrm>
              <a:custGeom>
                <a:avLst/>
                <a:gdLst/>
                <a:ahLst/>
                <a:cxnLst/>
                <a:rect l="l" t="t" r="r" b="b"/>
                <a:pathLst>
                  <a:path w="4348" h="8564" extrusionOk="0">
                    <a:moveTo>
                      <a:pt x="3350" y="1"/>
                    </a:moveTo>
                    <a:lnTo>
                      <a:pt x="678" y="19"/>
                    </a:lnTo>
                    <a:lnTo>
                      <a:pt x="829" y="471"/>
                    </a:lnTo>
                    <a:lnTo>
                      <a:pt x="960" y="960"/>
                    </a:lnTo>
                    <a:lnTo>
                      <a:pt x="1111" y="1563"/>
                    </a:lnTo>
                    <a:lnTo>
                      <a:pt x="1261" y="2240"/>
                    </a:lnTo>
                    <a:lnTo>
                      <a:pt x="1318" y="2598"/>
                    </a:lnTo>
                    <a:lnTo>
                      <a:pt x="1374" y="2955"/>
                    </a:lnTo>
                    <a:lnTo>
                      <a:pt x="1412" y="3313"/>
                    </a:lnTo>
                    <a:lnTo>
                      <a:pt x="1431" y="3652"/>
                    </a:lnTo>
                    <a:lnTo>
                      <a:pt x="1412" y="3990"/>
                    </a:lnTo>
                    <a:lnTo>
                      <a:pt x="1393" y="4310"/>
                    </a:lnTo>
                    <a:lnTo>
                      <a:pt x="1337" y="4611"/>
                    </a:lnTo>
                    <a:lnTo>
                      <a:pt x="1243" y="4950"/>
                    </a:lnTo>
                    <a:lnTo>
                      <a:pt x="1111" y="5270"/>
                    </a:lnTo>
                    <a:lnTo>
                      <a:pt x="979" y="5628"/>
                    </a:lnTo>
                    <a:lnTo>
                      <a:pt x="678" y="6305"/>
                    </a:lnTo>
                    <a:lnTo>
                      <a:pt x="377" y="6964"/>
                    </a:lnTo>
                    <a:lnTo>
                      <a:pt x="245" y="7265"/>
                    </a:lnTo>
                    <a:lnTo>
                      <a:pt x="132" y="7547"/>
                    </a:lnTo>
                    <a:lnTo>
                      <a:pt x="57" y="7792"/>
                    </a:lnTo>
                    <a:lnTo>
                      <a:pt x="19" y="8018"/>
                    </a:lnTo>
                    <a:lnTo>
                      <a:pt x="1" y="8130"/>
                    </a:lnTo>
                    <a:lnTo>
                      <a:pt x="19" y="8225"/>
                    </a:lnTo>
                    <a:lnTo>
                      <a:pt x="38" y="8300"/>
                    </a:lnTo>
                    <a:lnTo>
                      <a:pt x="57" y="8375"/>
                    </a:lnTo>
                    <a:lnTo>
                      <a:pt x="113" y="8432"/>
                    </a:lnTo>
                    <a:lnTo>
                      <a:pt x="170" y="8469"/>
                    </a:lnTo>
                    <a:lnTo>
                      <a:pt x="245" y="8507"/>
                    </a:lnTo>
                    <a:lnTo>
                      <a:pt x="339" y="8526"/>
                    </a:lnTo>
                    <a:lnTo>
                      <a:pt x="546" y="8563"/>
                    </a:lnTo>
                    <a:lnTo>
                      <a:pt x="772" y="8544"/>
                    </a:lnTo>
                    <a:lnTo>
                      <a:pt x="1017" y="8526"/>
                    </a:lnTo>
                    <a:lnTo>
                      <a:pt x="1261" y="8469"/>
                    </a:lnTo>
                    <a:lnTo>
                      <a:pt x="1525" y="8394"/>
                    </a:lnTo>
                    <a:lnTo>
                      <a:pt x="1807" y="8300"/>
                    </a:lnTo>
                    <a:lnTo>
                      <a:pt x="2071" y="8187"/>
                    </a:lnTo>
                    <a:lnTo>
                      <a:pt x="2334" y="8036"/>
                    </a:lnTo>
                    <a:lnTo>
                      <a:pt x="2598" y="7886"/>
                    </a:lnTo>
                    <a:lnTo>
                      <a:pt x="2861" y="7698"/>
                    </a:lnTo>
                    <a:lnTo>
                      <a:pt x="3124" y="7491"/>
                    </a:lnTo>
                    <a:lnTo>
                      <a:pt x="3350" y="7265"/>
                    </a:lnTo>
                    <a:lnTo>
                      <a:pt x="3576" y="7001"/>
                    </a:lnTo>
                    <a:lnTo>
                      <a:pt x="3783" y="6738"/>
                    </a:lnTo>
                    <a:lnTo>
                      <a:pt x="3971" y="6456"/>
                    </a:lnTo>
                    <a:lnTo>
                      <a:pt x="4141" y="6136"/>
                    </a:lnTo>
                    <a:lnTo>
                      <a:pt x="4197" y="5966"/>
                    </a:lnTo>
                    <a:lnTo>
                      <a:pt x="4254" y="5778"/>
                    </a:lnTo>
                    <a:lnTo>
                      <a:pt x="4291" y="5590"/>
                    </a:lnTo>
                    <a:lnTo>
                      <a:pt x="4329" y="5383"/>
                    </a:lnTo>
                    <a:lnTo>
                      <a:pt x="4348" y="4931"/>
                    </a:lnTo>
                    <a:lnTo>
                      <a:pt x="4348" y="4461"/>
                    </a:lnTo>
                    <a:lnTo>
                      <a:pt x="4310" y="3953"/>
                    </a:lnTo>
                    <a:lnTo>
                      <a:pt x="4235" y="3445"/>
                    </a:lnTo>
                    <a:lnTo>
                      <a:pt x="4141" y="2936"/>
                    </a:lnTo>
                    <a:lnTo>
                      <a:pt x="4047" y="2428"/>
                    </a:lnTo>
                    <a:lnTo>
                      <a:pt x="3934" y="1939"/>
                    </a:lnTo>
                    <a:lnTo>
                      <a:pt x="3802" y="1487"/>
                    </a:lnTo>
                    <a:lnTo>
                      <a:pt x="3595" y="716"/>
                    </a:lnTo>
                    <a:lnTo>
                      <a:pt x="3426" y="189"/>
                    </a:lnTo>
                    <a:lnTo>
                      <a:pt x="33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6430207" y="3722950"/>
                <a:ext cx="188149" cy="372169"/>
              </a:xfrm>
              <a:custGeom>
                <a:avLst/>
                <a:gdLst/>
                <a:ahLst/>
                <a:cxnLst/>
                <a:rect l="l" t="t" r="r" b="b"/>
                <a:pathLst>
                  <a:path w="4329" h="8563" extrusionOk="0">
                    <a:moveTo>
                      <a:pt x="866" y="0"/>
                    </a:moveTo>
                    <a:lnTo>
                      <a:pt x="1016" y="452"/>
                    </a:lnTo>
                    <a:lnTo>
                      <a:pt x="1148" y="923"/>
                    </a:lnTo>
                    <a:lnTo>
                      <a:pt x="1317" y="1544"/>
                    </a:lnTo>
                    <a:lnTo>
                      <a:pt x="1449" y="2221"/>
                    </a:lnTo>
                    <a:lnTo>
                      <a:pt x="1524" y="2579"/>
                    </a:lnTo>
                    <a:lnTo>
                      <a:pt x="1562" y="2936"/>
                    </a:lnTo>
                    <a:lnTo>
                      <a:pt x="1600" y="3294"/>
                    </a:lnTo>
                    <a:lnTo>
                      <a:pt x="1619" y="3632"/>
                    </a:lnTo>
                    <a:lnTo>
                      <a:pt x="1619" y="3971"/>
                    </a:lnTo>
                    <a:lnTo>
                      <a:pt x="1581" y="4291"/>
                    </a:lnTo>
                    <a:lnTo>
                      <a:pt x="1524" y="4592"/>
                    </a:lnTo>
                    <a:lnTo>
                      <a:pt x="1412" y="4912"/>
                    </a:lnTo>
                    <a:lnTo>
                      <a:pt x="1280" y="5251"/>
                    </a:lnTo>
                    <a:lnTo>
                      <a:pt x="1129" y="5608"/>
                    </a:lnTo>
                    <a:lnTo>
                      <a:pt x="790" y="6286"/>
                    </a:lnTo>
                    <a:lnTo>
                      <a:pt x="452" y="6945"/>
                    </a:lnTo>
                    <a:lnTo>
                      <a:pt x="301" y="7265"/>
                    </a:lnTo>
                    <a:lnTo>
                      <a:pt x="169" y="7547"/>
                    </a:lnTo>
                    <a:lnTo>
                      <a:pt x="75" y="7791"/>
                    </a:lnTo>
                    <a:lnTo>
                      <a:pt x="19" y="8036"/>
                    </a:lnTo>
                    <a:lnTo>
                      <a:pt x="0" y="8130"/>
                    </a:lnTo>
                    <a:lnTo>
                      <a:pt x="0" y="8224"/>
                    </a:lnTo>
                    <a:lnTo>
                      <a:pt x="19" y="8300"/>
                    </a:lnTo>
                    <a:lnTo>
                      <a:pt x="38" y="8375"/>
                    </a:lnTo>
                    <a:lnTo>
                      <a:pt x="75" y="8431"/>
                    </a:lnTo>
                    <a:lnTo>
                      <a:pt x="132" y="8488"/>
                    </a:lnTo>
                    <a:lnTo>
                      <a:pt x="207" y="8525"/>
                    </a:lnTo>
                    <a:lnTo>
                      <a:pt x="301" y="8544"/>
                    </a:lnTo>
                    <a:lnTo>
                      <a:pt x="508" y="8563"/>
                    </a:lnTo>
                    <a:lnTo>
                      <a:pt x="734" y="8563"/>
                    </a:lnTo>
                    <a:lnTo>
                      <a:pt x="979" y="8525"/>
                    </a:lnTo>
                    <a:lnTo>
                      <a:pt x="1242" y="8488"/>
                    </a:lnTo>
                    <a:lnTo>
                      <a:pt x="1506" y="8412"/>
                    </a:lnTo>
                    <a:lnTo>
                      <a:pt x="1769" y="8318"/>
                    </a:lnTo>
                    <a:lnTo>
                      <a:pt x="2033" y="8187"/>
                    </a:lnTo>
                    <a:lnTo>
                      <a:pt x="2315" y="8055"/>
                    </a:lnTo>
                    <a:lnTo>
                      <a:pt x="2578" y="7886"/>
                    </a:lnTo>
                    <a:lnTo>
                      <a:pt x="2842" y="7697"/>
                    </a:lnTo>
                    <a:lnTo>
                      <a:pt x="3086" y="7490"/>
                    </a:lnTo>
                    <a:lnTo>
                      <a:pt x="3331" y="7265"/>
                    </a:lnTo>
                    <a:lnTo>
                      <a:pt x="3557" y="7020"/>
                    </a:lnTo>
                    <a:lnTo>
                      <a:pt x="3764" y="6738"/>
                    </a:lnTo>
                    <a:lnTo>
                      <a:pt x="3933" y="6455"/>
                    </a:lnTo>
                    <a:lnTo>
                      <a:pt x="4103" y="6135"/>
                    </a:lnTo>
                    <a:lnTo>
                      <a:pt x="4178" y="5966"/>
                    </a:lnTo>
                    <a:lnTo>
                      <a:pt x="4234" y="5797"/>
                    </a:lnTo>
                    <a:lnTo>
                      <a:pt x="4272" y="5590"/>
                    </a:lnTo>
                    <a:lnTo>
                      <a:pt x="4291" y="5383"/>
                    </a:lnTo>
                    <a:lnTo>
                      <a:pt x="4328" y="4950"/>
                    </a:lnTo>
                    <a:lnTo>
                      <a:pt x="4310" y="4460"/>
                    </a:lnTo>
                    <a:lnTo>
                      <a:pt x="4272" y="3952"/>
                    </a:lnTo>
                    <a:lnTo>
                      <a:pt x="4197" y="3444"/>
                    </a:lnTo>
                    <a:lnTo>
                      <a:pt x="4121" y="2936"/>
                    </a:lnTo>
                    <a:lnTo>
                      <a:pt x="4009" y="2428"/>
                    </a:lnTo>
                    <a:lnTo>
                      <a:pt x="3896" y="1939"/>
                    </a:lnTo>
                    <a:lnTo>
                      <a:pt x="3783" y="1487"/>
                    </a:lnTo>
                    <a:lnTo>
                      <a:pt x="3557" y="716"/>
                    </a:lnTo>
                    <a:lnTo>
                      <a:pt x="3388" y="189"/>
                    </a:lnTo>
                    <a:lnTo>
                      <a:pt x="33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6393396" y="2635974"/>
                <a:ext cx="619210" cy="1210561"/>
              </a:xfrm>
              <a:custGeom>
                <a:avLst/>
                <a:gdLst/>
                <a:ahLst/>
                <a:cxnLst/>
                <a:rect l="l" t="t" r="r" b="b"/>
                <a:pathLst>
                  <a:path w="14247" h="27853" extrusionOk="0">
                    <a:moveTo>
                      <a:pt x="7735" y="0"/>
                    </a:moveTo>
                    <a:lnTo>
                      <a:pt x="7227" y="38"/>
                    </a:lnTo>
                    <a:lnTo>
                      <a:pt x="6719" y="94"/>
                    </a:lnTo>
                    <a:lnTo>
                      <a:pt x="6173" y="207"/>
                    </a:lnTo>
                    <a:lnTo>
                      <a:pt x="5891" y="282"/>
                    </a:lnTo>
                    <a:lnTo>
                      <a:pt x="5627" y="395"/>
                    </a:lnTo>
                    <a:lnTo>
                      <a:pt x="5364" y="546"/>
                    </a:lnTo>
                    <a:lnTo>
                      <a:pt x="5119" y="715"/>
                    </a:lnTo>
                    <a:lnTo>
                      <a:pt x="4874" y="922"/>
                    </a:lnTo>
                    <a:lnTo>
                      <a:pt x="4630" y="1148"/>
                    </a:lnTo>
                    <a:lnTo>
                      <a:pt x="4385" y="1411"/>
                    </a:lnTo>
                    <a:lnTo>
                      <a:pt x="4159" y="1694"/>
                    </a:lnTo>
                    <a:lnTo>
                      <a:pt x="3933" y="1995"/>
                    </a:lnTo>
                    <a:lnTo>
                      <a:pt x="3708" y="2334"/>
                    </a:lnTo>
                    <a:lnTo>
                      <a:pt x="3501" y="2691"/>
                    </a:lnTo>
                    <a:lnTo>
                      <a:pt x="3294" y="3068"/>
                    </a:lnTo>
                    <a:lnTo>
                      <a:pt x="3087" y="3463"/>
                    </a:lnTo>
                    <a:lnTo>
                      <a:pt x="2898" y="3877"/>
                    </a:lnTo>
                    <a:lnTo>
                      <a:pt x="2710" y="4310"/>
                    </a:lnTo>
                    <a:lnTo>
                      <a:pt x="2522" y="4761"/>
                    </a:lnTo>
                    <a:lnTo>
                      <a:pt x="2334" y="5232"/>
                    </a:lnTo>
                    <a:lnTo>
                      <a:pt x="2164" y="5721"/>
                    </a:lnTo>
                    <a:lnTo>
                      <a:pt x="1844" y="6737"/>
                    </a:lnTo>
                    <a:lnTo>
                      <a:pt x="1562" y="7791"/>
                    </a:lnTo>
                    <a:lnTo>
                      <a:pt x="1280" y="8901"/>
                    </a:lnTo>
                    <a:lnTo>
                      <a:pt x="1035" y="10049"/>
                    </a:lnTo>
                    <a:lnTo>
                      <a:pt x="809" y="11216"/>
                    </a:lnTo>
                    <a:lnTo>
                      <a:pt x="621" y="12383"/>
                    </a:lnTo>
                    <a:lnTo>
                      <a:pt x="452" y="13587"/>
                    </a:lnTo>
                    <a:lnTo>
                      <a:pt x="320" y="14792"/>
                    </a:lnTo>
                    <a:lnTo>
                      <a:pt x="188" y="15977"/>
                    </a:lnTo>
                    <a:lnTo>
                      <a:pt x="113" y="17144"/>
                    </a:lnTo>
                    <a:lnTo>
                      <a:pt x="38" y="18311"/>
                    </a:lnTo>
                    <a:lnTo>
                      <a:pt x="0" y="19421"/>
                    </a:lnTo>
                    <a:lnTo>
                      <a:pt x="0" y="20513"/>
                    </a:lnTo>
                    <a:lnTo>
                      <a:pt x="19" y="21548"/>
                    </a:lnTo>
                    <a:lnTo>
                      <a:pt x="57" y="22545"/>
                    </a:lnTo>
                    <a:lnTo>
                      <a:pt x="132" y="23467"/>
                    </a:lnTo>
                    <a:lnTo>
                      <a:pt x="245" y="24314"/>
                    </a:lnTo>
                    <a:lnTo>
                      <a:pt x="358" y="25086"/>
                    </a:lnTo>
                    <a:lnTo>
                      <a:pt x="433" y="25443"/>
                    </a:lnTo>
                    <a:lnTo>
                      <a:pt x="527" y="25763"/>
                    </a:lnTo>
                    <a:lnTo>
                      <a:pt x="602" y="26083"/>
                    </a:lnTo>
                    <a:lnTo>
                      <a:pt x="697" y="26365"/>
                    </a:lnTo>
                    <a:lnTo>
                      <a:pt x="809" y="26610"/>
                    </a:lnTo>
                    <a:lnTo>
                      <a:pt x="922" y="26855"/>
                    </a:lnTo>
                    <a:lnTo>
                      <a:pt x="1035" y="27043"/>
                    </a:lnTo>
                    <a:lnTo>
                      <a:pt x="1167" y="27231"/>
                    </a:lnTo>
                    <a:lnTo>
                      <a:pt x="1299" y="27363"/>
                    </a:lnTo>
                    <a:lnTo>
                      <a:pt x="1430" y="27476"/>
                    </a:lnTo>
                    <a:lnTo>
                      <a:pt x="1543" y="27551"/>
                    </a:lnTo>
                    <a:lnTo>
                      <a:pt x="1675" y="27626"/>
                    </a:lnTo>
                    <a:lnTo>
                      <a:pt x="1826" y="27683"/>
                    </a:lnTo>
                    <a:lnTo>
                      <a:pt x="1995" y="27720"/>
                    </a:lnTo>
                    <a:lnTo>
                      <a:pt x="2353" y="27796"/>
                    </a:lnTo>
                    <a:lnTo>
                      <a:pt x="2767" y="27833"/>
                    </a:lnTo>
                    <a:lnTo>
                      <a:pt x="3181" y="27852"/>
                    </a:lnTo>
                    <a:lnTo>
                      <a:pt x="3632" y="27852"/>
                    </a:lnTo>
                    <a:lnTo>
                      <a:pt x="4084" y="27814"/>
                    </a:lnTo>
                    <a:lnTo>
                      <a:pt x="4536" y="27758"/>
                    </a:lnTo>
                    <a:lnTo>
                      <a:pt x="4968" y="27664"/>
                    </a:lnTo>
                    <a:lnTo>
                      <a:pt x="5382" y="27570"/>
                    </a:lnTo>
                    <a:lnTo>
                      <a:pt x="5778" y="27457"/>
                    </a:lnTo>
                    <a:lnTo>
                      <a:pt x="6116" y="27306"/>
                    </a:lnTo>
                    <a:lnTo>
                      <a:pt x="6399" y="27156"/>
                    </a:lnTo>
                    <a:lnTo>
                      <a:pt x="6512" y="27080"/>
                    </a:lnTo>
                    <a:lnTo>
                      <a:pt x="6606" y="26986"/>
                    </a:lnTo>
                    <a:lnTo>
                      <a:pt x="6700" y="26892"/>
                    </a:lnTo>
                    <a:lnTo>
                      <a:pt x="6756" y="26798"/>
                    </a:lnTo>
                    <a:lnTo>
                      <a:pt x="6794" y="26704"/>
                    </a:lnTo>
                    <a:lnTo>
                      <a:pt x="6813" y="26610"/>
                    </a:lnTo>
                    <a:lnTo>
                      <a:pt x="6907" y="25537"/>
                    </a:lnTo>
                    <a:lnTo>
                      <a:pt x="7039" y="24502"/>
                    </a:lnTo>
                    <a:lnTo>
                      <a:pt x="7208" y="23505"/>
                    </a:lnTo>
                    <a:lnTo>
                      <a:pt x="7377" y="22545"/>
                    </a:lnTo>
                    <a:lnTo>
                      <a:pt x="7603" y="21604"/>
                    </a:lnTo>
                    <a:lnTo>
                      <a:pt x="7848" y="20701"/>
                    </a:lnTo>
                    <a:lnTo>
                      <a:pt x="8092" y="19835"/>
                    </a:lnTo>
                    <a:lnTo>
                      <a:pt x="8375" y="18988"/>
                    </a:lnTo>
                    <a:lnTo>
                      <a:pt x="8676" y="18179"/>
                    </a:lnTo>
                    <a:lnTo>
                      <a:pt x="8977" y="17389"/>
                    </a:lnTo>
                    <a:lnTo>
                      <a:pt x="9297" y="16617"/>
                    </a:lnTo>
                    <a:lnTo>
                      <a:pt x="9636" y="15883"/>
                    </a:lnTo>
                    <a:lnTo>
                      <a:pt x="9956" y="15168"/>
                    </a:lnTo>
                    <a:lnTo>
                      <a:pt x="10294" y="14472"/>
                    </a:lnTo>
                    <a:lnTo>
                      <a:pt x="10972" y="13136"/>
                    </a:lnTo>
                    <a:lnTo>
                      <a:pt x="12270" y="10727"/>
                    </a:lnTo>
                    <a:lnTo>
                      <a:pt x="12854" y="9617"/>
                    </a:lnTo>
                    <a:lnTo>
                      <a:pt x="13117" y="9071"/>
                    </a:lnTo>
                    <a:lnTo>
                      <a:pt x="13362" y="8544"/>
                    </a:lnTo>
                    <a:lnTo>
                      <a:pt x="13569" y="8036"/>
                    </a:lnTo>
                    <a:lnTo>
                      <a:pt x="13757" y="7546"/>
                    </a:lnTo>
                    <a:lnTo>
                      <a:pt x="13926" y="7057"/>
                    </a:lnTo>
                    <a:lnTo>
                      <a:pt x="14058" y="6568"/>
                    </a:lnTo>
                    <a:lnTo>
                      <a:pt x="14152" y="6097"/>
                    </a:lnTo>
                    <a:lnTo>
                      <a:pt x="14209" y="5627"/>
                    </a:lnTo>
                    <a:lnTo>
                      <a:pt x="14246" y="5156"/>
                    </a:lnTo>
                    <a:lnTo>
                      <a:pt x="14227" y="4705"/>
                    </a:lnTo>
                    <a:lnTo>
                      <a:pt x="14115" y="4441"/>
                    </a:lnTo>
                    <a:lnTo>
                      <a:pt x="13983" y="4159"/>
                    </a:lnTo>
                    <a:lnTo>
                      <a:pt x="13795" y="3801"/>
                    </a:lnTo>
                    <a:lnTo>
                      <a:pt x="13550" y="3387"/>
                    </a:lnTo>
                    <a:lnTo>
                      <a:pt x="13230" y="2917"/>
                    </a:lnTo>
                    <a:lnTo>
                      <a:pt x="13042" y="2672"/>
                    </a:lnTo>
                    <a:lnTo>
                      <a:pt x="12854" y="2428"/>
                    </a:lnTo>
                    <a:lnTo>
                      <a:pt x="12647" y="2183"/>
                    </a:lnTo>
                    <a:lnTo>
                      <a:pt x="12402" y="1938"/>
                    </a:lnTo>
                    <a:lnTo>
                      <a:pt x="12157" y="1694"/>
                    </a:lnTo>
                    <a:lnTo>
                      <a:pt x="11894" y="1468"/>
                    </a:lnTo>
                    <a:lnTo>
                      <a:pt x="11612" y="1242"/>
                    </a:lnTo>
                    <a:lnTo>
                      <a:pt x="11311" y="1016"/>
                    </a:lnTo>
                    <a:lnTo>
                      <a:pt x="10991" y="828"/>
                    </a:lnTo>
                    <a:lnTo>
                      <a:pt x="10652" y="640"/>
                    </a:lnTo>
                    <a:lnTo>
                      <a:pt x="10294" y="471"/>
                    </a:lnTo>
                    <a:lnTo>
                      <a:pt x="9918" y="320"/>
                    </a:lnTo>
                    <a:lnTo>
                      <a:pt x="9523" y="207"/>
                    </a:lnTo>
                    <a:lnTo>
                      <a:pt x="9109" y="113"/>
                    </a:lnTo>
                    <a:lnTo>
                      <a:pt x="8676" y="38"/>
                    </a:lnTo>
                    <a:lnTo>
                      <a:pt x="8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6079300" y="2647404"/>
                <a:ext cx="719826" cy="1199913"/>
              </a:xfrm>
              <a:custGeom>
                <a:avLst/>
                <a:gdLst/>
                <a:ahLst/>
                <a:cxnLst/>
                <a:rect l="l" t="t" r="r" b="b"/>
                <a:pathLst>
                  <a:path w="16562" h="27608" extrusionOk="0">
                    <a:moveTo>
                      <a:pt x="12760" y="1"/>
                    </a:moveTo>
                    <a:lnTo>
                      <a:pt x="11763" y="19"/>
                    </a:lnTo>
                    <a:lnTo>
                      <a:pt x="10690" y="57"/>
                    </a:lnTo>
                    <a:lnTo>
                      <a:pt x="10125" y="113"/>
                    </a:lnTo>
                    <a:lnTo>
                      <a:pt x="9561" y="170"/>
                    </a:lnTo>
                    <a:lnTo>
                      <a:pt x="8977" y="226"/>
                    </a:lnTo>
                    <a:lnTo>
                      <a:pt x="8413" y="320"/>
                    </a:lnTo>
                    <a:lnTo>
                      <a:pt x="7829" y="433"/>
                    </a:lnTo>
                    <a:lnTo>
                      <a:pt x="7246" y="546"/>
                    </a:lnTo>
                    <a:lnTo>
                      <a:pt x="6663" y="697"/>
                    </a:lnTo>
                    <a:lnTo>
                      <a:pt x="6098" y="866"/>
                    </a:lnTo>
                    <a:lnTo>
                      <a:pt x="5533" y="1054"/>
                    </a:lnTo>
                    <a:lnTo>
                      <a:pt x="4988" y="1261"/>
                    </a:lnTo>
                    <a:lnTo>
                      <a:pt x="4461" y="1506"/>
                    </a:lnTo>
                    <a:lnTo>
                      <a:pt x="3953" y="1770"/>
                    </a:lnTo>
                    <a:lnTo>
                      <a:pt x="3445" y="2052"/>
                    </a:lnTo>
                    <a:lnTo>
                      <a:pt x="2974" y="2372"/>
                    </a:lnTo>
                    <a:lnTo>
                      <a:pt x="2522" y="2729"/>
                    </a:lnTo>
                    <a:lnTo>
                      <a:pt x="2108" y="3106"/>
                    </a:lnTo>
                    <a:lnTo>
                      <a:pt x="1920" y="3331"/>
                    </a:lnTo>
                    <a:lnTo>
                      <a:pt x="1732" y="3557"/>
                    </a:lnTo>
                    <a:lnTo>
                      <a:pt x="1563" y="3802"/>
                    </a:lnTo>
                    <a:lnTo>
                      <a:pt x="1393" y="4065"/>
                    </a:lnTo>
                    <a:lnTo>
                      <a:pt x="1243" y="4348"/>
                    </a:lnTo>
                    <a:lnTo>
                      <a:pt x="1092" y="4668"/>
                    </a:lnTo>
                    <a:lnTo>
                      <a:pt x="960" y="4988"/>
                    </a:lnTo>
                    <a:lnTo>
                      <a:pt x="829" y="5307"/>
                    </a:lnTo>
                    <a:lnTo>
                      <a:pt x="716" y="5665"/>
                    </a:lnTo>
                    <a:lnTo>
                      <a:pt x="603" y="6023"/>
                    </a:lnTo>
                    <a:lnTo>
                      <a:pt x="509" y="6418"/>
                    </a:lnTo>
                    <a:lnTo>
                      <a:pt x="415" y="6794"/>
                    </a:lnTo>
                    <a:lnTo>
                      <a:pt x="264" y="7622"/>
                    </a:lnTo>
                    <a:lnTo>
                      <a:pt x="151" y="8488"/>
                    </a:lnTo>
                    <a:lnTo>
                      <a:pt x="76" y="9372"/>
                    </a:lnTo>
                    <a:lnTo>
                      <a:pt x="19" y="10313"/>
                    </a:lnTo>
                    <a:lnTo>
                      <a:pt x="1" y="11273"/>
                    </a:lnTo>
                    <a:lnTo>
                      <a:pt x="19" y="12252"/>
                    </a:lnTo>
                    <a:lnTo>
                      <a:pt x="57" y="13249"/>
                    </a:lnTo>
                    <a:lnTo>
                      <a:pt x="114" y="14246"/>
                    </a:lnTo>
                    <a:lnTo>
                      <a:pt x="208" y="15244"/>
                    </a:lnTo>
                    <a:lnTo>
                      <a:pt x="321" y="16260"/>
                    </a:lnTo>
                    <a:lnTo>
                      <a:pt x="452" y="17239"/>
                    </a:lnTo>
                    <a:lnTo>
                      <a:pt x="622" y="18236"/>
                    </a:lnTo>
                    <a:lnTo>
                      <a:pt x="791" y="19196"/>
                    </a:lnTo>
                    <a:lnTo>
                      <a:pt x="998" y="20137"/>
                    </a:lnTo>
                    <a:lnTo>
                      <a:pt x="1224" y="21040"/>
                    </a:lnTo>
                    <a:lnTo>
                      <a:pt x="1450" y="21906"/>
                    </a:lnTo>
                    <a:lnTo>
                      <a:pt x="1713" y="22734"/>
                    </a:lnTo>
                    <a:lnTo>
                      <a:pt x="1977" y="23524"/>
                    </a:lnTo>
                    <a:lnTo>
                      <a:pt x="2259" y="24258"/>
                    </a:lnTo>
                    <a:lnTo>
                      <a:pt x="2560" y="24936"/>
                    </a:lnTo>
                    <a:lnTo>
                      <a:pt x="2861" y="25538"/>
                    </a:lnTo>
                    <a:lnTo>
                      <a:pt x="3012" y="25820"/>
                    </a:lnTo>
                    <a:lnTo>
                      <a:pt x="3181" y="26065"/>
                    </a:lnTo>
                    <a:lnTo>
                      <a:pt x="3332" y="26309"/>
                    </a:lnTo>
                    <a:lnTo>
                      <a:pt x="3501" y="26535"/>
                    </a:lnTo>
                    <a:lnTo>
                      <a:pt x="3670" y="26723"/>
                    </a:lnTo>
                    <a:lnTo>
                      <a:pt x="3821" y="26912"/>
                    </a:lnTo>
                    <a:lnTo>
                      <a:pt x="3990" y="27062"/>
                    </a:lnTo>
                    <a:lnTo>
                      <a:pt x="4160" y="27213"/>
                    </a:lnTo>
                    <a:lnTo>
                      <a:pt x="4329" y="27326"/>
                    </a:lnTo>
                    <a:lnTo>
                      <a:pt x="4517" y="27401"/>
                    </a:lnTo>
                    <a:lnTo>
                      <a:pt x="4781" y="27495"/>
                    </a:lnTo>
                    <a:lnTo>
                      <a:pt x="5063" y="27570"/>
                    </a:lnTo>
                    <a:lnTo>
                      <a:pt x="5383" y="27608"/>
                    </a:lnTo>
                    <a:lnTo>
                      <a:pt x="5684" y="27608"/>
                    </a:lnTo>
                    <a:lnTo>
                      <a:pt x="6004" y="27589"/>
                    </a:lnTo>
                    <a:lnTo>
                      <a:pt x="6324" y="27570"/>
                    </a:lnTo>
                    <a:lnTo>
                      <a:pt x="6644" y="27514"/>
                    </a:lnTo>
                    <a:lnTo>
                      <a:pt x="6945" y="27457"/>
                    </a:lnTo>
                    <a:lnTo>
                      <a:pt x="7491" y="27326"/>
                    </a:lnTo>
                    <a:lnTo>
                      <a:pt x="7924" y="27194"/>
                    </a:lnTo>
                    <a:lnTo>
                      <a:pt x="8338" y="27062"/>
                    </a:lnTo>
                    <a:lnTo>
                      <a:pt x="8432" y="26874"/>
                    </a:lnTo>
                    <a:lnTo>
                      <a:pt x="8601" y="26592"/>
                    </a:lnTo>
                    <a:lnTo>
                      <a:pt x="9034" y="25707"/>
                    </a:lnTo>
                    <a:lnTo>
                      <a:pt x="9617" y="24465"/>
                    </a:lnTo>
                    <a:lnTo>
                      <a:pt x="10314" y="22903"/>
                    </a:lnTo>
                    <a:lnTo>
                      <a:pt x="11104" y="21078"/>
                    </a:lnTo>
                    <a:lnTo>
                      <a:pt x="11932" y="19064"/>
                    </a:lnTo>
                    <a:lnTo>
                      <a:pt x="12779" y="16900"/>
                    </a:lnTo>
                    <a:lnTo>
                      <a:pt x="13193" y="15790"/>
                    </a:lnTo>
                    <a:lnTo>
                      <a:pt x="13607" y="14660"/>
                    </a:lnTo>
                    <a:lnTo>
                      <a:pt x="14002" y="13513"/>
                    </a:lnTo>
                    <a:lnTo>
                      <a:pt x="14397" y="12365"/>
                    </a:lnTo>
                    <a:lnTo>
                      <a:pt x="14755" y="11235"/>
                    </a:lnTo>
                    <a:lnTo>
                      <a:pt x="15112" y="10106"/>
                    </a:lnTo>
                    <a:lnTo>
                      <a:pt x="15414" y="9015"/>
                    </a:lnTo>
                    <a:lnTo>
                      <a:pt x="15715" y="7942"/>
                    </a:lnTo>
                    <a:lnTo>
                      <a:pt x="15959" y="6907"/>
                    </a:lnTo>
                    <a:lnTo>
                      <a:pt x="16166" y="5891"/>
                    </a:lnTo>
                    <a:lnTo>
                      <a:pt x="16355" y="4950"/>
                    </a:lnTo>
                    <a:lnTo>
                      <a:pt x="16467" y="4047"/>
                    </a:lnTo>
                    <a:lnTo>
                      <a:pt x="16524" y="3633"/>
                    </a:lnTo>
                    <a:lnTo>
                      <a:pt x="16543" y="3219"/>
                    </a:lnTo>
                    <a:lnTo>
                      <a:pt x="16562" y="2823"/>
                    </a:lnTo>
                    <a:lnTo>
                      <a:pt x="16562" y="2447"/>
                    </a:lnTo>
                    <a:lnTo>
                      <a:pt x="16562" y="2089"/>
                    </a:lnTo>
                    <a:lnTo>
                      <a:pt x="16524" y="1770"/>
                    </a:lnTo>
                    <a:lnTo>
                      <a:pt x="16486" y="1450"/>
                    </a:lnTo>
                    <a:lnTo>
                      <a:pt x="16430" y="1148"/>
                    </a:lnTo>
                    <a:lnTo>
                      <a:pt x="16355" y="885"/>
                    </a:lnTo>
                    <a:lnTo>
                      <a:pt x="16260" y="640"/>
                    </a:lnTo>
                    <a:lnTo>
                      <a:pt x="16166" y="415"/>
                    </a:lnTo>
                    <a:lnTo>
                      <a:pt x="16035" y="226"/>
                    </a:lnTo>
                    <a:lnTo>
                      <a:pt x="15602" y="170"/>
                    </a:lnTo>
                    <a:lnTo>
                      <a:pt x="15112" y="113"/>
                    </a:lnTo>
                    <a:lnTo>
                      <a:pt x="14454" y="76"/>
                    </a:lnTo>
                    <a:lnTo>
                      <a:pt x="13663" y="38"/>
                    </a:lnTo>
                    <a:lnTo>
                      <a:pt x="127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6367232" y="2644970"/>
                <a:ext cx="217573" cy="1180268"/>
              </a:xfrm>
              <a:custGeom>
                <a:avLst/>
                <a:gdLst/>
                <a:ahLst/>
                <a:cxnLst/>
                <a:rect l="l" t="t" r="r" b="b"/>
                <a:pathLst>
                  <a:path w="5006" h="27156" extrusionOk="0">
                    <a:moveTo>
                      <a:pt x="4460" y="0"/>
                    </a:moveTo>
                    <a:lnTo>
                      <a:pt x="4234" y="19"/>
                    </a:lnTo>
                    <a:lnTo>
                      <a:pt x="3952" y="57"/>
                    </a:lnTo>
                    <a:lnTo>
                      <a:pt x="3801" y="94"/>
                    </a:lnTo>
                    <a:lnTo>
                      <a:pt x="3651" y="151"/>
                    </a:lnTo>
                    <a:lnTo>
                      <a:pt x="3500" y="226"/>
                    </a:lnTo>
                    <a:lnTo>
                      <a:pt x="3331" y="301"/>
                    </a:lnTo>
                    <a:lnTo>
                      <a:pt x="3162" y="414"/>
                    </a:lnTo>
                    <a:lnTo>
                      <a:pt x="2992" y="527"/>
                    </a:lnTo>
                    <a:lnTo>
                      <a:pt x="2823" y="678"/>
                    </a:lnTo>
                    <a:lnTo>
                      <a:pt x="2635" y="847"/>
                    </a:lnTo>
                    <a:lnTo>
                      <a:pt x="2465" y="1054"/>
                    </a:lnTo>
                    <a:lnTo>
                      <a:pt x="2277" y="1280"/>
                    </a:lnTo>
                    <a:lnTo>
                      <a:pt x="2089" y="1543"/>
                    </a:lnTo>
                    <a:lnTo>
                      <a:pt x="1901" y="1826"/>
                    </a:lnTo>
                    <a:lnTo>
                      <a:pt x="1731" y="2164"/>
                    </a:lnTo>
                    <a:lnTo>
                      <a:pt x="1543" y="2522"/>
                    </a:lnTo>
                    <a:lnTo>
                      <a:pt x="1374" y="2936"/>
                    </a:lnTo>
                    <a:lnTo>
                      <a:pt x="1204" y="3387"/>
                    </a:lnTo>
                    <a:lnTo>
                      <a:pt x="1054" y="3877"/>
                    </a:lnTo>
                    <a:lnTo>
                      <a:pt x="903" y="4423"/>
                    </a:lnTo>
                    <a:lnTo>
                      <a:pt x="772" y="5006"/>
                    </a:lnTo>
                    <a:lnTo>
                      <a:pt x="640" y="5646"/>
                    </a:lnTo>
                    <a:lnTo>
                      <a:pt x="527" y="6286"/>
                    </a:lnTo>
                    <a:lnTo>
                      <a:pt x="414" y="6963"/>
                    </a:lnTo>
                    <a:lnTo>
                      <a:pt x="320" y="7641"/>
                    </a:lnTo>
                    <a:lnTo>
                      <a:pt x="245" y="8356"/>
                    </a:lnTo>
                    <a:lnTo>
                      <a:pt x="188" y="9071"/>
                    </a:lnTo>
                    <a:lnTo>
                      <a:pt x="132" y="9805"/>
                    </a:lnTo>
                    <a:lnTo>
                      <a:pt x="38" y="11329"/>
                    </a:lnTo>
                    <a:lnTo>
                      <a:pt x="0" y="12872"/>
                    </a:lnTo>
                    <a:lnTo>
                      <a:pt x="0" y="14434"/>
                    </a:lnTo>
                    <a:lnTo>
                      <a:pt x="38" y="15996"/>
                    </a:lnTo>
                    <a:lnTo>
                      <a:pt x="113" y="17520"/>
                    </a:lnTo>
                    <a:lnTo>
                      <a:pt x="226" y="19026"/>
                    </a:lnTo>
                    <a:lnTo>
                      <a:pt x="358" y="20475"/>
                    </a:lnTo>
                    <a:lnTo>
                      <a:pt x="527" y="21868"/>
                    </a:lnTo>
                    <a:lnTo>
                      <a:pt x="715" y="23166"/>
                    </a:lnTo>
                    <a:lnTo>
                      <a:pt x="922" y="24352"/>
                    </a:lnTo>
                    <a:lnTo>
                      <a:pt x="1054" y="24897"/>
                    </a:lnTo>
                    <a:lnTo>
                      <a:pt x="1167" y="25406"/>
                    </a:lnTo>
                    <a:lnTo>
                      <a:pt x="1299" y="25895"/>
                    </a:lnTo>
                    <a:lnTo>
                      <a:pt x="1430" y="26347"/>
                    </a:lnTo>
                    <a:lnTo>
                      <a:pt x="1562" y="26742"/>
                    </a:lnTo>
                    <a:lnTo>
                      <a:pt x="1713" y="27118"/>
                    </a:lnTo>
                    <a:lnTo>
                      <a:pt x="1731" y="27137"/>
                    </a:lnTo>
                    <a:lnTo>
                      <a:pt x="1769" y="27156"/>
                    </a:lnTo>
                    <a:lnTo>
                      <a:pt x="1807" y="27156"/>
                    </a:lnTo>
                    <a:lnTo>
                      <a:pt x="1844" y="27118"/>
                    </a:lnTo>
                    <a:lnTo>
                      <a:pt x="1844" y="27062"/>
                    </a:lnTo>
                    <a:lnTo>
                      <a:pt x="1694" y="26704"/>
                    </a:lnTo>
                    <a:lnTo>
                      <a:pt x="1562" y="26290"/>
                    </a:lnTo>
                    <a:lnTo>
                      <a:pt x="1430" y="25838"/>
                    </a:lnTo>
                    <a:lnTo>
                      <a:pt x="1299" y="25368"/>
                    </a:lnTo>
                    <a:lnTo>
                      <a:pt x="1167" y="24860"/>
                    </a:lnTo>
                    <a:lnTo>
                      <a:pt x="1054" y="24314"/>
                    </a:lnTo>
                    <a:lnTo>
                      <a:pt x="847" y="23129"/>
                    </a:lnTo>
                    <a:lnTo>
                      <a:pt x="659" y="21830"/>
                    </a:lnTo>
                    <a:lnTo>
                      <a:pt x="489" y="20456"/>
                    </a:lnTo>
                    <a:lnTo>
                      <a:pt x="358" y="19007"/>
                    </a:lnTo>
                    <a:lnTo>
                      <a:pt x="245" y="17520"/>
                    </a:lnTo>
                    <a:lnTo>
                      <a:pt x="188" y="15977"/>
                    </a:lnTo>
                    <a:lnTo>
                      <a:pt x="151" y="14434"/>
                    </a:lnTo>
                    <a:lnTo>
                      <a:pt x="151" y="12872"/>
                    </a:lnTo>
                    <a:lnTo>
                      <a:pt x="188" y="11329"/>
                    </a:lnTo>
                    <a:lnTo>
                      <a:pt x="263" y="9824"/>
                    </a:lnTo>
                    <a:lnTo>
                      <a:pt x="320" y="9090"/>
                    </a:lnTo>
                    <a:lnTo>
                      <a:pt x="395" y="8374"/>
                    </a:lnTo>
                    <a:lnTo>
                      <a:pt x="470" y="7659"/>
                    </a:lnTo>
                    <a:lnTo>
                      <a:pt x="546" y="6982"/>
                    </a:lnTo>
                    <a:lnTo>
                      <a:pt x="659" y="6304"/>
                    </a:lnTo>
                    <a:lnTo>
                      <a:pt x="772" y="5665"/>
                    </a:lnTo>
                    <a:lnTo>
                      <a:pt x="903" y="5044"/>
                    </a:lnTo>
                    <a:lnTo>
                      <a:pt x="1035" y="4460"/>
                    </a:lnTo>
                    <a:lnTo>
                      <a:pt x="1186" y="3933"/>
                    </a:lnTo>
                    <a:lnTo>
                      <a:pt x="1336" y="3444"/>
                    </a:lnTo>
                    <a:lnTo>
                      <a:pt x="1506" y="3011"/>
                    </a:lnTo>
                    <a:lnTo>
                      <a:pt x="1675" y="2616"/>
                    </a:lnTo>
                    <a:lnTo>
                      <a:pt x="1844" y="2240"/>
                    </a:lnTo>
                    <a:lnTo>
                      <a:pt x="2014" y="1920"/>
                    </a:lnTo>
                    <a:lnTo>
                      <a:pt x="2183" y="1637"/>
                    </a:lnTo>
                    <a:lnTo>
                      <a:pt x="2371" y="1374"/>
                    </a:lnTo>
                    <a:lnTo>
                      <a:pt x="2541" y="1148"/>
                    </a:lnTo>
                    <a:lnTo>
                      <a:pt x="2729" y="960"/>
                    </a:lnTo>
                    <a:lnTo>
                      <a:pt x="2898" y="790"/>
                    </a:lnTo>
                    <a:lnTo>
                      <a:pt x="3068" y="640"/>
                    </a:lnTo>
                    <a:lnTo>
                      <a:pt x="3237" y="527"/>
                    </a:lnTo>
                    <a:lnTo>
                      <a:pt x="3387" y="433"/>
                    </a:lnTo>
                    <a:lnTo>
                      <a:pt x="3557" y="358"/>
                    </a:lnTo>
                    <a:lnTo>
                      <a:pt x="3689" y="282"/>
                    </a:lnTo>
                    <a:lnTo>
                      <a:pt x="3990" y="207"/>
                    </a:lnTo>
                    <a:lnTo>
                      <a:pt x="4234" y="151"/>
                    </a:lnTo>
                    <a:lnTo>
                      <a:pt x="4648" y="151"/>
                    </a:lnTo>
                    <a:lnTo>
                      <a:pt x="4780" y="188"/>
                    </a:lnTo>
                    <a:lnTo>
                      <a:pt x="4912" y="207"/>
                    </a:lnTo>
                    <a:lnTo>
                      <a:pt x="4968" y="207"/>
                    </a:lnTo>
                    <a:lnTo>
                      <a:pt x="5006" y="169"/>
                    </a:lnTo>
                    <a:lnTo>
                      <a:pt x="5006" y="113"/>
                    </a:lnTo>
                    <a:lnTo>
                      <a:pt x="4968" y="75"/>
                    </a:lnTo>
                    <a:lnTo>
                      <a:pt x="4818" y="38"/>
                    </a:lnTo>
                    <a:lnTo>
                      <a:pt x="4667" y="19"/>
                    </a:lnTo>
                    <a:lnTo>
                      <a:pt x="446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6661639" y="2570520"/>
                <a:ext cx="715740" cy="404114"/>
              </a:xfrm>
              <a:custGeom>
                <a:avLst/>
                <a:gdLst/>
                <a:ahLst/>
                <a:cxnLst/>
                <a:rect l="l" t="t" r="r" b="b"/>
                <a:pathLst>
                  <a:path w="16468" h="9298" extrusionOk="0">
                    <a:moveTo>
                      <a:pt x="15056" y="1"/>
                    </a:moveTo>
                    <a:lnTo>
                      <a:pt x="1" y="1713"/>
                    </a:lnTo>
                    <a:lnTo>
                      <a:pt x="20" y="2033"/>
                    </a:lnTo>
                    <a:lnTo>
                      <a:pt x="57" y="2409"/>
                    </a:lnTo>
                    <a:lnTo>
                      <a:pt x="95" y="2899"/>
                    </a:lnTo>
                    <a:lnTo>
                      <a:pt x="170" y="3463"/>
                    </a:lnTo>
                    <a:lnTo>
                      <a:pt x="283" y="4103"/>
                    </a:lnTo>
                    <a:lnTo>
                      <a:pt x="415" y="4781"/>
                    </a:lnTo>
                    <a:lnTo>
                      <a:pt x="603" y="5496"/>
                    </a:lnTo>
                    <a:lnTo>
                      <a:pt x="697" y="5834"/>
                    </a:lnTo>
                    <a:lnTo>
                      <a:pt x="810" y="6192"/>
                    </a:lnTo>
                    <a:lnTo>
                      <a:pt x="942" y="6531"/>
                    </a:lnTo>
                    <a:lnTo>
                      <a:pt x="1074" y="6869"/>
                    </a:lnTo>
                    <a:lnTo>
                      <a:pt x="1224" y="7208"/>
                    </a:lnTo>
                    <a:lnTo>
                      <a:pt x="1394" y="7509"/>
                    </a:lnTo>
                    <a:lnTo>
                      <a:pt x="1563" y="7810"/>
                    </a:lnTo>
                    <a:lnTo>
                      <a:pt x="1770" y="8093"/>
                    </a:lnTo>
                    <a:lnTo>
                      <a:pt x="1977" y="8356"/>
                    </a:lnTo>
                    <a:lnTo>
                      <a:pt x="2184" y="8582"/>
                    </a:lnTo>
                    <a:lnTo>
                      <a:pt x="2429" y="8789"/>
                    </a:lnTo>
                    <a:lnTo>
                      <a:pt x="2692" y="8958"/>
                    </a:lnTo>
                    <a:lnTo>
                      <a:pt x="2956" y="9109"/>
                    </a:lnTo>
                    <a:lnTo>
                      <a:pt x="3257" y="9203"/>
                    </a:lnTo>
                    <a:lnTo>
                      <a:pt x="3558" y="9278"/>
                    </a:lnTo>
                    <a:lnTo>
                      <a:pt x="3878" y="9297"/>
                    </a:lnTo>
                    <a:lnTo>
                      <a:pt x="4310" y="9297"/>
                    </a:lnTo>
                    <a:lnTo>
                      <a:pt x="5421" y="9259"/>
                    </a:lnTo>
                    <a:lnTo>
                      <a:pt x="7039" y="9203"/>
                    </a:lnTo>
                    <a:lnTo>
                      <a:pt x="7961" y="9165"/>
                    </a:lnTo>
                    <a:lnTo>
                      <a:pt x="8940" y="9090"/>
                    </a:lnTo>
                    <a:lnTo>
                      <a:pt x="9919" y="9015"/>
                    </a:lnTo>
                    <a:lnTo>
                      <a:pt x="10916" y="8921"/>
                    </a:lnTo>
                    <a:lnTo>
                      <a:pt x="11857" y="8808"/>
                    </a:lnTo>
                    <a:lnTo>
                      <a:pt x="12760" y="8676"/>
                    </a:lnTo>
                    <a:lnTo>
                      <a:pt x="13570" y="8507"/>
                    </a:lnTo>
                    <a:lnTo>
                      <a:pt x="13927" y="8413"/>
                    </a:lnTo>
                    <a:lnTo>
                      <a:pt x="14266" y="8319"/>
                    </a:lnTo>
                    <a:lnTo>
                      <a:pt x="14567" y="8224"/>
                    </a:lnTo>
                    <a:lnTo>
                      <a:pt x="14830" y="8112"/>
                    </a:lnTo>
                    <a:lnTo>
                      <a:pt x="15056" y="7999"/>
                    </a:lnTo>
                    <a:lnTo>
                      <a:pt x="15226" y="7886"/>
                    </a:lnTo>
                    <a:lnTo>
                      <a:pt x="15489" y="7660"/>
                    </a:lnTo>
                    <a:lnTo>
                      <a:pt x="15696" y="7415"/>
                    </a:lnTo>
                    <a:lnTo>
                      <a:pt x="15884" y="7152"/>
                    </a:lnTo>
                    <a:lnTo>
                      <a:pt x="16054" y="6869"/>
                    </a:lnTo>
                    <a:lnTo>
                      <a:pt x="16167" y="6587"/>
                    </a:lnTo>
                    <a:lnTo>
                      <a:pt x="16279" y="6286"/>
                    </a:lnTo>
                    <a:lnTo>
                      <a:pt x="16355" y="5985"/>
                    </a:lnTo>
                    <a:lnTo>
                      <a:pt x="16411" y="5665"/>
                    </a:lnTo>
                    <a:lnTo>
                      <a:pt x="16449" y="5345"/>
                    </a:lnTo>
                    <a:lnTo>
                      <a:pt x="16468" y="5025"/>
                    </a:lnTo>
                    <a:lnTo>
                      <a:pt x="16449" y="4705"/>
                    </a:lnTo>
                    <a:lnTo>
                      <a:pt x="16430" y="4367"/>
                    </a:lnTo>
                    <a:lnTo>
                      <a:pt x="16392" y="4047"/>
                    </a:lnTo>
                    <a:lnTo>
                      <a:pt x="16355" y="3708"/>
                    </a:lnTo>
                    <a:lnTo>
                      <a:pt x="16279" y="3388"/>
                    </a:lnTo>
                    <a:lnTo>
                      <a:pt x="16223" y="3068"/>
                    </a:lnTo>
                    <a:lnTo>
                      <a:pt x="16054" y="2447"/>
                    </a:lnTo>
                    <a:lnTo>
                      <a:pt x="15865" y="1882"/>
                    </a:lnTo>
                    <a:lnTo>
                      <a:pt x="15677" y="1356"/>
                    </a:lnTo>
                    <a:lnTo>
                      <a:pt x="15489" y="904"/>
                    </a:lnTo>
                    <a:lnTo>
                      <a:pt x="15320" y="527"/>
                    </a:lnTo>
                    <a:lnTo>
                      <a:pt x="15169" y="245"/>
                    </a:lnTo>
                    <a:lnTo>
                      <a:pt x="15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6398307" y="1714195"/>
                <a:ext cx="994639" cy="1102600"/>
              </a:xfrm>
              <a:custGeom>
                <a:avLst/>
                <a:gdLst/>
                <a:ahLst/>
                <a:cxnLst/>
                <a:rect l="l" t="t" r="r" b="b"/>
                <a:pathLst>
                  <a:path w="22885" h="25369" extrusionOk="0">
                    <a:moveTo>
                      <a:pt x="12251" y="0"/>
                    </a:moveTo>
                    <a:lnTo>
                      <a:pt x="12251" y="113"/>
                    </a:lnTo>
                    <a:lnTo>
                      <a:pt x="12195" y="414"/>
                    </a:lnTo>
                    <a:lnTo>
                      <a:pt x="12157" y="602"/>
                    </a:lnTo>
                    <a:lnTo>
                      <a:pt x="12082" y="828"/>
                    </a:lnTo>
                    <a:lnTo>
                      <a:pt x="11988" y="1054"/>
                    </a:lnTo>
                    <a:lnTo>
                      <a:pt x="11856" y="1299"/>
                    </a:lnTo>
                    <a:lnTo>
                      <a:pt x="11687" y="1562"/>
                    </a:lnTo>
                    <a:lnTo>
                      <a:pt x="11480" y="1807"/>
                    </a:lnTo>
                    <a:lnTo>
                      <a:pt x="11216" y="2033"/>
                    </a:lnTo>
                    <a:lnTo>
                      <a:pt x="11066" y="2146"/>
                    </a:lnTo>
                    <a:lnTo>
                      <a:pt x="10915" y="2258"/>
                    </a:lnTo>
                    <a:lnTo>
                      <a:pt x="10746" y="2353"/>
                    </a:lnTo>
                    <a:lnTo>
                      <a:pt x="10558" y="2447"/>
                    </a:lnTo>
                    <a:lnTo>
                      <a:pt x="10351" y="2541"/>
                    </a:lnTo>
                    <a:lnTo>
                      <a:pt x="10144" y="2616"/>
                    </a:lnTo>
                    <a:lnTo>
                      <a:pt x="9899" y="2691"/>
                    </a:lnTo>
                    <a:lnTo>
                      <a:pt x="9654" y="2748"/>
                    </a:lnTo>
                    <a:lnTo>
                      <a:pt x="9391" y="2785"/>
                    </a:lnTo>
                    <a:lnTo>
                      <a:pt x="9109" y="2823"/>
                    </a:lnTo>
                    <a:lnTo>
                      <a:pt x="8845" y="2842"/>
                    </a:lnTo>
                    <a:lnTo>
                      <a:pt x="8619" y="2842"/>
                    </a:lnTo>
                    <a:lnTo>
                      <a:pt x="8375" y="2823"/>
                    </a:lnTo>
                    <a:lnTo>
                      <a:pt x="8149" y="2785"/>
                    </a:lnTo>
                    <a:lnTo>
                      <a:pt x="7923" y="2748"/>
                    </a:lnTo>
                    <a:lnTo>
                      <a:pt x="7716" y="2672"/>
                    </a:lnTo>
                    <a:lnTo>
                      <a:pt x="7528" y="2616"/>
                    </a:lnTo>
                    <a:lnTo>
                      <a:pt x="7321" y="2541"/>
                    </a:lnTo>
                    <a:lnTo>
                      <a:pt x="6963" y="2353"/>
                    </a:lnTo>
                    <a:lnTo>
                      <a:pt x="6624" y="2146"/>
                    </a:lnTo>
                    <a:lnTo>
                      <a:pt x="6342" y="1901"/>
                    </a:lnTo>
                    <a:lnTo>
                      <a:pt x="6079" y="1656"/>
                    </a:lnTo>
                    <a:lnTo>
                      <a:pt x="5834" y="1412"/>
                    </a:lnTo>
                    <a:lnTo>
                      <a:pt x="5646" y="1167"/>
                    </a:lnTo>
                    <a:lnTo>
                      <a:pt x="5477" y="941"/>
                    </a:lnTo>
                    <a:lnTo>
                      <a:pt x="5326" y="734"/>
                    </a:lnTo>
                    <a:lnTo>
                      <a:pt x="5138" y="433"/>
                    </a:lnTo>
                    <a:lnTo>
                      <a:pt x="5081" y="320"/>
                    </a:lnTo>
                    <a:lnTo>
                      <a:pt x="4724" y="452"/>
                    </a:lnTo>
                    <a:lnTo>
                      <a:pt x="4385" y="546"/>
                    </a:lnTo>
                    <a:lnTo>
                      <a:pt x="3708" y="734"/>
                    </a:lnTo>
                    <a:lnTo>
                      <a:pt x="3049" y="922"/>
                    </a:lnTo>
                    <a:lnTo>
                      <a:pt x="2748" y="1016"/>
                    </a:lnTo>
                    <a:lnTo>
                      <a:pt x="2428" y="1148"/>
                    </a:lnTo>
                    <a:lnTo>
                      <a:pt x="2146" y="1299"/>
                    </a:lnTo>
                    <a:lnTo>
                      <a:pt x="1844" y="1487"/>
                    </a:lnTo>
                    <a:lnTo>
                      <a:pt x="1581" y="1694"/>
                    </a:lnTo>
                    <a:lnTo>
                      <a:pt x="1317" y="1957"/>
                    </a:lnTo>
                    <a:lnTo>
                      <a:pt x="1054" y="2277"/>
                    </a:lnTo>
                    <a:lnTo>
                      <a:pt x="809" y="2654"/>
                    </a:lnTo>
                    <a:lnTo>
                      <a:pt x="584" y="3086"/>
                    </a:lnTo>
                    <a:lnTo>
                      <a:pt x="377" y="3595"/>
                    </a:lnTo>
                    <a:lnTo>
                      <a:pt x="282" y="3914"/>
                    </a:lnTo>
                    <a:lnTo>
                      <a:pt x="188" y="4291"/>
                    </a:lnTo>
                    <a:lnTo>
                      <a:pt x="132" y="4743"/>
                    </a:lnTo>
                    <a:lnTo>
                      <a:pt x="75" y="5232"/>
                    </a:lnTo>
                    <a:lnTo>
                      <a:pt x="38" y="5796"/>
                    </a:lnTo>
                    <a:lnTo>
                      <a:pt x="19" y="6399"/>
                    </a:lnTo>
                    <a:lnTo>
                      <a:pt x="0" y="7057"/>
                    </a:lnTo>
                    <a:lnTo>
                      <a:pt x="0" y="7754"/>
                    </a:lnTo>
                    <a:lnTo>
                      <a:pt x="38" y="9221"/>
                    </a:lnTo>
                    <a:lnTo>
                      <a:pt x="94" y="10783"/>
                    </a:lnTo>
                    <a:lnTo>
                      <a:pt x="207" y="12402"/>
                    </a:lnTo>
                    <a:lnTo>
                      <a:pt x="339" y="14020"/>
                    </a:lnTo>
                    <a:lnTo>
                      <a:pt x="489" y="15601"/>
                    </a:lnTo>
                    <a:lnTo>
                      <a:pt x="659" y="17107"/>
                    </a:lnTo>
                    <a:lnTo>
                      <a:pt x="847" y="18499"/>
                    </a:lnTo>
                    <a:lnTo>
                      <a:pt x="1035" y="19722"/>
                    </a:lnTo>
                    <a:lnTo>
                      <a:pt x="1242" y="20757"/>
                    </a:lnTo>
                    <a:lnTo>
                      <a:pt x="1336" y="21171"/>
                    </a:lnTo>
                    <a:lnTo>
                      <a:pt x="1430" y="21529"/>
                    </a:lnTo>
                    <a:lnTo>
                      <a:pt x="1524" y="21811"/>
                    </a:lnTo>
                    <a:lnTo>
                      <a:pt x="1619" y="22018"/>
                    </a:lnTo>
                    <a:lnTo>
                      <a:pt x="1675" y="22094"/>
                    </a:lnTo>
                    <a:lnTo>
                      <a:pt x="1713" y="22150"/>
                    </a:lnTo>
                    <a:lnTo>
                      <a:pt x="1750" y="22188"/>
                    </a:lnTo>
                    <a:lnTo>
                      <a:pt x="1807" y="22188"/>
                    </a:lnTo>
                    <a:lnTo>
                      <a:pt x="2503" y="22112"/>
                    </a:lnTo>
                    <a:lnTo>
                      <a:pt x="3839" y="21999"/>
                    </a:lnTo>
                    <a:lnTo>
                      <a:pt x="4686" y="21924"/>
                    </a:lnTo>
                    <a:lnTo>
                      <a:pt x="5608" y="21868"/>
                    </a:lnTo>
                    <a:lnTo>
                      <a:pt x="6624" y="21830"/>
                    </a:lnTo>
                    <a:lnTo>
                      <a:pt x="7678" y="21811"/>
                    </a:lnTo>
                    <a:lnTo>
                      <a:pt x="8751" y="21830"/>
                    </a:lnTo>
                    <a:lnTo>
                      <a:pt x="9843" y="21868"/>
                    </a:lnTo>
                    <a:lnTo>
                      <a:pt x="10388" y="21905"/>
                    </a:lnTo>
                    <a:lnTo>
                      <a:pt x="10934" y="21943"/>
                    </a:lnTo>
                    <a:lnTo>
                      <a:pt x="11461" y="21999"/>
                    </a:lnTo>
                    <a:lnTo>
                      <a:pt x="11969" y="22075"/>
                    </a:lnTo>
                    <a:lnTo>
                      <a:pt x="12477" y="22150"/>
                    </a:lnTo>
                    <a:lnTo>
                      <a:pt x="12948" y="22244"/>
                    </a:lnTo>
                    <a:lnTo>
                      <a:pt x="13418" y="22357"/>
                    </a:lnTo>
                    <a:lnTo>
                      <a:pt x="13870" y="22489"/>
                    </a:lnTo>
                    <a:lnTo>
                      <a:pt x="14284" y="22620"/>
                    </a:lnTo>
                    <a:lnTo>
                      <a:pt x="14679" y="22790"/>
                    </a:lnTo>
                    <a:lnTo>
                      <a:pt x="15037" y="22959"/>
                    </a:lnTo>
                    <a:lnTo>
                      <a:pt x="15357" y="23147"/>
                    </a:lnTo>
                    <a:lnTo>
                      <a:pt x="15902" y="23486"/>
                    </a:lnTo>
                    <a:lnTo>
                      <a:pt x="16505" y="23806"/>
                    </a:lnTo>
                    <a:lnTo>
                      <a:pt x="17126" y="24126"/>
                    </a:lnTo>
                    <a:lnTo>
                      <a:pt x="17765" y="24408"/>
                    </a:lnTo>
                    <a:lnTo>
                      <a:pt x="18424" y="24672"/>
                    </a:lnTo>
                    <a:lnTo>
                      <a:pt x="19064" y="24898"/>
                    </a:lnTo>
                    <a:lnTo>
                      <a:pt x="19704" y="25086"/>
                    </a:lnTo>
                    <a:lnTo>
                      <a:pt x="20306" y="25217"/>
                    </a:lnTo>
                    <a:lnTo>
                      <a:pt x="20889" y="25312"/>
                    </a:lnTo>
                    <a:lnTo>
                      <a:pt x="21153" y="25349"/>
                    </a:lnTo>
                    <a:lnTo>
                      <a:pt x="21416" y="25368"/>
                    </a:lnTo>
                    <a:lnTo>
                      <a:pt x="21661" y="25368"/>
                    </a:lnTo>
                    <a:lnTo>
                      <a:pt x="21868" y="25349"/>
                    </a:lnTo>
                    <a:lnTo>
                      <a:pt x="22075" y="25312"/>
                    </a:lnTo>
                    <a:lnTo>
                      <a:pt x="22263" y="25274"/>
                    </a:lnTo>
                    <a:lnTo>
                      <a:pt x="22433" y="25199"/>
                    </a:lnTo>
                    <a:lnTo>
                      <a:pt x="22583" y="25123"/>
                    </a:lnTo>
                    <a:lnTo>
                      <a:pt x="22696" y="25010"/>
                    </a:lnTo>
                    <a:lnTo>
                      <a:pt x="22790" y="24898"/>
                    </a:lnTo>
                    <a:lnTo>
                      <a:pt x="22847" y="24747"/>
                    </a:lnTo>
                    <a:lnTo>
                      <a:pt x="22884" y="24596"/>
                    </a:lnTo>
                    <a:lnTo>
                      <a:pt x="22884" y="24408"/>
                    </a:lnTo>
                    <a:lnTo>
                      <a:pt x="22865" y="24201"/>
                    </a:lnTo>
                    <a:lnTo>
                      <a:pt x="22771" y="23599"/>
                    </a:lnTo>
                    <a:lnTo>
                      <a:pt x="22677" y="22696"/>
                    </a:lnTo>
                    <a:lnTo>
                      <a:pt x="22414" y="20118"/>
                    </a:lnTo>
                    <a:lnTo>
                      <a:pt x="22113" y="16862"/>
                    </a:lnTo>
                    <a:lnTo>
                      <a:pt x="21736" y="13230"/>
                    </a:lnTo>
                    <a:lnTo>
                      <a:pt x="21529" y="11404"/>
                    </a:lnTo>
                    <a:lnTo>
                      <a:pt x="21322" y="9598"/>
                    </a:lnTo>
                    <a:lnTo>
                      <a:pt x="21078" y="7904"/>
                    </a:lnTo>
                    <a:lnTo>
                      <a:pt x="20833" y="6323"/>
                    </a:lnTo>
                    <a:lnTo>
                      <a:pt x="20720" y="5589"/>
                    </a:lnTo>
                    <a:lnTo>
                      <a:pt x="20588" y="4912"/>
                    </a:lnTo>
                    <a:lnTo>
                      <a:pt x="20457" y="4272"/>
                    </a:lnTo>
                    <a:lnTo>
                      <a:pt x="20325" y="3707"/>
                    </a:lnTo>
                    <a:lnTo>
                      <a:pt x="20174" y="3218"/>
                    </a:lnTo>
                    <a:lnTo>
                      <a:pt x="20043" y="2785"/>
                    </a:lnTo>
                    <a:lnTo>
                      <a:pt x="19892" y="2428"/>
                    </a:lnTo>
                    <a:lnTo>
                      <a:pt x="19741" y="2146"/>
                    </a:lnTo>
                    <a:lnTo>
                      <a:pt x="19629" y="2014"/>
                    </a:lnTo>
                    <a:lnTo>
                      <a:pt x="19497" y="1863"/>
                    </a:lnTo>
                    <a:lnTo>
                      <a:pt x="19346" y="1731"/>
                    </a:lnTo>
                    <a:lnTo>
                      <a:pt x="19158" y="1600"/>
                    </a:lnTo>
                    <a:lnTo>
                      <a:pt x="18970" y="1487"/>
                    </a:lnTo>
                    <a:lnTo>
                      <a:pt x="18744" y="1374"/>
                    </a:lnTo>
                    <a:lnTo>
                      <a:pt x="18518" y="1261"/>
                    </a:lnTo>
                    <a:lnTo>
                      <a:pt x="18255" y="1167"/>
                    </a:lnTo>
                    <a:lnTo>
                      <a:pt x="17728" y="960"/>
                    </a:lnTo>
                    <a:lnTo>
                      <a:pt x="17144" y="791"/>
                    </a:lnTo>
                    <a:lnTo>
                      <a:pt x="16523" y="640"/>
                    </a:lnTo>
                    <a:lnTo>
                      <a:pt x="15921" y="508"/>
                    </a:lnTo>
                    <a:lnTo>
                      <a:pt x="15300" y="395"/>
                    </a:lnTo>
                    <a:lnTo>
                      <a:pt x="14698" y="301"/>
                    </a:lnTo>
                    <a:lnTo>
                      <a:pt x="13606" y="151"/>
                    </a:lnTo>
                    <a:lnTo>
                      <a:pt x="12760" y="57"/>
                    </a:lnTo>
                    <a:lnTo>
                      <a:pt x="12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7122939" y="1957103"/>
                <a:ext cx="817182" cy="314103"/>
              </a:xfrm>
              <a:custGeom>
                <a:avLst/>
                <a:gdLst/>
                <a:ahLst/>
                <a:cxnLst/>
                <a:rect l="l" t="t" r="r" b="b"/>
                <a:pathLst>
                  <a:path w="18802" h="7227" extrusionOk="0">
                    <a:moveTo>
                      <a:pt x="3671" y="0"/>
                    </a:moveTo>
                    <a:lnTo>
                      <a:pt x="3050" y="19"/>
                    </a:lnTo>
                    <a:lnTo>
                      <a:pt x="2466" y="38"/>
                    </a:lnTo>
                    <a:lnTo>
                      <a:pt x="1958" y="94"/>
                    </a:lnTo>
                    <a:lnTo>
                      <a:pt x="1525" y="170"/>
                    </a:lnTo>
                    <a:lnTo>
                      <a:pt x="1149" y="245"/>
                    </a:lnTo>
                    <a:lnTo>
                      <a:pt x="998" y="301"/>
                    </a:lnTo>
                    <a:lnTo>
                      <a:pt x="867" y="358"/>
                    </a:lnTo>
                    <a:lnTo>
                      <a:pt x="754" y="414"/>
                    </a:lnTo>
                    <a:lnTo>
                      <a:pt x="660" y="490"/>
                    </a:lnTo>
                    <a:lnTo>
                      <a:pt x="584" y="546"/>
                    </a:lnTo>
                    <a:lnTo>
                      <a:pt x="547" y="621"/>
                    </a:lnTo>
                    <a:lnTo>
                      <a:pt x="415" y="979"/>
                    </a:lnTo>
                    <a:lnTo>
                      <a:pt x="321" y="1355"/>
                    </a:lnTo>
                    <a:lnTo>
                      <a:pt x="227" y="1769"/>
                    </a:lnTo>
                    <a:lnTo>
                      <a:pt x="151" y="2221"/>
                    </a:lnTo>
                    <a:lnTo>
                      <a:pt x="95" y="2673"/>
                    </a:lnTo>
                    <a:lnTo>
                      <a:pt x="39" y="3124"/>
                    </a:lnTo>
                    <a:lnTo>
                      <a:pt x="20" y="3595"/>
                    </a:lnTo>
                    <a:lnTo>
                      <a:pt x="1" y="4046"/>
                    </a:lnTo>
                    <a:lnTo>
                      <a:pt x="20" y="4479"/>
                    </a:lnTo>
                    <a:lnTo>
                      <a:pt x="39" y="4893"/>
                    </a:lnTo>
                    <a:lnTo>
                      <a:pt x="76" y="5270"/>
                    </a:lnTo>
                    <a:lnTo>
                      <a:pt x="133" y="5590"/>
                    </a:lnTo>
                    <a:lnTo>
                      <a:pt x="208" y="5891"/>
                    </a:lnTo>
                    <a:lnTo>
                      <a:pt x="302" y="6117"/>
                    </a:lnTo>
                    <a:lnTo>
                      <a:pt x="358" y="6211"/>
                    </a:lnTo>
                    <a:lnTo>
                      <a:pt x="415" y="6286"/>
                    </a:lnTo>
                    <a:lnTo>
                      <a:pt x="471" y="6324"/>
                    </a:lnTo>
                    <a:lnTo>
                      <a:pt x="547" y="6361"/>
                    </a:lnTo>
                    <a:lnTo>
                      <a:pt x="660" y="6399"/>
                    </a:lnTo>
                    <a:lnTo>
                      <a:pt x="867" y="6436"/>
                    </a:lnTo>
                    <a:lnTo>
                      <a:pt x="1506" y="6512"/>
                    </a:lnTo>
                    <a:lnTo>
                      <a:pt x="2429" y="6587"/>
                    </a:lnTo>
                    <a:lnTo>
                      <a:pt x="3577" y="6681"/>
                    </a:lnTo>
                    <a:lnTo>
                      <a:pt x="6399" y="6888"/>
                    </a:lnTo>
                    <a:lnTo>
                      <a:pt x="7961" y="6982"/>
                    </a:lnTo>
                    <a:lnTo>
                      <a:pt x="9580" y="7057"/>
                    </a:lnTo>
                    <a:lnTo>
                      <a:pt x="11179" y="7133"/>
                    </a:lnTo>
                    <a:lnTo>
                      <a:pt x="12741" y="7189"/>
                    </a:lnTo>
                    <a:lnTo>
                      <a:pt x="14209" y="7227"/>
                    </a:lnTo>
                    <a:lnTo>
                      <a:pt x="15546" y="7227"/>
                    </a:lnTo>
                    <a:lnTo>
                      <a:pt x="16675" y="7208"/>
                    </a:lnTo>
                    <a:lnTo>
                      <a:pt x="17145" y="7189"/>
                    </a:lnTo>
                    <a:lnTo>
                      <a:pt x="17578" y="7152"/>
                    </a:lnTo>
                    <a:lnTo>
                      <a:pt x="17917" y="7114"/>
                    </a:lnTo>
                    <a:lnTo>
                      <a:pt x="18180" y="7057"/>
                    </a:lnTo>
                    <a:lnTo>
                      <a:pt x="18368" y="7001"/>
                    </a:lnTo>
                    <a:lnTo>
                      <a:pt x="18444" y="6963"/>
                    </a:lnTo>
                    <a:lnTo>
                      <a:pt x="18481" y="6926"/>
                    </a:lnTo>
                    <a:lnTo>
                      <a:pt x="18519" y="6832"/>
                    </a:lnTo>
                    <a:lnTo>
                      <a:pt x="18575" y="6719"/>
                    </a:lnTo>
                    <a:lnTo>
                      <a:pt x="18651" y="6436"/>
                    </a:lnTo>
                    <a:lnTo>
                      <a:pt x="18707" y="6079"/>
                    </a:lnTo>
                    <a:lnTo>
                      <a:pt x="18745" y="5665"/>
                    </a:lnTo>
                    <a:lnTo>
                      <a:pt x="18782" y="5213"/>
                    </a:lnTo>
                    <a:lnTo>
                      <a:pt x="18801" y="4743"/>
                    </a:lnTo>
                    <a:lnTo>
                      <a:pt x="18801" y="3745"/>
                    </a:lnTo>
                    <a:lnTo>
                      <a:pt x="18782" y="2786"/>
                    </a:lnTo>
                    <a:lnTo>
                      <a:pt x="18764" y="1976"/>
                    </a:lnTo>
                    <a:lnTo>
                      <a:pt x="18707" y="1205"/>
                    </a:lnTo>
                    <a:lnTo>
                      <a:pt x="17954" y="1111"/>
                    </a:lnTo>
                    <a:lnTo>
                      <a:pt x="15978" y="866"/>
                    </a:lnTo>
                    <a:lnTo>
                      <a:pt x="13137" y="565"/>
                    </a:lnTo>
                    <a:lnTo>
                      <a:pt x="11537" y="414"/>
                    </a:lnTo>
                    <a:lnTo>
                      <a:pt x="9881" y="264"/>
                    </a:lnTo>
                    <a:lnTo>
                      <a:pt x="8225" y="151"/>
                    </a:lnTo>
                    <a:lnTo>
                      <a:pt x="6588" y="57"/>
                    </a:lnTo>
                    <a:lnTo>
                      <a:pt x="5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7127024" y="1784516"/>
                <a:ext cx="831090" cy="249518"/>
              </a:xfrm>
              <a:custGeom>
                <a:avLst/>
                <a:gdLst/>
                <a:ahLst/>
                <a:cxnLst/>
                <a:rect l="l" t="t" r="r" b="b"/>
                <a:pathLst>
                  <a:path w="19122" h="5741" extrusionOk="0">
                    <a:moveTo>
                      <a:pt x="434" y="1"/>
                    </a:moveTo>
                    <a:lnTo>
                      <a:pt x="340" y="358"/>
                    </a:lnTo>
                    <a:lnTo>
                      <a:pt x="264" y="735"/>
                    </a:lnTo>
                    <a:lnTo>
                      <a:pt x="189" y="1149"/>
                    </a:lnTo>
                    <a:lnTo>
                      <a:pt x="114" y="1563"/>
                    </a:lnTo>
                    <a:lnTo>
                      <a:pt x="76" y="1977"/>
                    </a:lnTo>
                    <a:lnTo>
                      <a:pt x="20" y="2409"/>
                    </a:lnTo>
                    <a:lnTo>
                      <a:pt x="1" y="2823"/>
                    </a:lnTo>
                    <a:lnTo>
                      <a:pt x="1" y="3219"/>
                    </a:lnTo>
                    <a:lnTo>
                      <a:pt x="1" y="3614"/>
                    </a:lnTo>
                    <a:lnTo>
                      <a:pt x="20" y="3971"/>
                    </a:lnTo>
                    <a:lnTo>
                      <a:pt x="57" y="4291"/>
                    </a:lnTo>
                    <a:lnTo>
                      <a:pt x="114" y="4574"/>
                    </a:lnTo>
                    <a:lnTo>
                      <a:pt x="189" y="4799"/>
                    </a:lnTo>
                    <a:lnTo>
                      <a:pt x="227" y="4893"/>
                    </a:lnTo>
                    <a:lnTo>
                      <a:pt x="283" y="4969"/>
                    </a:lnTo>
                    <a:lnTo>
                      <a:pt x="340" y="5044"/>
                    </a:lnTo>
                    <a:lnTo>
                      <a:pt x="396" y="5082"/>
                    </a:lnTo>
                    <a:lnTo>
                      <a:pt x="471" y="5119"/>
                    </a:lnTo>
                    <a:lnTo>
                      <a:pt x="547" y="5138"/>
                    </a:lnTo>
                    <a:lnTo>
                      <a:pt x="4593" y="5364"/>
                    </a:lnTo>
                    <a:lnTo>
                      <a:pt x="8677" y="5552"/>
                    </a:lnTo>
                    <a:lnTo>
                      <a:pt x="10634" y="5627"/>
                    </a:lnTo>
                    <a:lnTo>
                      <a:pt x="12497" y="5684"/>
                    </a:lnTo>
                    <a:lnTo>
                      <a:pt x="14191" y="5722"/>
                    </a:lnTo>
                    <a:lnTo>
                      <a:pt x="15696" y="5740"/>
                    </a:lnTo>
                    <a:lnTo>
                      <a:pt x="17108" y="5722"/>
                    </a:lnTo>
                    <a:lnTo>
                      <a:pt x="17691" y="5703"/>
                    </a:lnTo>
                    <a:lnTo>
                      <a:pt x="18180" y="5665"/>
                    </a:lnTo>
                    <a:lnTo>
                      <a:pt x="18575" y="5609"/>
                    </a:lnTo>
                    <a:lnTo>
                      <a:pt x="18858" y="5552"/>
                    </a:lnTo>
                    <a:lnTo>
                      <a:pt x="18971" y="5515"/>
                    </a:lnTo>
                    <a:lnTo>
                      <a:pt x="19046" y="5477"/>
                    </a:lnTo>
                    <a:lnTo>
                      <a:pt x="19084" y="5439"/>
                    </a:lnTo>
                    <a:lnTo>
                      <a:pt x="19102" y="5383"/>
                    </a:lnTo>
                    <a:lnTo>
                      <a:pt x="19121" y="4103"/>
                    </a:lnTo>
                    <a:lnTo>
                      <a:pt x="19121" y="2315"/>
                    </a:lnTo>
                    <a:lnTo>
                      <a:pt x="19102" y="38"/>
                    </a:lnTo>
                    <a:lnTo>
                      <a:pt x="4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7127024" y="1518705"/>
                <a:ext cx="856429" cy="270771"/>
              </a:xfrm>
              <a:custGeom>
                <a:avLst/>
                <a:gdLst/>
                <a:ahLst/>
                <a:cxnLst/>
                <a:rect l="l" t="t" r="r" b="b"/>
                <a:pathLst>
                  <a:path w="19705" h="6230" extrusionOk="0">
                    <a:moveTo>
                      <a:pt x="6625" y="0"/>
                    </a:moveTo>
                    <a:lnTo>
                      <a:pt x="4988" y="19"/>
                    </a:lnTo>
                    <a:lnTo>
                      <a:pt x="4235" y="38"/>
                    </a:lnTo>
                    <a:lnTo>
                      <a:pt x="3539" y="76"/>
                    </a:lnTo>
                    <a:lnTo>
                      <a:pt x="2880" y="132"/>
                    </a:lnTo>
                    <a:lnTo>
                      <a:pt x="2278" y="189"/>
                    </a:lnTo>
                    <a:lnTo>
                      <a:pt x="1732" y="264"/>
                    </a:lnTo>
                    <a:lnTo>
                      <a:pt x="1281" y="339"/>
                    </a:lnTo>
                    <a:lnTo>
                      <a:pt x="904" y="452"/>
                    </a:lnTo>
                    <a:lnTo>
                      <a:pt x="735" y="509"/>
                    </a:lnTo>
                    <a:lnTo>
                      <a:pt x="603" y="565"/>
                    </a:lnTo>
                    <a:lnTo>
                      <a:pt x="490" y="640"/>
                    </a:lnTo>
                    <a:lnTo>
                      <a:pt x="396" y="716"/>
                    </a:lnTo>
                    <a:lnTo>
                      <a:pt x="340" y="791"/>
                    </a:lnTo>
                    <a:lnTo>
                      <a:pt x="302" y="866"/>
                    </a:lnTo>
                    <a:lnTo>
                      <a:pt x="208" y="1205"/>
                    </a:lnTo>
                    <a:lnTo>
                      <a:pt x="133" y="1581"/>
                    </a:lnTo>
                    <a:lnTo>
                      <a:pt x="76" y="1976"/>
                    </a:lnTo>
                    <a:lnTo>
                      <a:pt x="39" y="2390"/>
                    </a:lnTo>
                    <a:lnTo>
                      <a:pt x="20" y="2804"/>
                    </a:lnTo>
                    <a:lnTo>
                      <a:pt x="1" y="3237"/>
                    </a:lnTo>
                    <a:lnTo>
                      <a:pt x="20" y="3651"/>
                    </a:lnTo>
                    <a:lnTo>
                      <a:pt x="39" y="4046"/>
                    </a:lnTo>
                    <a:lnTo>
                      <a:pt x="76" y="4423"/>
                    </a:lnTo>
                    <a:lnTo>
                      <a:pt x="133" y="4799"/>
                    </a:lnTo>
                    <a:lnTo>
                      <a:pt x="189" y="5119"/>
                    </a:lnTo>
                    <a:lnTo>
                      <a:pt x="283" y="5420"/>
                    </a:lnTo>
                    <a:lnTo>
                      <a:pt x="377" y="5665"/>
                    </a:lnTo>
                    <a:lnTo>
                      <a:pt x="490" y="5853"/>
                    </a:lnTo>
                    <a:lnTo>
                      <a:pt x="547" y="5928"/>
                    </a:lnTo>
                    <a:lnTo>
                      <a:pt x="603" y="5985"/>
                    </a:lnTo>
                    <a:lnTo>
                      <a:pt x="678" y="6041"/>
                    </a:lnTo>
                    <a:lnTo>
                      <a:pt x="754" y="6060"/>
                    </a:lnTo>
                    <a:lnTo>
                      <a:pt x="1017" y="6098"/>
                    </a:lnTo>
                    <a:lnTo>
                      <a:pt x="1563" y="6135"/>
                    </a:lnTo>
                    <a:lnTo>
                      <a:pt x="3238" y="6173"/>
                    </a:lnTo>
                    <a:lnTo>
                      <a:pt x="5590" y="6173"/>
                    </a:lnTo>
                    <a:lnTo>
                      <a:pt x="8357" y="6192"/>
                    </a:lnTo>
                    <a:lnTo>
                      <a:pt x="16919" y="6192"/>
                    </a:lnTo>
                    <a:lnTo>
                      <a:pt x="19102" y="6229"/>
                    </a:lnTo>
                    <a:lnTo>
                      <a:pt x="19197" y="6211"/>
                    </a:lnTo>
                    <a:lnTo>
                      <a:pt x="19272" y="6173"/>
                    </a:lnTo>
                    <a:lnTo>
                      <a:pt x="19347" y="6098"/>
                    </a:lnTo>
                    <a:lnTo>
                      <a:pt x="19422" y="6004"/>
                    </a:lnTo>
                    <a:lnTo>
                      <a:pt x="19479" y="5872"/>
                    </a:lnTo>
                    <a:lnTo>
                      <a:pt x="19516" y="5721"/>
                    </a:lnTo>
                    <a:lnTo>
                      <a:pt x="19611" y="5364"/>
                    </a:lnTo>
                    <a:lnTo>
                      <a:pt x="19648" y="4931"/>
                    </a:lnTo>
                    <a:lnTo>
                      <a:pt x="19686" y="4461"/>
                    </a:lnTo>
                    <a:lnTo>
                      <a:pt x="19705" y="3952"/>
                    </a:lnTo>
                    <a:lnTo>
                      <a:pt x="19705" y="3425"/>
                    </a:lnTo>
                    <a:lnTo>
                      <a:pt x="19667" y="2390"/>
                    </a:lnTo>
                    <a:lnTo>
                      <a:pt x="19592" y="1487"/>
                    </a:lnTo>
                    <a:lnTo>
                      <a:pt x="19516" y="603"/>
                    </a:lnTo>
                    <a:lnTo>
                      <a:pt x="18707" y="546"/>
                    </a:lnTo>
                    <a:lnTo>
                      <a:pt x="16599" y="396"/>
                    </a:lnTo>
                    <a:lnTo>
                      <a:pt x="13588" y="226"/>
                    </a:lnTo>
                    <a:lnTo>
                      <a:pt x="11876" y="132"/>
                    </a:lnTo>
                    <a:lnTo>
                      <a:pt x="10107" y="76"/>
                    </a:lnTo>
                    <a:lnTo>
                      <a:pt x="8338" y="19"/>
                    </a:lnTo>
                    <a:lnTo>
                      <a:pt x="66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7904897" y="1869571"/>
                <a:ext cx="128432" cy="255255"/>
              </a:xfrm>
              <a:custGeom>
                <a:avLst/>
                <a:gdLst/>
                <a:ahLst/>
                <a:cxnLst/>
                <a:rect l="l" t="t" r="r" b="b"/>
                <a:pathLst>
                  <a:path w="2955" h="5873" extrusionOk="0">
                    <a:moveTo>
                      <a:pt x="1449" y="1"/>
                    </a:moveTo>
                    <a:lnTo>
                      <a:pt x="1411" y="20"/>
                    </a:lnTo>
                    <a:lnTo>
                      <a:pt x="1393" y="95"/>
                    </a:lnTo>
                    <a:lnTo>
                      <a:pt x="1393" y="208"/>
                    </a:lnTo>
                    <a:lnTo>
                      <a:pt x="1487" y="754"/>
                    </a:lnTo>
                    <a:lnTo>
                      <a:pt x="1581" y="1262"/>
                    </a:lnTo>
                    <a:lnTo>
                      <a:pt x="1694" y="1807"/>
                    </a:lnTo>
                    <a:lnTo>
                      <a:pt x="1600" y="1582"/>
                    </a:lnTo>
                    <a:lnTo>
                      <a:pt x="1336" y="1111"/>
                    </a:lnTo>
                    <a:lnTo>
                      <a:pt x="1186" y="848"/>
                    </a:lnTo>
                    <a:lnTo>
                      <a:pt x="1035" y="641"/>
                    </a:lnTo>
                    <a:lnTo>
                      <a:pt x="979" y="565"/>
                    </a:lnTo>
                    <a:lnTo>
                      <a:pt x="922" y="509"/>
                    </a:lnTo>
                    <a:lnTo>
                      <a:pt x="866" y="490"/>
                    </a:lnTo>
                    <a:lnTo>
                      <a:pt x="809" y="490"/>
                    </a:lnTo>
                    <a:lnTo>
                      <a:pt x="790" y="528"/>
                    </a:lnTo>
                    <a:lnTo>
                      <a:pt x="753" y="603"/>
                    </a:lnTo>
                    <a:lnTo>
                      <a:pt x="734" y="829"/>
                    </a:lnTo>
                    <a:lnTo>
                      <a:pt x="734" y="1130"/>
                    </a:lnTo>
                    <a:lnTo>
                      <a:pt x="753" y="1450"/>
                    </a:lnTo>
                    <a:lnTo>
                      <a:pt x="790" y="2052"/>
                    </a:lnTo>
                    <a:lnTo>
                      <a:pt x="828" y="2315"/>
                    </a:lnTo>
                    <a:lnTo>
                      <a:pt x="772" y="2090"/>
                    </a:lnTo>
                    <a:lnTo>
                      <a:pt x="696" y="1845"/>
                    </a:lnTo>
                    <a:lnTo>
                      <a:pt x="621" y="1600"/>
                    </a:lnTo>
                    <a:lnTo>
                      <a:pt x="508" y="1375"/>
                    </a:lnTo>
                    <a:lnTo>
                      <a:pt x="452" y="1280"/>
                    </a:lnTo>
                    <a:lnTo>
                      <a:pt x="395" y="1205"/>
                    </a:lnTo>
                    <a:lnTo>
                      <a:pt x="320" y="1149"/>
                    </a:lnTo>
                    <a:lnTo>
                      <a:pt x="245" y="1130"/>
                    </a:lnTo>
                    <a:lnTo>
                      <a:pt x="169" y="1149"/>
                    </a:lnTo>
                    <a:lnTo>
                      <a:pt x="94" y="1205"/>
                    </a:lnTo>
                    <a:lnTo>
                      <a:pt x="38" y="1299"/>
                    </a:lnTo>
                    <a:lnTo>
                      <a:pt x="0" y="1412"/>
                    </a:lnTo>
                    <a:lnTo>
                      <a:pt x="0" y="1525"/>
                    </a:lnTo>
                    <a:lnTo>
                      <a:pt x="19" y="1676"/>
                    </a:lnTo>
                    <a:lnTo>
                      <a:pt x="56" y="1826"/>
                    </a:lnTo>
                    <a:lnTo>
                      <a:pt x="113" y="1996"/>
                    </a:lnTo>
                    <a:lnTo>
                      <a:pt x="263" y="2410"/>
                    </a:lnTo>
                    <a:lnTo>
                      <a:pt x="452" y="2899"/>
                    </a:lnTo>
                    <a:lnTo>
                      <a:pt x="527" y="3181"/>
                    </a:lnTo>
                    <a:lnTo>
                      <a:pt x="621" y="3482"/>
                    </a:lnTo>
                    <a:lnTo>
                      <a:pt x="677" y="3802"/>
                    </a:lnTo>
                    <a:lnTo>
                      <a:pt x="753" y="4160"/>
                    </a:lnTo>
                    <a:lnTo>
                      <a:pt x="790" y="4517"/>
                    </a:lnTo>
                    <a:lnTo>
                      <a:pt x="828" y="4912"/>
                    </a:lnTo>
                    <a:lnTo>
                      <a:pt x="847" y="5195"/>
                    </a:lnTo>
                    <a:lnTo>
                      <a:pt x="922" y="5421"/>
                    </a:lnTo>
                    <a:lnTo>
                      <a:pt x="960" y="5515"/>
                    </a:lnTo>
                    <a:lnTo>
                      <a:pt x="1016" y="5590"/>
                    </a:lnTo>
                    <a:lnTo>
                      <a:pt x="1073" y="5665"/>
                    </a:lnTo>
                    <a:lnTo>
                      <a:pt x="1129" y="5741"/>
                    </a:lnTo>
                    <a:lnTo>
                      <a:pt x="1204" y="5778"/>
                    </a:lnTo>
                    <a:lnTo>
                      <a:pt x="1280" y="5816"/>
                    </a:lnTo>
                    <a:lnTo>
                      <a:pt x="1355" y="5853"/>
                    </a:lnTo>
                    <a:lnTo>
                      <a:pt x="1430" y="5872"/>
                    </a:lnTo>
                    <a:lnTo>
                      <a:pt x="1600" y="5872"/>
                    </a:lnTo>
                    <a:lnTo>
                      <a:pt x="1788" y="5816"/>
                    </a:lnTo>
                    <a:lnTo>
                      <a:pt x="1957" y="5741"/>
                    </a:lnTo>
                    <a:lnTo>
                      <a:pt x="2145" y="5609"/>
                    </a:lnTo>
                    <a:lnTo>
                      <a:pt x="2315" y="5458"/>
                    </a:lnTo>
                    <a:lnTo>
                      <a:pt x="2484" y="5251"/>
                    </a:lnTo>
                    <a:lnTo>
                      <a:pt x="2635" y="5007"/>
                    </a:lnTo>
                    <a:lnTo>
                      <a:pt x="2766" y="4724"/>
                    </a:lnTo>
                    <a:lnTo>
                      <a:pt x="2861" y="4404"/>
                    </a:lnTo>
                    <a:lnTo>
                      <a:pt x="2955" y="4047"/>
                    </a:lnTo>
                    <a:lnTo>
                      <a:pt x="2955" y="3783"/>
                    </a:lnTo>
                    <a:lnTo>
                      <a:pt x="2936" y="3162"/>
                    </a:lnTo>
                    <a:lnTo>
                      <a:pt x="2898" y="2485"/>
                    </a:lnTo>
                    <a:lnTo>
                      <a:pt x="2861" y="2203"/>
                    </a:lnTo>
                    <a:lnTo>
                      <a:pt x="2804" y="2014"/>
                    </a:lnTo>
                    <a:lnTo>
                      <a:pt x="2597" y="1544"/>
                    </a:lnTo>
                    <a:lnTo>
                      <a:pt x="2371" y="1092"/>
                    </a:lnTo>
                    <a:lnTo>
                      <a:pt x="2127" y="697"/>
                    </a:lnTo>
                    <a:lnTo>
                      <a:pt x="1882" y="377"/>
                    </a:lnTo>
                    <a:lnTo>
                      <a:pt x="1675" y="132"/>
                    </a:lnTo>
                    <a:lnTo>
                      <a:pt x="1600" y="57"/>
                    </a:lnTo>
                    <a:lnTo>
                      <a:pt x="1524" y="20"/>
                    </a:lnTo>
                    <a:lnTo>
                      <a:pt x="144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6695192" y="1548128"/>
                <a:ext cx="176719" cy="130127"/>
              </a:xfrm>
              <a:custGeom>
                <a:avLst/>
                <a:gdLst/>
                <a:ahLst/>
                <a:cxnLst/>
                <a:rect l="l" t="t" r="r" b="b"/>
                <a:pathLst>
                  <a:path w="4066" h="2994" extrusionOk="0">
                    <a:moveTo>
                      <a:pt x="3821" y="1"/>
                    </a:moveTo>
                    <a:lnTo>
                      <a:pt x="3388" y="396"/>
                    </a:lnTo>
                    <a:lnTo>
                      <a:pt x="3143" y="584"/>
                    </a:lnTo>
                    <a:lnTo>
                      <a:pt x="2899" y="754"/>
                    </a:lnTo>
                    <a:lnTo>
                      <a:pt x="2654" y="904"/>
                    </a:lnTo>
                    <a:lnTo>
                      <a:pt x="2409" y="1017"/>
                    </a:lnTo>
                    <a:lnTo>
                      <a:pt x="2184" y="1092"/>
                    </a:lnTo>
                    <a:lnTo>
                      <a:pt x="2089" y="1111"/>
                    </a:lnTo>
                    <a:lnTo>
                      <a:pt x="1976" y="1111"/>
                    </a:lnTo>
                    <a:lnTo>
                      <a:pt x="1845" y="1092"/>
                    </a:lnTo>
                    <a:lnTo>
                      <a:pt x="1694" y="1074"/>
                    </a:lnTo>
                    <a:lnTo>
                      <a:pt x="1412" y="979"/>
                    </a:lnTo>
                    <a:lnTo>
                      <a:pt x="1130" y="867"/>
                    </a:lnTo>
                    <a:lnTo>
                      <a:pt x="866" y="716"/>
                    </a:lnTo>
                    <a:lnTo>
                      <a:pt x="603" y="547"/>
                    </a:lnTo>
                    <a:lnTo>
                      <a:pt x="377" y="377"/>
                    </a:lnTo>
                    <a:lnTo>
                      <a:pt x="0" y="57"/>
                    </a:lnTo>
                    <a:lnTo>
                      <a:pt x="76" y="565"/>
                    </a:lnTo>
                    <a:lnTo>
                      <a:pt x="151" y="1074"/>
                    </a:lnTo>
                    <a:lnTo>
                      <a:pt x="207" y="1582"/>
                    </a:lnTo>
                    <a:lnTo>
                      <a:pt x="245" y="2052"/>
                    </a:lnTo>
                    <a:lnTo>
                      <a:pt x="452" y="2222"/>
                    </a:lnTo>
                    <a:lnTo>
                      <a:pt x="678" y="2391"/>
                    </a:lnTo>
                    <a:lnTo>
                      <a:pt x="941" y="2541"/>
                    </a:lnTo>
                    <a:lnTo>
                      <a:pt x="1224" y="2692"/>
                    </a:lnTo>
                    <a:lnTo>
                      <a:pt x="1525" y="2805"/>
                    </a:lnTo>
                    <a:lnTo>
                      <a:pt x="1845" y="2918"/>
                    </a:lnTo>
                    <a:lnTo>
                      <a:pt x="2184" y="2974"/>
                    </a:lnTo>
                    <a:lnTo>
                      <a:pt x="2353" y="2993"/>
                    </a:lnTo>
                    <a:lnTo>
                      <a:pt x="2522" y="2993"/>
                    </a:lnTo>
                    <a:lnTo>
                      <a:pt x="2673" y="2974"/>
                    </a:lnTo>
                    <a:lnTo>
                      <a:pt x="2823" y="2918"/>
                    </a:lnTo>
                    <a:lnTo>
                      <a:pt x="3012" y="2824"/>
                    </a:lnTo>
                    <a:lnTo>
                      <a:pt x="3219" y="2711"/>
                    </a:lnTo>
                    <a:lnTo>
                      <a:pt x="3651" y="2447"/>
                    </a:lnTo>
                    <a:lnTo>
                      <a:pt x="4065" y="2127"/>
                    </a:lnTo>
                    <a:lnTo>
                      <a:pt x="3990" y="1826"/>
                    </a:lnTo>
                    <a:lnTo>
                      <a:pt x="3915" y="1525"/>
                    </a:lnTo>
                    <a:lnTo>
                      <a:pt x="3877" y="1224"/>
                    </a:lnTo>
                    <a:lnTo>
                      <a:pt x="3840" y="942"/>
                    </a:lnTo>
                    <a:lnTo>
                      <a:pt x="3821" y="678"/>
                    </a:lnTo>
                    <a:lnTo>
                      <a:pt x="3821" y="434"/>
                    </a:lnTo>
                    <a:lnTo>
                      <a:pt x="382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7221118" y="1589026"/>
                <a:ext cx="786063" cy="158725"/>
              </a:xfrm>
              <a:custGeom>
                <a:avLst/>
                <a:gdLst/>
                <a:ahLst/>
                <a:cxnLst/>
                <a:rect l="l" t="t" r="r" b="b"/>
                <a:pathLst>
                  <a:path w="18086" h="3652" extrusionOk="0">
                    <a:moveTo>
                      <a:pt x="3482" y="1"/>
                    </a:moveTo>
                    <a:lnTo>
                      <a:pt x="2334" y="38"/>
                    </a:lnTo>
                    <a:lnTo>
                      <a:pt x="1430" y="95"/>
                    </a:lnTo>
                    <a:lnTo>
                      <a:pt x="1073" y="133"/>
                    </a:lnTo>
                    <a:lnTo>
                      <a:pt x="791" y="170"/>
                    </a:lnTo>
                    <a:lnTo>
                      <a:pt x="602" y="227"/>
                    </a:lnTo>
                    <a:lnTo>
                      <a:pt x="527" y="246"/>
                    </a:lnTo>
                    <a:lnTo>
                      <a:pt x="489" y="283"/>
                    </a:lnTo>
                    <a:lnTo>
                      <a:pt x="377" y="415"/>
                    </a:lnTo>
                    <a:lnTo>
                      <a:pt x="282" y="584"/>
                    </a:lnTo>
                    <a:lnTo>
                      <a:pt x="188" y="772"/>
                    </a:lnTo>
                    <a:lnTo>
                      <a:pt x="132" y="998"/>
                    </a:lnTo>
                    <a:lnTo>
                      <a:pt x="75" y="1224"/>
                    </a:lnTo>
                    <a:lnTo>
                      <a:pt x="38" y="1450"/>
                    </a:lnTo>
                    <a:lnTo>
                      <a:pt x="19" y="1695"/>
                    </a:lnTo>
                    <a:lnTo>
                      <a:pt x="0" y="1939"/>
                    </a:lnTo>
                    <a:lnTo>
                      <a:pt x="19" y="2184"/>
                    </a:lnTo>
                    <a:lnTo>
                      <a:pt x="38" y="2410"/>
                    </a:lnTo>
                    <a:lnTo>
                      <a:pt x="75" y="2617"/>
                    </a:lnTo>
                    <a:lnTo>
                      <a:pt x="132" y="2824"/>
                    </a:lnTo>
                    <a:lnTo>
                      <a:pt x="188" y="2993"/>
                    </a:lnTo>
                    <a:lnTo>
                      <a:pt x="282" y="3125"/>
                    </a:lnTo>
                    <a:lnTo>
                      <a:pt x="377" y="3238"/>
                    </a:lnTo>
                    <a:lnTo>
                      <a:pt x="489" y="3294"/>
                    </a:lnTo>
                    <a:lnTo>
                      <a:pt x="602" y="3313"/>
                    </a:lnTo>
                    <a:lnTo>
                      <a:pt x="791" y="3332"/>
                    </a:lnTo>
                    <a:lnTo>
                      <a:pt x="1412" y="3369"/>
                    </a:lnTo>
                    <a:lnTo>
                      <a:pt x="2315" y="3407"/>
                    </a:lnTo>
                    <a:lnTo>
                      <a:pt x="3444" y="3445"/>
                    </a:lnTo>
                    <a:lnTo>
                      <a:pt x="6211" y="3501"/>
                    </a:lnTo>
                    <a:lnTo>
                      <a:pt x="9353" y="3558"/>
                    </a:lnTo>
                    <a:lnTo>
                      <a:pt x="15150" y="3614"/>
                    </a:lnTo>
                    <a:lnTo>
                      <a:pt x="17860" y="3652"/>
                    </a:lnTo>
                    <a:lnTo>
                      <a:pt x="17878" y="3652"/>
                    </a:lnTo>
                    <a:lnTo>
                      <a:pt x="17897" y="3614"/>
                    </a:lnTo>
                    <a:lnTo>
                      <a:pt x="17935" y="3520"/>
                    </a:lnTo>
                    <a:lnTo>
                      <a:pt x="17972" y="3351"/>
                    </a:lnTo>
                    <a:lnTo>
                      <a:pt x="17991" y="3144"/>
                    </a:lnTo>
                    <a:lnTo>
                      <a:pt x="18048" y="2598"/>
                    </a:lnTo>
                    <a:lnTo>
                      <a:pt x="18085" y="1977"/>
                    </a:lnTo>
                    <a:lnTo>
                      <a:pt x="18085" y="1356"/>
                    </a:lnTo>
                    <a:lnTo>
                      <a:pt x="18067" y="1074"/>
                    </a:lnTo>
                    <a:lnTo>
                      <a:pt x="18048" y="810"/>
                    </a:lnTo>
                    <a:lnTo>
                      <a:pt x="18029" y="603"/>
                    </a:lnTo>
                    <a:lnTo>
                      <a:pt x="17972" y="434"/>
                    </a:lnTo>
                    <a:lnTo>
                      <a:pt x="17935" y="321"/>
                    </a:lnTo>
                    <a:lnTo>
                      <a:pt x="17897" y="283"/>
                    </a:lnTo>
                    <a:lnTo>
                      <a:pt x="17860" y="283"/>
                    </a:lnTo>
                    <a:lnTo>
                      <a:pt x="15244" y="189"/>
                    </a:lnTo>
                    <a:lnTo>
                      <a:pt x="12534" y="114"/>
                    </a:lnTo>
                    <a:lnTo>
                      <a:pt x="9429" y="38"/>
                    </a:lnTo>
                    <a:lnTo>
                      <a:pt x="6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7113160" y="1828673"/>
                <a:ext cx="764766" cy="143209"/>
              </a:xfrm>
              <a:custGeom>
                <a:avLst/>
                <a:gdLst/>
                <a:ahLst/>
                <a:cxnLst/>
                <a:rect l="l" t="t" r="r" b="b"/>
                <a:pathLst>
                  <a:path w="17596" h="3295" extrusionOk="0">
                    <a:moveTo>
                      <a:pt x="4667" y="1"/>
                    </a:moveTo>
                    <a:lnTo>
                      <a:pt x="3369" y="20"/>
                    </a:lnTo>
                    <a:lnTo>
                      <a:pt x="2258" y="38"/>
                    </a:lnTo>
                    <a:lnTo>
                      <a:pt x="1374" y="95"/>
                    </a:lnTo>
                    <a:lnTo>
                      <a:pt x="1035" y="133"/>
                    </a:lnTo>
                    <a:lnTo>
                      <a:pt x="753" y="170"/>
                    </a:lnTo>
                    <a:lnTo>
                      <a:pt x="565" y="208"/>
                    </a:lnTo>
                    <a:lnTo>
                      <a:pt x="508" y="227"/>
                    </a:lnTo>
                    <a:lnTo>
                      <a:pt x="471" y="264"/>
                    </a:lnTo>
                    <a:lnTo>
                      <a:pt x="358" y="377"/>
                    </a:lnTo>
                    <a:lnTo>
                      <a:pt x="264" y="528"/>
                    </a:lnTo>
                    <a:lnTo>
                      <a:pt x="188" y="716"/>
                    </a:lnTo>
                    <a:lnTo>
                      <a:pt x="113" y="904"/>
                    </a:lnTo>
                    <a:lnTo>
                      <a:pt x="57" y="1111"/>
                    </a:lnTo>
                    <a:lnTo>
                      <a:pt x="19" y="1318"/>
                    </a:lnTo>
                    <a:lnTo>
                      <a:pt x="0" y="1525"/>
                    </a:lnTo>
                    <a:lnTo>
                      <a:pt x="0" y="1751"/>
                    </a:lnTo>
                    <a:lnTo>
                      <a:pt x="0" y="1958"/>
                    </a:lnTo>
                    <a:lnTo>
                      <a:pt x="19" y="2165"/>
                    </a:lnTo>
                    <a:lnTo>
                      <a:pt x="57" y="2353"/>
                    </a:lnTo>
                    <a:lnTo>
                      <a:pt x="113" y="2541"/>
                    </a:lnTo>
                    <a:lnTo>
                      <a:pt x="188" y="2692"/>
                    </a:lnTo>
                    <a:lnTo>
                      <a:pt x="264" y="2805"/>
                    </a:lnTo>
                    <a:lnTo>
                      <a:pt x="358" y="2899"/>
                    </a:lnTo>
                    <a:lnTo>
                      <a:pt x="471" y="2955"/>
                    </a:lnTo>
                    <a:lnTo>
                      <a:pt x="565" y="2974"/>
                    </a:lnTo>
                    <a:lnTo>
                      <a:pt x="753" y="2993"/>
                    </a:lnTo>
                    <a:lnTo>
                      <a:pt x="1374" y="3031"/>
                    </a:lnTo>
                    <a:lnTo>
                      <a:pt x="3350" y="3106"/>
                    </a:lnTo>
                    <a:lnTo>
                      <a:pt x="6041" y="3144"/>
                    </a:lnTo>
                    <a:lnTo>
                      <a:pt x="9090" y="3200"/>
                    </a:lnTo>
                    <a:lnTo>
                      <a:pt x="14754" y="3256"/>
                    </a:lnTo>
                    <a:lnTo>
                      <a:pt x="17389" y="3294"/>
                    </a:lnTo>
                    <a:lnTo>
                      <a:pt x="17408" y="3275"/>
                    </a:lnTo>
                    <a:lnTo>
                      <a:pt x="17427" y="3256"/>
                    </a:lnTo>
                    <a:lnTo>
                      <a:pt x="17445" y="3162"/>
                    </a:lnTo>
                    <a:lnTo>
                      <a:pt x="17521" y="2824"/>
                    </a:lnTo>
                    <a:lnTo>
                      <a:pt x="17558" y="2334"/>
                    </a:lnTo>
                    <a:lnTo>
                      <a:pt x="17596" y="1789"/>
                    </a:lnTo>
                    <a:lnTo>
                      <a:pt x="17596" y="1224"/>
                    </a:lnTo>
                    <a:lnTo>
                      <a:pt x="17558" y="735"/>
                    </a:lnTo>
                    <a:lnTo>
                      <a:pt x="17540" y="547"/>
                    </a:lnTo>
                    <a:lnTo>
                      <a:pt x="17502" y="396"/>
                    </a:lnTo>
                    <a:lnTo>
                      <a:pt x="17445" y="302"/>
                    </a:lnTo>
                    <a:lnTo>
                      <a:pt x="17408" y="264"/>
                    </a:lnTo>
                    <a:lnTo>
                      <a:pt x="17389" y="264"/>
                    </a:lnTo>
                    <a:lnTo>
                      <a:pt x="14830" y="189"/>
                    </a:lnTo>
                    <a:lnTo>
                      <a:pt x="12195" y="114"/>
                    </a:lnTo>
                    <a:lnTo>
                      <a:pt x="9165" y="38"/>
                    </a:lnTo>
                    <a:lnTo>
                      <a:pt x="6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7823102" y="2030727"/>
                <a:ext cx="63021" cy="240478"/>
              </a:xfrm>
              <a:custGeom>
                <a:avLst/>
                <a:gdLst/>
                <a:ahLst/>
                <a:cxnLst/>
                <a:rect l="l" t="t" r="r" b="b"/>
                <a:pathLst>
                  <a:path w="1450" h="5533" extrusionOk="0">
                    <a:moveTo>
                      <a:pt x="866" y="0"/>
                    </a:moveTo>
                    <a:lnTo>
                      <a:pt x="678" y="19"/>
                    </a:lnTo>
                    <a:lnTo>
                      <a:pt x="339" y="57"/>
                    </a:lnTo>
                    <a:lnTo>
                      <a:pt x="188" y="75"/>
                    </a:lnTo>
                    <a:lnTo>
                      <a:pt x="0" y="5533"/>
                    </a:lnTo>
                    <a:lnTo>
                      <a:pt x="414" y="5533"/>
                    </a:lnTo>
                    <a:lnTo>
                      <a:pt x="790" y="5514"/>
                    </a:lnTo>
                    <a:lnTo>
                      <a:pt x="1299" y="5476"/>
                    </a:lnTo>
                    <a:lnTo>
                      <a:pt x="1317" y="5458"/>
                    </a:lnTo>
                    <a:lnTo>
                      <a:pt x="1336" y="5420"/>
                    </a:lnTo>
                    <a:lnTo>
                      <a:pt x="1355" y="5251"/>
                    </a:lnTo>
                    <a:lnTo>
                      <a:pt x="1412" y="4648"/>
                    </a:lnTo>
                    <a:lnTo>
                      <a:pt x="1430" y="3801"/>
                    </a:lnTo>
                    <a:lnTo>
                      <a:pt x="1449" y="2842"/>
                    </a:lnTo>
                    <a:lnTo>
                      <a:pt x="1449" y="1863"/>
                    </a:lnTo>
                    <a:lnTo>
                      <a:pt x="1412" y="997"/>
                    </a:lnTo>
                    <a:lnTo>
                      <a:pt x="1355" y="358"/>
                    </a:lnTo>
                    <a:lnTo>
                      <a:pt x="1336" y="169"/>
                    </a:lnTo>
                    <a:lnTo>
                      <a:pt x="1317" y="113"/>
                    </a:lnTo>
                    <a:lnTo>
                      <a:pt x="1299" y="75"/>
                    </a:lnTo>
                    <a:lnTo>
                      <a:pt x="1261" y="57"/>
                    </a:lnTo>
                    <a:lnTo>
                      <a:pt x="1186" y="38"/>
                    </a:lnTo>
                    <a:lnTo>
                      <a:pt x="1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7724923" y="2030727"/>
                <a:ext cx="62238" cy="240478"/>
              </a:xfrm>
              <a:custGeom>
                <a:avLst/>
                <a:gdLst/>
                <a:ahLst/>
                <a:cxnLst/>
                <a:rect l="l" t="t" r="r" b="b"/>
                <a:pathLst>
                  <a:path w="1432" h="5533" extrusionOk="0">
                    <a:moveTo>
                      <a:pt x="848" y="0"/>
                    </a:moveTo>
                    <a:lnTo>
                      <a:pt x="659" y="19"/>
                    </a:lnTo>
                    <a:lnTo>
                      <a:pt x="321" y="57"/>
                    </a:lnTo>
                    <a:lnTo>
                      <a:pt x="189" y="75"/>
                    </a:lnTo>
                    <a:lnTo>
                      <a:pt x="1" y="5533"/>
                    </a:lnTo>
                    <a:lnTo>
                      <a:pt x="396" y="5533"/>
                    </a:lnTo>
                    <a:lnTo>
                      <a:pt x="772" y="5514"/>
                    </a:lnTo>
                    <a:lnTo>
                      <a:pt x="1280" y="5476"/>
                    </a:lnTo>
                    <a:lnTo>
                      <a:pt x="1299" y="5458"/>
                    </a:lnTo>
                    <a:lnTo>
                      <a:pt x="1318" y="5420"/>
                    </a:lnTo>
                    <a:lnTo>
                      <a:pt x="1356" y="5251"/>
                    </a:lnTo>
                    <a:lnTo>
                      <a:pt x="1393" y="4648"/>
                    </a:lnTo>
                    <a:lnTo>
                      <a:pt x="1431" y="3801"/>
                    </a:lnTo>
                    <a:lnTo>
                      <a:pt x="1431" y="2842"/>
                    </a:lnTo>
                    <a:lnTo>
                      <a:pt x="1431" y="1863"/>
                    </a:lnTo>
                    <a:lnTo>
                      <a:pt x="1393" y="997"/>
                    </a:lnTo>
                    <a:lnTo>
                      <a:pt x="1356" y="358"/>
                    </a:lnTo>
                    <a:lnTo>
                      <a:pt x="1318" y="169"/>
                    </a:lnTo>
                    <a:lnTo>
                      <a:pt x="1299" y="113"/>
                    </a:lnTo>
                    <a:lnTo>
                      <a:pt x="1280" y="75"/>
                    </a:lnTo>
                    <a:lnTo>
                      <a:pt x="1243" y="57"/>
                    </a:lnTo>
                    <a:lnTo>
                      <a:pt x="1186" y="38"/>
                    </a:lnTo>
                    <a:lnTo>
                      <a:pt x="10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7293090" y="2003737"/>
                <a:ext cx="61369" cy="241304"/>
              </a:xfrm>
              <a:custGeom>
                <a:avLst/>
                <a:gdLst/>
                <a:ahLst/>
                <a:cxnLst/>
                <a:rect l="l" t="t" r="r" b="b"/>
                <a:pathLst>
                  <a:path w="1412" h="5552" extrusionOk="0">
                    <a:moveTo>
                      <a:pt x="772" y="0"/>
                    </a:moveTo>
                    <a:lnTo>
                      <a:pt x="584" y="19"/>
                    </a:lnTo>
                    <a:lnTo>
                      <a:pt x="264" y="57"/>
                    </a:lnTo>
                    <a:lnTo>
                      <a:pt x="113" y="94"/>
                    </a:lnTo>
                    <a:lnTo>
                      <a:pt x="0" y="5552"/>
                    </a:lnTo>
                    <a:lnTo>
                      <a:pt x="395" y="5533"/>
                    </a:lnTo>
                    <a:lnTo>
                      <a:pt x="772" y="5514"/>
                    </a:lnTo>
                    <a:lnTo>
                      <a:pt x="1280" y="5476"/>
                    </a:lnTo>
                    <a:lnTo>
                      <a:pt x="1299" y="5458"/>
                    </a:lnTo>
                    <a:lnTo>
                      <a:pt x="1318" y="5401"/>
                    </a:lnTo>
                    <a:lnTo>
                      <a:pt x="1355" y="5232"/>
                    </a:lnTo>
                    <a:lnTo>
                      <a:pt x="1393" y="4648"/>
                    </a:lnTo>
                    <a:lnTo>
                      <a:pt x="1412" y="3801"/>
                    </a:lnTo>
                    <a:lnTo>
                      <a:pt x="1412" y="2823"/>
                    </a:lnTo>
                    <a:lnTo>
                      <a:pt x="1374" y="1844"/>
                    </a:lnTo>
                    <a:lnTo>
                      <a:pt x="1336" y="979"/>
                    </a:lnTo>
                    <a:lnTo>
                      <a:pt x="1280" y="358"/>
                    </a:lnTo>
                    <a:lnTo>
                      <a:pt x="1261" y="169"/>
                    </a:lnTo>
                    <a:lnTo>
                      <a:pt x="1242" y="94"/>
                    </a:lnTo>
                    <a:lnTo>
                      <a:pt x="1224" y="75"/>
                    </a:lnTo>
                    <a:lnTo>
                      <a:pt x="1167" y="38"/>
                    </a:lnTo>
                    <a:lnTo>
                      <a:pt x="1111" y="19"/>
                    </a:lnTo>
                    <a:lnTo>
                      <a:pt x="9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7194129" y="2005345"/>
                <a:ext cx="61369" cy="240521"/>
              </a:xfrm>
              <a:custGeom>
                <a:avLst/>
                <a:gdLst/>
                <a:ahLst/>
                <a:cxnLst/>
                <a:rect l="l" t="t" r="r" b="b"/>
                <a:pathLst>
                  <a:path w="1412" h="5534" extrusionOk="0">
                    <a:moveTo>
                      <a:pt x="602" y="1"/>
                    </a:moveTo>
                    <a:lnTo>
                      <a:pt x="264" y="57"/>
                    </a:lnTo>
                    <a:lnTo>
                      <a:pt x="113" y="76"/>
                    </a:lnTo>
                    <a:lnTo>
                      <a:pt x="0" y="5533"/>
                    </a:lnTo>
                    <a:lnTo>
                      <a:pt x="414" y="5533"/>
                    </a:lnTo>
                    <a:lnTo>
                      <a:pt x="772" y="5496"/>
                    </a:lnTo>
                    <a:lnTo>
                      <a:pt x="1299" y="5458"/>
                    </a:lnTo>
                    <a:lnTo>
                      <a:pt x="1318" y="5439"/>
                    </a:lnTo>
                    <a:lnTo>
                      <a:pt x="1318" y="5402"/>
                    </a:lnTo>
                    <a:lnTo>
                      <a:pt x="1355" y="5232"/>
                    </a:lnTo>
                    <a:lnTo>
                      <a:pt x="1393" y="4630"/>
                    </a:lnTo>
                    <a:lnTo>
                      <a:pt x="1412" y="3783"/>
                    </a:lnTo>
                    <a:lnTo>
                      <a:pt x="1412" y="2824"/>
                    </a:lnTo>
                    <a:lnTo>
                      <a:pt x="1393" y="1845"/>
                    </a:lnTo>
                    <a:lnTo>
                      <a:pt x="1355" y="979"/>
                    </a:lnTo>
                    <a:lnTo>
                      <a:pt x="1299" y="339"/>
                    </a:lnTo>
                    <a:lnTo>
                      <a:pt x="1261" y="151"/>
                    </a:lnTo>
                    <a:lnTo>
                      <a:pt x="1242" y="95"/>
                    </a:lnTo>
                    <a:lnTo>
                      <a:pt x="1223" y="57"/>
                    </a:lnTo>
                    <a:lnTo>
                      <a:pt x="1186" y="38"/>
                    </a:lnTo>
                    <a:lnTo>
                      <a:pt x="1110" y="20"/>
                    </a:lnTo>
                    <a:lnTo>
                      <a:pt x="9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6490706" y="3935608"/>
                <a:ext cx="93314" cy="13951"/>
              </a:xfrm>
              <a:custGeom>
                <a:avLst/>
                <a:gdLst/>
                <a:ahLst/>
                <a:cxnLst/>
                <a:rect l="l" t="t" r="r" b="b"/>
                <a:pathLst>
                  <a:path w="2147" h="321" extrusionOk="0">
                    <a:moveTo>
                      <a:pt x="95" y="0"/>
                    </a:moveTo>
                    <a:lnTo>
                      <a:pt x="1" y="132"/>
                    </a:lnTo>
                    <a:lnTo>
                      <a:pt x="76" y="170"/>
                    </a:lnTo>
                    <a:lnTo>
                      <a:pt x="151" y="226"/>
                    </a:lnTo>
                    <a:lnTo>
                      <a:pt x="339" y="283"/>
                    </a:lnTo>
                    <a:lnTo>
                      <a:pt x="565" y="320"/>
                    </a:lnTo>
                    <a:lnTo>
                      <a:pt x="1036" y="320"/>
                    </a:lnTo>
                    <a:lnTo>
                      <a:pt x="1262" y="301"/>
                    </a:lnTo>
                    <a:lnTo>
                      <a:pt x="1694" y="245"/>
                    </a:lnTo>
                    <a:lnTo>
                      <a:pt x="1996" y="170"/>
                    </a:lnTo>
                    <a:lnTo>
                      <a:pt x="2146" y="132"/>
                    </a:lnTo>
                    <a:lnTo>
                      <a:pt x="2108" y="0"/>
                    </a:lnTo>
                    <a:lnTo>
                      <a:pt x="1657" y="94"/>
                    </a:lnTo>
                    <a:lnTo>
                      <a:pt x="1374" y="132"/>
                    </a:lnTo>
                    <a:lnTo>
                      <a:pt x="1073" y="151"/>
                    </a:lnTo>
                    <a:lnTo>
                      <a:pt x="772" y="170"/>
                    </a:lnTo>
                    <a:lnTo>
                      <a:pt x="509" y="151"/>
                    </a:lnTo>
                    <a:lnTo>
                      <a:pt x="377" y="132"/>
                    </a:lnTo>
                    <a:lnTo>
                      <a:pt x="264" y="94"/>
                    </a:lnTo>
                    <a:lnTo>
                      <a:pt x="170" y="57"/>
                    </a:lnTo>
                    <a:lnTo>
                      <a:pt x="9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6484187" y="3971594"/>
                <a:ext cx="68714" cy="13126"/>
              </a:xfrm>
              <a:custGeom>
                <a:avLst/>
                <a:gdLst/>
                <a:ahLst/>
                <a:cxnLst/>
                <a:rect l="l" t="t" r="r" b="b"/>
                <a:pathLst>
                  <a:path w="1581" h="302" extrusionOk="0">
                    <a:moveTo>
                      <a:pt x="1524" y="0"/>
                    </a:moveTo>
                    <a:lnTo>
                      <a:pt x="1355" y="57"/>
                    </a:lnTo>
                    <a:lnTo>
                      <a:pt x="1186" y="94"/>
                    </a:lnTo>
                    <a:lnTo>
                      <a:pt x="979" y="132"/>
                    </a:lnTo>
                    <a:lnTo>
                      <a:pt x="753" y="151"/>
                    </a:lnTo>
                    <a:lnTo>
                      <a:pt x="508" y="132"/>
                    </a:lnTo>
                    <a:lnTo>
                      <a:pt x="395" y="132"/>
                    </a:lnTo>
                    <a:lnTo>
                      <a:pt x="282" y="94"/>
                    </a:lnTo>
                    <a:lnTo>
                      <a:pt x="170" y="57"/>
                    </a:lnTo>
                    <a:lnTo>
                      <a:pt x="75" y="19"/>
                    </a:lnTo>
                    <a:lnTo>
                      <a:pt x="0" y="151"/>
                    </a:lnTo>
                    <a:lnTo>
                      <a:pt x="151" y="207"/>
                    </a:lnTo>
                    <a:lnTo>
                      <a:pt x="320" y="264"/>
                    </a:lnTo>
                    <a:lnTo>
                      <a:pt x="489" y="283"/>
                    </a:lnTo>
                    <a:lnTo>
                      <a:pt x="659" y="301"/>
                    </a:lnTo>
                    <a:lnTo>
                      <a:pt x="828" y="301"/>
                    </a:lnTo>
                    <a:lnTo>
                      <a:pt x="998" y="283"/>
                    </a:lnTo>
                    <a:lnTo>
                      <a:pt x="1280" y="226"/>
                    </a:lnTo>
                    <a:lnTo>
                      <a:pt x="1487" y="170"/>
                    </a:lnTo>
                    <a:lnTo>
                      <a:pt x="1581" y="151"/>
                    </a:lnTo>
                    <a:lnTo>
                      <a:pt x="15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6304213" y="3921700"/>
                <a:ext cx="93314" cy="14777"/>
              </a:xfrm>
              <a:custGeom>
                <a:avLst/>
                <a:gdLst/>
                <a:ahLst/>
                <a:cxnLst/>
                <a:rect l="l" t="t" r="r" b="b"/>
                <a:pathLst>
                  <a:path w="2147" h="340" extrusionOk="0">
                    <a:moveTo>
                      <a:pt x="2109" y="0"/>
                    </a:moveTo>
                    <a:lnTo>
                      <a:pt x="1657" y="94"/>
                    </a:lnTo>
                    <a:lnTo>
                      <a:pt x="1375" y="132"/>
                    </a:lnTo>
                    <a:lnTo>
                      <a:pt x="1074" y="170"/>
                    </a:lnTo>
                    <a:lnTo>
                      <a:pt x="773" y="189"/>
                    </a:lnTo>
                    <a:lnTo>
                      <a:pt x="490" y="170"/>
                    </a:lnTo>
                    <a:lnTo>
                      <a:pt x="377" y="151"/>
                    </a:lnTo>
                    <a:lnTo>
                      <a:pt x="264" y="113"/>
                    </a:lnTo>
                    <a:lnTo>
                      <a:pt x="170" y="76"/>
                    </a:lnTo>
                    <a:lnTo>
                      <a:pt x="95" y="19"/>
                    </a:lnTo>
                    <a:lnTo>
                      <a:pt x="1" y="132"/>
                    </a:lnTo>
                    <a:lnTo>
                      <a:pt x="57" y="189"/>
                    </a:lnTo>
                    <a:lnTo>
                      <a:pt x="151" y="226"/>
                    </a:lnTo>
                    <a:lnTo>
                      <a:pt x="340" y="283"/>
                    </a:lnTo>
                    <a:lnTo>
                      <a:pt x="566" y="320"/>
                    </a:lnTo>
                    <a:lnTo>
                      <a:pt x="791" y="339"/>
                    </a:lnTo>
                    <a:lnTo>
                      <a:pt x="1036" y="320"/>
                    </a:lnTo>
                    <a:lnTo>
                      <a:pt x="1262" y="302"/>
                    </a:lnTo>
                    <a:lnTo>
                      <a:pt x="1676" y="245"/>
                    </a:lnTo>
                    <a:lnTo>
                      <a:pt x="1996" y="189"/>
                    </a:lnTo>
                    <a:lnTo>
                      <a:pt x="2146" y="151"/>
                    </a:lnTo>
                    <a:lnTo>
                      <a:pt x="21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6297694" y="3958512"/>
                <a:ext cx="68758" cy="12300"/>
              </a:xfrm>
              <a:custGeom>
                <a:avLst/>
                <a:gdLst/>
                <a:ahLst/>
                <a:cxnLst/>
                <a:rect l="l" t="t" r="r" b="b"/>
                <a:pathLst>
                  <a:path w="1582" h="283" extrusionOk="0">
                    <a:moveTo>
                      <a:pt x="76" y="0"/>
                    </a:moveTo>
                    <a:lnTo>
                      <a:pt x="0" y="132"/>
                    </a:lnTo>
                    <a:lnTo>
                      <a:pt x="151" y="207"/>
                    </a:lnTo>
                    <a:lnTo>
                      <a:pt x="301" y="264"/>
                    </a:lnTo>
                    <a:lnTo>
                      <a:pt x="490" y="283"/>
                    </a:lnTo>
                    <a:lnTo>
                      <a:pt x="828" y="283"/>
                    </a:lnTo>
                    <a:lnTo>
                      <a:pt x="998" y="264"/>
                    </a:lnTo>
                    <a:lnTo>
                      <a:pt x="1280" y="226"/>
                    </a:lnTo>
                    <a:lnTo>
                      <a:pt x="1487" y="170"/>
                    </a:lnTo>
                    <a:lnTo>
                      <a:pt x="1581" y="132"/>
                    </a:lnTo>
                    <a:lnTo>
                      <a:pt x="1525" y="0"/>
                    </a:lnTo>
                    <a:lnTo>
                      <a:pt x="1355" y="38"/>
                    </a:lnTo>
                    <a:lnTo>
                      <a:pt x="1186" y="76"/>
                    </a:lnTo>
                    <a:lnTo>
                      <a:pt x="979" y="113"/>
                    </a:lnTo>
                    <a:lnTo>
                      <a:pt x="734" y="132"/>
                    </a:lnTo>
                    <a:lnTo>
                      <a:pt x="508" y="132"/>
                    </a:lnTo>
                    <a:lnTo>
                      <a:pt x="396" y="113"/>
                    </a:lnTo>
                    <a:lnTo>
                      <a:pt x="283" y="94"/>
                    </a:lnTo>
                    <a:lnTo>
                      <a:pt x="170" y="57"/>
                    </a:lnTo>
                    <a:lnTo>
                      <a:pt x="7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7230115" y="1626664"/>
                <a:ext cx="778718" cy="19689"/>
              </a:xfrm>
              <a:custGeom>
                <a:avLst/>
                <a:gdLst/>
                <a:ahLst/>
                <a:cxnLst/>
                <a:rect l="l" t="t" r="r" b="b"/>
                <a:pathLst>
                  <a:path w="17917" h="453" extrusionOk="0">
                    <a:moveTo>
                      <a:pt x="0" y="1"/>
                    </a:moveTo>
                    <a:lnTo>
                      <a:pt x="0" y="151"/>
                    </a:lnTo>
                    <a:lnTo>
                      <a:pt x="2183" y="170"/>
                    </a:lnTo>
                    <a:lnTo>
                      <a:pt x="7358" y="226"/>
                    </a:lnTo>
                    <a:lnTo>
                      <a:pt x="11423" y="245"/>
                    </a:lnTo>
                    <a:lnTo>
                      <a:pt x="12289" y="264"/>
                    </a:lnTo>
                    <a:lnTo>
                      <a:pt x="13287" y="283"/>
                    </a:lnTo>
                    <a:lnTo>
                      <a:pt x="15394" y="358"/>
                    </a:lnTo>
                    <a:lnTo>
                      <a:pt x="17897" y="452"/>
                    </a:lnTo>
                    <a:lnTo>
                      <a:pt x="17916" y="302"/>
                    </a:lnTo>
                    <a:lnTo>
                      <a:pt x="15413" y="208"/>
                    </a:lnTo>
                    <a:lnTo>
                      <a:pt x="13287" y="132"/>
                    </a:lnTo>
                    <a:lnTo>
                      <a:pt x="12289" y="113"/>
                    </a:lnTo>
                    <a:lnTo>
                      <a:pt x="11423" y="95"/>
                    </a:lnTo>
                    <a:lnTo>
                      <a:pt x="7358" y="76"/>
                    </a:lnTo>
                    <a:lnTo>
                      <a:pt x="2183" y="19"/>
                    </a:lnTo>
                    <a:lnTo>
                      <a:pt x="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7234200" y="1673298"/>
                <a:ext cx="765635" cy="40942"/>
              </a:xfrm>
              <a:custGeom>
                <a:avLst/>
                <a:gdLst/>
                <a:ahLst/>
                <a:cxnLst/>
                <a:rect l="l" t="t" r="r" b="b"/>
                <a:pathLst>
                  <a:path w="17616" h="942" extrusionOk="0">
                    <a:moveTo>
                      <a:pt x="19" y="0"/>
                    </a:moveTo>
                    <a:lnTo>
                      <a:pt x="0" y="151"/>
                    </a:lnTo>
                    <a:lnTo>
                      <a:pt x="4122" y="489"/>
                    </a:lnTo>
                    <a:lnTo>
                      <a:pt x="7302" y="753"/>
                    </a:lnTo>
                    <a:lnTo>
                      <a:pt x="9542" y="904"/>
                    </a:lnTo>
                    <a:lnTo>
                      <a:pt x="10407" y="941"/>
                    </a:lnTo>
                    <a:lnTo>
                      <a:pt x="13569" y="941"/>
                    </a:lnTo>
                    <a:lnTo>
                      <a:pt x="15507" y="904"/>
                    </a:lnTo>
                    <a:lnTo>
                      <a:pt x="17615" y="866"/>
                    </a:lnTo>
                    <a:lnTo>
                      <a:pt x="17596" y="715"/>
                    </a:lnTo>
                    <a:lnTo>
                      <a:pt x="16580" y="734"/>
                    </a:lnTo>
                    <a:lnTo>
                      <a:pt x="14228" y="772"/>
                    </a:lnTo>
                    <a:lnTo>
                      <a:pt x="11574" y="791"/>
                    </a:lnTo>
                    <a:lnTo>
                      <a:pt x="10426" y="791"/>
                    </a:lnTo>
                    <a:lnTo>
                      <a:pt x="9560" y="753"/>
                    </a:lnTo>
                    <a:lnTo>
                      <a:pt x="7302" y="602"/>
                    </a:lnTo>
                    <a:lnTo>
                      <a:pt x="4141" y="339"/>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7119679" y="1874482"/>
                <a:ext cx="759898" cy="23774"/>
              </a:xfrm>
              <a:custGeom>
                <a:avLst/>
                <a:gdLst/>
                <a:ahLst/>
                <a:cxnLst/>
                <a:rect l="l" t="t" r="r" b="b"/>
                <a:pathLst>
                  <a:path w="17484" h="547" extrusionOk="0">
                    <a:moveTo>
                      <a:pt x="1" y="1"/>
                    </a:moveTo>
                    <a:lnTo>
                      <a:pt x="1" y="151"/>
                    </a:lnTo>
                    <a:lnTo>
                      <a:pt x="1431" y="170"/>
                    </a:lnTo>
                    <a:lnTo>
                      <a:pt x="4592" y="245"/>
                    </a:lnTo>
                    <a:lnTo>
                      <a:pt x="6380" y="283"/>
                    </a:lnTo>
                    <a:lnTo>
                      <a:pt x="8055" y="339"/>
                    </a:lnTo>
                    <a:lnTo>
                      <a:pt x="9429" y="396"/>
                    </a:lnTo>
                    <a:lnTo>
                      <a:pt x="9956" y="433"/>
                    </a:lnTo>
                    <a:lnTo>
                      <a:pt x="10332" y="471"/>
                    </a:lnTo>
                    <a:lnTo>
                      <a:pt x="10822" y="509"/>
                    </a:lnTo>
                    <a:lnTo>
                      <a:pt x="11443" y="528"/>
                    </a:lnTo>
                    <a:lnTo>
                      <a:pt x="12139" y="546"/>
                    </a:lnTo>
                    <a:lnTo>
                      <a:pt x="14510" y="546"/>
                    </a:lnTo>
                    <a:lnTo>
                      <a:pt x="15978" y="509"/>
                    </a:lnTo>
                    <a:lnTo>
                      <a:pt x="17484" y="471"/>
                    </a:lnTo>
                    <a:lnTo>
                      <a:pt x="17484" y="321"/>
                    </a:lnTo>
                    <a:lnTo>
                      <a:pt x="16580" y="339"/>
                    </a:lnTo>
                    <a:lnTo>
                      <a:pt x="14510" y="396"/>
                    </a:lnTo>
                    <a:lnTo>
                      <a:pt x="12139" y="396"/>
                    </a:lnTo>
                    <a:lnTo>
                      <a:pt x="11123" y="377"/>
                    </a:lnTo>
                    <a:lnTo>
                      <a:pt x="10709" y="339"/>
                    </a:lnTo>
                    <a:lnTo>
                      <a:pt x="10351" y="321"/>
                    </a:lnTo>
                    <a:lnTo>
                      <a:pt x="9975" y="283"/>
                    </a:lnTo>
                    <a:lnTo>
                      <a:pt x="9448" y="245"/>
                    </a:lnTo>
                    <a:lnTo>
                      <a:pt x="8074" y="170"/>
                    </a:lnTo>
                    <a:lnTo>
                      <a:pt x="6399" y="132"/>
                    </a:lnTo>
                    <a:lnTo>
                      <a:pt x="4611" y="76"/>
                    </a:lnTo>
                    <a:lnTo>
                      <a:pt x="1431" y="19"/>
                    </a:lnTo>
                    <a:lnTo>
                      <a:pt x="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7117245" y="1916205"/>
                <a:ext cx="751684" cy="27034"/>
              </a:xfrm>
              <a:custGeom>
                <a:avLst/>
                <a:gdLst/>
                <a:ahLst/>
                <a:cxnLst/>
                <a:rect l="l" t="t" r="r" b="b"/>
                <a:pathLst>
                  <a:path w="17295" h="622" extrusionOk="0">
                    <a:moveTo>
                      <a:pt x="1092" y="0"/>
                    </a:moveTo>
                    <a:lnTo>
                      <a:pt x="0" y="19"/>
                    </a:lnTo>
                    <a:lnTo>
                      <a:pt x="0" y="170"/>
                    </a:lnTo>
                    <a:lnTo>
                      <a:pt x="1016" y="151"/>
                    </a:lnTo>
                    <a:lnTo>
                      <a:pt x="4554" y="151"/>
                    </a:lnTo>
                    <a:lnTo>
                      <a:pt x="5778" y="189"/>
                    </a:lnTo>
                    <a:lnTo>
                      <a:pt x="6794" y="245"/>
                    </a:lnTo>
                    <a:lnTo>
                      <a:pt x="7189" y="283"/>
                    </a:lnTo>
                    <a:lnTo>
                      <a:pt x="7490" y="320"/>
                    </a:lnTo>
                    <a:lnTo>
                      <a:pt x="7810" y="358"/>
                    </a:lnTo>
                    <a:lnTo>
                      <a:pt x="8262" y="396"/>
                    </a:lnTo>
                    <a:lnTo>
                      <a:pt x="9523" y="471"/>
                    </a:lnTo>
                    <a:lnTo>
                      <a:pt x="11066" y="527"/>
                    </a:lnTo>
                    <a:lnTo>
                      <a:pt x="12760" y="565"/>
                    </a:lnTo>
                    <a:lnTo>
                      <a:pt x="15789" y="621"/>
                    </a:lnTo>
                    <a:lnTo>
                      <a:pt x="17295" y="621"/>
                    </a:lnTo>
                    <a:lnTo>
                      <a:pt x="17295" y="471"/>
                    </a:lnTo>
                    <a:lnTo>
                      <a:pt x="15902" y="452"/>
                    </a:lnTo>
                    <a:lnTo>
                      <a:pt x="12854" y="414"/>
                    </a:lnTo>
                    <a:lnTo>
                      <a:pt x="11160" y="377"/>
                    </a:lnTo>
                    <a:lnTo>
                      <a:pt x="9579" y="320"/>
                    </a:lnTo>
                    <a:lnTo>
                      <a:pt x="8299" y="245"/>
                    </a:lnTo>
                    <a:lnTo>
                      <a:pt x="7829" y="207"/>
                    </a:lnTo>
                    <a:lnTo>
                      <a:pt x="7509" y="170"/>
                    </a:lnTo>
                    <a:lnTo>
                      <a:pt x="7208" y="132"/>
                    </a:lnTo>
                    <a:lnTo>
                      <a:pt x="6832" y="95"/>
                    </a:lnTo>
                    <a:lnTo>
                      <a:pt x="5815" y="38"/>
                    </a:lnTo>
                    <a:lnTo>
                      <a:pt x="463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7292265" y="1621752"/>
                <a:ext cx="108830" cy="238870"/>
              </a:xfrm>
              <a:custGeom>
                <a:avLst/>
                <a:gdLst/>
                <a:ahLst/>
                <a:cxnLst/>
                <a:rect l="l" t="t" r="r" b="b"/>
                <a:pathLst>
                  <a:path w="2504" h="5496" extrusionOk="0">
                    <a:moveTo>
                      <a:pt x="1205" y="1"/>
                    </a:moveTo>
                    <a:lnTo>
                      <a:pt x="377" y="19"/>
                    </a:lnTo>
                    <a:lnTo>
                      <a:pt x="0" y="38"/>
                    </a:lnTo>
                    <a:lnTo>
                      <a:pt x="207" y="5496"/>
                    </a:lnTo>
                    <a:lnTo>
                      <a:pt x="1337" y="3595"/>
                    </a:lnTo>
                    <a:lnTo>
                      <a:pt x="1487" y="3934"/>
                    </a:lnTo>
                    <a:lnTo>
                      <a:pt x="1826" y="4649"/>
                    </a:lnTo>
                    <a:lnTo>
                      <a:pt x="2014" y="5006"/>
                    </a:lnTo>
                    <a:lnTo>
                      <a:pt x="2165" y="5289"/>
                    </a:lnTo>
                    <a:lnTo>
                      <a:pt x="2240" y="5383"/>
                    </a:lnTo>
                    <a:lnTo>
                      <a:pt x="2296" y="5420"/>
                    </a:lnTo>
                    <a:lnTo>
                      <a:pt x="2315" y="5439"/>
                    </a:lnTo>
                    <a:lnTo>
                      <a:pt x="2334" y="5439"/>
                    </a:lnTo>
                    <a:lnTo>
                      <a:pt x="2353" y="5383"/>
                    </a:lnTo>
                    <a:lnTo>
                      <a:pt x="2372" y="5044"/>
                    </a:lnTo>
                    <a:lnTo>
                      <a:pt x="2390" y="4385"/>
                    </a:lnTo>
                    <a:lnTo>
                      <a:pt x="2447" y="2616"/>
                    </a:lnTo>
                    <a:lnTo>
                      <a:pt x="2503" y="132"/>
                    </a:lnTo>
                    <a:lnTo>
                      <a:pt x="2447" y="95"/>
                    </a:lnTo>
                    <a:lnTo>
                      <a:pt x="2353" y="76"/>
                    </a:lnTo>
                    <a:lnTo>
                      <a:pt x="2052" y="38"/>
                    </a:lnTo>
                    <a:lnTo>
                      <a:pt x="1638" y="19"/>
                    </a:lnTo>
                    <a:lnTo>
                      <a:pt x="12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6228155" y="3719690"/>
                <a:ext cx="436842" cy="63021"/>
              </a:xfrm>
              <a:custGeom>
                <a:avLst/>
                <a:gdLst/>
                <a:ahLst/>
                <a:cxnLst/>
                <a:rect l="l" t="t" r="r" b="b"/>
                <a:pathLst>
                  <a:path w="10051" h="1450" extrusionOk="0">
                    <a:moveTo>
                      <a:pt x="9994" y="0"/>
                    </a:moveTo>
                    <a:lnTo>
                      <a:pt x="9937" y="19"/>
                    </a:lnTo>
                    <a:lnTo>
                      <a:pt x="9730" y="151"/>
                    </a:lnTo>
                    <a:lnTo>
                      <a:pt x="9542" y="264"/>
                    </a:lnTo>
                    <a:lnTo>
                      <a:pt x="9316" y="377"/>
                    </a:lnTo>
                    <a:lnTo>
                      <a:pt x="9109" y="471"/>
                    </a:lnTo>
                    <a:lnTo>
                      <a:pt x="8883" y="546"/>
                    </a:lnTo>
                    <a:lnTo>
                      <a:pt x="8658" y="621"/>
                    </a:lnTo>
                    <a:lnTo>
                      <a:pt x="8206" y="734"/>
                    </a:lnTo>
                    <a:lnTo>
                      <a:pt x="7735" y="809"/>
                    </a:lnTo>
                    <a:lnTo>
                      <a:pt x="7265" y="866"/>
                    </a:lnTo>
                    <a:lnTo>
                      <a:pt x="6813" y="885"/>
                    </a:lnTo>
                    <a:lnTo>
                      <a:pt x="6362" y="885"/>
                    </a:lnTo>
                    <a:lnTo>
                      <a:pt x="5948" y="866"/>
                    </a:lnTo>
                    <a:lnTo>
                      <a:pt x="5571" y="828"/>
                    </a:lnTo>
                    <a:lnTo>
                      <a:pt x="4913" y="753"/>
                    </a:lnTo>
                    <a:lnTo>
                      <a:pt x="4480" y="659"/>
                    </a:lnTo>
                    <a:lnTo>
                      <a:pt x="4310" y="640"/>
                    </a:lnTo>
                    <a:lnTo>
                      <a:pt x="4254" y="640"/>
                    </a:lnTo>
                    <a:lnTo>
                      <a:pt x="3877" y="828"/>
                    </a:lnTo>
                    <a:lnTo>
                      <a:pt x="3501" y="979"/>
                    </a:lnTo>
                    <a:lnTo>
                      <a:pt x="3144" y="1110"/>
                    </a:lnTo>
                    <a:lnTo>
                      <a:pt x="2767" y="1205"/>
                    </a:lnTo>
                    <a:lnTo>
                      <a:pt x="2410" y="1261"/>
                    </a:lnTo>
                    <a:lnTo>
                      <a:pt x="2071" y="1299"/>
                    </a:lnTo>
                    <a:lnTo>
                      <a:pt x="1751" y="1317"/>
                    </a:lnTo>
                    <a:lnTo>
                      <a:pt x="1431" y="1317"/>
                    </a:lnTo>
                    <a:lnTo>
                      <a:pt x="1149" y="1299"/>
                    </a:lnTo>
                    <a:lnTo>
                      <a:pt x="885" y="1280"/>
                    </a:lnTo>
                    <a:lnTo>
                      <a:pt x="471" y="1223"/>
                    </a:lnTo>
                    <a:lnTo>
                      <a:pt x="189" y="1148"/>
                    </a:lnTo>
                    <a:lnTo>
                      <a:pt x="76" y="1129"/>
                    </a:lnTo>
                    <a:lnTo>
                      <a:pt x="38" y="1129"/>
                    </a:lnTo>
                    <a:lnTo>
                      <a:pt x="1" y="1148"/>
                    </a:lnTo>
                    <a:lnTo>
                      <a:pt x="1" y="1167"/>
                    </a:lnTo>
                    <a:lnTo>
                      <a:pt x="1" y="1223"/>
                    </a:lnTo>
                    <a:lnTo>
                      <a:pt x="38" y="1261"/>
                    </a:lnTo>
                    <a:lnTo>
                      <a:pt x="170" y="1299"/>
                    </a:lnTo>
                    <a:lnTo>
                      <a:pt x="490" y="1355"/>
                    </a:lnTo>
                    <a:lnTo>
                      <a:pt x="961" y="1430"/>
                    </a:lnTo>
                    <a:lnTo>
                      <a:pt x="1262" y="1449"/>
                    </a:lnTo>
                    <a:lnTo>
                      <a:pt x="1883" y="1449"/>
                    </a:lnTo>
                    <a:lnTo>
                      <a:pt x="2203" y="1412"/>
                    </a:lnTo>
                    <a:lnTo>
                      <a:pt x="2541" y="1374"/>
                    </a:lnTo>
                    <a:lnTo>
                      <a:pt x="2880" y="1317"/>
                    </a:lnTo>
                    <a:lnTo>
                      <a:pt x="3238" y="1223"/>
                    </a:lnTo>
                    <a:lnTo>
                      <a:pt x="3595" y="1110"/>
                    </a:lnTo>
                    <a:lnTo>
                      <a:pt x="3934" y="960"/>
                    </a:lnTo>
                    <a:lnTo>
                      <a:pt x="4292" y="772"/>
                    </a:lnTo>
                    <a:lnTo>
                      <a:pt x="4536" y="828"/>
                    </a:lnTo>
                    <a:lnTo>
                      <a:pt x="4988" y="903"/>
                    </a:lnTo>
                    <a:lnTo>
                      <a:pt x="5609" y="979"/>
                    </a:lnTo>
                    <a:lnTo>
                      <a:pt x="5966" y="998"/>
                    </a:lnTo>
                    <a:lnTo>
                      <a:pt x="6343" y="1016"/>
                    </a:lnTo>
                    <a:lnTo>
                      <a:pt x="6757" y="1016"/>
                    </a:lnTo>
                    <a:lnTo>
                      <a:pt x="7208" y="998"/>
                    </a:lnTo>
                    <a:lnTo>
                      <a:pt x="7679" y="960"/>
                    </a:lnTo>
                    <a:lnTo>
                      <a:pt x="8168" y="885"/>
                    </a:lnTo>
                    <a:lnTo>
                      <a:pt x="8658" y="772"/>
                    </a:lnTo>
                    <a:lnTo>
                      <a:pt x="8883" y="696"/>
                    </a:lnTo>
                    <a:lnTo>
                      <a:pt x="9128" y="602"/>
                    </a:lnTo>
                    <a:lnTo>
                      <a:pt x="9354" y="508"/>
                    </a:lnTo>
                    <a:lnTo>
                      <a:pt x="9580" y="395"/>
                    </a:lnTo>
                    <a:lnTo>
                      <a:pt x="9806" y="264"/>
                    </a:lnTo>
                    <a:lnTo>
                      <a:pt x="10013" y="132"/>
                    </a:lnTo>
                    <a:lnTo>
                      <a:pt x="10050" y="94"/>
                    </a:lnTo>
                    <a:lnTo>
                      <a:pt x="10031" y="38"/>
                    </a:lnTo>
                    <a:lnTo>
                      <a:pt x="999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6633042" y="2759448"/>
                <a:ext cx="512075" cy="1023281"/>
              </a:xfrm>
              <a:custGeom>
                <a:avLst/>
                <a:gdLst/>
                <a:ahLst/>
                <a:cxnLst/>
                <a:rect l="l" t="t" r="r" b="b"/>
                <a:pathLst>
                  <a:path w="11782" h="23544" extrusionOk="0">
                    <a:moveTo>
                      <a:pt x="11706" y="1"/>
                    </a:moveTo>
                    <a:lnTo>
                      <a:pt x="9805" y="528"/>
                    </a:lnTo>
                    <a:lnTo>
                      <a:pt x="8224" y="942"/>
                    </a:lnTo>
                    <a:lnTo>
                      <a:pt x="7490" y="1111"/>
                    </a:lnTo>
                    <a:lnTo>
                      <a:pt x="6869" y="1243"/>
                    </a:lnTo>
                    <a:lnTo>
                      <a:pt x="6643" y="1299"/>
                    </a:lnTo>
                    <a:lnTo>
                      <a:pt x="6399" y="1356"/>
                    </a:lnTo>
                    <a:lnTo>
                      <a:pt x="6116" y="1450"/>
                    </a:lnTo>
                    <a:lnTo>
                      <a:pt x="5815" y="1563"/>
                    </a:lnTo>
                    <a:lnTo>
                      <a:pt x="5495" y="1732"/>
                    </a:lnTo>
                    <a:lnTo>
                      <a:pt x="5175" y="1958"/>
                    </a:lnTo>
                    <a:lnTo>
                      <a:pt x="5006" y="2090"/>
                    </a:lnTo>
                    <a:lnTo>
                      <a:pt x="4818" y="2240"/>
                    </a:lnTo>
                    <a:lnTo>
                      <a:pt x="4649" y="2410"/>
                    </a:lnTo>
                    <a:lnTo>
                      <a:pt x="4479" y="2598"/>
                    </a:lnTo>
                    <a:lnTo>
                      <a:pt x="4310" y="2805"/>
                    </a:lnTo>
                    <a:lnTo>
                      <a:pt x="4122" y="3031"/>
                    </a:lnTo>
                    <a:lnTo>
                      <a:pt x="3952" y="3275"/>
                    </a:lnTo>
                    <a:lnTo>
                      <a:pt x="3764" y="3557"/>
                    </a:lnTo>
                    <a:lnTo>
                      <a:pt x="3595" y="3859"/>
                    </a:lnTo>
                    <a:lnTo>
                      <a:pt x="3406" y="4197"/>
                    </a:lnTo>
                    <a:lnTo>
                      <a:pt x="3237" y="4555"/>
                    </a:lnTo>
                    <a:lnTo>
                      <a:pt x="3068" y="4931"/>
                    </a:lnTo>
                    <a:lnTo>
                      <a:pt x="2898" y="5345"/>
                    </a:lnTo>
                    <a:lnTo>
                      <a:pt x="2729" y="5797"/>
                    </a:lnTo>
                    <a:lnTo>
                      <a:pt x="2560" y="6267"/>
                    </a:lnTo>
                    <a:lnTo>
                      <a:pt x="2390" y="6794"/>
                    </a:lnTo>
                    <a:lnTo>
                      <a:pt x="2221" y="7340"/>
                    </a:lnTo>
                    <a:lnTo>
                      <a:pt x="2070" y="7923"/>
                    </a:lnTo>
                    <a:lnTo>
                      <a:pt x="1920" y="8545"/>
                    </a:lnTo>
                    <a:lnTo>
                      <a:pt x="1769" y="9203"/>
                    </a:lnTo>
                    <a:lnTo>
                      <a:pt x="1261" y="11687"/>
                    </a:lnTo>
                    <a:lnTo>
                      <a:pt x="1035" y="12835"/>
                    </a:lnTo>
                    <a:lnTo>
                      <a:pt x="828" y="13927"/>
                    </a:lnTo>
                    <a:lnTo>
                      <a:pt x="659" y="14943"/>
                    </a:lnTo>
                    <a:lnTo>
                      <a:pt x="508" y="15922"/>
                    </a:lnTo>
                    <a:lnTo>
                      <a:pt x="377" y="16844"/>
                    </a:lnTo>
                    <a:lnTo>
                      <a:pt x="264" y="17728"/>
                    </a:lnTo>
                    <a:lnTo>
                      <a:pt x="170" y="18556"/>
                    </a:lnTo>
                    <a:lnTo>
                      <a:pt x="94" y="19365"/>
                    </a:lnTo>
                    <a:lnTo>
                      <a:pt x="38" y="20118"/>
                    </a:lnTo>
                    <a:lnTo>
                      <a:pt x="19" y="20852"/>
                    </a:lnTo>
                    <a:lnTo>
                      <a:pt x="0" y="21548"/>
                    </a:lnTo>
                    <a:lnTo>
                      <a:pt x="0" y="22207"/>
                    </a:lnTo>
                    <a:lnTo>
                      <a:pt x="38" y="22866"/>
                    </a:lnTo>
                    <a:lnTo>
                      <a:pt x="76" y="23487"/>
                    </a:lnTo>
                    <a:lnTo>
                      <a:pt x="94" y="23524"/>
                    </a:lnTo>
                    <a:lnTo>
                      <a:pt x="151" y="23543"/>
                    </a:lnTo>
                    <a:lnTo>
                      <a:pt x="188" y="23524"/>
                    </a:lnTo>
                    <a:lnTo>
                      <a:pt x="207" y="23468"/>
                    </a:lnTo>
                    <a:lnTo>
                      <a:pt x="170" y="22847"/>
                    </a:lnTo>
                    <a:lnTo>
                      <a:pt x="151" y="22207"/>
                    </a:lnTo>
                    <a:lnTo>
                      <a:pt x="132" y="21530"/>
                    </a:lnTo>
                    <a:lnTo>
                      <a:pt x="151" y="20852"/>
                    </a:lnTo>
                    <a:lnTo>
                      <a:pt x="188" y="20118"/>
                    </a:lnTo>
                    <a:lnTo>
                      <a:pt x="226" y="19365"/>
                    </a:lnTo>
                    <a:lnTo>
                      <a:pt x="301" y="18575"/>
                    </a:lnTo>
                    <a:lnTo>
                      <a:pt x="395" y="17728"/>
                    </a:lnTo>
                    <a:lnTo>
                      <a:pt x="508" y="16862"/>
                    </a:lnTo>
                    <a:lnTo>
                      <a:pt x="640" y="15940"/>
                    </a:lnTo>
                    <a:lnTo>
                      <a:pt x="791" y="14962"/>
                    </a:lnTo>
                    <a:lnTo>
                      <a:pt x="979" y="13946"/>
                    </a:lnTo>
                    <a:lnTo>
                      <a:pt x="1167" y="12854"/>
                    </a:lnTo>
                    <a:lnTo>
                      <a:pt x="1393" y="11706"/>
                    </a:lnTo>
                    <a:lnTo>
                      <a:pt x="1901" y="9241"/>
                    </a:lnTo>
                    <a:lnTo>
                      <a:pt x="2052" y="8582"/>
                    </a:lnTo>
                    <a:lnTo>
                      <a:pt x="2202" y="7961"/>
                    </a:lnTo>
                    <a:lnTo>
                      <a:pt x="2353" y="7397"/>
                    </a:lnTo>
                    <a:lnTo>
                      <a:pt x="2522" y="6851"/>
                    </a:lnTo>
                    <a:lnTo>
                      <a:pt x="2673" y="6343"/>
                    </a:lnTo>
                    <a:lnTo>
                      <a:pt x="2842" y="5872"/>
                    </a:lnTo>
                    <a:lnTo>
                      <a:pt x="3011" y="5421"/>
                    </a:lnTo>
                    <a:lnTo>
                      <a:pt x="3181" y="5007"/>
                    </a:lnTo>
                    <a:lnTo>
                      <a:pt x="3350" y="4630"/>
                    </a:lnTo>
                    <a:lnTo>
                      <a:pt x="3519" y="4273"/>
                    </a:lnTo>
                    <a:lnTo>
                      <a:pt x="3689" y="3953"/>
                    </a:lnTo>
                    <a:lnTo>
                      <a:pt x="3877" y="3652"/>
                    </a:lnTo>
                    <a:lnTo>
                      <a:pt x="4046" y="3388"/>
                    </a:lnTo>
                    <a:lnTo>
                      <a:pt x="4216" y="3143"/>
                    </a:lnTo>
                    <a:lnTo>
                      <a:pt x="4385" y="2899"/>
                    </a:lnTo>
                    <a:lnTo>
                      <a:pt x="4554" y="2711"/>
                    </a:lnTo>
                    <a:lnTo>
                      <a:pt x="4724" y="2522"/>
                    </a:lnTo>
                    <a:lnTo>
                      <a:pt x="4893" y="2353"/>
                    </a:lnTo>
                    <a:lnTo>
                      <a:pt x="5063" y="2203"/>
                    </a:lnTo>
                    <a:lnTo>
                      <a:pt x="5232" y="2071"/>
                    </a:lnTo>
                    <a:lnTo>
                      <a:pt x="5552" y="1864"/>
                    </a:lnTo>
                    <a:lnTo>
                      <a:pt x="5872" y="1694"/>
                    </a:lnTo>
                    <a:lnTo>
                      <a:pt x="6154" y="1582"/>
                    </a:lnTo>
                    <a:lnTo>
                      <a:pt x="6436" y="1487"/>
                    </a:lnTo>
                    <a:lnTo>
                      <a:pt x="6681" y="1431"/>
                    </a:lnTo>
                    <a:lnTo>
                      <a:pt x="6907" y="1375"/>
                    </a:lnTo>
                    <a:lnTo>
                      <a:pt x="7509" y="1243"/>
                    </a:lnTo>
                    <a:lnTo>
                      <a:pt x="8243" y="1073"/>
                    </a:lnTo>
                    <a:lnTo>
                      <a:pt x="9843" y="659"/>
                    </a:lnTo>
                    <a:lnTo>
                      <a:pt x="11743" y="132"/>
                    </a:lnTo>
                    <a:lnTo>
                      <a:pt x="11781" y="95"/>
                    </a:lnTo>
                    <a:lnTo>
                      <a:pt x="11781" y="57"/>
                    </a:lnTo>
                    <a:lnTo>
                      <a:pt x="11743" y="20"/>
                    </a:lnTo>
                    <a:lnTo>
                      <a:pt x="1170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6811321" y="2780744"/>
                <a:ext cx="177544" cy="174241"/>
              </a:xfrm>
              <a:custGeom>
                <a:avLst/>
                <a:gdLst/>
                <a:ahLst/>
                <a:cxnLst/>
                <a:rect l="l" t="t" r="r" b="b"/>
                <a:pathLst>
                  <a:path w="4085" h="4009" extrusionOk="0">
                    <a:moveTo>
                      <a:pt x="866" y="0"/>
                    </a:moveTo>
                    <a:lnTo>
                      <a:pt x="810" y="19"/>
                    </a:lnTo>
                    <a:lnTo>
                      <a:pt x="772" y="56"/>
                    </a:lnTo>
                    <a:lnTo>
                      <a:pt x="791" y="113"/>
                    </a:lnTo>
                    <a:lnTo>
                      <a:pt x="848" y="132"/>
                    </a:lnTo>
                    <a:lnTo>
                      <a:pt x="979" y="169"/>
                    </a:lnTo>
                    <a:lnTo>
                      <a:pt x="1130" y="207"/>
                    </a:lnTo>
                    <a:lnTo>
                      <a:pt x="1412" y="320"/>
                    </a:lnTo>
                    <a:lnTo>
                      <a:pt x="1676" y="452"/>
                    </a:lnTo>
                    <a:lnTo>
                      <a:pt x="1920" y="640"/>
                    </a:lnTo>
                    <a:lnTo>
                      <a:pt x="2146" y="847"/>
                    </a:lnTo>
                    <a:lnTo>
                      <a:pt x="2372" y="1073"/>
                    </a:lnTo>
                    <a:lnTo>
                      <a:pt x="2579" y="1317"/>
                    </a:lnTo>
                    <a:lnTo>
                      <a:pt x="2767" y="1581"/>
                    </a:lnTo>
                    <a:lnTo>
                      <a:pt x="2955" y="1844"/>
                    </a:lnTo>
                    <a:lnTo>
                      <a:pt x="3125" y="2108"/>
                    </a:lnTo>
                    <a:lnTo>
                      <a:pt x="3407" y="2653"/>
                    </a:lnTo>
                    <a:lnTo>
                      <a:pt x="3633" y="3143"/>
                    </a:lnTo>
                    <a:lnTo>
                      <a:pt x="3802" y="3538"/>
                    </a:lnTo>
                    <a:lnTo>
                      <a:pt x="3576" y="3293"/>
                    </a:lnTo>
                    <a:lnTo>
                      <a:pt x="3294" y="3011"/>
                    </a:lnTo>
                    <a:lnTo>
                      <a:pt x="2937" y="2710"/>
                    </a:lnTo>
                    <a:lnTo>
                      <a:pt x="2730" y="2559"/>
                    </a:lnTo>
                    <a:lnTo>
                      <a:pt x="2504" y="2428"/>
                    </a:lnTo>
                    <a:lnTo>
                      <a:pt x="2259" y="2277"/>
                    </a:lnTo>
                    <a:lnTo>
                      <a:pt x="2014" y="2127"/>
                    </a:lnTo>
                    <a:lnTo>
                      <a:pt x="1732" y="2014"/>
                    </a:lnTo>
                    <a:lnTo>
                      <a:pt x="1431" y="1882"/>
                    </a:lnTo>
                    <a:lnTo>
                      <a:pt x="1130" y="1788"/>
                    </a:lnTo>
                    <a:lnTo>
                      <a:pt x="791" y="1694"/>
                    </a:lnTo>
                    <a:lnTo>
                      <a:pt x="452" y="1618"/>
                    </a:lnTo>
                    <a:lnTo>
                      <a:pt x="76" y="1562"/>
                    </a:lnTo>
                    <a:lnTo>
                      <a:pt x="38" y="1562"/>
                    </a:lnTo>
                    <a:lnTo>
                      <a:pt x="1" y="1618"/>
                    </a:lnTo>
                    <a:lnTo>
                      <a:pt x="20" y="1656"/>
                    </a:lnTo>
                    <a:lnTo>
                      <a:pt x="57" y="1694"/>
                    </a:lnTo>
                    <a:lnTo>
                      <a:pt x="547" y="1769"/>
                    </a:lnTo>
                    <a:lnTo>
                      <a:pt x="998" y="1882"/>
                    </a:lnTo>
                    <a:lnTo>
                      <a:pt x="1412" y="2014"/>
                    </a:lnTo>
                    <a:lnTo>
                      <a:pt x="1789" y="2183"/>
                    </a:lnTo>
                    <a:lnTo>
                      <a:pt x="2146" y="2371"/>
                    </a:lnTo>
                    <a:lnTo>
                      <a:pt x="2466" y="2559"/>
                    </a:lnTo>
                    <a:lnTo>
                      <a:pt x="2748" y="2748"/>
                    </a:lnTo>
                    <a:lnTo>
                      <a:pt x="3012" y="2955"/>
                    </a:lnTo>
                    <a:lnTo>
                      <a:pt x="3219" y="3143"/>
                    </a:lnTo>
                    <a:lnTo>
                      <a:pt x="3426" y="3331"/>
                    </a:lnTo>
                    <a:lnTo>
                      <a:pt x="3708" y="3670"/>
                    </a:lnTo>
                    <a:lnTo>
                      <a:pt x="3896" y="3896"/>
                    </a:lnTo>
                    <a:lnTo>
                      <a:pt x="3953" y="3990"/>
                    </a:lnTo>
                    <a:lnTo>
                      <a:pt x="3972" y="4008"/>
                    </a:lnTo>
                    <a:lnTo>
                      <a:pt x="4047" y="4008"/>
                    </a:lnTo>
                    <a:lnTo>
                      <a:pt x="4085" y="3971"/>
                    </a:lnTo>
                    <a:lnTo>
                      <a:pt x="4085" y="3933"/>
                    </a:lnTo>
                    <a:lnTo>
                      <a:pt x="4009" y="3726"/>
                    </a:lnTo>
                    <a:lnTo>
                      <a:pt x="3859" y="3293"/>
                    </a:lnTo>
                    <a:lnTo>
                      <a:pt x="3595" y="2710"/>
                    </a:lnTo>
                    <a:lnTo>
                      <a:pt x="3426" y="2371"/>
                    </a:lnTo>
                    <a:lnTo>
                      <a:pt x="3238" y="2032"/>
                    </a:lnTo>
                    <a:lnTo>
                      <a:pt x="3012" y="1675"/>
                    </a:lnTo>
                    <a:lnTo>
                      <a:pt x="2786" y="1336"/>
                    </a:lnTo>
                    <a:lnTo>
                      <a:pt x="2523" y="1016"/>
                    </a:lnTo>
                    <a:lnTo>
                      <a:pt x="2240" y="734"/>
                    </a:lnTo>
                    <a:lnTo>
                      <a:pt x="2090" y="583"/>
                    </a:lnTo>
                    <a:lnTo>
                      <a:pt x="1920" y="470"/>
                    </a:lnTo>
                    <a:lnTo>
                      <a:pt x="1770" y="358"/>
                    </a:lnTo>
                    <a:lnTo>
                      <a:pt x="1600" y="245"/>
                    </a:lnTo>
                    <a:lnTo>
                      <a:pt x="1412" y="169"/>
                    </a:lnTo>
                    <a:lnTo>
                      <a:pt x="1243" y="94"/>
                    </a:lnTo>
                    <a:lnTo>
                      <a:pt x="1055" y="38"/>
                    </a:lnTo>
                    <a:lnTo>
                      <a:pt x="86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6493965" y="2574606"/>
                <a:ext cx="843346" cy="179152"/>
              </a:xfrm>
              <a:custGeom>
                <a:avLst/>
                <a:gdLst/>
                <a:ahLst/>
                <a:cxnLst/>
                <a:rect l="l" t="t" r="r" b="b"/>
                <a:pathLst>
                  <a:path w="19404" h="4122" extrusionOk="0">
                    <a:moveTo>
                      <a:pt x="4819" y="1"/>
                    </a:moveTo>
                    <a:lnTo>
                      <a:pt x="4028" y="38"/>
                    </a:lnTo>
                    <a:lnTo>
                      <a:pt x="3294" y="95"/>
                    </a:lnTo>
                    <a:lnTo>
                      <a:pt x="2617" y="170"/>
                    </a:lnTo>
                    <a:lnTo>
                      <a:pt x="1996" y="264"/>
                    </a:lnTo>
                    <a:lnTo>
                      <a:pt x="1450" y="358"/>
                    </a:lnTo>
                    <a:lnTo>
                      <a:pt x="980" y="452"/>
                    </a:lnTo>
                    <a:lnTo>
                      <a:pt x="302" y="622"/>
                    </a:lnTo>
                    <a:lnTo>
                      <a:pt x="57" y="678"/>
                    </a:lnTo>
                    <a:lnTo>
                      <a:pt x="20" y="716"/>
                    </a:lnTo>
                    <a:lnTo>
                      <a:pt x="1" y="772"/>
                    </a:lnTo>
                    <a:lnTo>
                      <a:pt x="39" y="810"/>
                    </a:lnTo>
                    <a:lnTo>
                      <a:pt x="95" y="810"/>
                    </a:lnTo>
                    <a:lnTo>
                      <a:pt x="340" y="753"/>
                    </a:lnTo>
                    <a:lnTo>
                      <a:pt x="1017" y="584"/>
                    </a:lnTo>
                    <a:lnTo>
                      <a:pt x="1469" y="490"/>
                    </a:lnTo>
                    <a:lnTo>
                      <a:pt x="2015" y="396"/>
                    </a:lnTo>
                    <a:lnTo>
                      <a:pt x="2636" y="321"/>
                    </a:lnTo>
                    <a:lnTo>
                      <a:pt x="3313" y="226"/>
                    </a:lnTo>
                    <a:lnTo>
                      <a:pt x="4047" y="170"/>
                    </a:lnTo>
                    <a:lnTo>
                      <a:pt x="4819" y="132"/>
                    </a:lnTo>
                    <a:lnTo>
                      <a:pt x="5609" y="132"/>
                    </a:lnTo>
                    <a:lnTo>
                      <a:pt x="6456" y="170"/>
                    </a:lnTo>
                    <a:lnTo>
                      <a:pt x="6870" y="208"/>
                    </a:lnTo>
                    <a:lnTo>
                      <a:pt x="7303" y="245"/>
                    </a:lnTo>
                    <a:lnTo>
                      <a:pt x="7736" y="302"/>
                    </a:lnTo>
                    <a:lnTo>
                      <a:pt x="8168" y="377"/>
                    </a:lnTo>
                    <a:lnTo>
                      <a:pt x="8583" y="452"/>
                    </a:lnTo>
                    <a:lnTo>
                      <a:pt x="9015" y="565"/>
                    </a:lnTo>
                    <a:lnTo>
                      <a:pt x="9448" y="678"/>
                    </a:lnTo>
                    <a:lnTo>
                      <a:pt x="9881" y="810"/>
                    </a:lnTo>
                    <a:lnTo>
                      <a:pt x="10502" y="1036"/>
                    </a:lnTo>
                    <a:lnTo>
                      <a:pt x="11123" y="1262"/>
                    </a:lnTo>
                    <a:lnTo>
                      <a:pt x="12271" y="1732"/>
                    </a:lnTo>
                    <a:lnTo>
                      <a:pt x="13363" y="2221"/>
                    </a:lnTo>
                    <a:lnTo>
                      <a:pt x="14379" y="2673"/>
                    </a:lnTo>
                    <a:lnTo>
                      <a:pt x="15621" y="3237"/>
                    </a:lnTo>
                    <a:lnTo>
                      <a:pt x="16185" y="3482"/>
                    </a:lnTo>
                    <a:lnTo>
                      <a:pt x="16712" y="3708"/>
                    </a:lnTo>
                    <a:lnTo>
                      <a:pt x="17220" y="3877"/>
                    </a:lnTo>
                    <a:lnTo>
                      <a:pt x="17691" y="4009"/>
                    </a:lnTo>
                    <a:lnTo>
                      <a:pt x="17917" y="4047"/>
                    </a:lnTo>
                    <a:lnTo>
                      <a:pt x="18143" y="4084"/>
                    </a:lnTo>
                    <a:lnTo>
                      <a:pt x="18350" y="4103"/>
                    </a:lnTo>
                    <a:lnTo>
                      <a:pt x="18557" y="4122"/>
                    </a:lnTo>
                    <a:lnTo>
                      <a:pt x="18764" y="4103"/>
                    </a:lnTo>
                    <a:lnTo>
                      <a:pt x="18971" y="4084"/>
                    </a:lnTo>
                    <a:lnTo>
                      <a:pt x="19159" y="4028"/>
                    </a:lnTo>
                    <a:lnTo>
                      <a:pt x="19347" y="3971"/>
                    </a:lnTo>
                    <a:lnTo>
                      <a:pt x="19404" y="3934"/>
                    </a:lnTo>
                    <a:lnTo>
                      <a:pt x="19404" y="3877"/>
                    </a:lnTo>
                    <a:lnTo>
                      <a:pt x="19366" y="3859"/>
                    </a:lnTo>
                    <a:lnTo>
                      <a:pt x="19309" y="3840"/>
                    </a:lnTo>
                    <a:lnTo>
                      <a:pt x="19084" y="3915"/>
                    </a:lnTo>
                    <a:lnTo>
                      <a:pt x="18858" y="3953"/>
                    </a:lnTo>
                    <a:lnTo>
                      <a:pt x="18613" y="3971"/>
                    </a:lnTo>
                    <a:lnTo>
                      <a:pt x="18368" y="3971"/>
                    </a:lnTo>
                    <a:lnTo>
                      <a:pt x="18105" y="3934"/>
                    </a:lnTo>
                    <a:lnTo>
                      <a:pt x="17842" y="3896"/>
                    </a:lnTo>
                    <a:lnTo>
                      <a:pt x="17559" y="3821"/>
                    </a:lnTo>
                    <a:lnTo>
                      <a:pt x="17258" y="3746"/>
                    </a:lnTo>
                    <a:lnTo>
                      <a:pt x="16637" y="3520"/>
                    </a:lnTo>
                    <a:lnTo>
                      <a:pt x="15960" y="3237"/>
                    </a:lnTo>
                    <a:lnTo>
                      <a:pt x="15226" y="2918"/>
                    </a:lnTo>
                    <a:lnTo>
                      <a:pt x="14435" y="2560"/>
                    </a:lnTo>
                    <a:lnTo>
                      <a:pt x="13419" y="2090"/>
                    </a:lnTo>
                    <a:lnTo>
                      <a:pt x="12328" y="1619"/>
                    </a:lnTo>
                    <a:lnTo>
                      <a:pt x="11763" y="1374"/>
                    </a:lnTo>
                    <a:lnTo>
                      <a:pt x="11161" y="1130"/>
                    </a:lnTo>
                    <a:lnTo>
                      <a:pt x="10559" y="904"/>
                    </a:lnTo>
                    <a:lnTo>
                      <a:pt x="9919" y="678"/>
                    </a:lnTo>
                    <a:lnTo>
                      <a:pt x="9486" y="546"/>
                    </a:lnTo>
                    <a:lnTo>
                      <a:pt x="9053" y="433"/>
                    </a:lnTo>
                    <a:lnTo>
                      <a:pt x="8620" y="321"/>
                    </a:lnTo>
                    <a:lnTo>
                      <a:pt x="8187" y="245"/>
                    </a:lnTo>
                    <a:lnTo>
                      <a:pt x="7754" y="170"/>
                    </a:lnTo>
                    <a:lnTo>
                      <a:pt x="7322" y="114"/>
                    </a:lnTo>
                    <a:lnTo>
                      <a:pt x="6889" y="57"/>
                    </a:lnTo>
                    <a:lnTo>
                      <a:pt x="6456" y="38"/>
                    </a:lnTo>
                    <a:lnTo>
                      <a:pt x="56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6573326" y="1213604"/>
                <a:ext cx="323926" cy="376298"/>
              </a:xfrm>
              <a:custGeom>
                <a:avLst/>
                <a:gdLst/>
                <a:ahLst/>
                <a:cxnLst/>
                <a:rect l="l" t="t" r="r" b="b"/>
                <a:pathLst>
                  <a:path w="7453" h="8658" extrusionOk="0">
                    <a:moveTo>
                      <a:pt x="3727" y="1"/>
                    </a:moveTo>
                    <a:lnTo>
                      <a:pt x="3482" y="20"/>
                    </a:lnTo>
                    <a:lnTo>
                      <a:pt x="3237" y="57"/>
                    </a:lnTo>
                    <a:lnTo>
                      <a:pt x="2993" y="95"/>
                    </a:lnTo>
                    <a:lnTo>
                      <a:pt x="2748" y="152"/>
                    </a:lnTo>
                    <a:lnTo>
                      <a:pt x="2503" y="208"/>
                    </a:lnTo>
                    <a:lnTo>
                      <a:pt x="2278" y="283"/>
                    </a:lnTo>
                    <a:lnTo>
                      <a:pt x="2052" y="377"/>
                    </a:lnTo>
                    <a:lnTo>
                      <a:pt x="1826" y="471"/>
                    </a:lnTo>
                    <a:lnTo>
                      <a:pt x="1600" y="584"/>
                    </a:lnTo>
                    <a:lnTo>
                      <a:pt x="1393" y="697"/>
                    </a:lnTo>
                    <a:lnTo>
                      <a:pt x="1186" y="829"/>
                    </a:lnTo>
                    <a:lnTo>
                      <a:pt x="998" y="961"/>
                    </a:lnTo>
                    <a:lnTo>
                      <a:pt x="810" y="1111"/>
                    </a:lnTo>
                    <a:lnTo>
                      <a:pt x="640" y="1262"/>
                    </a:lnTo>
                    <a:lnTo>
                      <a:pt x="490" y="1431"/>
                    </a:lnTo>
                    <a:lnTo>
                      <a:pt x="339" y="1619"/>
                    </a:lnTo>
                    <a:lnTo>
                      <a:pt x="207" y="1789"/>
                    </a:lnTo>
                    <a:lnTo>
                      <a:pt x="95" y="1977"/>
                    </a:lnTo>
                    <a:lnTo>
                      <a:pt x="0" y="2184"/>
                    </a:lnTo>
                    <a:lnTo>
                      <a:pt x="76" y="2504"/>
                    </a:lnTo>
                    <a:lnTo>
                      <a:pt x="189" y="2880"/>
                    </a:lnTo>
                    <a:lnTo>
                      <a:pt x="339" y="3351"/>
                    </a:lnTo>
                    <a:lnTo>
                      <a:pt x="509" y="3915"/>
                    </a:lnTo>
                    <a:lnTo>
                      <a:pt x="753" y="4518"/>
                    </a:lnTo>
                    <a:lnTo>
                      <a:pt x="1017" y="5176"/>
                    </a:lnTo>
                    <a:lnTo>
                      <a:pt x="1337" y="5835"/>
                    </a:lnTo>
                    <a:lnTo>
                      <a:pt x="1506" y="6155"/>
                    </a:lnTo>
                    <a:lnTo>
                      <a:pt x="1694" y="6475"/>
                    </a:lnTo>
                    <a:lnTo>
                      <a:pt x="1901" y="6776"/>
                    </a:lnTo>
                    <a:lnTo>
                      <a:pt x="2108" y="7077"/>
                    </a:lnTo>
                    <a:lnTo>
                      <a:pt x="2315" y="7359"/>
                    </a:lnTo>
                    <a:lnTo>
                      <a:pt x="2560" y="7623"/>
                    </a:lnTo>
                    <a:lnTo>
                      <a:pt x="2804" y="7848"/>
                    </a:lnTo>
                    <a:lnTo>
                      <a:pt x="3049" y="8074"/>
                    </a:lnTo>
                    <a:lnTo>
                      <a:pt x="3313" y="8262"/>
                    </a:lnTo>
                    <a:lnTo>
                      <a:pt x="3595" y="8413"/>
                    </a:lnTo>
                    <a:lnTo>
                      <a:pt x="3877" y="8526"/>
                    </a:lnTo>
                    <a:lnTo>
                      <a:pt x="4178" y="8620"/>
                    </a:lnTo>
                    <a:lnTo>
                      <a:pt x="4498" y="8658"/>
                    </a:lnTo>
                    <a:lnTo>
                      <a:pt x="4988" y="8658"/>
                    </a:lnTo>
                    <a:lnTo>
                      <a:pt x="5157" y="8620"/>
                    </a:lnTo>
                    <a:lnTo>
                      <a:pt x="5326" y="8582"/>
                    </a:lnTo>
                    <a:lnTo>
                      <a:pt x="5496" y="8526"/>
                    </a:lnTo>
                    <a:lnTo>
                      <a:pt x="5740" y="8432"/>
                    </a:lnTo>
                    <a:lnTo>
                      <a:pt x="5947" y="8319"/>
                    </a:lnTo>
                    <a:lnTo>
                      <a:pt x="6154" y="8187"/>
                    </a:lnTo>
                    <a:lnTo>
                      <a:pt x="6342" y="8037"/>
                    </a:lnTo>
                    <a:lnTo>
                      <a:pt x="6512" y="7848"/>
                    </a:lnTo>
                    <a:lnTo>
                      <a:pt x="6662" y="7660"/>
                    </a:lnTo>
                    <a:lnTo>
                      <a:pt x="6813" y="7453"/>
                    </a:lnTo>
                    <a:lnTo>
                      <a:pt x="6926" y="7246"/>
                    </a:lnTo>
                    <a:lnTo>
                      <a:pt x="7039" y="7002"/>
                    </a:lnTo>
                    <a:lnTo>
                      <a:pt x="7133" y="6757"/>
                    </a:lnTo>
                    <a:lnTo>
                      <a:pt x="7227" y="6494"/>
                    </a:lnTo>
                    <a:lnTo>
                      <a:pt x="7283" y="6230"/>
                    </a:lnTo>
                    <a:lnTo>
                      <a:pt x="7340" y="5967"/>
                    </a:lnTo>
                    <a:lnTo>
                      <a:pt x="7396" y="5684"/>
                    </a:lnTo>
                    <a:lnTo>
                      <a:pt x="7415" y="5402"/>
                    </a:lnTo>
                    <a:lnTo>
                      <a:pt x="7434" y="5101"/>
                    </a:lnTo>
                    <a:lnTo>
                      <a:pt x="7453" y="4819"/>
                    </a:lnTo>
                    <a:lnTo>
                      <a:pt x="7434" y="4518"/>
                    </a:lnTo>
                    <a:lnTo>
                      <a:pt x="7396" y="3934"/>
                    </a:lnTo>
                    <a:lnTo>
                      <a:pt x="7321" y="3370"/>
                    </a:lnTo>
                    <a:lnTo>
                      <a:pt x="7189" y="2805"/>
                    </a:lnTo>
                    <a:lnTo>
                      <a:pt x="7039" y="2278"/>
                    </a:lnTo>
                    <a:lnTo>
                      <a:pt x="6945" y="2033"/>
                    </a:lnTo>
                    <a:lnTo>
                      <a:pt x="6832" y="1789"/>
                    </a:lnTo>
                    <a:lnTo>
                      <a:pt x="6719" y="1563"/>
                    </a:lnTo>
                    <a:lnTo>
                      <a:pt x="6606" y="1356"/>
                    </a:lnTo>
                    <a:lnTo>
                      <a:pt x="6493" y="1168"/>
                    </a:lnTo>
                    <a:lnTo>
                      <a:pt x="6361" y="998"/>
                    </a:lnTo>
                    <a:lnTo>
                      <a:pt x="6211" y="829"/>
                    </a:lnTo>
                    <a:lnTo>
                      <a:pt x="6060" y="678"/>
                    </a:lnTo>
                    <a:lnTo>
                      <a:pt x="5891" y="547"/>
                    </a:lnTo>
                    <a:lnTo>
                      <a:pt x="5703" y="434"/>
                    </a:lnTo>
                    <a:lnTo>
                      <a:pt x="5514" y="340"/>
                    </a:lnTo>
                    <a:lnTo>
                      <a:pt x="5307" y="246"/>
                    </a:lnTo>
                    <a:lnTo>
                      <a:pt x="5100" y="170"/>
                    </a:lnTo>
                    <a:lnTo>
                      <a:pt x="4893" y="114"/>
                    </a:lnTo>
                    <a:lnTo>
                      <a:pt x="4668" y="57"/>
                    </a:lnTo>
                    <a:lnTo>
                      <a:pt x="4442" y="39"/>
                    </a:lnTo>
                    <a:lnTo>
                      <a:pt x="4197" y="20"/>
                    </a:lnTo>
                    <a:lnTo>
                      <a:pt x="3952"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6794153" y="1374760"/>
                <a:ext cx="21297" cy="27034"/>
              </a:xfrm>
              <a:custGeom>
                <a:avLst/>
                <a:gdLst/>
                <a:ahLst/>
                <a:cxnLst/>
                <a:rect l="l" t="t" r="r" b="b"/>
                <a:pathLst>
                  <a:path w="490" h="622" extrusionOk="0">
                    <a:moveTo>
                      <a:pt x="189" y="0"/>
                    </a:moveTo>
                    <a:lnTo>
                      <a:pt x="151" y="19"/>
                    </a:lnTo>
                    <a:lnTo>
                      <a:pt x="114" y="38"/>
                    </a:lnTo>
                    <a:lnTo>
                      <a:pt x="76" y="76"/>
                    </a:lnTo>
                    <a:lnTo>
                      <a:pt x="19" y="151"/>
                    </a:lnTo>
                    <a:lnTo>
                      <a:pt x="1" y="264"/>
                    </a:lnTo>
                    <a:lnTo>
                      <a:pt x="19" y="396"/>
                    </a:lnTo>
                    <a:lnTo>
                      <a:pt x="76" y="490"/>
                    </a:lnTo>
                    <a:lnTo>
                      <a:pt x="151" y="565"/>
                    </a:lnTo>
                    <a:lnTo>
                      <a:pt x="245" y="621"/>
                    </a:lnTo>
                    <a:lnTo>
                      <a:pt x="302" y="621"/>
                    </a:lnTo>
                    <a:lnTo>
                      <a:pt x="339" y="603"/>
                    </a:lnTo>
                    <a:lnTo>
                      <a:pt x="396" y="584"/>
                    </a:lnTo>
                    <a:lnTo>
                      <a:pt x="433" y="546"/>
                    </a:lnTo>
                    <a:lnTo>
                      <a:pt x="471" y="471"/>
                    </a:lnTo>
                    <a:lnTo>
                      <a:pt x="490" y="358"/>
                    </a:lnTo>
                    <a:lnTo>
                      <a:pt x="471" y="226"/>
                    </a:lnTo>
                    <a:lnTo>
                      <a:pt x="415" y="132"/>
                    </a:lnTo>
                    <a:lnTo>
                      <a:pt x="339" y="38"/>
                    </a:lnTo>
                    <a:lnTo>
                      <a:pt x="2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6689455" y="1409920"/>
                <a:ext cx="22122" cy="26208"/>
              </a:xfrm>
              <a:custGeom>
                <a:avLst/>
                <a:gdLst/>
                <a:ahLst/>
                <a:cxnLst/>
                <a:rect l="l" t="t" r="r" b="b"/>
                <a:pathLst>
                  <a:path w="509" h="603" extrusionOk="0">
                    <a:moveTo>
                      <a:pt x="151" y="1"/>
                    </a:moveTo>
                    <a:lnTo>
                      <a:pt x="114" y="19"/>
                    </a:lnTo>
                    <a:lnTo>
                      <a:pt x="76" y="57"/>
                    </a:lnTo>
                    <a:lnTo>
                      <a:pt x="20" y="151"/>
                    </a:lnTo>
                    <a:lnTo>
                      <a:pt x="1" y="264"/>
                    </a:lnTo>
                    <a:lnTo>
                      <a:pt x="20" y="377"/>
                    </a:lnTo>
                    <a:lnTo>
                      <a:pt x="76" y="490"/>
                    </a:lnTo>
                    <a:lnTo>
                      <a:pt x="170" y="565"/>
                    </a:lnTo>
                    <a:lnTo>
                      <a:pt x="264" y="603"/>
                    </a:lnTo>
                    <a:lnTo>
                      <a:pt x="358" y="603"/>
                    </a:lnTo>
                    <a:lnTo>
                      <a:pt x="396" y="584"/>
                    </a:lnTo>
                    <a:lnTo>
                      <a:pt x="434" y="546"/>
                    </a:lnTo>
                    <a:lnTo>
                      <a:pt x="490" y="452"/>
                    </a:lnTo>
                    <a:lnTo>
                      <a:pt x="509" y="339"/>
                    </a:lnTo>
                    <a:lnTo>
                      <a:pt x="490" y="226"/>
                    </a:lnTo>
                    <a:lnTo>
                      <a:pt x="434" y="113"/>
                    </a:lnTo>
                    <a:lnTo>
                      <a:pt x="339" y="38"/>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6582322" y="1430347"/>
                <a:ext cx="73669" cy="92488"/>
              </a:xfrm>
              <a:custGeom>
                <a:avLst/>
                <a:gdLst/>
                <a:ahLst/>
                <a:cxnLst/>
                <a:rect l="l" t="t" r="r" b="b"/>
                <a:pathLst>
                  <a:path w="1695" h="2128" extrusionOk="0">
                    <a:moveTo>
                      <a:pt x="433" y="1"/>
                    </a:moveTo>
                    <a:lnTo>
                      <a:pt x="339" y="20"/>
                    </a:lnTo>
                    <a:lnTo>
                      <a:pt x="245" y="57"/>
                    </a:lnTo>
                    <a:lnTo>
                      <a:pt x="151" y="133"/>
                    </a:lnTo>
                    <a:lnTo>
                      <a:pt x="76" y="264"/>
                    </a:lnTo>
                    <a:lnTo>
                      <a:pt x="19" y="396"/>
                    </a:lnTo>
                    <a:lnTo>
                      <a:pt x="0" y="547"/>
                    </a:lnTo>
                    <a:lnTo>
                      <a:pt x="19" y="716"/>
                    </a:lnTo>
                    <a:lnTo>
                      <a:pt x="57" y="885"/>
                    </a:lnTo>
                    <a:lnTo>
                      <a:pt x="113" y="1055"/>
                    </a:lnTo>
                    <a:lnTo>
                      <a:pt x="189" y="1205"/>
                    </a:lnTo>
                    <a:lnTo>
                      <a:pt x="283" y="1375"/>
                    </a:lnTo>
                    <a:lnTo>
                      <a:pt x="377" y="1525"/>
                    </a:lnTo>
                    <a:lnTo>
                      <a:pt x="509" y="1676"/>
                    </a:lnTo>
                    <a:lnTo>
                      <a:pt x="621" y="1789"/>
                    </a:lnTo>
                    <a:lnTo>
                      <a:pt x="753" y="1902"/>
                    </a:lnTo>
                    <a:lnTo>
                      <a:pt x="885" y="1996"/>
                    </a:lnTo>
                    <a:lnTo>
                      <a:pt x="1017" y="2071"/>
                    </a:lnTo>
                    <a:lnTo>
                      <a:pt x="1148" y="2109"/>
                    </a:lnTo>
                    <a:lnTo>
                      <a:pt x="1261" y="2128"/>
                    </a:lnTo>
                    <a:lnTo>
                      <a:pt x="1355" y="2109"/>
                    </a:lnTo>
                    <a:lnTo>
                      <a:pt x="1450" y="2052"/>
                    </a:lnTo>
                    <a:lnTo>
                      <a:pt x="1525" y="1996"/>
                    </a:lnTo>
                    <a:lnTo>
                      <a:pt x="1600" y="1939"/>
                    </a:lnTo>
                    <a:lnTo>
                      <a:pt x="1638" y="1864"/>
                    </a:lnTo>
                    <a:lnTo>
                      <a:pt x="1675" y="1770"/>
                    </a:lnTo>
                    <a:lnTo>
                      <a:pt x="1694" y="1676"/>
                    </a:lnTo>
                    <a:lnTo>
                      <a:pt x="1694" y="1563"/>
                    </a:lnTo>
                    <a:lnTo>
                      <a:pt x="1694" y="1469"/>
                    </a:lnTo>
                    <a:lnTo>
                      <a:pt x="1638" y="1243"/>
                    </a:lnTo>
                    <a:lnTo>
                      <a:pt x="1562" y="1017"/>
                    </a:lnTo>
                    <a:lnTo>
                      <a:pt x="1450" y="810"/>
                    </a:lnTo>
                    <a:lnTo>
                      <a:pt x="1299" y="641"/>
                    </a:lnTo>
                    <a:lnTo>
                      <a:pt x="1167" y="471"/>
                    </a:lnTo>
                    <a:lnTo>
                      <a:pt x="1017" y="321"/>
                    </a:lnTo>
                    <a:lnTo>
                      <a:pt x="828" y="170"/>
                    </a:lnTo>
                    <a:lnTo>
                      <a:pt x="734" y="114"/>
                    </a:lnTo>
                    <a:lnTo>
                      <a:pt x="621" y="57"/>
                    </a:lnTo>
                    <a:lnTo>
                      <a:pt x="527" y="20"/>
                    </a:lnTo>
                    <a:lnTo>
                      <a:pt x="433"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6658380" y="1367371"/>
                <a:ext cx="39290" cy="36856"/>
              </a:xfrm>
              <a:custGeom>
                <a:avLst/>
                <a:gdLst/>
                <a:ahLst/>
                <a:cxnLst/>
                <a:rect l="l" t="t" r="r" b="b"/>
                <a:pathLst>
                  <a:path w="904" h="848" extrusionOk="0">
                    <a:moveTo>
                      <a:pt x="716" y="1"/>
                    </a:moveTo>
                    <a:lnTo>
                      <a:pt x="622" y="20"/>
                    </a:lnTo>
                    <a:lnTo>
                      <a:pt x="528" y="39"/>
                    </a:lnTo>
                    <a:lnTo>
                      <a:pt x="415" y="95"/>
                    </a:lnTo>
                    <a:lnTo>
                      <a:pt x="283" y="189"/>
                    </a:lnTo>
                    <a:lnTo>
                      <a:pt x="170" y="321"/>
                    </a:lnTo>
                    <a:lnTo>
                      <a:pt x="114" y="415"/>
                    </a:lnTo>
                    <a:lnTo>
                      <a:pt x="76" y="509"/>
                    </a:lnTo>
                    <a:lnTo>
                      <a:pt x="38" y="622"/>
                    </a:lnTo>
                    <a:lnTo>
                      <a:pt x="1" y="754"/>
                    </a:lnTo>
                    <a:lnTo>
                      <a:pt x="19" y="810"/>
                    </a:lnTo>
                    <a:lnTo>
                      <a:pt x="38" y="848"/>
                    </a:lnTo>
                    <a:lnTo>
                      <a:pt x="114" y="848"/>
                    </a:lnTo>
                    <a:lnTo>
                      <a:pt x="189" y="810"/>
                    </a:lnTo>
                    <a:lnTo>
                      <a:pt x="377" y="697"/>
                    </a:lnTo>
                    <a:lnTo>
                      <a:pt x="584" y="528"/>
                    </a:lnTo>
                    <a:lnTo>
                      <a:pt x="772" y="340"/>
                    </a:lnTo>
                    <a:lnTo>
                      <a:pt x="829" y="246"/>
                    </a:lnTo>
                    <a:lnTo>
                      <a:pt x="885" y="151"/>
                    </a:lnTo>
                    <a:lnTo>
                      <a:pt x="904" y="95"/>
                    </a:lnTo>
                    <a:lnTo>
                      <a:pt x="885" y="39"/>
                    </a:lnTo>
                    <a:lnTo>
                      <a:pt x="8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6773726" y="1327300"/>
                <a:ext cx="50721" cy="19689"/>
              </a:xfrm>
              <a:custGeom>
                <a:avLst/>
                <a:gdLst/>
                <a:ahLst/>
                <a:cxnLst/>
                <a:rect l="l" t="t" r="r" b="b"/>
                <a:pathLst>
                  <a:path w="1167" h="453" extrusionOk="0">
                    <a:moveTo>
                      <a:pt x="527" y="1"/>
                    </a:moveTo>
                    <a:lnTo>
                      <a:pt x="377" y="38"/>
                    </a:lnTo>
                    <a:lnTo>
                      <a:pt x="245" y="76"/>
                    </a:lnTo>
                    <a:lnTo>
                      <a:pt x="169" y="133"/>
                    </a:lnTo>
                    <a:lnTo>
                      <a:pt x="94" y="189"/>
                    </a:lnTo>
                    <a:lnTo>
                      <a:pt x="19" y="264"/>
                    </a:lnTo>
                    <a:lnTo>
                      <a:pt x="0" y="340"/>
                    </a:lnTo>
                    <a:lnTo>
                      <a:pt x="38" y="377"/>
                    </a:lnTo>
                    <a:lnTo>
                      <a:pt x="94" y="415"/>
                    </a:lnTo>
                    <a:lnTo>
                      <a:pt x="188" y="452"/>
                    </a:lnTo>
                    <a:lnTo>
                      <a:pt x="565" y="452"/>
                    </a:lnTo>
                    <a:lnTo>
                      <a:pt x="828" y="434"/>
                    </a:lnTo>
                    <a:lnTo>
                      <a:pt x="1054" y="377"/>
                    </a:lnTo>
                    <a:lnTo>
                      <a:pt x="1129" y="340"/>
                    </a:lnTo>
                    <a:lnTo>
                      <a:pt x="1167" y="283"/>
                    </a:lnTo>
                    <a:lnTo>
                      <a:pt x="1167" y="245"/>
                    </a:lnTo>
                    <a:lnTo>
                      <a:pt x="1129" y="208"/>
                    </a:lnTo>
                    <a:lnTo>
                      <a:pt x="1016" y="133"/>
                    </a:lnTo>
                    <a:lnTo>
                      <a:pt x="903" y="76"/>
                    </a:lnTo>
                    <a:lnTo>
                      <a:pt x="809" y="38"/>
                    </a:lnTo>
                    <a:lnTo>
                      <a:pt x="696" y="20"/>
                    </a:lnTo>
                    <a:lnTo>
                      <a:pt x="5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6875948" y="1333037"/>
                <a:ext cx="55675" cy="101485"/>
              </a:xfrm>
              <a:custGeom>
                <a:avLst/>
                <a:gdLst/>
                <a:ahLst/>
                <a:cxnLst/>
                <a:rect l="l" t="t" r="r" b="b"/>
                <a:pathLst>
                  <a:path w="1281" h="2335" extrusionOk="0">
                    <a:moveTo>
                      <a:pt x="509" y="1"/>
                    </a:moveTo>
                    <a:lnTo>
                      <a:pt x="396" y="19"/>
                    </a:lnTo>
                    <a:lnTo>
                      <a:pt x="320" y="76"/>
                    </a:lnTo>
                    <a:lnTo>
                      <a:pt x="245" y="151"/>
                    </a:lnTo>
                    <a:lnTo>
                      <a:pt x="189" y="245"/>
                    </a:lnTo>
                    <a:lnTo>
                      <a:pt x="132" y="339"/>
                    </a:lnTo>
                    <a:lnTo>
                      <a:pt x="95" y="452"/>
                    </a:lnTo>
                    <a:lnTo>
                      <a:pt x="38" y="678"/>
                    </a:lnTo>
                    <a:lnTo>
                      <a:pt x="19" y="885"/>
                    </a:lnTo>
                    <a:lnTo>
                      <a:pt x="1" y="1111"/>
                    </a:lnTo>
                    <a:lnTo>
                      <a:pt x="1" y="1337"/>
                    </a:lnTo>
                    <a:lnTo>
                      <a:pt x="19" y="1563"/>
                    </a:lnTo>
                    <a:lnTo>
                      <a:pt x="95" y="1788"/>
                    </a:lnTo>
                    <a:lnTo>
                      <a:pt x="189" y="1995"/>
                    </a:lnTo>
                    <a:lnTo>
                      <a:pt x="245" y="2089"/>
                    </a:lnTo>
                    <a:lnTo>
                      <a:pt x="320" y="2165"/>
                    </a:lnTo>
                    <a:lnTo>
                      <a:pt x="396" y="2221"/>
                    </a:lnTo>
                    <a:lnTo>
                      <a:pt x="471" y="2278"/>
                    </a:lnTo>
                    <a:lnTo>
                      <a:pt x="565" y="2315"/>
                    </a:lnTo>
                    <a:lnTo>
                      <a:pt x="640" y="2334"/>
                    </a:lnTo>
                    <a:lnTo>
                      <a:pt x="734" y="2334"/>
                    </a:lnTo>
                    <a:lnTo>
                      <a:pt x="847" y="2315"/>
                    </a:lnTo>
                    <a:lnTo>
                      <a:pt x="941" y="2259"/>
                    </a:lnTo>
                    <a:lnTo>
                      <a:pt x="1017" y="2184"/>
                    </a:lnTo>
                    <a:lnTo>
                      <a:pt x="1092" y="2071"/>
                    </a:lnTo>
                    <a:lnTo>
                      <a:pt x="1148" y="1939"/>
                    </a:lnTo>
                    <a:lnTo>
                      <a:pt x="1205" y="1788"/>
                    </a:lnTo>
                    <a:lnTo>
                      <a:pt x="1243" y="1619"/>
                    </a:lnTo>
                    <a:lnTo>
                      <a:pt x="1261" y="1450"/>
                    </a:lnTo>
                    <a:lnTo>
                      <a:pt x="1280" y="1261"/>
                    </a:lnTo>
                    <a:lnTo>
                      <a:pt x="1261" y="1073"/>
                    </a:lnTo>
                    <a:lnTo>
                      <a:pt x="1243" y="885"/>
                    </a:lnTo>
                    <a:lnTo>
                      <a:pt x="1205" y="716"/>
                    </a:lnTo>
                    <a:lnTo>
                      <a:pt x="1148" y="546"/>
                    </a:lnTo>
                    <a:lnTo>
                      <a:pt x="1073" y="396"/>
                    </a:lnTo>
                    <a:lnTo>
                      <a:pt x="979" y="264"/>
                    </a:lnTo>
                    <a:lnTo>
                      <a:pt x="866" y="151"/>
                    </a:lnTo>
                    <a:lnTo>
                      <a:pt x="753" y="57"/>
                    </a:lnTo>
                    <a:lnTo>
                      <a:pt x="622" y="19"/>
                    </a:lnTo>
                    <a:lnTo>
                      <a:pt x="50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6793328" y="1199740"/>
                <a:ext cx="122738" cy="157073"/>
              </a:xfrm>
              <a:custGeom>
                <a:avLst/>
                <a:gdLst/>
                <a:ahLst/>
                <a:cxnLst/>
                <a:rect l="l" t="t" r="r" b="b"/>
                <a:pathLst>
                  <a:path w="2824" h="3614" extrusionOk="0">
                    <a:moveTo>
                      <a:pt x="1" y="0"/>
                    </a:moveTo>
                    <a:lnTo>
                      <a:pt x="20" y="113"/>
                    </a:lnTo>
                    <a:lnTo>
                      <a:pt x="133" y="471"/>
                    </a:lnTo>
                    <a:lnTo>
                      <a:pt x="302" y="960"/>
                    </a:lnTo>
                    <a:lnTo>
                      <a:pt x="528" y="1562"/>
                    </a:lnTo>
                    <a:lnTo>
                      <a:pt x="678" y="1863"/>
                    </a:lnTo>
                    <a:lnTo>
                      <a:pt x="848" y="2183"/>
                    </a:lnTo>
                    <a:lnTo>
                      <a:pt x="1017" y="2484"/>
                    </a:lnTo>
                    <a:lnTo>
                      <a:pt x="1205" y="2766"/>
                    </a:lnTo>
                    <a:lnTo>
                      <a:pt x="1431" y="3030"/>
                    </a:lnTo>
                    <a:lnTo>
                      <a:pt x="1657" y="3275"/>
                    </a:lnTo>
                    <a:lnTo>
                      <a:pt x="1770" y="3369"/>
                    </a:lnTo>
                    <a:lnTo>
                      <a:pt x="1902" y="3463"/>
                    </a:lnTo>
                    <a:lnTo>
                      <a:pt x="2033" y="3538"/>
                    </a:lnTo>
                    <a:lnTo>
                      <a:pt x="2165" y="3613"/>
                    </a:lnTo>
                    <a:lnTo>
                      <a:pt x="2259" y="3463"/>
                    </a:lnTo>
                    <a:lnTo>
                      <a:pt x="2372" y="3293"/>
                    </a:lnTo>
                    <a:lnTo>
                      <a:pt x="2485" y="3068"/>
                    </a:lnTo>
                    <a:lnTo>
                      <a:pt x="2598" y="2804"/>
                    </a:lnTo>
                    <a:lnTo>
                      <a:pt x="2711" y="2503"/>
                    </a:lnTo>
                    <a:lnTo>
                      <a:pt x="2786" y="2202"/>
                    </a:lnTo>
                    <a:lnTo>
                      <a:pt x="2805" y="2032"/>
                    </a:lnTo>
                    <a:lnTo>
                      <a:pt x="2824" y="1863"/>
                    </a:lnTo>
                    <a:lnTo>
                      <a:pt x="2824" y="1694"/>
                    </a:lnTo>
                    <a:lnTo>
                      <a:pt x="2805" y="1524"/>
                    </a:lnTo>
                    <a:lnTo>
                      <a:pt x="2786" y="1374"/>
                    </a:lnTo>
                    <a:lnTo>
                      <a:pt x="2730" y="1204"/>
                    </a:lnTo>
                    <a:lnTo>
                      <a:pt x="2654" y="1054"/>
                    </a:lnTo>
                    <a:lnTo>
                      <a:pt x="2560" y="903"/>
                    </a:lnTo>
                    <a:lnTo>
                      <a:pt x="2447" y="753"/>
                    </a:lnTo>
                    <a:lnTo>
                      <a:pt x="2297" y="621"/>
                    </a:lnTo>
                    <a:lnTo>
                      <a:pt x="2127" y="508"/>
                    </a:lnTo>
                    <a:lnTo>
                      <a:pt x="1920" y="376"/>
                    </a:lnTo>
                    <a:lnTo>
                      <a:pt x="1695" y="282"/>
                    </a:lnTo>
                    <a:lnTo>
                      <a:pt x="1431" y="188"/>
                    </a:lnTo>
                    <a:lnTo>
                      <a:pt x="1130" y="113"/>
                    </a:lnTo>
                    <a:lnTo>
                      <a:pt x="791" y="57"/>
                    </a:lnTo>
                    <a:lnTo>
                      <a:pt x="415" y="19"/>
                    </a:lnTo>
                    <a:lnTo>
                      <a:pt x="1"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6534863" y="1263498"/>
                <a:ext cx="95748" cy="182456"/>
              </a:xfrm>
              <a:custGeom>
                <a:avLst/>
                <a:gdLst/>
                <a:ahLst/>
                <a:cxnLst/>
                <a:rect l="l" t="t" r="r" b="b"/>
                <a:pathLst>
                  <a:path w="2203" h="4198" extrusionOk="0">
                    <a:moveTo>
                      <a:pt x="1506" y="1"/>
                    </a:moveTo>
                    <a:lnTo>
                      <a:pt x="1187" y="283"/>
                    </a:lnTo>
                    <a:lnTo>
                      <a:pt x="904" y="528"/>
                    </a:lnTo>
                    <a:lnTo>
                      <a:pt x="678" y="791"/>
                    </a:lnTo>
                    <a:lnTo>
                      <a:pt x="490" y="1036"/>
                    </a:lnTo>
                    <a:lnTo>
                      <a:pt x="321" y="1262"/>
                    </a:lnTo>
                    <a:lnTo>
                      <a:pt x="208" y="1488"/>
                    </a:lnTo>
                    <a:lnTo>
                      <a:pt x="114" y="1695"/>
                    </a:lnTo>
                    <a:lnTo>
                      <a:pt x="39" y="1902"/>
                    </a:lnTo>
                    <a:lnTo>
                      <a:pt x="20" y="2090"/>
                    </a:lnTo>
                    <a:lnTo>
                      <a:pt x="1" y="2278"/>
                    </a:lnTo>
                    <a:lnTo>
                      <a:pt x="20" y="2447"/>
                    </a:lnTo>
                    <a:lnTo>
                      <a:pt x="57" y="2617"/>
                    </a:lnTo>
                    <a:lnTo>
                      <a:pt x="114" y="2786"/>
                    </a:lnTo>
                    <a:lnTo>
                      <a:pt x="189" y="2937"/>
                    </a:lnTo>
                    <a:lnTo>
                      <a:pt x="264" y="3068"/>
                    </a:lnTo>
                    <a:lnTo>
                      <a:pt x="358" y="3200"/>
                    </a:lnTo>
                    <a:lnTo>
                      <a:pt x="471" y="3332"/>
                    </a:lnTo>
                    <a:lnTo>
                      <a:pt x="603" y="3445"/>
                    </a:lnTo>
                    <a:lnTo>
                      <a:pt x="848" y="3652"/>
                    </a:lnTo>
                    <a:lnTo>
                      <a:pt x="1111" y="3821"/>
                    </a:lnTo>
                    <a:lnTo>
                      <a:pt x="1375" y="3953"/>
                    </a:lnTo>
                    <a:lnTo>
                      <a:pt x="1601" y="4066"/>
                    </a:lnTo>
                    <a:lnTo>
                      <a:pt x="1789" y="4141"/>
                    </a:lnTo>
                    <a:lnTo>
                      <a:pt x="1958" y="4198"/>
                    </a:lnTo>
                    <a:lnTo>
                      <a:pt x="2015" y="4066"/>
                    </a:lnTo>
                    <a:lnTo>
                      <a:pt x="2071" y="3934"/>
                    </a:lnTo>
                    <a:lnTo>
                      <a:pt x="2109" y="3784"/>
                    </a:lnTo>
                    <a:lnTo>
                      <a:pt x="2146" y="3633"/>
                    </a:lnTo>
                    <a:lnTo>
                      <a:pt x="2203" y="3294"/>
                    </a:lnTo>
                    <a:lnTo>
                      <a:pt x="2203" y="2956"/>
                    </a:lnTo>
                    <a:lnTo>
                      <a:pt x="2184" y="2617"/>
                    </a:lnTo>
                    <a:lnTo>
                      <a:pt x="2146" y="2259"/>
                    </a:lnTo>
                    <a:lnTo>
                      <a:pt x="2090" y="1920"/>
                    </a:lnTo>
                    <a:lnTo>
                      <a:pt x="2015" y="1582"/>
                    </a:lnTo>
                    <a:lnTo>
                      <a:pt x="1845" y="961"/>
                    </a:lnTo>
                    <a:lnTo>
                      <a:pt x="1676" y="471"/>
                    </a:lnTo>
                    <a:lnTo>
                      <a:pt x="1563" y="133"/>
                    </a:lnTo>
                    <a:lnTo>
                      <a:pt x="1506" y="1"/>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6545511" y="1104037"/>
                <a:ext cx="296936" cy="216791"/>
              </a:xfrm>
              <a:custGeom>
                <a:avLst/>
                <a:gdLst/>
                <a:ahLst/>
                <a:cxnLst/>
                <a:rect l="l" t="t" r="r" b="b"/>
                <a:pathLst>
                  <a:path w="6832" h="4988" extrusionOk="0">
                    <a:moveTo>
                      <a:pt x="5740" y="0"/>
                    </a:moveTo>
                    <a:lnTo>
                      <a:pt x="5703" y="19"/>
                    </a:lnTo>
                    <a:lnTo>
                      <a:pt x="5684" y="57"/>
                    </a:lnTo>
                    <a:lnTo>
                      <a:pt x="5646" y="188"/>
                    </a:lnTo>
                    <a:lnTo>
                      <a:pt x="5628" y="301"/>
                    </a:lnTo>
                    <a:lnTo>
                      <a:pt x="5590" y="395"/>
                    </a:lnTo>
                    <a:lnTo>
                      <a:pt x="5533" y="471"/>
                    </a:lnTo>
                    <a:lnTo>
                      <a:pt x="5458" y="546"/>
                    </a:lnTo>
                    <a:lnTo>
                      <a:pt x="5364" y="602"/>
                    </a:lnTo>
                    <a:lnTo>
                      <a:pt x="5270" y="640"/>
                    </a:lnTo>
                    <a:lnTo>
                      <a:pt x="5157" y="678"/>
                    </a:lnTo>
                    <a:lnTo>
                      <a:pt x="5025" y="697"/>
                    </a:lnTo>
                    <a:lnTo>
                      <a:pt x="4743" y="715"/>
                    </a:lnTo>
                    <a:lnTo>
                      <a:pt x="4423" y="697"/>
                    </a:lnTo>
                    <a:lnTo>
                      <a:pt x="3708" y="640"/>
                    </a:lnTo>
                    <a:lnTo>
                      <a:pt x="2918" y="565"/>
                    </a:lnTo>
                    <a:lnTo>
                      <a:pt x="2522" y="546"/>
                    </a:lnTo>
                    <a:lnTo>
                      <a:pt x="2146" y="546"/>
                    </a:lnTo>
                    <a:lnTo>
                      <a:pt x="1770" y="584"/>
                    </a:lnTo>
                    <a:lnTo>
                      <a:pt x="1581" y="621"/>
                    </a:lnTo>
                    <a:lnTo>
                      <a:pt x="1412" y="659"/>
                    </a:lnTo>
                    <a:lnTo>
                      <a:pt x="1243" y="734"/>
                    </a:lnTo>
                    <a:lnTo>
                      <a:pt x="1073" y="791"/>
                    </a:lnTo>
                    <a:lnTo>
                      <a:pt x="923" y="885"/>
                    </a:lnTo>
                    <a:lnTo>
                      <a:pt x="791" y="998"/>
                    </a:lnTo>
                    <a:lnTo>
                      <a:pt x="659" y="1111"/>
                    </a:lnTo>
                    <a:lnTo>
                      <a:pt x="546" y="1223"/>
                    </a:lnTo>
                    <a:lnTo>
                      <a:pt x="433" y="1355"/>
                    </a:lnTo>
                    <a:lnTo>
                      <a:pt x="339" y="1487"/>
                    </a:lnTo>
                    <a:lnTo>
                      <a:pt x="264" y="1619"/>
                    </a:lnTo>
                    <a:lnTo>
                      <a:pt x="208" y="1750"/>
                    </a:lnTo>
                    <a:lnTo>
                      <a:pt x="95" y="2014"/>
                    </a:lnTo>
                    <a:lnTo>
                      <a:pt x="38" y="2296"/>
                    </a:lnTo>
                    <a:lnTo>
                      <a:pt x="1" y="2560"/>
                    </a:lnTo>
                    <a:lnTo>
                      <a:pt x="1" y="2823"/>
                    </a:lnTo>
                    <a:lnTo>
                      <a:pt x="19" y="3087"/>
                    </a:lnTo>
                    <a:lnTo>
                      <a:pt x="38" y="3331"/>
                    </a:lnTo>
                    <a:lnTo>
                      <a:pt x="95" y="3557"/>
                    </a:lnTo>
                    <a:lnTo>
                      <a:pt x="189" y="3933"/>
                    </a:lnTo>
                    <a:lnTo>
                      <a:pt x="283" y="4197"/>
                    </a:lnTo>
                    <a:lnTo>
                      <a:pt x="339" y="4291"/>
                    </a:lnTo>
                    <a:lnTo>
                      <a:pt x="490" y="4460"/>
                    </a:lnTo>
                    <a:lnTo>
                      <a:pt x="659" y="4611"/>
                    </a:lnTo>
                    <a:lnTo>
                      <a:pt x="866" y="4724"/>
                    </a:lnTo>
                    <a:lnTo>
                      <a:pt x="1073" y="4818"/>
                    </a:lnTo>
                    <a:lnTo>
                      <a:pt x="1299" y="4893"/>
                    </a:lnTo>
                    <a:lnTo>
                      <a:pt x="1544" y="4950"/>
                    </a:lnTo>
                    <a:lnTo>
                      <a:pt x="1807" y="4968"/>
                    </a:lnTo>
                    <a:lnTo>
                      <a:pt x="2071" y="4987"/>
                    </a:lnTo>
                    <a:lnTo>
                      <a:pt x="2353" y="4968"/>
                    </a:lnTo>
                    <a:lnTo>
                      <a:pt x="2635" y="4931"/>
                    </a:lnTo>
                    <a:lnTo>
                      <a:pt x="2918" y="4893"/>
                    </a:lnTo>
                    <a:lnTo>
                      <a:pt x="3200" y="4818"/>
                    </a:lnTo>
                    <a:lnTo>
                      <a:pt x="3501" y="4724"/>
                    </a:lnTo>
                    <a:lnTo>
                      <a:pt x="3783" y="4630"/>
                    </a:lnTo>
                    <a:lnTo>
                      <a:pt x="4066" y="4517"/>
                    </a:lnTo>
                    <a:lnTo>
                      <a:pt x="4348" y="4385"/>
                    </a:lnTo>
                    <a:lnTo>
                      <a:pt x="4630" y="4234"/>
                    </a:lnTo>
                    <a:lnTo>
                      <a:pt x="4894" y="4084"/>
                    </a:lnTo>
                    <a:lnTo>
                      <a:pt x="5157" y="3915"/>
                    </a:lnTo>
                    <a:lnTo>
                      <a:pt x="5402" y="3726"/>
                    </a:lnTo>
                    <a:lnTo>
                      <a:pt x="5646" y="3538"/>
                    </a:lnTo>
                    <a:lnTo>
                      <a:pt x="5853" y="3331"/>
                    </a:lnTo>
                    <a:lnTo>
                      <a:pt x="6060" y="3124"/>
                    </a:lnTo>
                    <a:lnTo>
                      <a:pt x="6249" y="2917"/>
                    </a:lnTo>
                    <a:lnTo>
                      <a:pt x="6399" y="2691"/>
                    </a:lnTo>
                    <a:lnTo>
                      <a:pt x="6531" y="2466"/>
                    </a:lnTo>
                    <a:lnTo>
                      <a:pt x="6663" y="2240"/>
                    </a:lnTo>
                    <a:lnTo>
                      <a:pt x="6738" y="1995"/>
                    </a:lnTo>
                    <a:lnTo>
                      <a:pt x="6794" y="1769"/>
                    </a:lnTo>
                    <a:lnTo>
                      <a:pt x="6832" y="1525"/>
                    </a:lnTo>
                    <a:lnTo>
                      <a:pt x="6832" y="1280"/>
                    </a:lnTo>
                    <a:lnTo>
                      <a:pt x="6794" y="1035"/>
                    </a:lnTo>
                    <a:lnTo>
                      <a:pt x="6757" y="998"/>
                    </a:lnTo>
                    <a:lnTo>
                      <a:pt x="6719" y="998"/>
                    </a:lnTo>
                    <a:lnTo>
                      <a:pt x="6625" y="1016"/>
                    </a:lnTo>
                    <a:lnTo>
                      <a:pt x="6531" y="1073"/>
                    </a:lnTo>
                    <a:lnTo>
                      <a:pt x="6305" y="1223"/>
                    </a:lnTo>
                    <a:lnTo>
                      <a:pt x="6042" y="1412"/>
                    </a:lnTo>
                    <a:lnTo>
                      <a:pt x="5916" y="1512"/>
                    </a:lnTo>
                    <a:lnTo>
                      <a:pt x="5985" y="1374"/>
                    </a:lnTo>
                    <a:lnTo>
                      <a:pt x="6060" y="1186"/>
                    </a:lnTo>
                    <a:lnTo>
                      <a:pt x="6079" y="979"/>
                    </a:lnTo>
                    <a:lnTo>
                      <a:pt x="6079" y="772"/>
                    </a:lnTo>
                    <a:lnTo>
                      <a:pt x="6060" y="584"/>
                    </a:lnTo>
                    <a:lnTo>
                      <a:pt x="6023" y="414"/>
                    </a:lnTo>
                    <a:lnTo>
                      <a:pt x="5966" y="264"/>
                    </a:lnTo>
                    <a:lnTo>
                      <a:pt x="5910" y="132"/>
                    </a:lnTo>
                    <a:lnTo>
                      <a:pt x="5853" y="38"/>
                    </a:lnTo>
                    <a:lnTo>
                      <a:pt x="5797"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6599490" y="1181747"/>
                <a:ext cx="206968" cy="112090"/>
              </a:xfrm>
              <a:custGeom>
                <a:avLst/>
                <a:gdLst/>
                <a:ahLst/>
                <a:cxnLst/>
                <a:rect l="l" t="t" r="r" b="b"/>
                <a:pathLst>
                  <a:path w="4762" h="2579" extrusionOk="0">
                    <a:moveTo>
                      <a:pt x="4743" y="0"/>
                    </a:moveTo>
                    <a:lnTo>
                      <a:pt x="4649" y="38"/>
                    </a:lnTo>
                    <a:lnTo>
                      <a:pt x="4649" y="75"/>
                    </a:lnTo>
                    <a:lnTo>
                      <a:pt x="4668" y="151"/>
                    </a:lnTo>
                    <a:lnTo>
                      <a:pt x="4668" y="282"/>
                    </a:lnTo>
                    <a:lnTo>
                      <a:pt x="4611" y="433"/>
                    </a:lnTo>
                    <a:lnTo>
                      <a:pt x="4555" y="546"/>
                    </a:lnTo>
                    <a:lnTo>
                      <a:pt x="4461" y="659"/>
                    </a:lnTo>
                    <a:lnTo>
                      <a:pt x="4348" y="790"/>
                    </a:lnTo>
                    <a:lnTo>
                      <a:pt x="4197" y="941"/>
                    </a:lnTo>
                    <a:lnTo>
                      <a:pt x="3990" y="1073"/>
                    </a:lnTo>
                    <a:lnTo>
                      <a:pt x="3746" y="1223"/>
                    </a:lnTo>
                    <a:lnTo>
                      <a:pt x="3445" y="1355"/>
                    </a:lnTo>
                    <a:lnTo>
                      <a:pt x="3068" y="1506"/>
                    </a:lnTo>
                    <a:lnTo>
                      <a:pt x="2767" y="1618"/>
                    </a:lnTo>
                    <a:lnTo>
                      <a:pt x="2466" y="1694"/>
                    </a:lnTo>
                    <a:lnTo>
                      <a:pt x="2184" y="1769"/>
                    </a:lnTo>
                    <a:lnTo>
                      <a:pt x="1939" y="1825"/>
                    </a:lnTo>
                    <a:lnTo>
                      <a:pt x="1469" y="1882"/>
                    </a:lnTo>
                    <a:lnTo>
                      <a:pt x="1073" y="1938"/>
                    </a:lnTo>
                    <a:lnTo>
                      <a:pt x="640" y="1995"/>
                    </a:lnTo>
                    <a:lnTo>
                      <a:pt x="471" y="2014"/>
                    </a:lnTo>
                    <a:lnTo>
                      <a:pt x="321" y="2070"/>
                    </a:lnTo>
                    <a:lnTo>
                      <a:pt x="208" y="2145"/>
                    </a:lnTo>
                    <a:lnTo>
                      <a:pt x="95" y="2258"/>
                    </a:lnTo>
                    <a:lnTo>
                      <a:pt x="38" y="2390"/>
                    </a:lnTo>
                    <a:lnTo>
                      <a:pt x="1" y="2559"/>
                    </a:lnTo>
                    <a:lnTo>
                      <a:pt x="95" y="2578"/>
                    </a:lnTo>
                    <a:lnTo>
                      <a:pt x="132" y="2428"/>
                    </a:lnTo>
                    <a:lnTo>
                      <a:pt x="189" y="2315"/>
                    </a:lnTo>
                    <a:lnTo>
                      <a:pt x="264" y="2221"/>
                    </a:lnTo>
                    <a:lnTo>
                      <a:pt x="377" y="2164"/>
                    </a:lnTo>
                    <a:lnTo>
                      <a:pt x="509" y="2127"/>
                    </a:lnTo>
                    <a:lnTo>
                      <a:pt x="678" y="2089"/>
                    </a:lnTo>
                    <a:lnTo>
                      <a:pt x="1073" y="2032"/>
                    </a:lnTo>
                    <a:lnTo>
                      <a:pt x="1450" y="1995"/>
                    </a:lnTo>
                    <a:lnTo>
                      <a:pt x="1883" y="1938"/>
                    </a:lnTo>
                    <a:lnTo>
                      <a:pt x="2372" y="1825"/>
                    </a:lnTo>
                    <a:lnTo>
                      <a:pt x="2635" y="1750"/>
                    </a:lnTo>
                    <a:lnTo>
                      <a:pt x="2918" y="1675"/>
                    </a:lnTo>
                    <a:lnTo>
                      <a:pt x="3106" y="1600"/>
                    </a:lnTo>
                    <a:lnTo>
                      <a:pt x="3482" y="1449"/>
                    </a:lnTo>
                    <a:lnTo>
                      <a:pt x="3802" y="1299"/>
                    </a:lnTo>
                    <a:lnTo>
                      <a:pt x="4066" y="1148"/>
                    </a:lnTo>
                    <a:lnTo>
                      <a:pt x="4273" y="997"/>
                    </a:lnTo>
                    <a:lnTo>
                      <a:pt x="4442" y="866"/>
                    </a:lnTo>
                    <a:lnTo>
                      <a:pt x="4555" y="715"/>
                    </a:lnTo>
                    <a:lnTo>
                      <a:pt x="4649" y="583"/>
                    </a:lnTo>
                    <a:lnTo>
                      <a:pt x="4705" y="471"/>
                    </a:lnTo>
                    <a:lnTo>
                      <a:pt x="4743" y="376"/>
                    </a:lnTo>
                    <a:lnTo>
                      <a:pt x="4762" y="282"/>
                    </a:lnTo>
                    <a:lnTo>
                      <a:pt x="4762" y="132"/>
                    </a:lnTo>
                    <a:lnTo>
                      <a:pt x="4762" y="38"/>
                    </a:lnTo>
                    <a:lnTo>
                      <a:pt x="47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6574152" y="1159625"/>
                <a:ext cx="175893" cy="112133"/>
              </a:xfrm>
              <a:custGeom>
                <a:avLst/>
                <a:gdLst/>
                <a:ahLst/>
                <a:cxnLst/>
                <a:rect l="l" t="t" r="r" b="b"/>
                <a:pathLst>
                  <a:path w="4047" h="2580" extrusionOk="0">
                    <a:moveTo>
                      <a:pt x="3952" y="1"/>
                    </a:moveTo>
                    <a:lnTo>
                      <a:pt x="3877" y="321"/>
                    </a:lnTo>
                    <a:lnTo>
                      <a:pt x="3783" y="565"/>
                    </a:lnTo>
                    <a:lnTo>
                      <a:pt x="3745" y="660"/>
                    </a:lnTo>
                    <a:lnTo>
                      <a:pt x="3689" y="754"/>
                    </a:lnTo>
                    <a:lnTo>
                      <a:pt x="3632" y="810"/>
                    </a:lnTo>
                    <a:lnTo>
                      <a:pt x="3557" y="867"/>
                    </a:lnTo>
                    <a:lnTo>
                      <a:pt x="3501" y="885"/>
                    </a:lnTo>
                    <a:lnTo>
                      <a:pt x="3444" y="904"/>
                    </a:lnTo>
                    <a:lnTo>
                      <a:pt x="3294" y="923"/>
                    </a:lnTo>
                    <a:lnTo>
                      <a:pt x="3124" y="904"/>
                    </a:lnTo>
                    <a:lnTo>
                      <a:pt x="2936" y="867"/>
                    </a:lnTo>
                    <a:lnTo>
                      <a:pt x="2635" y="810"/>
                    </a:lnTo>
                    <a:lnTo>
                      <a:pt x="2466" y="791"/>
                    </a:lnTo>
                    <a:lnTo>
                      <a:pt x="2277" y="773"/>
                    </a:lnTo>
                    <a:lnTo>
                      <a:pt x="2089" y="791"/>
                    </a:lnTo>
                    <a:lnTo>
                      <a:pt x="1882" y="829"/>
                    </a:lnTo>
                    <a:lnTo>
                      <a:pt x="1675" y="885"/>
                    </a:lnTo>
                    <a:lnTo>
                      <a:pt x="1449" y="961"/>
                    </a:lnTo>
                    <a:lnTo>
                      <a:pt x="1205" y="1092"/>
                    </a:lnTo>
                    <a:lnTo>
                      <a:pt x="979" y="1224"/>
                    </a:lnTo>
                    <a:lnTo>
                      <a:pt x="772" y="1375"/>
                    </a:lnTo>
                    <a:lnTo>
                      <a:pt x="621" y="1506"/>
                    </a:lnTo>
                    <a:lnTo>
                      <a:pt x="471" y="1638"/>
                    </a:lnTo>
                    <a:lnTo>
                      <a:pt x="358" y="1770"/>
                    </a:lnTo>
                    <a:lnTo>
                      <a:pt x="264" y="1902"/>
                    </a:lnTo>
                    <a:lnTo>
                      <a:pt x="188" y="2015"/>
                    </a:lnTo>
                    <a:lnTo>
                      <a:pt x="76" y="2240"/>
                    </a:lnTo>
                    <a:lnTo>
                      <a:pt x="19" y="2410"/>
                    </a:lnTo>
                    <a:lnTo>
                      <a:pt x="0" y="2523"/>
                    </a:lnTo>
                    <a:lnTo>
                      <a:pt x="0" y="2579"/>
                    </a:lnTo>
                    <a:lnTo>
                      <a:pt x="94" y="2579"/>
                    </a:lnTo>
                    <a:lnTo>
                      <a:pt x="113" y="2541"/>
                    </a:lnTo>
                    <a:lnTo>
                      <a:pt x="132" y="2429"/>
                    </a:lnTo>
                    <a:lnTo>
                      <a:pt x="170" y="2259"/>
                    </a:lnTo>
                    <a:lnTo>
                      <a:pt x="283" y="2071"/>
                    </a:lnTo>
                    <a:lnTo>
                      <a:pt x="358" y="1939"/>
                    </a:lnTo>
                    <a:lnTo>
                      <a:pt x="452" y="1826"/>
                    </a:lnTo>
                    <a:lnTo>
                      <a:pt x="565" y="1695"/>
                    </a:lnTo>
                    <a:lnTo>
                      <a:pt x="697" y="1582"/>
                    </a:lnTo>
                    <a:lnTo>
                      <a:pt x="847" y="1450"/>
                    </a:lnTo>
                    <a:lnTo>
                      <a:pt x="1035" y="1318"/>
                    </a:lnTo>
                    <a:lnTo>
                      <a:pt x="1261" y="1187"/>
                    </a:lnTo>
                    <a:lnTo>
                      <a:pt x="1506" y="1055"/>
                    </a:lnTo>
                    <a:lnTo>
                      <a:pt x="1713" y="980"/>
                    </a:lnTo>
                    <a:lnTo>
                      <a:pt x="1920" y="923"/>
                    </a:lnTo>
                    <a:lnTo>
                      <a:pt x="2108" y="885"/>
                    </a:lnTo>
                    <a:lnTo>
                      <a:pt x="2447" y="885"/>
                    </a:lnTo>
                    <a:lnTo>
                      <a:pt x="2616" y="904"/>
                    </a:lnTo>
                    <a:lnTo>
                      <a:pt x="2917" y="961"/>
                    </a:lnTo>
                    <a:lnTo>
                      <a:pt x="3105" y="998"/>
                    </a:lnTo>
                    <a:lnTo>
                      <a:pt x="3294" y="1036"/>
                    </a:lnTo>
                    <a:lnTo>
                      <a:pt x="3388" y="1017"/>
                    </a:lnTo>
                    <a:lnTo>
                      <a:pt x="3463" y="1017"/>
                    </a:lnTo>
                    <a:lnTo>
                      <a:pt x="3538" y="980"/>
                    </a:lnTo>
                    <a:lnTo>
                      <a:pt x="3632" y="942"/>
                    </a:lnTo>
                    <a:lnTo>
                      <a:pt x="3689" y="885"/>
                    </a:lnTo>
                    <a:lnTo>
                      <a:pt x="3764" y="810"/>
                    </a:lnTo>
                    <a:lnTo>
                      <a:pt x="3821" y="735"/>
                    </a:lnTo>
                    <a:lnTo>
                      <a:pt x="3877" y="622"/>
                    </a:lnTo>
                    <a:lnTo>
                      <a:pt x="3971" y="358"/>
                    </a:lnTo>
                    <a:lnTo>
                      <a:pt x="4046" y="20"/>
                    </a:lnTo>
                    <a:lnTo>
                      <a:pt x="395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6745911" y="1402575"/>
                <a:ext cx="47461" cy="78537"/>
              </a:xfrm>
              <a:custGeom>
                <a:avLst/>
                <a:gdLst/>
                <a:ahLst/>
                <a:cxnLst/>
                <a:rect l="l" t="t" r="r" b="b"/>
                <a:pathLst>
                  <a:path w="1092" h="1807" extrusionOk="0">
                    <a:moveTo>
                      <a:pt x="132" y="0"/>
                    </a:moveTo>
                    <a:lnTo>
                      <a:pt x="0" y="38"/>
                    </a:lnTo>
                    <a:lnTo>
                      <a:pt x="188" y="772"/>
                    </a:lnTo>
                    <a:lnTo>
                      <a:pt x="358" y="1317"/>
                    </a:lnTo>
                    <a:lnTo>
                      <a:pt x="490" y="1656"/>
                    </a:lnTo>
                    <a:lnTo>
                      <a:pt x="546" y="1750"/>
                    </a:lnTo>
                    <a:lnTo>
                      <a:pt x="584" y="1788"/>
                    </a:lnTo>
                    <a:lnTo>
                      <a:pt x="659" y="1807"/>
                    </a:lnTo>
                    <a:lnTo>
                      <a:pt x="734" y="1769"/>
                    </a:lnTo>
                    <a:lnTo>
                      <a:pt x="791" y="1694"/>
                    </a:lnTo>
                    <a:lnTo>
                      <a:pt x="866" y="1600"/>
                    </a:lnTo>
                    <a:lnTo>
                      <a:pt x="941" y="1487"/>
                    </a:lnTo>
                    <a:lnTo>
                      <a:pt x="998" y="1336"/>
                    </a:lnTo>
                    <a:lnTo>
                      <a:pt x="1054" y="1205"/>
                    </a:lnTo>
                    <a:lnTo>
                      <a:pt x="1092" y="1054"/>
                    </a:lnTo>
                    <a:lnTo>
                      <a:pt x="1092" y="903"/>
                    </a:lnTo>
                    <a:lnTo>
                      <a:pt x="941" y="903"/>
                    </a:lnTo>
                    <a:lnTo>
                      <a:pt x="941" y="1016"/>
                    </a:lnTo>
                    <a:lnTo>
                      <a:pt x="922" y="1129"/>
                    </a:lnTo>
                    <a:lnTo>
                      <a:pt x="885" y="1242"/>
                    </a:lnTo>
                    <a:lnTo>
                      <a:pt x="847" y="1336"/>
                    </a:lnTo>
                    <a:lnTo>
                      <a:pt x="734" y="1524"/>
                    </a:lnTo>
                    <a:lnTo>
                      <a:pt x="659" y="1619"/>
                    </a:lnTo>
                    <a:lnTo>
                      <a:pt x="565" y="1393"/>
                    </a:lnTo>
                    <a:lnTo>
                      <a:pt x="433" y="998"/>
                    </a:lnTo>
                    <a:lnTo>
                      <a:pt x="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6734437" y="1461466"/>
                <a:ext cx="94096" cy="55632"/>
              </a:xfrm>
              <a:custGeom>
                <a:avLst/>
                <a:gdLst/>
                <a:ahLst/>
                <a:cxnLst/>
                <a:rect l="l" t="t" r="r" b="b"/>
                <a:pathLst>
                  <a:path w="2165" h="1280" extrusionOk="0">
                    <a:moveTo>
                      <a:pt x="2014" y="0"/>
                    </a:moveTo>
                    <a:lnTo>
                      <a:pt x="1977" y="169"/>
                    </a:lnTo>
                    <a:lnTo>
                      <a:pt x="1902" y="320"/>
                    </a:lnTo>
                    <a:lnTo>
                      <a:pt x="1826" y="508"/>
                    </a:lnTo>
                    <a:lnTo>
                      <a:pt x="1713" y="715"/>
                    </a:lnTo>
                    <a:lnTo>
                      <a:pt x="1563" y="885"/>
                    </a:lnTo>
                    <a:lnTo>
                      <a:pt x="1488" y="960"/>
                    </a:lnTo>
                    <a:lnTo>
                      <a:pt x="1393" y="1035"/>
                    </a:lnTo>
                    <a:lnTo>
                      <a:pt x="1299" y="1092"/>
                    </a:lnTo>
                    <a:lnTo>
                      <a:pt x="1205" y="1110"/>
                    </a:lnTo>
                    <a:lnTo>
                      <a:pt x="1073" y="1129"/>
                    </a:lnTo>
                    <a:lnTo>
                      <a:pt x="942" y="1129"/>
                    </a:lnTo>
                    <a:lnTo>
                      <a:pt x="810" y="1092"/>
                    </a:lnTo>
                    <a:lnTo>
                      <a:pt x="678" y="1035"/>
                    </a:lnTo>
                    <a:lnTo>
                      <a:pt x="547" y="960"/>
                    </a:lnTo>
                    <a:lnTo>
                      <a:pt x="396" y="847"/>
                    </a:lnTo>
                    <a:lnTo>
                      <a:pt x="264" y="715"/>
                    </a:lnTo>
                    <a:lnTo>
                      <a:pt x="114" y="546"/>
                    </a:lnTo>
                    <a:lnTo>
                      <a:pt x="1" y="659"/>
                    </a:lnTo>
                    <a:lnTo>
                      <a:pt x="133" y="809"/>
                    </a:lnTo>
                    <a:lnTo>
                      <a:pt x="264" y="941"/>
                    </a:lnTo>
                    <a:lnTo>
                      <a:pt x="415" y="1035"/>
                    </a:lnTo>
                    <a:lnTo>
                      <a:pt x="547" y="1129"/>
                    </a:lnTo>
                    <a:lnTo>
                      <a:pt x="678" y="1205"/>
                    </a:lnTo>
                    <a:lnTo>
                      <a:pt x="810" y="1242"/>
                    </a:lnTo>
                    <a:lnTo>
                      <a:pt x="923" y="1280"/>
                    </a:lnTo>
                    <a:lnTo>
                      <a:pt x="1055" y="1280"/>
                    </a:lnTo>
                    <a:lnTo>
                      <a:pt x="1243" y="1261"/>
                    </a:lnTo>
                    <a:lnTo>
                      <a:pt x="1356" y="1223"/>
                    </a:lnTo>
                    <a:lnTo>
                      <a:pt x="1469" y="1167"/>
                    </a:lnTo>
                    <a:lnTo>
                      <a:pt x="1563" y="1092"/>
                    </a:lnTo>
                    <a:lnTo>
                      <a:pt x="1657" y="1016"/>
                    </a:lnTo>
                    <a:lnTo>
                      <a:pt x="1807" y="828"/>
                    </a:lnTo>
                    <a:lnTo>
                      <a:pt x="1939" y="621"/>
                    </a:lnTo>
                    <a:lnTo>
                      <a:pt x="2033" y="414"/>
                    </a:lnTo>
                    <a:lnTo>
                      <a:pt x="2109" y="226"/>
                    </a:lnTo>
                    <a:lnTo>
                      <a:pt x="2165" y="38"/>
                    </a:lnTo>
                    <a:lnTo>
                      <a:pt x="20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6893115" y="1360026"/>
                <a:ext cx="13951" cy="55675"/>
              </a:xfrm>
              <a:custGeom>
                <a:avLst/>
                <a:gdLst/>
                <a:ahLst/>
                <a:cxnLst/>
                <a:rect l="l" t="t" r="r" b="b"/>
                <a:pathLst>
                  <a:path w="321" h="1281" extrusionOk="0">
                    <a:moveTo>
                      <a:pt x="245" y="1"/>
                    </a:moveTo>
                    <a:lnTo>
                      <a:pt x="170" y="57"/>
                    </a:lnTo>
                    <a:lnTo>
                      <a:pt x="114" y="132"/>
                    </a:lnTo>
                    <a:lnTo>
                      <a:pt x="57" y="264"/>
                    </a:lnTo>
                    <a:lnTo>
                      <a:pt x="20" y="433"/>
                    </a:lnTo>
                    <a:lnTo>
                      <a:pt x="1" y="659"/>
                    </a:lnTo>
                    <a:lnTo>
                      <a:pt x="20" y="942"/>
                    </a:lnTo>
                    <a:lnTo>
                      <a:pt x="57" y="1092"/>
                    </a:lnTo>
                    <a:lnTo>
                      <a:pt x="114" y="1280"/>
                    </a:lnTo>
                    <a:lnTo>
                      <a:pt x="264" y="1243"/>
                    </a:lnTo>
                    <a:lnTo>
                      <a:pt x="189" y="942"/>
                    </a:lnTo>
                    <a:lnTo>
                      <a:pt x="151" y="697"/>
                    </a:lnTo>
                    <a:lnTo>
                      <a:pt x="151" y="490"/>
                    </a:lnTo>
                    <a:lnTo>
                      <a:pt x="189" y="339"/>
                    </a:lnTo>
                    <a:lnTo>
                      <a:pt x="227" y="245"/>
                    </a:lnTo>
                    <a:lnTo>
                      <a:pt x="283" y="170"/>
                    </a:lnTo>
                    <a:lnTo>
                      <a:pt x="321" y="113"/>
                    </a:lnTo>
                    <a:lnTo>
                      <a:pt x="24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6603575" y="1459814"/>
                <a:ext cx="38508" cy="44201"/>
              </a:xfrm>
              <a:custGeom>
                <a:avLst/>
                <a:gdLst/>
                <a:ahLst/>
                <a:cxnLst/>
                <a:rect l="l" t="t" r="r" b="b"/>
                <a:pathLst>
                  <a:path w="886" h="1017" extrusionOk="0">
                    <a:moveTo>
                      <a:pt x="1" y="0"/>
                    </a:moveTo>
                    <a:lnTo>
                      <a:pt x="20" y="151"/>
                    </a:lnTo>
                    <a:lnTo>
                      <a:pt x="76" y="170"/>
                    </a:lnTo>
                    <a:lnTo>
                      <a:pt x="151" y="189"/>
                    </a:lnTo>
                    <a:lnTo>
                      <a:pt x="264" y="245"/>
                    </a:lnTo>
                    <a:lnTo>
                      <a:pt x="358" y="358"/>
                    </a:lnTo>
                    <a:lnTo>
                      <a:pt x="490" y="509"/>
                    </a:lnTo>
                    <a:lnTo>
                      <a:pt x="622" y="716"/>
                    </a:lnTo>
                    <a:lnTo>
                      <a:pt x="735" y="1017"/>
                    </a:lnTo>
                    <a:lnTo>
                      <a:pt x="885" y="960"/>
                    </a:lnTo>
                    <a:lnTo>
                      <a:pt x="810" y="772"/>
                    </a:lnTo>
                    <a:lnTo>
                      <a:pt x="735" y="621"/>
                    </a:lnTo>
                    <a:lnTo>
                      <a:pt x="584" y="377"/>
                    </a:lnTo>
                    <a:lnTo>
                      <a:pt x="452" y="207"/>
                    </a:lnTo>
                    <a:lnTo>
                      <a:pt x="302" y="95"/>
                    </a:lnTo>
                    <a:lnTo>
                      <a:pt x="189" y="38"/>
                    </a:lnTo>
                    <a:lnTo>
                      <a:pt x="95" y="19"/>
                    </a:lnTo>
                    <a:lnTo>
                      <a:pt x="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6348413" y="1930939"/>
                <a:ext cx="1046142" cy="619993"/>
              </a:xfrm>
              <a:custGeom>
                <a:avLst/>
                <a:gdLst/>
                <a:ahLst/>
                <a:cxnLst/>
                <a:rect l="l" t="t" r="r" b="b"/>
                <a:pathLst>
                  <a:path w="24070" h="14265" extrusionOk="0">
                    <a:moveTo>
                      <a:pt x="4479" y="0"/>
                    </a:moveTo>
                    <a:lnTo>
                      <a:pt x="4385" y="19"/>
                    </a:lnTo>
                    <a:lnTo>
                      <a:pt x="4291" y="38"/>
                    </a:lnTo>
                    <a:lnTo>
                      <a:pt x="4159" y="151"/>
                    </a:lnTo>
                    <a:lnTo>
                      <a:pt x="3764" y="471"/>
                    </a:lnTo>
                    <a:lnTo>
                      <a:pt x="3218" y="998"/>
                    </a:lnTo>
                    <a:lnTo>
                      <a:pt x="2560" y="1656"/>
                    </a:lnTo>
                    <a:lnTo>
                      <a:pt x="2202" y="2033"/>
                    </a:lnTo>
                    <a:lnTo>
                      <a:pt x="1844" y="2428"/>
                    </a:lnTo>
                    <a:lnTo>
                      <a:pt x="1487" y="2861"/>
                    </a:lnTo>
                    <a:lnTo>
                      <a:pt x="1148" y="3293"/>
                    </a:lnTo>
                    <a:lnTo>
                      <a:pt x="847" y="3745"/>
                    </a:lnTo>
                    <a:lnTo>
                      <a:pt x="546" y="4197"/>
                    </a:lnTo>
                    <a:lnTo>
                      <a:pt x="301" y="4667"/>
                    </a:lnTo>
                    <a:lnTo>
                      <a:pt x="188" y="4912"/>
                    </a:lnTo>
                    <a:lnTo>
                      <a:pt x="94" y="5138"/>
                    </a:lnTo>
                    <a:lnTo>
                      <a:pt x="38" y="5382"/>
                    </a:lnTo>
                    <a:lnTo>
                      <a:pt x="0" y="5646"/>
                    </a:lnTo>
                    <a:lnTo>
                      <a:pt x="19" y="5928"/>
                    </a:lnTo>
                    <a:lnTo>
                      <a:pt x="57" y="6229"/>
                    </a:lnTo>
                    <a:lnTo>
                      <a:pt x="132" y="6549"/>
                    </a:lnTo>
                    <a:lnTo>
                      <a:pt x="226" y="6869"/>
                    </a:lnTo>
                    <a:lnTo>
                      <a:pt x="358" y="7208"/>
                    </a:lnTo>
                    <a:lnTo>
                      <a:pt x="527" y="7565"/>
                    </a:lnTo>
                    <a:lnTo>
                      <a:pt x="715" y="7923"/>
                    </a:lnTo>
                    <a:lnTo>
                      <a:pt x="922" y="8299"/>
                    </a:lnTo>
                    <a:lnTo>
                      <a:pt x="1148" y="8657"/>
                    </a:lnTo>
                    <a:lnTo>
                      <a:pt x="1412" y="9033"/>
                    </a:lnTo>
                    <a:lnTo>
                      <a:pt x="1675" y="9410"/>
                    </a:lnTo>
                    <a:lnTo>
                      <a:pt x="1957" y="9786"/>
                    </a:lnTo>
                    <a:lnTo>
                      <a:pt x="2258" y="10144"/>
                    </a:lnTo>
                    <a:lnTo>
                      <a:pt x="2578" y="10520"/>
                    </a:lnTo>
                    <a:lnTo>
                      <a:pt x="2898" y="10877"/>
                    </a:lnTo>
                    <a:lnTo>
                      <a:pt x="3218" y="11216"/>
                    </a:lnTo>
                    <a:lnTo>
                      <a:pt x="3557" y="11555"/>
                    </a:lnTo>
                    <a:lnTo>
                      <a:pt x="3896" y="11894"/>
                    </a:lnTo>
                    <a:lnTo>
                      <a:pt x="4253" y="12214"/>
                    </a:lnTo>
                    <a:lnTo>
                      <a:pt x="4592" y="12515"/>
                    </a:lnTo>
                    <a:lnTo>
                      <a:pt x="4931" y="12797"/>
                    </a:lnTo>
                    <a:lnTo>
                      <a:pt x="5270" y="13060"/>
                    </a:lnTo>
                    <a:lnTo>
                      <a:pt x="5608" y="13286"/>
                    </a:lnTo>
                    <a:lnTo>
                      <a:pt x="5947" y="13512"/>
                    </a:lnTo>
                    <a:lnTo>
                      <a:pt x="6267" y="13719"/>
                    </a:lnTo>
                    <a:lnTo>
                      <a:pt x="6568" y="13889"/>
                    </a:lnTo>
                    <a:lnTo>
                      <a:pt x="6869" y="14020"/>
                    </a:lnTo>
                    <a:lnTo>
                      <a:pt x="7151" y="14133"/>
                    </a:lnTo>
                    <a:lnTo>
                      <a:pt x="7415" y="14208"/>
                    </a:lnTo>
                    <a:lnTo>
                      <a:pt x="7660" y="14265"/>
                    </a:lnTo>
                    <a:lnTo>
                      <a:pt x="7942" y="14265"/>
                    </a:lnTo>
                    <a:lnTo>
                      <a:pt x="8262" y="14227"/>
                    </a:lnTo>
                    <a:lnTo>
                      <a:pt x="8657" y="14152"/>
                    </a:lnTo>
                    <a:lnTo>
                      <a:pt x="9090" y="14039"/>
                    </a:lnTo>
                    <a:lnTo>
                      <a:pt x="9579" y="13889"/>
                    </a:lnTo>
                    <a:lnTo>
                      <a:pt x="10125" y="13719"/>
                    </a:lnTo>
                    <a:lnTo>
                      <a:pt x="10689" y="13512"/>
                    </a:lnTo>
                    <a:lnTo>
                      <a:pt x="11292" y="13267"/>
                    </a:lnTo>
                    <a:lnTo>
                      <a:pt x="12571" y="12722"/>
                    </a:lnTo>
                    <a:lnTo>
                      <a:pt x="13945" y="12101"/>
                    </a:lnTo>
                    <a:lnTo>
                      <a:pt x="15357" y="11442"/>
                    </a:lnTo>
                    <a:lnTo>
                      <a:pt x="16768" y="10727"/>
                    </a:lnTo>
                    <a:lnTo>
                      <a:pt x="18161" y="10012"/>
                    </a:lnTo>
                    <a:lnTo>
                      <a:pt x="19497" y="9316"/>
                    </a:lnTo>
                    <a:lnTo>
                      <a:pt x="20720" y="8638"/>
                    </a:lnTo>
                    <a:lnTo>
                      <a:pt x="21812" y="8017"/>
                    </a:lnTo>
                    <a:lnTo>
                      <a:pt x="22715" y="7471"/>
                    </a:lnTo>
                    <a:lnTo>
                      <a:pt x="23411" y="7020"/>
                    </a:lnTo>
                    <a:lnTo>
                      <a:pt x="23675" y="6850"/>
                    </a:lnTo>
                    <a:lnTo>
                      <a:pt x="23863" y="6700"/>
                    </a:lnTo>
                    <a:lnTo>
                      <a:pt x="23995" y="6587"/>
                    </a:lnTo>
                    <a:lnTo>
                      <a:pt x="24032" y="6530"/>
                    </a:lnTo>
                    <a:lnTo>
                      <a:pt x="24051" y="6493"/>
                    </a:lnTo>
                    <a:lnTo>
                      <a:pt x="24070" y="6192"/>
                    </a:lnTo>
                    <a:lnTo>
                      <a:pt x="24070" y="5796"/>
                    </a:lnTo>
                    <a:lnTo>
                      <a:pt x="24032" y="5364"/>
                    </a:lnTo>
                    <a:lnTo>
                      <a:pt x="23957" y="4912"/>
                    </a:lnTo>
                    <a:lnTo>
                      <a:pt x="23919" y="4686"/>
                    </a:lnTo>
                    <a:lnTo>
                      <a:pt x="23844" y="4479"/>
                    </a:lnTo>
                    <a:lnTo>
                      <a:pt x="23769" y="4291"/>
                    </a:lnTo>
                    <a:lnTo>
                      <a:pt x="23675" y="4140"/>
                    </a:lnTo>
                    <a:lnTo>
                      <a:pt x="23581" y="4009"/>
                    </a:lnTo>
                    <a:lnTo>
                      <a:pt x="23449" y="3914"/>
                    </a:lnTo>
                    <a:lnTo>
                      <a:pt x="23392" y="3877"/>
                    </a:lnTo>
                    <a:lnTo>
                      <a:pt x="23317" y="3858"/>
                    </a:lnTo>
                    <a:lnTo>
                      <a:pt x="23167" y="3858"/>
                    </a:lnTo>
                    <a:lnTo>
                      <a:pt x="22847" y="3914"/>
                    </a:lnTo>
                    <a:lnTo>
                      <a:pt x="22376" y="4046"/>
                    </a:lnTo>
                    <a:lnTo>
                      <a:pt x="20984" y="4441"/>
                    </a:lnTo>
                    <a:lnTo>
                      <a:pt x="17163" y="5608"/>
                    </a:lnTo>
                    <a:lnTo>
                      <a:pt x="15037" y="6248"/>
                    </a:lnTo>
                    <a:lnTo>
                      <a:pt x="12967" y="6850"/>
                    </a:lnTo>
                    <a:lnTo>
                      <a:pt x="12026" y="7095"/>
                    </a:lnTo>
                    <a:lnTo>
                      <a:pt x="11141" y="7321"/>
                    </a:lnTo>
                    <a:lnTo>
                      <a:pt x="10351" y="7490"/>
                    </a:lnTo>
                    <a:lnTo>
                      <a:pt x="9692" y="7603"/>
                    </a:lnTo>
                    <a:lnTo>
                      <a:pt x="9617" y="7622"/>
                    </a:lnTo>
                    <a:lnTo>
                      <a:pt x="9541" y="7603"/>
                    </a:lnTo>
                    <a:lnTo>
                      <a:pt x="9372" y="7565"/>
                    </a:lnTo>
                    <a:lnTo>
                      <a:pt x="9222" y="7471"/>
                    </a:lnTo>
                    <a:lnTo>
                      <a:pt x="9071" y="7321"/>
                    </a:lnTo>
                    <a:lnTo>
                      <a:pt x="8902" y="7151"/>
                    </a:lnTo>
                    <a:lnTo>
                      <a:pt x="8751" y="6944"/>
                    </a:lnTo>
                    <a:lnTo>
                      <a:pt x="8601" y="6719"/>
                    </a:lnTo>
                    <a:lnTo>
                      <a:pt x="8431" y="6436"/>
                    </a:lnTo>
                    <a:lnTo>
                      <a:pt x="8111" y="5834"/>
                    </a:lnTo>
                    <a:lnTo>
                      <a:pt x="7791" y="5157"/>
                    </a:lnTo>
                    <a:lnTo>
                      <a:pt x="7133" y="3689"/>
                    </a:lnTo>
                    <a:lnTo>
                      <a:pt x="6794" y="2936"/>
                    </a:lnTo>
                    <a:lnTo>
                      <a:pt x="6455" y="2221"/>
                    </a:lnTo>
                    <a:lnTo>
                      <a:pt x="6116" y="1581"/>
                    </a:lnTo>
                    <a:lnTo>
                      <a:pt x="5947" y="1280"/>
                    </a:lnTo>
                    <a:lnTo>
                      <a:pt x="5759" y="998"/>
                    </a:lnTo>
                    <a:lnTo>
                      <a:pt x="5589" y="753"/>
                    </a:lnTo>
                    <a:lnTo>
                      <a:pt x="5401" y="527"/>
                    </a:lnTo>
                    <a:lnTo>
                      <a:pt x="5232" y="339"/>
                    </a:lnTo>
                    <a:lnTo>
                      <a:pt x="5044" y="188"/>
                    </a:lnTo>
                    <a:lnTo>
                      <a:pt x="4856" y="94"/>
                    </a:lnTo>
                    <a:lnTo>
                      <a:pt x="4667" y="19"/>
                    </a:lnTo>
                    <a:lnTo>
                      <a:pt x="4573"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6290349" y="1727277"/>
                <a:ext cx="458051" cy="558667"/>
              </a:xfrm>
              <a:custGeom>
                <a:avLst/>
                <a:gdLst/>
                <a:ahLst/>
                <a:cxnLst/>
                <a:rect l="l" t="t" r="r" b="b"/>
                <a:pathLst>
                  <a:path w="10539" h="12854" extrusionOk="0">
                    <a:moveTo>
                      <a:pt x="7321" y="0"/>
                    </a:moveTo>
                    <a:lnTo>
                      <a:pt x="7151" y="19"/>
                    </a:lnTo>
                    <a:lnTo>
                      <a:pt x="6963" y="57"/>
                    </a:lnTo>
                    <a:lnTo>
                      <a:pt x="6511" y="170"/>
                    </a:lnTo>
                    <a:lnTo>
                      <a:pt x="5984" y="358"/>
                    </a:lnTo>
                    <a:lnTo>
                      <a:pt x="5401" y="621"/>
                    </a:lnTo>
                    <a:lnTo>
                      <a:pt x="4761" y="922"/>
                    </a:lnTo>
                    <a:lnTo>
                      <a:pt x="4121" y="1280"/>
                    </a:lnTo>
                    <a:lnTo>
                      <a:pt x="3463" y="1694"/>
                    </a:lnTo>
                    <a:lnTo>
                      <a:pt x="3124" y="1901"/>
                    </a:lnTo>
                    <a:lnTo>
                      <a:pt x="2804" y="2127"/>
                    </a:lnTo>
                    <a:lnTo>
                      <a:pt x="2484" y="2371"/>
                    </a:lnTo>
                    <a:lnTo>
                      <a:pt x="2183" y="2616"/>
                    </a:lnTo>
                    <a:lnTo>
                      <a:pt x="1882" y="2880"/>
                    </a:lnTo>
                    <a:lnTo>
                      <a:pt x="1600" y="3143"/>
                    </a:lnTo>
                    <a:lnTo>
                      <a:pt x="1336" y="3425"/>
                    </a:lnTo>
                    <a:lnTo>
                      <a:pt x="1092" y="3689"/>
                    </a:lnTo>
                    <a:lnTo>
                      <a:pt x="866" y="3990"/>
                    </a:lnTo>
                    <a:lnTo>
                      <a:pt x="659" y="4272"/>
                    </a:lnTo>
                    <a:lnTo>
                      <a:pt x="470" y="4573"/>
                    </a:lnTo>
                    <a:lnTo>
                      <a:pt x="320" y="4874"/>
                    </a:lnTo>
                    <a:lnTo>
                      <a:pt x="188" y="5175"/>
                    </a:lnTo>
                    <a:lnTo>
                      <a:pt x="94" y="5495"/>
                    </a:lnTo>
                    <a:lnTo>
                      <a:pt x="38" y="5796"/>
                    </a:lnTo>
                    <a:lnTo>
                      <a:pt x="19" y="6116"/>
                    </a:lnTo>
                    <a:lnTo>
                      <a:pt x="0" y="6756"/>
                    </a:lnTo>
                    <a:lnTo>
                      <a:pt x="38" y="7415"/>
                    </a:lnTo>
                    <a:lnTo>
                      <a:pt x="75" y="8055"/>
                    </a:lnTo>
                    <a:lnTo>
                      <a:pt x="151" y="8695"/>
                    </a:lnTo>
                    <a:lnTo>
                      <a:pt x="245" y="9334"/>
                    </a:lnTo>
                    <a:lnTo>
                      <a:pt x="358" y="9937"/>
                    </a:lnTo>
                    <a:lnTo>
                      <a:pt x="470" y="10501"/>
                    </a:lnTo>
                    <a:lnTo>
                      <a:pt x="621" y="11028"/>
                    </a:lnTo>
                    <a:lnTo>
                      <a:pt x="772" y="11499"/>
                    </a:lnTo>
                    <a:lnTo>
                      <a:pt x="922" y="11931"/>
                    </a:lnTo>
                    <a:lnTo>
                      <a:pt x="1073" y="12270"/>
                    </a:lnTo>
                    <a:lnTo>
                      <a:pt x="1242" y="12552"/>
                    </a:lnTo>
                    <a:lnTo>
                      <a:pt x="1317" y="12665"/>
                    </a:lnTo>
                    <a:lnTo>
                      <a:pt x="1393" y="12741"/>
                    </a:lnTo>
                    <a:lnTo>
                      <a:pt x="1468" y="12797"/>
                    </a:lnTo>
                    <a:lnTo>
                      <a:pt x="1543" y="12835"/>
                    </a:lnTo>
                    <a:lnTo>
                      <a:pt x="1618" y="12854"/>
                    </a:lnTo>
                    <a:lnTo>
                      <a:pt x="1694" y="12835"/>
                    </a:lnTo>
                    <a:lnTo>
                      <a:pt x="1769" y="12797"/>
                    </a:lnTo>
                    <a:lnTo>
                      <a:pt x="1844" y="12722"/>
                    </a:lnTo>
                    <a:lnTo>
                      <a:pt x="1995" y="12534"/>
                    </a:lnTo>
                    <a:lnTo>
                      <a:pt x="2164" y="12364"/>
                    </a:lnTo>
                    <a:lnTo>
                      <a:pt x="2390" y="12195"/>
                    </a:lnTo>
                    <a:lnTo>
                      <a:pt x="2616" y="12026"/>
                    </a:lnTo>
                    <a:lnTo>
                      <a:pt x="2879" y="11875"/>
                    </a:lnTo>
                    <a:lnTo>
                      <a:pt x="3180" y="11706"/>
                    </a:lnTo>
                    <a:lnTo>
                      <a:pt x="3801" y="11405"/>
                    </a:lnTo>
                    <a:lnTo>
                      <a:pt x="4498" y="11103"/>
                    </a:lnTo>
                    <a:lnTo>
                      <a:pt x="5232" y="10821"/>
                    </a:lnTo>
                    <a:lnTo>
                      <a:pt x="5984" y="10558"/>
                    </a:lnTo>
                    <a:lnTo>
                      <a:pt x="6737" y="10313"/>
                    </a:lnTo>
                    <a:lnTo>
                      <a:pt x="7471" y="10087"/>
                    </a:lnTo>
                    <a:lnTo>
                      <a:pt x="8168" y="9899"/>
                    </a:lnTo>
                    <a:lnTo>
                      <a:pt x="9391" y="9579"/>
                    </a:lnTo>
                    <a:lnTo>
                      <a:pt x="10238" y="9372"/>
                    </a:lnTo>
                    <a:lnTo>
                      <a:pt x="10539" y="9316"/>
                    </a:lnTo>
                    <a:lnTo>
                      <a:pt x="7565" y="19"/>
                    </a:lnTo>
                    <a:lnTo>
                      <a:pt x="74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7157317" y="2078143"/>
                <a:ext cx="318189" cy="207794"/>
              </a:xfrm>
              <a:custGeom>
                <a:avLst/>
                <a:gdLst/>
                <a:ahLst/>
                <a:cxnLst/>
                <a:rect l="l" t="t" r="r" b="b"/>
                <a:pathLst>
                  <a:path w="7321" h="4781" extrusionOk="0">
                    <a:moveTo>
                      <a:pt x="5947" y="1"/>
                    </a:moveTo>
                    <a:lnTo>
                      <a:pt x="5590" y="38"/>
                    </a:lnTo>
                    <a:lnTo>
                      <a:pt x="5176" y="95"/>
                    </a:lnTo>
                    <a:lnTo>
                      <a:pt x="4705" y="170"/>
                    </a:lnTo>
                    <a:lnTo>
                      <a:pt x="4197" y="264"/>
                    </a:lnTo>
                    <a:lnTo>
                      <a:pt x="3651" y="396"/>
                    </a:lnTo>
                    <a:lnTo>
                      <a:pt x="3087" y="527"/>
                    </a:lnTo>
                    <a:lnTo>
                      <a:pt x="2522" y="697"/>
                    </a:lnTo>
                    <a:lnTo>
                      <a:pt x="1976" y="885"/>
                    </a:lnTo>
                    <a:lnTo>
                      <a:pt x="1431" y="1073"/>
                    </a:lnTo>
                    <a:lnTo>
                      <a:pt x="904" y="1299"/>
                    </a:lnTo>
                    <a:lnTo>
                      <a:pt x="433" y="1525"/>
                    </a:lnTo>
                    <a:lnTo>
                      <a:pt x="19" y="1770"/>
                    </a:lnTo>
                    <a:lnTo>
                      <a:pt x="0" y="1788"/>
                    </a:lnTo>
                    <a:lnTo>
                      <a:pt x="38" y="1826"/>
                    </a:lnTo>
                    <a:lnTo>
                      <a:pt x="188" y="1939"/>
                    </a:lnTo>
                    <a:lnTo>
                      <a:pt x="433" y="2052"/>
                    </a:lnTo>
                    <a:lnTo>
                      <a:pt x="734" y="2184"/>
                    </a:lnTo>
                    <a:lnTo>
                      <a:pt x="1299" y="2391"/>
                    </a:lnTo>
                    <a:lnTo>
                      <a:pt x="1581" y="2503"/>
                    </a:lnTo>
                    <a:lnTo>
                      <a:pt x="1525" y="2598"/>
                    </a:lnTo>
                    <a:lnTo>
                      <a:pt x="1468" y="2692"/>
                    </a:lnTo>
                    <a:lnTo>
                      <a:pt x="1431" y="2786"/>
                    </a:lnTo>
                    <a:lnTo>
                      <a:pt x="1412" y="2899"/>
                    </a:lnTo>
                    <a:lnTo>
                      <a:pt x="1393" y="3125"/>
                    </a:lnTo>
                    <a:lnTo>
                      <a:pt x="1412" y="3350"/>
                    </a:lnTo>
                    <a:lnTo>
                      <a:pt x="1449" y="3576"/>
                    </a:lnTo>
                    <a:lnTo>
                      <a:pt x="1525" y="3802"/>
                    </a:lnTo>
                    <a:lnTo>
                      <a:pt x="1638" y="4028"/>
                    </a:lnTo>
                    <a:lnTo>
                      <a:pt x="1750" y="4216"/>
                    </a:lnTo>
                    <a:lnTo>
                      <a:pt x="1901" y="4404"/>
                    </a:lnTo>
                    <a:lnTo>
                      <a:pt x="2052" y="4555"/>
                    </a:lnTo>
                    <a:lnTo>
                      <a:pt x="2221" y="4668"/>
                    </a:lnTo>
                    <a:lnTo>
                      <a:pt x="2390" y="4743"/>
                    </a:lnTo>
                    <a:lnTo>
                      <a:pt x="2484" y="4762"/>
                    </a:lnTo>
                    <a:lnTo>
                      <a:pt x="2579" y="4781"/>
                    </a:lnTo>
                    <a:lnTo>
                      <a:pt x="2673" y="4781"/>
                    </a:lnTo>
                    <a:lnTo>
                      <a:pt x="2767" y="4762"/>
                    </a:lnTo>
                    <a:lnTo>
                      <a:pt x="2842" y="4724"/>
                    </a:lnTo>
                    <a:lnTo>
                      <a:pt x="2936" y="4686"/>
                    </a:lnTo>
                    <a:lnTo>
                      <a:pt x="3011" y="4630"/>
                    </a:lnTo>
                    <a:lnTo>
                      <a:pt x="3105" y="4536"/>
                    </a:lnTo>
                    <a:lnTo>
                      <a:pt x="3312" y="4367"/>
                    </a:lnTo>
                    <a:lnTo>
                      <a:pt x="3538" y="4197"/>
                    </a:lnTo>
                    <a:lnTo>
                      <a:pt x="3802" y="4047"/>
                    </a:lnTo>
                    <a:lnTo>
                      <a:pt x="4084" y="3915"/>
                    </a:lnTo>
                    <a:lnTo>
                      <a:pt x="4385" y="3802"/>
                    </a:lnTo>
                    <a:lnTo>
                      <a:pt x="4686" y="3689"/>
                    </a:lnTo>
                    <a:lnTo>
                      <a:pt x="5288" y="3501"/>
                    </a:lnTo>
                    <a:lnTo>
                      <a:pt x="5853" y="3350"/>
                    </a:lnTo>
                    <a:lnTo>
                      <a:pt x="6324" y="3200"/>
                    </a:lnTo>
                    <a:lnTo>
                      <a:pt x="6531" y="3125"/>
                    </a:lnTo>
                    <a:lnTo>
                      <a:pt x="6681" y="3030"/>
                    </a:lnTo>
                    <a:lnTo>
                      <a:pt x="6794" y="2955"/>
                    </a:lnTo>
                    <a:lnTo>
                      <a:pt x="6832" y="2917"/>
                    </a:lnTo>
                    <a:lnTo>
                      <a:pt x="6869" y="2861"/>
                    </a:lnTo>
                    <a:lnTo>
                      <a:pt x="6869" y="2767"/>
                    </a:lnTo>
                    <a:lnTo>
                      <a:pt x="6850" y="2710"/>
                    </a:lnTo>
                    <a:lnTo>
                      <a:pt x="6794" y="2673"/>
                    </a:lnTo>
                    <a:lnTo>
                      <a:pt x="6719" y="2635"/>
                    </a:lnTo>
                    <a:lnTo>
                      <a:pt x="6625" y="2616"/>
                    </a:lnTo>
                    <a:lnTo>
                      <a:pt x="6493" y="2616"/>
                    </a:lnTo>
                    <a:lnTo>
                      <a:pt x="6211" y="2635"/>
                    </a:lnTo>
                    <a:lnTo>
                      <a:pt x="5928" y="2692"/>
                    </a:lnTo>
                    <a:lnTo>
                      <a:pt x="5684" y="2748"/>
                    </a:lnTo>
                    <a:lnTo>
                      <a:pt x="5420" y="2805"/>
                    </a:lnTo>
                    <a:lnTo>
                      <a:pt x="5703" y="2710"/>
                    </a:lnTo>
                    <a:lnTo>
                      <a:pt x="6286" y="2485"/>
                    </a:lnTo>
                    <a:lnTo>
                      <a:pt x="6606" y="2353"/>
                    </a:lnTo>
                    <a:lnTo>
                      <a:pt x="6888" y="2221"/>
                    </a:lnTo>
                    <a:lnTo>
                      <a:pt x="7095" y="2089"/>
                    </a:lnTo>
                    <a:lnTo>
                      <a:pt x="7152" y="2033"/>
                    </a:lnTo>
                    <a:lnTo>
                      <a:pt x="7170" y="1995"/>
                    </a:lnTo>
                    <a:lnTo>
                      <a:pt x="7152" y="1958"/>
                    </a:lnTo>
                    <a:lnTo>
                      <a:pt x="7095" y="1939"/>
                    </a:lnTo>
                    <a:lnTo>
                      <a:pt x="7020" y="1920"/>
                    </a:lnTo>
                    <a:lnTo>
                      <a:pt x="6907" y="1901"/>
                    </a:lnTo>
                    <a:lnTo>
                      <a:pt x="6643" y="1882"/>
                    </a:lnTo>
                    <a:lnTo>
                      <a:pt x="6324" y="1901"/>
                    </a:lnTo>
                    <a:lnTo>
                      <a:pt x="5740" y="1920"/>
                    </a:lnTo>
                    <a:lnTo>
                      <a:pt x="5477" y="1939"/>
                    </a:lnTo>
                    <a:lnTo>
                      <a:pt x="6098" y="1751"/>
                    </a:lnTo>
                    <a:lnTo>
                      <a:pt x="7189" y="1412"/>
                    </a:lnTo>
                    <a:lnTo>
                      <a:pt x="7264" y="1374"/>
                    </a:lnTo>
                    <a:lnTo>
                      <a:pt x="7321" y="1337"/>
                    </a:lnTo>
                    <a:lnTo>
                      <a:pt x="7321" y="1280"/>
                    </a:lnTo>
                    <a:lnTo>
                      <a:pt x="7302" y="1243"/>
                    </a:lnTo>
                    <a:lnTo>
                      <a:pt x="7227" y="1186"/>
                    </a:lnTo>
                    <a:lnTo>
                      <a:pt x="7133" y="1149"/>
                    </a:lnTo>
                    <a:lnTo>
                      <a:pt x="7020" y="1111"/>
                    </a:lnTo>
                    <a:lnTo>
                      <a:pt x="6850" y="1073"/>
                    </a:lnTo>
                    <a:lnTo>
                      <a:pt x="6493" y="1017"/>
                    </a:lnTo>
                    <a:lnTo>
                      <a:pt x="6041" y="998"/>
                    </a:lnTo>
                    <a:lnTo>
                      <a:pt x="5797" y="998"/>
                    </a:lnTo>
                    <a:lnTo>
                      <a:pt x="5552" y="1017"/>
                    </a:lnTo>
                    <a:lnTo>
                      <a:pt x="5288" y="1054"/>
                    </a:lnTo>
                    <a:lnTo>
                      <a:pt x="5025" y="1092"/>
                    </a:lnTo>
                    <a:lnTo>
                      <a:pt x="5006" y="1092"/>
                    </a:lnTo>
                    <a:lnTo>
                      <a:pt x="5439" y="866"/>
                    </a:lnTo>
                    <a:lnTo>
                      <a:pt x="5872" y="640"/>
                    </a:lnTo>
                    <a:lnTo>
                      <a:pt x="6079" y="527"/>
                    </a:lnTo>
                    <a:lnTo>
                      <a:pt x="6248" y="396"/>
                    </a:lnTo>
                    <a:lnTo>
                      <a:pt x="6399" y="283"/>
                    </a:lnTo>
                    <a:lnTo>
                      <a:pt x="6531" y="151"/>
                    </a:lnTo>
                    <a:lnTo>
                      <a:pt x="6549" y="113"/>
                    </a:lnTo>
                    <a:lnTo>
                      <a:pt x="6531" y="76"/>
                    </a:lnTo>
                    <a:lnTo>
                      <a:pt x="6493" y="38"/>
                    </a:lnTo>
                    <a:lnTo>
                      <a:pt x="6436" y="19"/>
                    </a:lnTo>
                    <a:lnTo>
                      <a:pt x="6248"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6516869" y="1786168"/>
                <a:ext cx="175936" cy="310018"/>
              </a:xfrm>
              <a:custGeom>
                <a:avLst/>
                <a:gdLst/>
                <a:ahLst/>
                <a:cxnLst/>
                <a:rect l="l" t="t" r="r" b="b"/>
                <a:pathLst>
                  <a:path w="4048" h="7133" extrusionOk="0">
                    <a:moveTo>
                      <a:pt x="57" y="0"/>
                    </a:moveTo>
                    <a:lnTo>
                      <a:pt x="20" y="38"/>
                    </a:lnTo>
                    <a:lnTo>
                      <a:pt x="1" y="75"/>
                    </a:lnTo>
                    <a:lnTo>
                      <a:pt x="1" y="132"/>
                    </a:lnTo>
                    <a:lnTo>
                      <a:pt x="39" y="151"/>
                    </a:lnTo>
                    <a:lnTo>
                      <a:pt x="133" y="170"/>
                    </a:lnTo>
                    <a:lnTo>
                      <a:pt x="302" y="207"/>
                    </a:lnTo>
                    <a:lnTo>
                      <a:pt x="453" y="264"/>
                    </a:lnTo>
                    <a:lnTo>
                      <a:pt x="622" y="320"/>
                    </a:lnTo>
                    <a:lnTo>
                      <a:pt x="772" y="414"/>
                    </a:lnTo>
                    <a:lnTo>
                      <a:pt x="923" y="508"/>
                    </a:lnTo>
                    <a:lnTo>
                      <a:pt x="1055" y="621"/>
                    </a:lnTo>
                    <a:lnTo>
                      <a:pt x="1205" y="753"/>
                    </a:lnTo>
                    <a:lnTo>
                      <a:pt x="1337" y="904"/>
                    </a:lnTo>
                    <a:lnTo>
                      <a:pt x="1469" y="1073"/>
                    </a:lnTo>
                    <a:lnTo>
                      <a:pt x="1601" y="1242"/>
                    </a:lnTo>
                    <a:lnTo>
                      <a:pt x="1713" y="1449"/>
                    </a:lnTo>
                    <a:lnTo>
                      <a:pt x="1845" y="1656"/>
                    </a:lnTo>
                    <a:lnTo>
                      <a:pt x="2071" y="2127"/>
                    </a:lnTo>
                    <a:lnTo>
                      <a:pt x="2297" y="2654"/>
                    </a:lnTo>
                    <a:lnTo>
                      <a:pt x="3464" y="5872"/>
                    </a:lnTo>
                    <a:lnTo>
                      <a:pt x="3915" y="7095"/>
                    </a:lnTo>
                    <a:lnTo>
                      <a:pt x="3934" y="7133"/>
                    </a:lnTo>
                    <a:lnTo>
                      <a:pt x="3991" y="7133"/>
                    </a:lnTo>
                    <a:lnTo>
                      <a:pt x="4047" y="7095"/>
                    </a:lnTo>
                    <a:lnTo>
                      <a:pt x="4047" y="7057"/>
                    </a:lnTo>
                    <a:lnTo>
                      <a:pt x="3595" y="5815"/>
                    </a:lnTo>
                    <a:lnTo>
                      <a:pt x="2429" y="2597"/>
                    </a:lnTo>
                    <a:lnTo>
                      <a:pt x="2203" y="2051"/>
                    </a:lnTo>
                    <a:lnTo>
                      <a:pt x="1958" y="1562"/>
                    </a:lnTo>
                    <a:lnTo>
                      <a:pt x="1826" y="1355"/>
                    </a:lnTo>
                    <a:lnTo>
                      <a:pt x="1695" y="1148"/>
                    </a:lnTo>
                    <a:lnTo>
                      <a:pt x="1563" y="960"/>
                    </a:lnTo>
                    <a:lnTo>
                      <a:pt x="1431" y="791"/>
                    </a:lnTo>
                    <a:lnTo>
                      <a:pt x="1281" y="640"/>
                    </a:lnTo>
                    <a:lnTo>
                      <a:pt x="1130" y="508"/>
                    </a:lnTo>
                    <a:lnTo>
                      <a:pt x="980" y="395"/>
                    </a:lnTo>
                    <a:lnTo>
                      <a:pt x="829" y="282"/>
                    </a:lnTo>
                    <a:lnTo>
                      <a:pt x="660" y="207"/>
                    </a:lnTo>
                    <a:lnTo>
                      <a:pt x="509" y="132"/>
                    </a:lnTo>
                    <a:lnTo>
                      <a:pt x="340" y="75"/>
                    </a:lnTo>
                    <a:lnTo>
                      <a:pt x="170" y="38"/>
                    </a:lnTo>
                    <a:lnTo>
                      <a:pt x="114" y="38"/>
                    </a:lnTo>
                    <a:lnTo>
                      <a:pt x="95" y="19"/>
                    </a:lnTo>
                    <a:lnTo>
                      <a:pt x="5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6348413" y="2090400"/>
                <a:ext cx="259297" cy="118653"/>
              </a:xfrm>
              <a:custGeom>
                <a:avLst/>
                <a:gdLst/>
                <a:ahLst/>
                <a:cxnLst/>
                <a:rect l="l" t="t" r="r" b="b"/>
                <a:pathLst>
                  <a:path w="5966" h="2730" extrusionOk="0">
                    <a:moveTo>
                      <a:pt x="5891" y="1"/>
                    </a:moveTo>
                    <a:lnTo>
                      <a:pt x="5702" y="20"/>
                    </a:lnTo>
                    <a:lnTo>
                      <a:pt x="5514" y="38"/>
                    </a:lnTo>
                    <a:lnTo>
                      <a:pt x="5081" y="114"/>
                    </a:lnTo>
                    <a:lnTo>
                      <a:pt x="4648" y="227"/>
                    </a:lnTo>
                    <a:lnTo>
                      <a:pt x="4178" y="396"/>
                    </a:lnTo>
                    <a:lnTo>
                      <a:pt x="3708" y="584"/>
                    </a:lnTo>
                    <a:lnTo>
                      <a:pt x="3218" y="791"/>
                    </a:lnTo>
                    <a:lnTo>
                      <a:pt x="2748" y="1017"/>
                    </a:lnTo>
                    <a:lnTo>
                      <a:pt x="2296" y="1262"/>
                    </a:lnTo>
                    <a:lnTo>
                      <a:pt x="1449" y="1732"/>
                    </a:lnTo>
                    <a:lnTo>
                      <a:pt x="734" y="2146"/>
                    </a:lnTo>
                    <a:lnTo>
                      <a:pt x="38" y="2598"/>
                    </a:lnTo>
                    <a:lnTo>
                      <a:pt x="0" y="2635"/>
                    </a:lnTo>
                    <a:lnTo>
                      <a:pt x="19" y="2692"/>
                    </a:lnTo>
                    <a:lnTo>
                      <a:pt x="38" y="2711"/>
                    </a:lnTo>
                    <a:lnTo>
                      <a:pt x="75" y="2730"/>
                    </a:lnTo>
                    <a:lnTo>
                      <a:pt x="113" y="2711"/>
                    </a:lnTo>
                    <a:lnTo>
                      <a:pt x="753" y="2297"/>
                    </a:lnTo>
                    <a:lnTo>
                      <a:pt x="1449" y="1883"/>
                    </a:lnTo>
                    <a:lnTo>
                      <a:pt x="2296" y="1412"/>
                    </a:lnTo>
                    <a:lnTo>
                      <a:pt x="2767" y="1186"/>
                    </a:lnTo>
                    <a:lnTo>
                      <a:pt x="3237" y="942"/>
                    </a:lnTo>
                    <a:lnTo>
                      <a:pt x="3708" y="735"/>
                    </a:lnTo>
                    <a:lnTo>
                      <a:pt x="4197" y="547"/>
                    </a:lnTo>
                    <a:lnTo>
                      <a:pt x="4648" y="377"/>
                    </a:lnTo>
                    <a:lnTo>
                      <a:pt x="5100" y="245"/>
                    </a:lnTo>
                    <a:lnTo>
                      <a:pt x="5514" y="170"/>
                    </a:lnTo>
                    <a:lnTo>
                      <a:pt x="5702" y="151"/>
                    </a:lnTo>
                    <a:lnTo>
                      <a:pt x="5891" y="133"/>
                    </a:lnTo>
                    <a:lnTo>
                      <a:pt x="5947" y="114"/>
                    </a:lnTo>
                    <a:lnTo>
                      <a:pt x="5966" y="76"/>
                    </a:lnTo>
                    <a:lnTo>
                      <a:pt x="5947" y="20"/>
                    </a:lnTo>
                    <a:lnTo>
                      <a:pt x="589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6579845" y="1762438"/>
                <a:ext cx="409026" cy="140732"/>
              </a:xfrm>
              <a:custGeom>
                <a:avLst/>
                <a:gdLst/>
                <a:ahLst/>
                <a:cxnLst/>
                <a:rect l="l" t="t" r="r" b="b"/>
                <a:pathLst>
                  <a:path w="9411" h="3238" extrusionOk="0">
                    <a:moveTo>
                      <a:pt x="9354" y="0"/>
                    </a:moveTo>
                    <a:lnTo>
                      <a:pt x="9298" y="19"/>
                    </a:lnTo>
                    <a:lnTo>
                      <a:pt x="9279" y="57"/>
                    </a:lnTo>
                    <a:lnTo>
                      <a:pt x="9222" y="283"/>
                    </a:lnTo>
                    <a:lnTo>
                      <a:pt x="9166" y="527"/>
                    </a:lnTo>
                    <a:lnTo>
                      <a:pt x="9072" y="772"/>
                    </a:lnTo>
                    <a:lnTo>
                      <a:pt x="8940" y="1017"/>
                    </a:lnTo>
                    <a:lnTo>
                      <a:pt x="8790" y="1280"/>
                    </a:lnTo>
                    <a:lnTo>
                      <a:pt x="8620" y="1525"/>
                    </a:lnTo>
                    <a:lnTo>
                      <a:pt x="8413" y="1788"/>
                    </a:lnTo>
                    <a:lnTo>
                      <a:pt x="8168" y="2014"/>
                    </a:lnTo>
                    <a:lnTo>
                      <a:pt x="7905" y="2240"/>
                    </a:lnTo>
                    <a:lnTo>
                      <a:pt x="7604" y="2447"/>
                    </a:lnTo>
                    <a:lnTo>
                      <a:pt x="7284" y="2635"/>
                    </a:lnTo>
                    <a:lnTo>
                      <a:pt x="6926" y="2786"/>
                    </a:lnTo>
                    <a:lnTo>
                      <a:pt x="6550" y="2917"/>
                    </a:lnTo>
                    <a:lnTo>
                      <a:pt x="6117" y="3011"/>
                    </a:lnTo>
                    <a:lnTo>
                      <a:pt x="5666" y="3087"/>
                    </a:lnTo>
                    <a:lnTo>
                      <a:pt x="5176" y="3106"/>
                    </a:lnTo>
                    <a:lnTo>
                      <a:pt x="4913" y="3087"/>
                    </a:lnTo>
                    <a:lnTo>
                      <a:pt x="4668" y="3068"/>
                    </a:lnTo>
                    <a:lnTo>
                      <a:pt x="4423" y="3030"/>
                    </a:lnTo>
                    <a:lnTo>
                      <a:pt x="4179" y="2993"/>
                    </a:lnTo>
                    <a:lnTo>
                      <a:pt x="3953" y="2936"/>
                    </a:lnTo>
                    <a:lnTo>
                      <a:pt x="3708" y="2861"/>
                    </a:lnTo>
                    <a:lnTo>
                      <a:pt x="3257" y="2692"/>
                    </a:lnTo>
                    <a:lnTo>
                      <a:pt x="2824" y="2503"/>
                    </a:lnTo>
                    <a:lnTo>
                      <a:pt x="2410" y="2278"/>
                    </a:lnTo>
                    <a:lnTo>
                      <a:pt x="2015" y="2033"/>
                    </a:lnTo>
                    <a:lnTo>
                      <a:pt x="1657" y="1788"/>
                    </a:lnTo>
                    <a:lnTo>
                      <a:pt x="1318" y="1544"/>
                    </a:lnTo>
                    <a:lnTo>
                      <a:pt x="1017" y="1318"/>
                    </a:lnTo>
                    <a:lnTo>
                      <a:pt x="547" y="885"/>
                    </a:lnTo>
                    <a:lnTo>
                      <a:pt x="227" y="584"/>
                    </a:lnTo>
                    <a:lnTo>
                      <a:pt x="114" y="471"/>
                    </a:lnTo>
                    <a:lnTo>
                      <a:pt x="76" y="452"/>
                    </a:lnTo>
                    <a:lnTo>
                      <a:pt x="20" y="471"/>
                    </a:lnTo>
                    <a:lnTo>
                      <a:pt x="1" y="509"/>
                    </a:lnTo>
                    <a:lnTo>
                      <a:pt x="20" y="565"/>
                    </a:lnTo>
                    <a:lnTo>
                      <a:pt x="133" y="678"/>
                    </a:lnTo>
                    <a:lnTo>
                      <a:pt x="453" y="998"/>
                    </a:lnTo>
                    <a:lnTo>
                      <a:pt x="942" y="1412"/>
                    </a:lnTo>
                    <a:lnTo>
                      <a:pt x="1243" y="1657"/>
                    </a:lnTo>
                    <a:lnTo>
                      <a:pt x="1582" y="1901"/>
                    </a:lnTo>
                    <a:lnTo>
                      <a:pt x="1939" y="2165"/>
                    </a:lnTo>
                    <a:lnTo>
                      <a:pt x="2335" y="2390"/>
                    </a:lnTo>
                    <a:lnTo>
                      <a:pt x="2767" y="2616"/>
                    </a:lnTo>
                    <a:lnTo>
                      <a:pt x="3219" y="2823"/>
                    </a:lnTo>
                    <a:lnTo>
                      <a:pt x="3690" y="2993"/>
                    </a:lnTo>
                    <a:lnTo>
                      <a:pt x="3915" y="3068"/>
                    </a:lnTo>
                    <a:lnTo>
                      <a:pt x="4160" y="3124"/>
                    </a:lnTo>
                    <a:lnTo>
                      <a:pt x="4405" y="3181"/>
                    </a:lnTo>
                    <a:lnTo>
                      <a:pt x="4668" y="3200"/>
                    </a:lnTo>
                    <a:lnTo>
                      <a:pt x="4913" y="3237"/>
                    </a:lnTo>
                    <a:lnTo>
                      <a:pt x="5440" y="3237"/>
                    </a:lnTo>
                    <a:lnTo>
                      <a:pt x="5684" y="3219"/>
                    </a:lnTo>
                    <a:lnTo>
                      <a:pt x="6155" y="3143"/>
                    </a:lnTo>
                    <a:lnTo>
                      <a:pt x="6588" y="3049"/>
                    </a:lnTo>
                    <a:lnTo>
                      <a:pt x="6983" y="2917"/>
                    </a:lnTo>
                    <a:lnTo>
                      <a:pt x="7359" y="2748"/>
                    </a:lnTo>
                    <a:lnTo>
                      <a:pt x="7698" y="2560"/>
                    </a:lnTo>
                    <a:lnTo>
                      <a:pt x="7999" y="2334"/>
                    </a:lnTo>
                    <a:lnTo>
                      <a:pt x="8281" y="2108"/>
                    </a:lnTo>
                    <a:lnTo>
                      <a:pt x="8507" y="1864"/>
                    </a:lnTo>
                    <a:lnTo>
                      <a:pt x="8733" y="1600"/>
                    </a:lnTo>
                    <a:lnTo>
                      <a:pt x="8921" y="1355"/>
                    </a:lnTo>
                    <a:lnTo>
                      <a:pt x="9072" y="1073"/>
                    </a:lnTo>
                    <a:lnTo>
                      <a:pt x="9204" y="810"/>
                    </a:lnTo>
                    <a:lnTo>
                      <a:pt x="9298" y="565"/>
                    </a:lnTo>
                    <a:lnTo>
                      <a:pt x="9373" y="302"/>
                    </a:lnTo>
                    <a:lnTo>
                      <a:pt x="9411" y="76"/>
                    </a:lnTo>
                    <a:lnTo>
                      <a:pt x="9392" y="19"/>
                    </a:lnTo>
                    <a:lnTo>
                      <a:pt x="935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 name="Rectangle 1">
            <a:extLst>
              <a:ext uri="{FF2B5EF4-FFF2-40B4-BE49-F238E27FC236}">
                <a16:creationId xmlns:a16="http://schemas.microsoft.com/office/drawing/2014/main" id="{14EAC2DE-3951-6EA0-5A26-FBD9DE05A08C}"/>
              </a:ext>
            </a:extLst>
          </p:cNvPr>
          <p:cNvSpPr>
            <a:spLocks noChangeArrowheads="1"/>
          </p:cNvSpPr>
          <p:nvPr/>
        </p:nvSpPr>
        <p:spPr bwMode="auto">
          <a:xfrm>
            <a:off x="947691" y="3192002"/>
            <a:ext cx="57067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O" altLang="es-CO" sz="1800" b="0" i="0" u="none" strike="noStrike" cap="none" normalizeH="0" baseline="0" dirty="0">
                <a:ln>
                  <a:noFill/>
                </a:ln>
                <a:solidFill>
                  <a:schemeClr val="tx1"/>
                </a:solidFill>
                <a:effectLst/>
                <a:latin typeface="Arial" panose="020B0604020202020204" pitchFamily="34" charset="0"/>
                <a:hlinkClick r:id="rId3"/>
              </a:rPr>
              <a:t>SEMANA 8 INSTRUCTIVO LA </a:t>
            </a:r>
            <a:r>
              <a:rPr kumimoji="0" lang="es-CO" altLang="es-CO" sz="1800" b="0" i="0" u="none" strike="noStrike" cap="none" normalizeH="0" baseline="0" dirty="0" err="1">
                <a:ln>
                  <a:noFill/>
                </a:ln>
                <a:solidFill>
                  <a:schemeClr val="tx1"/>
                </a:solidFill>
                <a:effectLst/>
                <a:latin typeface="Arial" panose="020B0604020202020204" pitchFamily="34" charset="0"/>
                <a:hlinkClick r:id="rId3"/>
              </a:rPr>
              <a:t>ORACIÓN.docx</a:t>
            </a:r>
            <a:endParaRPr kumimoji="0" lang="es-CO" altLang="es-CO"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98605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19"/>
        <p:cNvGrpSpPr/>
        <p:nvPr/>
      </p:nvGrpSpPr>
      <p:grpSpPr>
        <a:xfrm>
          <a:off x="0" y="0"/>
          <a:ext cx="0" cy="0"/>
          <a:chOff x="0" y="0"/>
          <a:chExt cx="0" cy="0"/>
        </a:xfrm>
      </p:grpSpPr>
      <p:sp>
        <p:nvSpPr>
          <p:cNvPr id="2020" name="Google Shape;2020;p4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dirty="0"/>
              <a:t>Cierre</a:t>
            </a:r>
            <a:r>
              <a:rPr lang="en" dirty="0"/>
              <a:t> </a:t>
            </a:r>
            <a:endParaRPr dirty="0"/>
          </a:p>
        </p:txBody>
      </p:sp>
      <p:cxnSp>
        <p:nvCxnSpPr>
          <p:cNvPr id="2021" name="Google Shape;2021;p45"/>
          <p:cNvCxnSpPr/>
          <p:nvPr/>
        </p:nvCxnSpPr>
        <p:spPr>
          <a:xfrm>
            <a:off x="4227450" y="1100175"/>
            <a:ext cx="689100" cy="0"/>
          </a:xfrm>
          <a:prstGeom prst="straightConnector1">
            <a:avLst/>
          </a:prstGeom>
          <a:noFill/>
          <a:ln w="28575" cap="flat" cmpd="sng">
            <a:solidFill>
              <a:schemeClr val="accent2"/>
            </a:solidFill>
            <a:prstDash val="solid"/>
            <a:round/>
            <a:headEnd type="none" w="med" len="med"/>
            <a:tailEnd type="none" w="med" len="med"/>
          </a:ln>
        </p:spPr>
      </p:cxnSp>
      <p:sp>
        <p:nvSpPr>
          <p:cNvPr id="2022" name="Google Shape;2022;p45"/>
          <p:cNvSpPr txBox="1"/>
          <p:nvPr/>
        </p:nvSpPr>
        <p:spPr>
          <a:xfrm>
            <a:off x="713225" y="1240524"/>
            <a:ext cx="7717500" cy="188362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MX" sz="2000" b="1" dirty="0">
                <a:solidFill>
                  <a:schemeClr val="lt1"/>
                </a:solidFill>
                <a:latin typeface="Nunito"/>
                <a:ea typeface="Nunito"/>
                <a:cs typeface="Nunito"/>
                <a:sym typeface="Nunito"/>
              </a:rPr>
              <a:t>Evaluación.</a:t>
            </a:r>
            <a:r>
              <a:rPr lang="es-MX" sz="2000" dirty="0">
                <a:solidFill>
                  <a:schemeClr val="lt1"/>
                </a:solidFill>
                <a:latin typeface="Nunito"/>
                <a:ea typeface="Nunito"/>
                <a:cs typeface="Nunito"/>
                <a:sym typeface="Nunito"/>
              </a:rPr>
              <a:t> Participación de las actividades planteadas durante la sesión, desarrollo del instructivo sobre el verbo y la oración. Rubrica de trabajo. Desarrollo de la lista de chequeo.</a:t>
            </a:r>
          </a:p>
          <a:p>
            <a:pPr marL="0" lvl="0" indent="0" algn="just" rtl="0">
              <a:spcBef>
                <a:spcPts val="0"/>
              </a:spcBef>
              <a:spcAft>
                <a:spcPts val="0"/>
              </a:spcAft>
              <a:buNone/>
            </a:pPr>
            <a:r>
              <a:rPr lang="es-MX" sz="2000" b="1" dirty="0">
                <a:solidFill>
                  <a:schemeClr val="lt1"/>
                </a:solidFill>
                <a:latin typeface="Nunito"/>
                <a:ea typeface="Nunito"/>
                <a:cs typeface="Nunito"/>
                <a:sym typeface="Nunito"/>
              </a:rPr>
              <a:t>Sentido, significado, metacognición y transferencia.  </a:t>
            </a:r>
            <a:r>
              <a:rPr lang="es-MX" sz="2000" dirty="0">
                <a:solidFill>
                  <a:schemeClr val="lt1"/>
                </a:solidFill>
                <a:latin typeface="Nunito"/>
                <a:ea typeface="Nunito"/>
                <a:cs typeface="Nunito"/>
                <a:sym typeface="Nunito"/>
              </a:rPr>
              <a:t>Creación de oraciones con coherencia y cohesión sobre el proyecto de </a:t>
            </a:r>
            <a:r>
              <a:rPr lang="es-MX" sz="2000" dirty="0" err="1">
                <a:solidFill>
                  <a:schemeClr val="lt1"/>
                </a:solidFill>
                <a:latin typeface="Nunito"/>
                <a:ea typeface="Nunito"/>
                <a:cs typeface="Nunito"/>
                <a:sym typeface="Nunito"/>
              </a:rPr>
              <a:t>ABP</a:t>
            </a:r>
            <a:r>
              <a:rPr lang="es-MX" sz="2000" dirty="0">
                <a:solidFill>
                  <a:schemeClr val="lt1"/>
                </a:solidFill>
                <a:latin typeface="Nunito"/>
                <a:ea typeface="Nunito"/>
                <a:cs typeface="Nunito"/>
                <a:sym typeface="Nunito"/>
              </a:rPr>
              <a:t>.</a:t>
            </a:r>
          </a:p>
        </p:txBody>
      </p:sp>
      <p:grpSp>
        <p:nvGrpSpPr>
          <p:cNvPr id="2023" name="Google Shape;2023;p45"/>
          <p:cNvGrpSpPr/>
          <p:nvPr/>
        </p:nvGrpSpPr>
        <p:grpSpPr>
          <a:xfrm>
            <a:off x="3277894" y="3757051"/>
            <a:ext cx="2596069" cy="1107134"/>
            <a:chOff x="1520600" y="2981882"/>
            <a:chExt cx="3754800" cy="1601293"/>
          </a:xfrm>
        </p:grpSpPr>
        <p:sp>
          <p:nvSpPr>
            <p:cNvPr id="2024" name="Google Shape;2024;p45"/>
            <p:cNvSpPr/>
            <p:nvPr/>
          </p:nvSpPr>
          <p:spPr>
            <a:xfrm>
              <a:off x="1520600" y="4339875"/>
              <a:ext cx="3754800" cy="2433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2025" name="Google Shape;2025;p45"/>
            <p:cNvGrpSpPr/>
            <p:nvPr/>
          </p:nvGrpSpPr>
          <p:grpSpPr>
            <a:xfrm>
              <a:off x="1685064" y="2981882"/>
              <a:ext cx="3387371" cy="1510386"/>
              <a:chOff x="892350" y="2581250"/>
              <a:chExt cx="4536456" cy="2022749"/>
            </a:xfrm>
          </p:grpSpPr>
          <p:sp>
            <p:nvSpPr>
              <p:cNvPr id="2026" name="Google Shape;2026;p45"/>
              <p:cNvSpPr/>
              <p:nvPr/>
            </p:nvSpPr>
            <p:spPr>
              <a:xfrm>
                <a:off x="3007046" y="3259412"/>
                <a:ext cx="1131754" cy="789465"/>
              </a:xfrm>
              <a:custGeom>
                <a:avLst/>
                <a:gdLst/>
                <a:ahLst/>
                <a:cxnLst/>
                <a:rect l="l" t="t" r="r" b="b"/>
                <a:pathLst>
                  <a:path w="21505" h="15001" extrusionOk="0">
                    <a:moveTo>
                      <a:pt x="9208" y="0"/>
                    </a:moveTo>
                    <a:lnTo>
                      <a:pt x="8619" y="21"/>
                    </a:lnTo>
                    <a:lnTo>
                      <a:pt x="8009" y="61"/>
                    </a:lnTo>
                    <a:lnTo>
                      <a:pt x="7419" y="122"/>
                    </a:lnTo>
                    <a:lnTo>
                      <a:pt x="6789" y="224"/>
                    </a:lnTo>
                    <a:lnTo>
                      <a:pt x="6444" y="285"/>
                    </a:lnTo>
                    <a:lnTo>
                      <a:pt x="6098" y="366"/>
                    </a:lnTo>
                    <a:lnTo>
                      <a:pt x="5753" y="468"/>
                    </a:lnTo>
                    <a:lnTo>
                      <a:pt x="5428" y="590"/>
                    </a:lnTo>
                    <a:lnTo>
                      <a:pt x="5123" y="712"/>
                    </a:lnTo>
                    <a:lnTo>
                      <a:pt x="4818" y="854"/>
                    </a:lnTo>
                    <a:lnTo>
                      <a:pt x="4533" y="1016"/>
                    </a:lnTo>
                    <a:lnTo>
                      <a:pt x="4269" y="1179"/>
                    </a:lnTo>
                    <a:lnTo>
                      <a:pt x="4005" y="1362"/>
                    </a:lnTo>
                    <a:lnTo>
                      <a:pt x="3741" y="1545"/>
                    </a:lnTo>
                    <a:lnTo>
                      <a:pt x="3497" y="1748"/>
                    </a:lnTo>
                    <a:lnTo>
                      <a:pt x="3273" y="1972"/>
                    </a:lnTo>
                    <a:lnTo>
                      <a:pt x="3049" y="2195"/>
                    </a:lnTo>
                    <a:lnTo>
                      <a:pt x="2846" y="2419"/>
                    </a:lnTo>
                    <a:lnTo>
                      <a:pt x="2643" y="2663"/>
                    </a:lnTo>
                    <a:lnTo>
                      <a:pt x="2440" y="2907"/>
                    </a:lnTo>
                    <a:lnTo>
                      <a:pt x="2094" y="3435"/>
                    </a:lnTo>
                    <a:lnTo>
                      <a:pt x="1769" y="3984"/>
                    </a:lnTo>
                    <a:lnTo>
                      <a:pt x="1484" y="4553"/>
                    </a:lnTo>
                    <a:lnTo>
                      <a:pt x="1241" y="5142"/>
                    </a:lnTo>
                    <a:lnTo>
                      <a:pt x="1017" y="5732"/>
                    </a:lnTo>
                    <a:lnTo>
                      <a:pt x="814" y="6342"/>
                    </a:lnTo>
                    <a:lnTo>
                      <a:pt x="651" y="6972"/>
                    </a:lnTo>
                    <a:lnTo>
                      <a:pt x="489" y="7581"/>
                    </a:lnTo>
                    <a:lnTo>
                      <a:pt x="367" y="8191"/>
                    </a:lnTo>
                    <a:lnTo>
                      <a:pt x="265" y="8801"/>
                    </a:lnTo>
                    <a:lnTo>
                      <a:pt x="184" y="9390"/>
                    </a:lnTo>
                    <a:lnTo>
                      <a:pt x="123" y="9959"/>
                    </a:lnTo>
                    <a:lnTo>
                      <a:pt x="82" y="10508"/>
                    </a:lnTo>
                    <a:lnTo>
                      <a:pt x="41" y="11037"/>
                    </a:lnTo>
                    <a:lnTo>
                      <a:pt x="1" y="12012"/>
                    </a:lnTo>
                    <a:lnTo>
                      <a:pt x="1" y="12825"/>
                    </a:lnTo>
                    <a:lnTo>
                      <a:pt x="21" y="13435"/>
                    </a:lnTo>
                    <a:lnTo>
                      <a:pt x="41" y="13984"/>
                    </a:lnTo>
                    <a:lnTo>
                      <a:pt x="143" y="14065"/>
                    </a:lnTo>
                    <a:lnTo>
                      <a:pt x="265" y="14167"/>
                    </a:lnTo>
                    <a:lnTo>
                      <a:pt x="428" y="14248"/>
                    </a:lnTo>
                    <a:lnTo>
                      <a:pt x="590" y="14329"/>
                    </a:lnTo>
                    <a:lnTo>
                      <a:pt x="1037" y="14472"/>
                    </a:lnTo>
                    <a:lnTo>
                      <a:pt x="1566" y="14614"/>
                    </a:lnTo>
                    <a:lnTo>
                      <a:pt x="2176" y="14716"/>
                    </a:lnTo>
                    <a:lnTo>
                      <a:pt x="2867" y="14817"/>
                    </a:lnTo>
                    <a:lnTo>
                      <a:pt x="3639" y="14898"/>
                    </a:lnTo>
                    <a:lnTo>
                      <a:pt x="4452" y="14959"/>
                    </a:lnTo>
                    <a:lnTo>
                      <a:pt x="5346" y="15000"/>
                    </a:lnTo>
                    <a:lnTo>
                      <a:pt x="7216" y="15000"/>
                    </a:lnTo>
                    <a:lnTo>
                      <a:pt x="8212" y="14980"/>
                    </a:lnTo>
                    <a:lnTo>
                      <a:pt x="9228" y="14919"/>
                    </a:lnTo>
                    <a:lnTo>
                      <a:pt x="10245" y="14858"/>
                    </a:lnTo>
                    <a:lnTo>
                      <a:pt x="11261" y="14756"/>
                    </a:lnTo>
                    <a:lnTo>
                      <a:pt x="12277" y="14634"/>
                    </a:lnTo>
                    <a:lnTo>
                      <a:pt x="13293" y="14492"/>
                    </a:lnTo>
                    <a:lnTo>
                      <a:pt x="14289" y="14309"/>
                    </a:lnTo>
                    <a:lnTo>
                      <a:pt x="15245" y="14106"/>
                    </a:lnTo>
                    <a:lnTo>
                      <a:pt x="16159" y="13882"/>
                    </a:lnTo>
                    <a:lnTo>
                      <a:pt x="17033" y="13618"/>
                    </a:lnTo>
                    <a:lnTo>
                      <a:pt x="17866" y="13333"/>
                    </a:lnTo>
                    <a:lnTo>
                      <a:pt x="18253" y="13191"/>
                    </a:lnTo>
                    <a:lnTo>
                      <a:pt x="18618" y="13029"/>
                    </a:lnTo>
                    <a:lnTo>
                      <a:pt x="18964" y="12866"/>
                    </a:lnTo>
                    <a:lnTo>
                      <a:pt x="19310" y="12683"/>
                    </a:lnTo>
                    <a:lnTo>
                      <a:pt x="19614" y="12500"/>
                    </a:lnTo>
                    <a:lnTo>
                      <a:pt x="19919" y="12297"/>
                    </a:lnTo>
                    <a:lnTo>
                      <a:pt x="20184" y="12114"/>
                    </a:lnTo>
                    <a:lnTo>
                      <a:pt x="20448" y="11890"/>
                    </a:lnTo>
                    <a:lnTo>
                      <a:pt x="20671" y="11687"/>
                    </a:lnTo>
                    <a:lnTo>
                      <a:pt x="20875" y="11464"/>
                    </a:lnTo>
                    <a:lnTo>
                      <a:pt x="21037" y="11220"/>
                    </a:lnTo>
                    <a:lnTo>
                      <a:pt x="21200" y="10996"/>
                    </a:lnTo>
                    <a:lnTo>
                      <a:pt x="21301" y="10732"/>
                    </a:lnTo>
                    <a:lnTo>
                      <a:pt x="21403" y="10488"/>
                    </a:lnTo>
                    <a:lnTo>
                      <a:pt x="21464" y="10224"/>
                    </a:lnTo>
                    <a:lnTo>
                      <a:pt x="21505" y="9939"/>
                    </a:lnTo>
                    <a:lnTo>
                      <a:pt x="21484" y="9655"/>
                    </a:lnTo>
                    <a:lnTo>
                      <a:pt x="21464" y="9370"/>
                    </a:lnTo>
                    <a:lnTo>
                      <a:pt x="21383" y="9065"/>
                    </a:lnTo>
                    <a:lnTo>
                      <a:pt x="21281" y="8760"/>
                    </a:lnTo>
                    <a:lnTo>
                      <a:pt x="21037" y="8151"/>
                    </a:lnTo>
                    <a:lnTo>
                      <a:pt x="20773" y="7561"/>
                    </a:lnTo>
                    <a:lnTo>
                      <a:pt x="20488" y="6992"/>
                    </a:lnTo>
                    <a:lnTo>
                      <a:pt x="20184" y="6443"/>
                    </a:lnTo>
                    <a:lnTo>
                      <a:pt x="19879" y="5915"/>
                    </a:lnTo>
                    <a:lnTo>
                      <a:pt x="19553" y="5407"/>
                    </a:lnTo>
                    <a:lnTo>
                      <a:pt x="19208" y="4919"/>
                    </a:lnTo>
                    <a:lnTo>
                      <a:pt x="18862" y="4451"/>
                    </a:lnTo>
                    <a:lnTo>
                      <a:pt x="18497" y="4025"/>
                    </a:lnTo>
                    <a:lnTo>
                      <a:pt x="18110" y="3598"/>
                    </a:lnTo>
                    <a:lnTo>
                      <a:pt x="17704" y="3212"/>
                    </a:lnTo>
                    <a:lnTo>
                      <a:pt x="17297" y="2825"/>
                    </a:lnTo>
                    <a:lnTo>
                      <a:pt x="16891" y="2480"/>
                    </a:lnTo>
                    <a:lnTo>
                      <a:pt x="16444" y="2155"/>
                    </a:lnTo>
                    <a:lnTo>
                      <a:pt x="15997" y="1850"/>
                    </a:lnTo>
                    <a:lnTo>
                      <a:pt x="15549" y="1586"/>
                    </a:lnTo>
                    <a:lnTo>
                      <a:pt x="15082" y="1321"/>
                    </a:lnTo>
                    <a:lnTo>
                      <a:pt x="14594" y="1077"/>
                    </a:lnTo>
                    <a:lnTo>
                      <a:pt x="14106" y="874"/>
                    </a:lnTo>
                    <a:lnTo>
                      <a:pt x="13598" y="671"/>
                    </a:lnTo>
                    <a:lnTo>
                      <a:pt x="13090" y="508"/>
                    </a:lnTo>
                    <a:lnTo>
                      <a:pt x="12562" y="366"/>
                    </a:lnTo>
                    <a:lnTo>
                      <a:pt x="12033" y="244"/>
                    </a:lnTo>
                    <a:lnTo>
                      <a:pt x="11484" y="163"/>
                    </a:lnTo>
                    <a:lnTo>
                      <a:pt x="10936" y="81"/>
                    </a:lnTo>
                    <a:lnTo>
                      <a:pt x="10367" y="21"/>
                    </a:lnTo>
                    <a:lnTo>
                      <a:pt x="97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1654981" y="2912805"/>
                <a:ext cx="1697605" cy="1143543"/>
              </a:xfrm>
              <a:custGeom>
                <a:avLst/>
                <a:gdLst/>
                <a:ahLst/>
                <a:cxnLst/>
                <a:rect l="l" t="t" r="r" b="b"/>
                <a:pathLst>
                  <a:path w="32257" h="21729" extrusionOk="0">
                    <a:moveTo>
                      <a:pt x="9533" y="1"/>
                    </a:moveTo>
                    <a:lnTo>
                      <a:pt x="7582" y="3842"/>
                    </a:lnTo>
                    <a:lnTo>
                      <a:pt x="7704" y="3964"/>
                    </a:lnTo>
                    <a:lnTo>
                      <a:pt x="7989" y="4269"/>
                    </a:lnTo>
                    <a:lnTo>
                      <a:pt x="8172" y="4472"/>
                    </a:lnTo>
                    <a:lnTo>
                      <a:pt x="8354" y="4716"/>
                    </a:lnTo>
                    <a:lnTo>
                      <a:pt x="8558" y="5001"/>
                    </a:lnTo>
                    <a:lnTo>
                      <a:pt x="8720" y="5285"/>
                    </a:lnTo>
                    <a:lnTo>
                      <a:pt x="8883" y="5611"/>
                    </a:lnTo>
                    <a:lnTo>
                      <a:pt x="9005" y="5936"/>
                    </a:lnTo>
                    <a:lnTo>
                      <a:pt x="9046" y="6098"/>
                    </a:lnTo>
                    <a:lnTo>
                      <a:pt x="9086" y="6261"/>
                    </a:lnTo>
                    <a:lnTo>
                      <a:pt x="9106" y="6424"/>
                    </a:lnTo>
                    <a:lnTo>
                      <a:pt x="9106" y="6586"/>
                    </a:lnTo>
                    <a:lnTo>
                      <a:pt x="9086" y="6769"/>
                    </a:lnTo>
                    <a:lnTo>
                      <a:pt x="9066" y="6932"/>
                    </a:lnTo>
                    <a:lnTo>
                      <a:pt x="9005" y="7094"/>
                    </a:lnTo>
                    <a:lnTo>
                      <a:pt x="8944" y="7237"/>
                    </a:lnTo>
                    <a:lnTo>
                      <a:pt x="8842" y="7399"/>
                    </a:lnTo>
                    <a:lnTo>
                      <a:pt x="8720" y="7541"/>
                    </a:lnTo>
                    <a:lnTo>
                      <a:pt x="8578" y="7704"/>
                    </a:lnTo>
                    <a:lnTo>
                      <a:pt x="8415" y="7826"/>
                    </a:lnTo>
                    <a:lnTo>
                      <a:pt x="8172" y="8070"/>
                    </a:lnTo>
                    <a:lnTo>
                      <a:pt x="7785" y="8497"/>
                    </a:lnTo>
                    <a:lnTo>
                      <a:pt x="7237" y="9086"/>
                    </a:lnTo>
                    <a:lnTo>
                      <a:pt x="6607" y="9838"/>
                    </a:lnTo>
                    <a:lnTo>
                      <a:pt x="5895" y="10692"/>
                    </a:lnTo>
                    <a:lnTo>
                      <a:pt x="5123" y="11667"/>
                    </a:lnTo>
                    <a:lnTo>
                      <a:pt x="4330" y="12684"/>
                    </a:lnTo>
                    <a:lnTo>
                      <a:pt x="3517" y="13761"/>
                    </a:lnTo>
                    <a:lnTo>
                      <a:pt x="2745" y="14858"/>
                    </a:lnTo>
                    <a:lnTo>
                      <a:pt x="2013" y="15936"/>
                    </a:lnTo>
                    <a:lnTo>
                      <a:pt x="1688" y="16464"/>
                    </a:lnTo>
                    <a:lnTo>
                      <a:pt x="1363" y="16972"/>
                    </a:lnTo>
                    <a:lnTo>
                      <a:pt x="1078" y="17480"/>
                    </a:lnTo>
                    <a:lnTo>
                      <a:pt x="814" y="17948"/>
                    </a:lnTo>
                    <a:lnTo>
                      <a:pt x="570" y="18415"/>
                    </a:lnTo>
                    <a:lnTo>
                      <a:pt x="387" y="18842"/>
                    </a:lnTo>
                    <a:lnTo>
                      <a:pt x="224" y="19249"/>
                    </a:lnTo>
                    <a:lnTo>
                      <a:pt x="102" y="19635"/>
                    </a:lnTo>
                    <a:lnTo>
                      <a:pt x="21" y="19960"/>
                    </a:lnTo>
                    <a:lnTo>
                      <a:pt x="1" y="20265"/>
                    </a:lnTo>
                    <a:lnTo>
                      <a:pt x="1" y="20407"/>
                    </a:lnTo>
                    <a:lnTo>
                      <a:pt x="21" y="20529"/>
                    </a:lnTo>
                    <a:lnTo>
                      <a:pt x="62" y="20631"/>
                    </a:lnTo>
                    <a:lnTo>
                      <a:pt x="102" y="20732"/>
                    </a:lnTo>
                    <a:lnTo>
                      <a:pt x="184" y="20834"/>
                    </a:lnTo>
                    <a:lnTo>
                      <a:pt x="285" y="20915"/>
                    </a:lnTo>
                    <a:lnTo>
                      <a:pt x="428" y="20997"/>
                    </a:lnTo>
                    <a:lnTo>
                      <a:pt x="611" y="21078"/>
                    </a:lnTo>
                    <a:lnTo>
                      <a:pt x="834" y="21159"/>
                    </a:lnTo>
                    <a:lnTo>
                      <a:pt x="1078" y="21220"/>
                    </a:lnTo>
                    <a:lnTo>
                      <a:pt x="1668" y="21342"/>
                    </a:lnTo>
                    <a:lnTo>
                      <a:pt x="2379" y="21444"/>
                    </a:lnTo>
                    <a:lnTo>
                      <a:pt x="3192" y="21525"/>
                    </a:lnTo>
                    <a:lnTo>
                      <a:pt x="4086" y="21586"/>
                    </a:lnTo>
                    <a:lnTo>
                      <a:pt x="5082" y="21647"/>
                    </a:lnTo>
                    <a:lnTo>
                      <a:pt x="6159" y="21688"/>
                    </a:lnTo>
                    <a:lnTo>
                      <a:pt x="7277" y="21708"/>
                    </a:lnTo>
                    <a:lnTo>
                      <a:pt x="9716" y="21728"/>
                    </a:lnTo>
                    <a:lnTo>
                      <a:pt x="12298" y="21708"/>
                    </a:lnTo>
                    <a:lnTo>
                      <a:pt x="14919" y="21647"/>
                    </a:lnTo>
                    <a:lnTo>
                      <a:pt x="17562" y="21566"/>
                    </a:lnTo>
                    <a:lnTo>
                      <a:pt x="20082" y="21464"/>
                    </a:lnTo>
                    <a:lnTo>
                      <a:pt x="22460" y="21362"/>
                    </a:lnTo>
                    <a:lnTo>
                      <a:pt x="24574" y="21261"/>
                    </a:lnTo>
                    <a:lnTo>
                      <a:pt x="27724" y="21098"/>
                    </a:lnTo>
                    <a:lnTo>
                      <a:pt x="28903" y="21037"/>
                    </a:lnTo>
                    <a:lnTo>
                      <a:pt x="29147" y="20692"/>
                    </a:lnTo>
                    <a:lnTo>
                      <a:pt x="29736" y="19777"/>
                    </a:lnTo>
                    <a:lnTo>
                      <a:pt x="30123" y="19167"/>
                    </a:lnTo>
                    <a:lnTo>
                      <a:pt x="30529" y="18476"/>
                    </a:lnTo>
                    <a:lnTo>
                      <a:pt x="30936" y="17724"/>
                    </a:lnTo>
                    <a:lnTo>
                      <a:pt x="31322" y="16952"/>
                    </a:lnTo>
                    <a:lnTo>
                      <a:pt x="31505" y="16545"/>
                    </a:lnTo>
                    <a:lnTo>
                      <a:pt x="31667" y="16139"/>
                    </a:lnTo>
                    <a:lnTo>
                      <a:pt x="31830" y="15753"/>
                    </a:lnTo>
                    <a:lnTo>
                      <a:pt x="31952" y="15367"/>
                    </a:lnTo>
                    <a:lnTo>
                      <a:pt x="32074" y="14980"/>
                    </a:lnTo>
                    <a:lnTo>
                      <a:pt x="32155" y="14615"/>
                    </a:lnTo>
                    <a:lnTo>
                      <a:pt x="32216" y="14249"/>
                    </a:lnTo>
                    <a:lnTo>
                      <a:pt x="32257" y="13903"/>
                    </a:lnTo>
                    <a:lnTo>
                      <a:pt x="32257" y="13578"/>
                    </a:lnTo>
                    <a:lnTo>
                      <a:pt x="32216" y="13273"/>
                    </a:lnTo>
                    <a:lnTo>
                      <a:pt x="32155" y="13009"/>
                    </a:lnTo>
                    <a:lnTo>
                      <a:pt x="32094" y="12867"/>
                    </a:lnTo>
                    <a:lnTo>
                      <a:pt x="32033" y="12745"/>
                    </a:lnTo>
                    <a:lnTo>
                      <a:pt x="31972" y="12643"/>
                    </a:lnTo>
                    <a:lnTo>
                      <a:pt x="31891" y="12521"/>
                    </a:lnTo>
                    <a:lnTo>
                      <a:pt x="31789" y="12419"/>
                    </a:lnTo>
                    <a:lnTo>
                      <a:pt x="31688" y="12338"/>
                    </a:lnTo>
                    <a:lnTo>
                      <a:pt x="31566" y="12257"/>
                    </a:lnTo>
                    <a:lnTo>
                      <a:pt x="31444" y="12176"/>
                    </a:lnTo>
                    <a:lnTo>
                      <a:pt x="31301" y="12115"/>
                    </a:lnTo>
                    <a:lnTo>
                      <a:pt x="31159" y="12054"/>
                    </a:lnTo>
                    <a:lnTo>
                      <a:pt x="30834" y="11932"/>
                    </a:lnTo>
                    <a:lnTo>
                      <a:pt x="30509" y="11789"/>
                    </a:lnTo>
                    <a:lnTo>
                      <a:pt x="30184" y="11606"/>
                    </a:lnTo>
                    <a:lnTo>
                      <a:pt x="29858" y="11383"/>
                    </a:lnTo>
                    <a:lnTo>
                      <a:pt x="29554" y="11139"/>
                    </a:lnTo>
                    <a:lnTo>
                      <a:pt x="29228" y="10854"/>
                    </a:lnTo>
                    <a:lnTo>
                      <a:pt x="28903" y="10570"/>
                    </a:lnTo>
                    <a:lnTo>
                      <a:pt x="28598" y="10245"/>
                    </a:lnTo>
                    <a:lnTo>
                      <a:pt x="27948" y="9554"/>
                    </a:lnTo>
                    <a:lnTo>
                      <a:pt x="27318" y="8802"/>
                    </a:lnTo>
                    <a:lnTo>
                      <a:pt x="26688" y="8029"/>
                    </a:lnTo>
                    <a:lnTo>
                      <a:pt x="26058" y="7216"/>
                    </a:lnTo>
                    <a:lnTo>
                      <a:pt x="25428" y="6403"/>
                    </a:lnTo>
                    <a:lnTo>
                      <a:pt x="24777" y="5611"/>
                    </a:lnTo>
                    <a:lnTo>
                      <a:pt x="24147" y="4838"/>
                    </a:lnTo>
                    <a:lnTo>
                      <a:pt x="23497" y="4147"/>
                    </a:lnTo>
                    <a:lnTo>
                      <a:pt x="23171" y="3822"/>
                    </a:lnTo>
                    <a:lnTo>
                      <a:pt x="22846" y="3497"/>
                    </a:lnTo>
                    <a:lnTo>
                      <a:pt x="22521" y="3212"/>
                    </a:lnTo>
                    <a:lnTo>
                      <a:pt x="22196" y="2968"/>
                    </a:lnTo>
                    <a:lnTo>
                      <a:pt x="21850" y="2724"/>
                    </a:lnTo>
                    <a:lnTo>
                      <a:pt x="21525" y="2521"/>
                    </a:lnTo>
                    <a:lnTo>
                      <a:pt x="21200" y="2359"/>
                    </a:lnTo>
                    <a:lnTo>
                      <a:pt x="20854" y="2216"/>
                    </a:lnTo>
                    <a:lnTo>
                      <a:pt x="20529" y="2115"/>
                    </a:lnTo>
                    <a:lnTo>
                      <a:pt x="20224" y="2033"/>
                    </a:lnTo>
                    <a:lnTo>
                      <a:pt x="19919" y="1972"/>
                    </a:lnTo>
                    <a:lnTo>
                      <a:pt x="19635" y="1932"/>
                    </a:lnTo>
                    <a:lnTo>
                      <a:pt x="19371" y="1911"/>
                    </a:lnTo>
                    <a:lnTo>
                      <a:pt x="19106" y="1932"/>
                    </a:lnTo>
                    <a:lnTo>
                      <a:pt x="18842" y="1932"/>
                    </a:lnTo>
                    <a:lnTo>
                      <a:pt x="18619" y="1972"/>
                    </a:lnTo>
                    <a:lnTo>
                      <a:pt x="18375" y="2033"/>
                    </a:lnTo>
                    <a:lnTo>
                      <a:pt x="18171" y="2094"/>
                    </a:lnTo>
                    <a:lnTo>
                      <a:pt x="17948" y="2176"/>
                    </a:lnTo>
                    <a:lnTo>
                      <a:pt x="17745" y="2257"/>
                    </a:lnTo>
                    <a:lnTo>
                      <a:pt x="17358" y="2460"/>
                    </a:lnTo>
                    <a:lnTo>
                      <a:pt x="16993" y="2684"/>
                    </a:lnTo>
                    <a:lnTo>
                      <a:pt x="16647" y="2948"/>
                    </a:lnTo>
                    <a:lnTo>
                      <a:pt x="16302" y="3192"/>
                    </a:lnTo>
                    <a:lnTo>
                      <a:pt x="15956" y="3456"/>
                    </a:lnTo>
                    <a:lnTo>
                      <a:pt x="15631" y="3700"/>
                    </a:lnTo>
                    <a:lnTo>
                      <a:pt x="15285" y="3924"/>
                    </a:lnTo>
                    <a:lnTo>
                      <a:pt x="14919" y="4127"/>
                    </a:lnTo>
                    <a:lnTo>
                      <a:pt x="14737" y="4208"/>
                    </a:lnTo>
                    <a:lnTo>
                      <a:pt x="14554" y="4269"/>
                    </a:lnTo>
                    <a:lnTo>
                      <a:pt x="14350" y="4330"/>
                    </a:lnTo>
                    <a:lnTo>
                      <a:pt x="14147" y="4371"/>
                    </a:lnTo>
                    <a:lnTo>
                      <a:pt x="13944" y="4391"/>
                    </a:lnTo>
                    <a:lnTo>
                      <a:pt x="13741" y="4371"/>
                    </a:lnTo>
                    <a:lnTo>
                      <a:pt x="13517" y="4330"/>
                    </a:lnTo>
                    <a:lnTo>
                      <a:pt x="13314" y="4269"/>
                    </a:lnTo>
                    <a:lnTo>
                      <a:pt x="13111" y="4188"/>
                    </a:lnTo>
                    <a:lnTo>
                      <a:pt x="12907" y="4086"/>
                    </a:lnTo>
                    <a:lnTo>
                      <a:pt x="12704" y="3964"/>
                    </a:lnTo>
                    <a:lnTo>
                      <a:pt x="12501" y="3822"/>
                    </a:lnTo>
                    <a:lnTo>
                      <a:pt x="12298" y="3680"/>
                    </a:lnTo>
                    <a:lnTo>
                      <a:pt x="12094" y="3497"/>
                    </a:lnTo>
                    <a:lnTo>
                      <a:pt x="11708" y="3131"/>
                    </a:lnTo>
                    <a:lnTo>
                      <a:pt x="11342" y="2724"/>
                    </a:lnTo>
                    <a:lnTo>
                      <a:pt x="11017" y="2318"/>
                    </a:lnTo>
                    <a:lnTo>
                      <a:pt x="10692" y="1891"/>
                    </a:lnTo>
                    <a:lnTo>
                      <a:pt x="10407" y="1464"/>
                    </a:lnTo>
                    <a:lnTo>
                      <a:pt x="10163" y="1078"/>
                    </a:lnTo>
                    <a:lnTo>
                      <a:pt x="9940" y="733"/>
                    </a:lnTo>
                    <a:lnTo>
                      <a:pt x="9635" y="184"/>
                    </a:lnTo>
                    <a:lnTo>
                      <a:pt x="9533" y="1"/>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1898859" y="2727766"/>
                <a:ext cx="323133" cy="400127"/>
              </a:xfrm>
              <a:custGeom>
                <a:avLst/>
                <a:gdLst/>
                <a:ahLst/>
                <a:cxnLst/>
                <a:rect l="l" t="t" r="r" b="b"/>
                <a:pathLst>
                  <a:path w="6140" h="7603" extrusionOk="0">
                    <a:moveTo>
                      <a:pt x="3761" y="1"/>
                    </a:moveTo>
                    <a:lnTo>
                      <a:pt x="3355" y="21"/>
                    </a:lnTo>
                    <a:lnTo>
                      <a:pt x="2948" y="82"/>
                    </a:lnTo>
                    <a:lnTo>
                      <a:pt x="2542" y="184"/>
                    </a:lnTo>
                    <a:lnTo>
                      <a:pt x="2155" y="326"/>
                    </a:lnTo>
                    <a:lnTo>
                      <a:pt x="1769" y="509"/>
                    </a:lnTo>
                    <a:lnTo>
                      <a:pt x="1403" y="732"/>
                    </a:lnTo>
                    <a:lnTo>
                      <a:pt x="1058" y="976"/>
                    </a:lnTo>
                    <a:lnTo>
                      <a:pt x="773" y="1240"/>
                    </a:lnTo>
                    <a:lnTo>
                      <a:pt x="509" y="1545"/>
                    </a:lnTo>
                    <a:lnTo>
                      <a:pt x="387" y="1708"/>
                    </a:lnTo>
                    <a:lnTo>
                      <a:pt x="306" y="1871"/>
                    </a:lnTo>
                    <a:lnTo>
                      <a:pt x="204" y="2033"/>
                    </a:lnTo>
                    <a:lnTo>
                      <a:pt x="143" y="2196"/>
                    </a:lnTo>
                    <a:lnTo>
                      <a:pt x="82" y="2379"/>
                    </a:lnTo>
                    <a:lnTo>
                      <a:pt x="42" y="2562"/>
                    </a:lnTo>
                    <a:lnTo>
                      <a:pt x="21" y="2745"/>
                    </a:lnTo>
                    <a:lnTo>
                      <a:pt x="1" y="2927"/>
                    </a:lnTo>
                    <a:lnTo>
                      <a:pt x="21" y="3110"/>
                    </a:lnTo>
                    <a:lnTo>
                      <a:pt x="42" y="3314"/>
                    </a:lnTo>
                    <a:lnTo>
                      <a:pt x="123" y="3720"/>
                    </a:lnTo>
                    <a:lnTo>
                      <a:pt x="265" y="4147"/>
                    </a:lnTo>
                    <a:lnTo>
                      <a:pt x="428" y="4594"/>
                    </a:lnTo>
                    <a:lnTo>
                      <a:pt x="651" y="5021"/>
                    </a:lnTo>
                    <a:lnTo>
                      <a:pt x="916" y="5448"/>
                    </a:lnTo>
                    <a:lnTo>
                      <a:pt x="1200" y="5875"/>
                    </a:lnTo>
                    <a:lnTo>
                      <a:pt x="1525" y="6261"/>
                    </a:lnTo>
                    <a:lnTo>
                      <a:pt x="1871" y="6606"/>
                    </a:lnTo>
                    <a:lnTo>
                      <a:pt x="2237" y="6931"/>
                    </a:lnTo>
                    <a:lnTo>
                      <a:pt x="2420" y="7074"/>
                    </a:lnTo>
                    <a:lnTo>
                      <a:pt x="2623" y="7196"/>
                    </a:lnTo>
                    <a:lnTo>
                      <a:pt x="2806" y="7297"/>
                    </a:lnTo>
                    <a:lnTo>
                      <a:pt x="3009" y="7399"/>
                    </a:lnTo>
                    <a:lnTo>
                      <a:pt x="3212" y="7480"/>
                    </a:lnTo>
                    <a:lnTo>
                      <a:pt x="3416" y="7541"/>
                    </a:lnTo>
                    <a:lnTo>
                      <a:pt x="3619" y="7582"/>
                    </a:lnTo>
                    <a:lnTo>
                      <a:pt x="3842" y="7602"/>
                    </a:lnTo>
                    <a:lnTo>
                      <a:pt x="4046" y="7602"/>
                    </a:lnTo>
                    <a:lnTo>
                      <a:pt x="4249" y="7582"/>
                    </a:lnTo>
                    <a:lnTo>
                      <a:pt x="4452" y="7541"/>
                    </a:lnTo>
                    <a:lnTo>
                      <a:pt x="4655" y="7480"/>
                    </a:lnTo>
                    <a:lnTo>
                      <a:pt x="4940" y="7358"/>
                    </a:lnTo>
                    <a:lnTo>
                      <a:pt x="5204" y="7196"/>
                    </a:lnTo>
                    <a:lnTo>
                      <a:pt x="5407" y="7033"/>
                    </a:lnTo>
                    <a:lnTo>
                      <a:pt x="5590" y="6830"/>
                    </a:lnTo>
                    <a:lnTo>
                      <a:pt x="5753" y="6606"/>
                    </a:lnTo>
                    <a:lnTo>
                      <a:pt x="5875" y="6362"/>
                    </a:lnTo>
                    <a:lnTo>
                      <a:pt x="5977" y="6118"/>
                    </a:lnTo>
                    <a:lnTo>
                      <a:pt x="6058" y="5854"/>
                    </a:lnTo>
                    <a:lnTo>
                      <a:pt x="6098" y="5570"/>
                    </a:lnTo>
                    <a:lnTo>
                      <a:pt x="6139" y="5285"/>
                    </a:lnTo>
                    <a:lnTo>
                      <a:pt x="6139" y="4980"/>
                    </a:lnTo>
                    <a:lnTo>
                      <a:pt x="6139" y="4675"/>
                    </a:lnTo>
                    <a:lnTo>
                      <a:pt x="6119" y="4371"/>
                    </a:lnTo>
                    <a:lnTo>
                      <a:pt x="6078" y="4045"/>
                    </a:lnTo>
                    <a:lnTo>
                      <a:pt x="5977" y="3436"/>
                    </a:lnTo>
                    <a:lnTo>
                      <a:pt x="5834" y="2826"/>
                    </a:lnTo>
                    <a:lnTo>
                      <a:pt x="5651" y="2236"/>
                    </a:lnTo>
                    <a:lnTo>
                      <a:pt x="5489" y="1708"/>
                    </a:lnTo>
                    <a:lnTo>
                      <a:pt x="5306" y="1240"/>
                    </a:lnTo>
                    <a:lnTo>
                      <a:pt x="5001" y="529"/>
                    </a:lnTo>
                    <a:lnTo>
                      <a:pt x="4879" y="265"/>
                    </a:lnTo>
                    <a:lnTo>
                      <a:pt x="4716" y="184"/>
                    </a:lnTo>
                    <a:lnTo>
                      <a:pt x="4533" y="123"/>
                    </a:lnTo>
                    <a:lnTo>
                      <a:pt x="4351" y="82"/>
                    </a:lnTo>
                    <a:lnTo>
                      <a:pt x="4168" y="41"/>
                    </a:lnTo>
                    <a:lnTo>
                      <a:pt x="3964" y="21"/>
                    </a:lnTo>
                    <a:lnTo>
                      <a:pt x="3761" y="1"/>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2010115" y="2944908"/>
                <a:ext cx="22525" cy="26787"/>
              </a:xfrm>
              <a:custGeom>
                <a:avLst/>
                <a:gdLst/>
                <a:ahLst/>
                <a:cxnLst/>
                <a:rect l="l" t="t" r="r" b="b"/>
                <a:pathLst>
                  <a:path w="428" h="509" extrusionOk="0">
                    <a:moveTo>
                      <a:pt x="123" y="1"/>
                    </a:moveTo>
                    <a:lnTo>
                      <a:pt x="62" y="62"/>
                    </a:lnTo>
                    <a:lnTo>
                      <a:pt x="21" y="123"/>
                    </a:lnTo>
                    <a:lnTo>
                      <a:pt x="1" y="224"/>
                    </a:lnTo>
                    <a:lnTo>
                      <a:pt x="21" y="326"/>
                    </a:lnTo>
                    <a:lnTo>
                      <a:pt x="82" y="427"/>
                    </a:lnTo>
                    <a:lnTo>
                      <a:pt x="143" y="488"/>
                    </a:lnTo>
                    <a:lnTo>
                      <a:pt x="224" y="509"/>
                    </a:lnTo>
                    <a:lnTo>
                      <a:pt x="306" y="509"/>
                    </a:lnTo>
                    <a:lnTo>
                      <a:pt x="387" y="468"/>
                    </a:lnTo>
                    <a:lnTo>
                      <a:pt x="428" y="387"/>
                    </a:lnTo>
                    <a:lnTo>
                      <a:pt x="428" y="285"/>
                    </a:lnTo>
                    <a:lnTo>
                      <a:pt x="407" y="184"/>
                    </a:lnTo>
                    <a:lnTo>
                      <a:pt x="367" y="102"/>
                    </a:lnTo>
                    <a:lnTo>
                      <a:pt x="285" y="21"/>
                    </a:lnTo>
                    <a:lnTo>
                      <a:pt x="2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2117107" y="2904280"/>
                <a:ext cx="23577" cy="27840"/>
              </a:xfrm>
              <a:custGeom>
                <a:avLst/>
                <a:gdLst/>
                <a:ahLst/>
                <a:cxnLst/>
                <a:rect l="l" t="t" r="r" b="b"/>
                <a:pathLst>
                  <a:path w="448" h="529" extrusionOk="0">
                    <a:moveTo>
                      <a:pt x="204" y="0"/>
                    </a:moveTo>
                    <a:lnTo>
                      <a:pt x="122" y="21"/>
                    </a:lnTo>
                    <a:lnTo>
                      <a:pt x="61" y="61"/>
                    </a:lnTo>
                    <a:lnTo>
                      <a:pt x="21" y="143"/>
                    </a:lnTo>
                    <a:lnTo>
                      <a:pt x="0" y="224"/>
                    </a:lnTo>
                    <a:lnTo>
                      <a:pt x="21" y="346"/>
                    </a:lnTo>
                    <a:lnTo>
                      <a:pt x="82" y="427"/>
                    </a:lnTo>
                    <a:lnTo>
                      <a:pt x="143" y="488"/>
                    </a:lnTo>
                    <a:lnTo>
                      <a:pt x="224" y="529"/>
                    </a:lnTo>
                    <a:lnTo>
                      <a:pt x="325" y="508"/>
                    </a:lnTo>
                    <a:lnTo>
                      <a:pt x="386" y="468"/>
                    </a:lnTo>
                    <a:lnTo>
                      <a:pt x="427" y="386"/>
                    </a:lnTo>
                    <a:lnTo>
                      <a:pt x="447" y="285"/>
                    </a:lnTo>
                    <a:lnTo>
                      <a:pt x="407" y="183"/>
                    </a:lnTo>
                    <a:lnTo>
                      <a:pt x="366" y="102"/>
                    </a:lnTo>
                    <a:lnTo>
                      <a:pt x="285" y="41"/>
                    </a:lnTo>
                    <a:lnTo>
                      <a:pt x="2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2201575" y="2855073"/>
                <a:ext cx="57838" cy="104887"/>
              </a:xfrm>
              <a:custGeom>
                <a:avLst/>
                <a:gdLst/>
                <a:ahLst/>
                <a:cxnLst/>
                <a:rect l="l" t="t" r="r" b="b"/>
                <a:pathLst>
                  <a:path w="1099" h="1993" extrusionOk="0">
                    <a:moveTo>
                      <a:pt x="387" y="0"/>
                    </a:moveTo>
                    <a:lnTo>
                      <a:pt x="306" y="21"/>
                    </a:lnTo>
                    <a:lnTo>
                      <a:pt x="245" y="61"/>
                    </a:lnTo>
                    <a:lnTo>
                      <a:pt x="184" y="122"/>
                    </a:lnTo>
                    <a:lnTo>
                      <a:pt x="123" y="204"/>
                    </a:lnTo>
                    <a:lnTo>
                      <a:pt x="62" y="387"/>
                    </a:lnTo>
                    <a:lnTo>
                      <a:pt x="21" y="590"/>
                    </a:lnTo>
                    <a:lnTo>
                      <a:pt x="1" y="773"/>
                    </a:lnTo>
                    <a:lnTo>
                      <a:pt x="1" y="956"/>
                    </a:lnTo>
                    <a:lnTo>
                      <a:pt x="1" y="1159"/>
                    </a:lnTo>
                    <a:lnTo>
                      <a:pt x="21" y="1362"/>
                    </a:lnTo>
                    <a:lnTo>
                      <a:pt x="103" y="1545"/>
                    </a:lnTo>
                    <a:lnTo>
                      <a:pt x="184" y="1728"/>
                    </a:lnTo>
                    <a:lnTo>
                      <a:pt x="306" y="1870"/>
                    </a:lnTo>
                    <a:lnTo>
                      <a:pt x="367" y="1911"/>
                    </a:lnTo>
                    <a:lnTo>
                      <a:pt x="428" y="1952"/>
                    </a:lnTo>
                    <a:lnTo>
                      <a:pt x="509" y="1992"/>
                    </a:lnTo>
                    <a:lnTo>
                      <a:pt x="672" y="1992"/>
                    </a:lnTo>
                    <a:lnTo>
                      <a:pt x="753" y="1972"/>
                    </a:lnTo>
                    <a:lnTo>
                      <a:pt x="834" y="1931"/>
                    </a:lnTo>
                    <a:lnTo>
                      <a:pt x="895" y="1850"/>
                    </a:lnTo>
                    <a:lnTo>
                      <a:pt x="956" y="1769"/>
                    </a:lnTo>
                    <a:lnTo>
                      <a:pt x="1017" y="1647"/>
                    </a:lnTo>
                    <a:lnTo>
                      <a:pt x="1058" y="1504"/>
                    </a:lnTo>
                    <a:lnTo>
                      <a:pt x="1078" y="1362"/>
                    </a:lnTo>
                    <a:lnTo>
                      <a:pt x="1099" y="1220"/>
                    </a:lnTo>
                    <a:lnTo>
                      <a:pt x="1099" y="1057"/>
                    </a:lnTo>
                    <a:lnTo>
                      <a:pt x="1078" y="895"/>
                    </a:lnTo>
                    <a:lnTo>
                      <a:pt x="1058" y="732"/>
                    </a:lnTo>
                    <a:lnTo>
                      <a:pt x="1017" y="590"/>
                    </a:lnTo>
                    <a:lnTo>
                      <a:pt x="956" y="447"/>
                    </a:lnTo>
                    <a:lnTo>
                      <a:pt x="895" y="326"/>
                    </a:lnTo>
                    <a:lnTo>
                      <a:pt x="814" y="204"/>
                    </a:lnTo>
                    <a:lnTo>
                      <a:pt x="712" y="122"/>
                    </a:lnTo>
                    <a:lnTo>
                      <a:pt x="611" y="41"/>
                    </a:lnTo>
                    <a:lnTo>
                      <a:pt x="489"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2096793" y="2860388"/>
                <a:ext cx="52470" cy="20419"/>
              </a:xfrm>
              <a:custGeom>
                <a:avLst/>
                <a:gdLst/>
                <a:ahLst/>
                <a:cxnLst/>
                <a:rect l="l" t="t" r="r" b="b"/>
                <a:pathLst>
                  <a:path w="997" h="388" extrusionOk="0">
                    <a:moveTo>
                      <a:pt x="346" y="1"/>
                    </a:moveTo>
                    <a:lnTo>
                      <a:pt x="224" y="21"/>
                    </a:lnTo>
                    <a:lnTo>
                      <a:pt x="142" y="62"/>
                    </a:lnTo>
                    <a:lnTo>
                      <a:pt x="81" y="103"/>
                    </a:lnTo>
                    <a:lnTo>
                      <a:pt x="20" y="164"/>
                    </a:lnTo>
                    <a:lnTo>
                      <a:pt x="0" y="225"/>
                    </a:lnTo>
                    <a:lnTo>
                      <a:pt x="0" y="265"/>
                    </a:lnTo>
                    <a:lnTo>
                      <a:pt x="61" y="306"/>
                    </a:lnTo>
                    <a:lnTo>
                      <a:pt x="142" y="326"/>
                    </a:lnTo>
                    <a:lnTo>
                      <a:pt x="224" y="367"/>
                    </a:lnTo>
                    <a:lnTo>
                      <a:pt x="447" y="387"/>
                    </a:lnTo>
                    <a:lnTo>
                      <a:pt x="691" y="387"/>
                    </a:lnTo>
                    <a:lnTo>
                      <a:pt x="874" y="367"/>
                    </a:lnTo>
                    <a:lnTo>
                      <a:pt x="955" y="326"/>
                    </a:lnTo>
                    <a:lnTo>
                      <a:pt x="996" y="306"/>
                    </a:lnTo>
                    <a:lnTo>
                      <a:pt x="996" y="265"/>
                    </a:lnTo>
                    <a:lnTo>
                      <a:pt x="955" y="225"/>
                    </a:lnTo>
                    <a:lnTo>
                      <a:pt x="793" y="82"/>
                    </a:lnTo>
                    <a:lnTo>
                      <a:pt x="630" y="21"/>
                    </a:lnTo>
                    <a:lnTo>
                      <a:pt x="4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1972696" y="2897859"/>
                <a:ext cx="43891" cy="34261"/>
              </a:xfrm>
              <a:custGeom>
                <a:avLst/>
                <a:gdLst/>
                <a:ahLst/>
                <a:cxnLst/>
                <a:rect l="l" t="t" r="r" b="b"/>
                <a:pathLst>
                  <a:path w="834" h="651" extrusionOk="0">
                    <a:moveTo>
                      <a:pt x="610" y="0"/>
                    </a:moveTo>
                    <a:lnTo>
                      <a:pt x="529" y="21"/>
                    </a:lnTo>
                    <a:lnTo>
                      <a:pt x="407" y="61"/>
                    </a:lnTo>
                    <a:lnTo>
                      <a:pt x="305" y="122"/>
                    </a:lnTo>
                    <a:lnTo>
                      <a:pt x="183" y="224"/>
                    </a:lnTo>
                    <a:lnTo>
                      <a:pt x="82" y="366"/>
                    </a:lnTo>
                    <a:lnTo>
                      <a:pt x="0" y="569"/>
                    </a:lnTo>
                    <a:lnTo>
                      <a:pt x="0" y="630"/>
                    </a:lnTo>
                    <a:lnTo>
                      <a:pt x="21" y="651"/>
                    </a:lnTo>
                    <a:lnTo>
                      <a:pt x="143" y="651"/>
                    </a:lnTo>
                    <a:lnTo>
                      <a:pt x="326" y="569"/>
                    </a:lnTo>
                    <a:lnTo>
                      <a:pt x="529" y="447"/>
                    </a:lnTo>
                    <a:lnTo>
                      <a:pt x="691" y="305"/>
                    </a:lnTo>
                    <a:lnTo>
                      <a:pt x="773" y="224"/>
                    </a:lnTo>
                    <a:lnTo>
                      <a:pt x="813" y="163"/>
                    </a:lnTo>
                    <a:lnTo>
                      <a:pt x="834" y="102"/>
                    </a:lnTo>
                    <a:lnTo>
                      <a:pt x="834" y="61"/>
                    </a:lnTo>
                    <a:lnTo>
                      <a:pt x="773" y="21"/>
                    </a:lnTo>
                    <a:lnTo>
                      <a:pt x="6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1901017" y="2972748"/>
                <a:ext cx="78152" cy="94151"/>
              </a:xfrm>
              <a:custGeom>
                <a:avLst/>
                <a:gdLst/>
                <a:ahLst/>
                <a:cxnLst/>
                <a:rect l="l" t="t" r="r" b="b"/>
                <a:pathLst>
                  <a:path w="1485" h="1789" extrusionOk="0">
                    <a:moveTo>
                      <a:pt x="265" y="0"/>
                    </a:moveTo>
                    <a:lnTo>
                      <a:pt x="184" y="41"/>
                    </a:lnTo>
                    <a:lnTo>
                      <a:pt x="123" y="122"/>
                    </a:lnTo>
                    <a:lnTo>
                      <a:pt x="62" y="224"/>
                    </a:lnTo>
                    <a:lnTo>
                      <a:pt x="21" y="346"/>
                    </a:lnTo>
                    <a:lnTo>
                      <a:pt x="1" y="468"/>
                    </a:lnTo>
                    <a:lnTo>
                      <a:pt x="21" y="610"/>
                    </a:lnTo>
                    <a:lnTo>
                      <a:pt x="41" y="752"/>
                    </a:lnTo>
                    <a:lnTo>
                      <a:pt x="102" y="894"/>
                    </a:lnTo>
                    <a:lnTo>
                      <a:pt x="163" y="1037"/>
                    </a:lnTo>
                    <a:lnTo>
                      <a:pt x="265" y="1179"/>
                    </a:lnTo>
                    <a:lnTo>
                      <a:pt x="346" y="1301"/>
                    </a:lnTo>
                    <a:lnTo>
                      <a:pt x="448" y="1423"/>
                    </a:lnTo>
                    <a:lnTo>
                      <a:pt x="570" y="1524"/>
                    </a:lnTo>
                    <a:lnTo>
                      <a:pt x="692" y="1606"/>
                    </a:lnTo>
                    <a:lnTo>
                      <a:pt x="793" y="1687"/>
                    </a:lnTo>
                    <a:lnTo>
                      <a:pt x="915" y="1748"/>
                    </a:lnTo>
                    <a:lnTo>
                      <a:pt x="1017" y="1768"/>
                    </a:lnTo>
                    <a:lnTo>
                      <a:pt x="1119" y="1789"/>
                    </a:lnTo>
                    <a:lnTo>
                      <a:pt x="1200" y="1768"/>
                    </a:lnTo>
                    <a:lnTo>
                      <a:pt x="1281" y="1728"/>
                    </a:lnTo>
                    <a:lnTo>
                      <a:pt x="1342" y="1667"/>
                    </a:lnTo>
                    <a:lnTo>
                      <a:pt x="1403" y="1606"/>
                    </a:lnTo>
                    <a:lnTo>
                      <a:pt x="1444" y="1545"/>
                    </a:lnTo>
                    <a:lnTo>
                      <a:pt x="1464" y="1463"/>
                    </a:lnTo>
                    <a:lnTo>
                      <a:pt x="1484" y="1382"/>
                    </a:lnTo>
                    <a:lnTo>
                      <a:pt x="1464" y="1199"/>
                    </a:lnTo>
                    <a:lnTo>
                      <a:pt x="1423" y="1016"/>
                    </a:lnTo>
                    <a:lnTo>
                      <a:pt x="1342" y="833"/>
                    </a:lnTo>
                    <a:lnTo>
                      <a:pt x="1240" y="650"/>
                    </a:lnTo>
                    <a:lnTo>
                      <a:pt x="1119" y="508"/>
                    </a:lnTo>
                    <a:lnTo>
                      <a:pt x="997" y="366"/>
                    </a:lnTo>
                    <a:lnTo>
                      <a:pt x="854" y="244"/>
                    </a:lnTo>
                    <a:lnTo>
                      <a:pt x="692" y="122"/>
                    </a:lnTo>
                    <a:lnTo>
                      <a:pt x="529" y="20"/>
                    </a:lnTo>
                    <a:lnTo>
                      <a:pt x="427"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5"/>
              <p:cNvSpPr/>
              <p:nvPr/>
            </p:nvSpPr>
            <p:spPr>
              <a:xfrm>
                <a:off x="1843284" y="2798392"/>
                <a:ext cx="100571" cy="189354"/>
              </a:xfrm>
              <a:custGeom>
                <a:avLst/>
                <a:gdLst/>
                <a:ahLst/>
                <a:cxnLst/>
                <a:rect l="l" t="t" r="r" b="b"/>
                <a:pathLst>
                  <a:path w="1911" h="3598" extrusionOk="0">
                    <a:moveTo>
                      <a:pt x="1220" y="0"/>
                    </a:moveTo>
                    <a:lnTo>
                      <a:pt x="955" y="244"/>
                    </a:lnTo>
                    <a:lnTo>
                      <a:pt x="732" y="468"/>
                    </a:lnTo>
                    <a:lnTo>
                      <a:pt x="529" y="691"/>
                    </a:lnTo>
                    <a:lnTo>
                      <a:pt x="366" y="915"/>
                    </a:lnTo>
                    <a:lnTo>
                      <a:pt x="244" y="1118"/>
                    </a:lnTo>
                    <a:lnTo>
                      <a:pt x="142" y="1301"/>
                    </a:lnTo>
                    <a:lnTo>
                      <a:pt x="61" y="1504"/>
                    </a:lnTo>
                    <a:lnTo>
                      <a:pt x="20" y="1667"/>
                    </a:lnTo>
                    <a:lnTo>
                      <a:pt x="0" y="1850"/>
                    </a:lnTo>
                    <a:lnTo>
                      <a:pt x="0" y="1992"/>
                    </a:lnTo>
                    <a:lnTo>
                      <a:pt x="20" y="2155"/>
                    </a:lnTo>
                    <a:lnTo>
                      <a:pt x="61" y="2297"/>
                    </a:lnTo>
                    <a:lnTo>
                      <a:pt x="102" y="2419"/>
                    </a:lnTo>
                    <a:lnTo>
                      <a:pt x="163" y="2561"/>
                    </a:lnTo>
                    <a:lnTo>
                      <a:pt x="244" y="2663"/>
                    </a:lnTo>
                    <a:lnTo>
                      <a:pt x="346" y="2785"/>
                    </a:lnTo>
                    <a:lnTo>
                      <a:pt x="549" y="2988"/>
                    </a:lnTo>
                    <a:lnTo>
                      <a:pt x="772" y="3150"/>
                    </a:lnTo>
                    <a:lnTo>
                      <a:pt x="996" y="3293"/>
                    </a:lnTo>
                    <a:lnTo>
                      <a:pt x="1220" y="3394"/>
                    </a:lnTo>
                    <a:lnTo>
                      <a:pt x="1585" y="3537"/>
                    </a:lnTo>
                    <a:lnTo>
                      <a:pt x="1728" y="3598"/>
                    </a:lnTo>
                    <a:lnTo>
                      <a:pt x="1829" y="3354"/>
                    </a:lnTo>
                    <a:lnTo>
                      <a:pt x="1890" y="3090"/>
                    </a:lnTo>
                    <a:lnTo>
                      <a:pt x="1911" y="2805"/>
                    </a:lnTo>
                    <a:lnTo>
                      <a:pt x="1911" y="2520"/>
                    </a:lnTo>
                    <a:lnTo>
                      <a:pt x="1890" y="2216"/>
                    </a:lnTo>
                    <a:lnTo>
                      <a:pt x="1829" y="1911"/>
                    </a:lnTo>
                    <a:lnTo>
                      <a:pt x="1768" y="1626"/>
                    </a:lnTo>
                    <a:lnTo>
                      <a:pt x="1707" y="1342"/>
                    </a:lnTo>
                    <a:lnTo>
                      <a:pt x="1545" y="813"/>
                    </a:lnTo>
                    <a:lnTo>
                      <a:pt x="1382" y="386"/>
                    </a:lnTo>
                    <a:lnTo>
                      <a:pt x="1220" y="0"/>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5"/>
              <p:cNvSpPr/>
              <p:nvPr/>
            </p:nvSpPr>
            <p:spPr>
              <a:xfrm>
                <a:off x="2065742" y="2932067"/>
                <a:ext cx="43944" cy="81362"/>
              </a:xfrm>
              <a:custGeom>
                <a:avLst/>
                <a:gdLst/>
                <a:ahLst/>
                <a:cxnLst/>
                <a:rect l="l" t="t" r="r" b="b"/>
                <a:pathLst>
                  <a:path w="835" h="1546" extrusionOk="0">
                    <a:moveTo>
                      <a:pt x="265" y="1"/>
                    </a:moveTo>
                    <a:lnTo>
                      <a:pt x="143" y="62"/>
                    </a:lnTo>
                    <a:lnTo>
                      <a:pt x="509" y="875"/>
                    </a:lnTo>
                    <a:lnTo>
                      <a:pt x="631" y="1220"/>
                    </a:lnTo>
                    <a:lnTo>
                      <a:pt x="692" y="1423"/>
                    </a:lnTo>
                    <a:lnTo>
                      <a:pt x="570" y="1403"/>
                    </a:lnTo>
                    <a:lnTo>
                      <a:pt x="407" y="1342"/>
                    </a:lnTo>
                    <a:lnTo>
                      <a:pt x="245" y="1241"/>
                    </a:lnTo>
                    <a:lnTo>
                      <a:pt x="163" y="1180"/>
                    </a:lnTo>
                    <a:lnTo>
                      <a:pt x="102" y="1098"/>
                    </a:lnTo>
                    <a:lnTo>
                      <a:pt x="1" y="1180"/>
                    </a:lnTo>
                    <a:lnTo>
                      <a:pt x="82" y="1261"/>
                    </a:lnTo>
                    <a:lnTo>
                      <a:pt x="163" y="1342"/>
                    </a:lnTo>
                    <a:lnTo>
                      <a:pt x="367" y="1464"/>
                    </a:lnTo>
                    <a:lnTo>
                      <a:pt x="549" y="1525"/>
                    </a:lnTo>
                    <a:lnTo>
                      <a:pt x="712" y="1545"/>
                    </a:lnTo>
                    <a:lnTo>
                      <a:pt x="773" y="1545"/>
                    </a:lnTo>
                    <a:lnTo>
                      <a:pt x="834" y="1505"/>
                    </a:lnTo>
                    <a:lnTo>
                      <a:pt x="834" y="1444"/>
                    </a:lnTo>
                    <a:lnTo>
                      <a:pt x="814" y="1363"/>
                    </a:lnTo>
                    <a:lnTo>
                      <a:pt x="712" y="1058"/>
                    </a:lnTo>
                    <a:lnTo>
                      <a:pt x="529" y="610"/>
                    </a:lnTo>
                    <a:lnTo>
                      <a:pt x="2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5"/>
              <p:cNvSpPr/>
              <p:nvPr/>
            </p:nvSpPr>
            <p:spPr>
              <a:xfrm>
                <a:off x="2051849" y="2994115"/>
                <a:ext cx="94203" cy="59943"/>
              </a:xfrm>
              <a:custGeom>
                <a:avLst/>
                <a:gdLst/>
                <a:ahLst/>
                <a:cxnLst/>
                <a:rect l="l" t="t" r="r" b="b"/>
                <a:pathLst>
                  <a:path w="1790" h="1139" extrusionOk="0">
                    <a:moveTo>
                      <a:pt x="1647" y="1"/>
                    </a:moveTo>
                    <a:lnTo>
                      <a:pt x="1626" y="184"/>
                    </a:lnTo>
                    <a:lnTo>
                      <a:pt x="1606" y="346"/>
                    </a:lnTo>
                    <a:lnTo>
                      <a:pt x="1565" y="488"/>
                    </a:lnTo>
                    <a:lnTo>
                      <a:pt x="1525" y="631"/>
                    </a:lnTo>
                    <a:lnTo>
                      <a:pt x="1464" y="732"/>
                    </a:lnTo>
                    <a:lnTo>
                      <a:pt x="1403" y="834"/>
                    </a:lnTo>
                    <a:lnTo>
                      <a:pt x="1322" y="915"/>
                    </a:lnTo>
                    <a:lnTo>
                      <a:pt x="1240" y="956"/>
                    </a:lnTo>
                    <a:lnTo>
                      <a:pt x="1139" y="997"/>
                    </a:lnTo>
                    <a:lnTo>
                      <a:pt x="1057" y="1017"/>
                    </a:lnTo>
                    <a:lnTo>
                      <a:pt x="854" y="997"/>
                    </a:lnTo>
                    <a:lnTo>
                      <a:pt x="671" y="956"/>
                    </a:lnTo>
                    <a:lnTo>
                      <a:pt x="488" y="895"/>
                    </a:lnTo>
                    <a:lnTo>
                      <a:pt x="326" y="814"/>
                    </a:lnTo>
                    <a:lnTo>
                      <a:pt x="204" y="753"/>
                    </a:lnTo>
                    <a:lnTo>
                      <a:pt x="82" y="671"/>
                    </a:lnTo>
                    <a:lnTo>
                      <a:pt x="0" y="773"/>
                    </a:lnTo>
                    <a:lnTo>
                      <a:pt x="102" y="834"/>
                    </a:lnTo>
                    <a:lnTo>
                      <a:pt x="326" y="956"/>
                    </a:lnTo>
                    <a:lnTo>
                      <a:pt x="468" y="1037"/>
                    </a:lnTo>
                    <a:lnTo>
                      <a:pt x="631" y="1098"/>
                    </a:lnTo>
                    <a:lnTo>
                      <a:pt x="793" y="1139"/>
                    </a:lnTo>
                    <a:lnTo>
                      <a:pt x="1139" y="1139"/>
                    </a:lnTo>
                    <a:lnTo>
                      <a:pt x="1281" y="1078"/>
                    </a:lnTo>
                    <a:lnTo>
                      <a:pt x="1403" y="1017"/>
                    </a:lnTo>
                    <a:lnTo>
                      <a:pt x="1484" y="936"/>
                    </a:lnTo>
                    <a:lnTo>
                      <a:pt x="1565" y="834"/>
                    </a:lnTo>
                    <a:lnTo>
                      <a:pt x="1626" y="692"/>
                    </a:lnTo>
                    <a:lnTo>
                      <a:pt x="1687" y="549"/>
                    </a:lnTo>
                    <a:lnTo>
                      <a:pt x="1728" y="387"/>
                    </a:lnTo>
                    <a:lnTo>
                      <a:pt x="1769" y="204"/>
                    </a:lnTo>
                    <a:lnTo>
                      <a:pt x="17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1923489" y="3000536"/>
                <a:ext cx="40681" cy="43891"/>
              </a:xfrm>
              <a:custGeom>
                <a:avLst/>
                <a:gdLst/>
                <a:ahLst/>
                <a:cxnLst/>
                <a:rect l="l" t="t" r="r" b="b"/>
                <a:pathLst>
                  <a:path w="773" h="834" extrusionOk="0">
                    <a:moveTo>
                      <a:pt x="0" y="1"/>
                    </a:moveTo>
                    <a:lnTo>
                      <a:pt x="21" y="122"/>
                    </a:lnTo>
                    <a:lnTo>
                      <a:pt x="82" y="143"/>
                    </a:lnTo>
                    <a:lnTo>
                      <a:pt x="143" y="163"/>
                    </a:lnTo>
                    <a:lnTo>
                      <a:pt x="224" y="204"/>
                    </a:lnTo>
                    <a:lnTo>
                      <a:pt x="326" y="285"/>
                    </a:lnTo>
                    <a:lnTo>
                      <a:pt x="427" y="407"/>
                    </a:lnTo>
                    <a:lnTo>
                      <a:pt x="549" y="590"/>
                    </a:lnTo>
                    <a:lnTo>
                      <a:pt x="651" y="834"/>
                    </a:lnTo>
                    <a:lnTo>
                      <a:pt x="773" y="793"/>
                    </a:lnTo>
                    <a:lnTo>
                      <a:pt x="651" y="509"/>
                    </a:lnTo>
                    <a:lnTo>
                      <a:pt x="509" y="305"/>
                    </a:lnTo>
                    <a:lnTo>
                      <a:pt x="387" y="163"/>
                    </a:lnTo>
                    <a:lnTo>
                      <a:pt x="265" y="82"/>
                    </a:lnTo>
                    <a:lnTo>
                      <a:pt x="163" y="21"/>
                    </a:lnTo>
                    <a:lnTo>
                      <a:pt x="8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2220837" y="2883965"/>
                <a:ext cx="13999" cy="58838"/>
              </a:xfrm>
              <a:custGeom>
                <a:avLst/>
                <a:gdLst/>
                <a:ahLst/>
                <a:cxnLst/>
                <a:rect l="l" t="t" r="r" b="b"/>
                <a:pathLst>
                  <a:path w="266" h="1118" extrusionOk="0">
                    <a:moveTo>
                      <a:pt x="204" y="0"/>
                    </a:moveTo>
                    <a:lnTo>
                      <a:pt x="143" y="61"/>
                    </a:lnTo>
                    <a:lnTo>
                      <a:pt x="82" y="122"/>
                    </a:lnTo>
                    <a:lnTo>
                      <a:pt x="41" y="244"/>
                    </a:lnTo>
                    <a:lnTo>
                      <a:pt x="21" y="386"/>
                    </a:lnTo>
                    <a:lnTo>
                      <a:pt x="1" y="569"/>
                    </a:lnTo>
                    <a:lnTo>
                      <a:pt x="41" y="813"/>
                    </a:lnTo>
                    <a:lnTo>
                      <a:pt x="123" y="1118"/>
                    </a:lnTo>
                    <a:lnTo>
                      <a:pt x="245" y="1077"/>
                    </a:lnTo>
                    <a:lnTo>
                      <a:pt x="184" y="813"/>
                    </a:lnTo>
                    <a:lnTo>
                      <a:pt x="143" y="610"/>
                    </a:lnTo>
                    <a:lnTo>
                      <a:pt x="143" y="447"/>
                    </a:lnTo>
                    <a:lnTo>
                      <a:pt x="163" y="305"/>
                    </a:lnTo>
                    <a:lnTo>
                      <a:pt x="184" y="224"/>
                    </a:lnTo>
                    <a:lnTo>
                      <a:pt x="224" y="163"/>
                    </a:lnTo>
                    <a:lnTo>
                      <a:pt x="265" y="122"/>
                    </a:lnTo>
                    <a:lnTo>
                      <a:pt x="20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1798340" y="3029428"/>
                <a:ext cx="237508" cy="241771"/>
              </a:xfrm>
              <a:custGeom>
                <a:avLst/>
                <a:gdLst/>
                <a:ahLst/>
                <a:cxnLst/>
                <a:rect l="l" t="t" r="r" b="b"/>
                <a:pathLst>
                  <a:path w="4513" h="4594" extrusionOk="0">
                    <a:moveTo>
                      <a:pt x="1383" y="0"/>
                    </a:moveTo>
                    <a:lnTo>
                      <a:pt x="1342" y="21"/>
                    </a:lnTo>
                    <a:lnTo>
                      <a:pt x="1261" y="61"/>
                    </a:lnTo>
                    <a:lnTo>
                      <a:pt x="1220" y="122"/>
                    </a:lnTo>
                    <a:lnTo>
                      <a:pt x="1220" y="183"/>
                    </a:lnTo>
                    <a:lnTo>
                      <a:pt x="1240" y="265"/>
                    </a:lnTo>
                    <a:lnTo>
                      <a:pt x="1281" y="326"/>
                    </a:lnTo>
                    <a:lnTo>
                      <a:pt x="1342" y="407"/>
                    </a:lnTo>
                    <a:lnTo>
                      <a:pt x="1504" y="549"/>
                    </a:lnTo>
                    <a:lnTo>
                      <a:pt x="1687" y="691"/>
                    </a:lnTo>
                    <a:lnTo>
                      <a:pt x="1870" y="813"/>
                    </a:lnTo>
                    <a:lnTo>
                      <a:pt x="2033" y="915"/>
                    </a:lnTo>
                    <a:lnTo>
                      <a:pt x="1830" y="813"/>
                    </a:lnTo>
                    <a:lnTo>
                      <a:pt x="1362" y="610"/>
                    </a:lnTo>
                    <a:lnTo>
                      <a:pt x="1098" y="508"/>
                    </a:lnTo>
                    <a:lnTo>
                      <a:pt x="854" y="427"/>
                    </a:lnTo>
                    <a:lnTo>
                      <a:pt x="671" y="386"/>
                    </a:lnTo>
                    <a:lnTo>
                      <a:pt x="590" y="386"/>
                    </a:lnTo>
                    <a:lnTo>
                      <a:pt x="549" y="407"/>
                    </a:lnTo>
                    <a:lnTo>
                      <a:pt x="529" y="447"/>
                    </a:lnTo>
                    <a:lnTo>
                      <a:pt x="549" y="488"/>
                    </a:lnTo>
                    <a:lnTo>
                      <a:pt x="610" y="630"/>
                    </a:lnTo>
                    <a:lnTo>
                      <a:pt x="752" y="813"/>
                    </a:lnTo>
                    <a:lnTo>
                      <a:pt x="915" y="996"/>
                    </a:lnTo>
                    <a:lnTo>
                      <a:pt x="1240" y="1342"/>
                    </a:lnTo>
                    <a:lnTo>
                      <a:pt x="1383" y="1484"/>
                    </a:lnTo>
                    <a:lnTo>
                      <a:pt x="976" y="1240"/>
                    </a:lnTo>
                    <a:lnTo>
                      <a:pt x="570" y="1017"/>
                    </a:lnTo>
                    <a:lnTo>
                      <a:pt x="163" y="813"/>
                    </a:lnTo>
                    <a:lnTo>
                      <a:pt x="82" y="773"/>
                    </a:lnTo>
                    <a:lnTo>
                      <a:pt x="21" y="773"/>
                    </a:lnTo>
                    <a:lnTo>
                      <a:pt x="0" y="793"/>
                    </a:lnTo>
                    <a:lnTo>
                      <a:pt x="0" y="854"/>
                    </a:lnTo>
                    <a:lnTo>
                      <a:pt x="102" y="1017"/>
                    </a:lnTo>
                    <a:lnTo>
                      <a:pt x="265" y="1240"/>
                    </a:lnTo>
                    <a:lnTo>
                      <a:pt x="509" y="1525"/>
                    </a:lnTo>
                    <a:lnTo>
                      <a:pt x="793" y="1830"/>
                    </a:lnTo>
                    <a:lnTo>
                      <a:pt x="1118" y="2155"/>
                    </a:lnTo>
                    <a:lnTo>
                      <a:pt x="1444" y="2439"/>
                    </a:lnTo>
                    <a:lnTo>
                      <a:pt x="1586" y="2582"/>
                    </a:lnTo>
                    <a:lnTo>
                      <a:pt x="1728" y="2744"/>
                    </a:lnTo>
                    <a:lnTo>
                      <a:pt x="1850" y="2907"/>
                    </a:lnTo>
                    <a:lnTo>
                      <a:pt x="1952" y="3049"/>
                    </a:lnTo>
                    <a:lnTo>
                      <a:pt x="2114" y="3354"/>
                    </a:lnTo>
                    <a:lnTo>
                      <a:pt x="2236" y="3659"/>
                    </a:lnTo>
                    <a:lnTo>
                      <a:pt x="2317" y="3903"/>
                    </a:lnTo>
                    <a:lnTo>
                      <a:pt x="2358" y="4106"/>
                    </a:lnTo>
                    <a:lnTo>
                      <a:pt x="2378" y="4289"/>
                    </a:lnTo>
                    <a:lnTo>
                      <a:pt x="2866" y="4451"/>
                    </a:lnTo>
                    <a:lnTo>
                      <a:pt x="3232" y="4553"/>
                    </a:lnTo>
                    <a:lnTo>
                      <a:pt x="3374" y="4573"/>
                    </a:lnTo>
                    <a:lnTo>
                      <a:pt x="3517" y="4594"/>
                    </a:lnTo>
                    <a:lnTo>
                      <a:pt x="3618" y="4573"/>
                    </a:lnTo>
                    <a:lnTo>
                      <a:pt x="3720" y="4553"/>
                    </a:lnTo>
                    <a:lnTo>
                      <a:pt x="3822" y="4492"/>
                    </a:lnTo>
                    <a:lnTo>
                      <a:pt x="3903" y="4431"/>
                    </a:lnTo>
                    <a:lnTo>
                      <a:pt x="3984" y="4350"/>
                    </a:lnTo>
                    <a:lnTo>
                      <a:pt x="4065" y="4228"/>
                    </a:lnTo>
                    <a:lnTo>
                      <a:pt x="4248" y="3923"/>
                    </a:lnTo>
                    <a:lnTo>
                      <a:pt x="4452" y="3537"/>
                    </a:lnTo>
                    <a:lnTo>
                      <a:pt x="4492" y="3435"/>
                    </a:lnTo>
                    <a:lnTo>
                      <a:pt x="4513" y="3334"/>
                    </a:lnTo>
                    <a:lnTo>
                      <a:pt x="4513" y="3212"/>
                    </a:lnTo>
                    <a:lnTo>
                      <a:pt x="4492" y="3090"/>
                    </a:lnTo>
                    <a:lnTo>
                      <a:pt x="4452" y="2947"/>
                    </a:lnTo>
                    <a:lnTo>
                      <a:pt x="4411" y="2825"/>
                    </a:lnTo>
                    <a:lnTo>
                      <a:pt x="4269" y="2541"/>
                    </a:lnTo>
                    <a:lnTo>
                      <a:pt x="4065" y="2236"/>
                    </a:lnTo>
                    <a:lnTo>
                      <a:pt x="3822" y="1931"/>
                    </a:lnTo>
                    <a:lnTo>
                      <a:pt x="3557" y="1626"/>
                    </a:lnTo>
                    <a:lnTo>
                      <a:pt x="3273" y="1321"/>
                    </a:lnTo>
                    <a:lnTo>
                      <a:pt x="2968" y="1037"/>
                    </a:lnTo>
                    <a:lnTo>
                      <a:pt x="2663" y="773"/>
                    </a:lnTo>
                    <a:lnTo>
                      <a:pt x="2378" y="529"/>
                    </a:lnTo>
                    <a:lnTo>
                      <a:pt x="2094" y="326"/>
                    </a:lnTo>
                    <a:lnTo>
                      <a:pt x="1850" y="183"/>
                    </a:lnTo>
                    <a:lnTo>
                      <a:pt x="1626" y="61"/>
                    </a:lnTo>
                    <a:lnTo>
                      <a:pt x="1444" y="21"/>
                    </a:lnTo>
                    <a:lnTo>
                      <a:pt x="1383"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3079777" y="3542865"/>
                <a:ext cx="1608823" cy="555220"/>
              </a:xfrm>
              <a:custGeom>
                <a:avLst/>
                <a:gdLst/>
                <a:ahLst/>
                <a:cxnLst/>
                <a:rect l="l" t="t" r="r" b="b"/>
                <a:pathLst>
                  <a:path w="30570" h="10550" extrusionOk="0">
                    <a:moveTo>
                      <a:pt x="3558" y="0"/>
                    </a:moveTo>
                    <a:lnTo>
                      <a:pt x="3233" y="21"/>
                    </a:lnTo>
                    <a:lnTo>
                      <a:pt x="3090" y="41"/>
                    </a:lnTo>
                    <a:lnTo>
                      <a:pt x="2989" y="82"/>
                    </a:lnTo>
                    <a:lnTo>
                      <a:pt x="2806" y="183"/>
                    </a:lnTo>
                    <a:lnTo>
                      <a:pt x="2623" y="326"/>
                    </a:lnTo>
                    <a:lnTo>
                      <a:pt x="2460" y="488"/>
                    </a:lnTo>
                    <a:lnTo>
                      <a:pt x="2298" y="691"/>
                    </a:lnTo>
                    <a:lnTo>
                      <a:pt x="2135" y="915"/>
                    </a:lnTo>
                    <a:lnTo>
                      <a:pt x="1993" y="1159"/>
                    </a:lnTo>
                    <a:lnTo>
                      <a:pt x="1830" y="1423"/>
                    </a:lnTo>
                    <a:lnTo>
                      <a:pt x="1688" y="1708"/>
                    </a:lnTo>
                    <a:lnTo>
                      <a:pt x="1424" y="2338"/>
                    </a:lnTo>
                    <a:lnTo>
                      <a:pt x="1180" y="2988"/>
                    </a:lnTo>
                    <a:lnTo>
                      <a:pt x="956" y="3699"/>
                    </a:lnTo>
                    <a:lnTo>
                      <a:pt x="753" y="4391"/>
                    </a:lnTo>
                    <a:lnTo>
                      <a:pt x="570" y="5102"/>
                    </a:lnTo>
                    <a:lnTo>
                      <a:pt x="428" y="5752"/>
                    </a:lnTo>
                    <a:lnTo>
                      <a:pt x="184" y="6931"/>
                    </a:lnTo>
                    <a:lnTo>
                      <a:pt x="41" y="7724"/>
                    </a:lnTo>
                    <a:lnTo>
                      <a:pt x="1" y="8029"/>
                    </a:lnTo>
                    <a:lnTo>
                      <a:pt x="1" y="8252"/>
                    </a:lnTo>
                    <a:lnTo>
                      <a:pt x="62" y="8456"/>
                    </a:lnTo>
                    <a:lnTo>
                      <a:pt x="143" y="8638"/>
                    </a:lnTo>
                    <a:lnTo>
                      <a:pt x="245" y="8821"/>
                    </a:lnTo>
                    <a:lnTo>
                      <a:pt x="407" y="8984"/>
                    </a:lnTo>
                    <a:lnTo>
                      <a:pt x="570" y="9147"/>
                    </a:lnTo>
                    <a:lnTo>
                      <a:pt x="794" y="9309"/>
                    </a:lnTo>
                    <a:lnTo>
                      <a:pt x="1017" y="9431"/>
                    </a:lnTo>
                    <a:lnTo>
                      <a:pt x="1281" y="9573"/>
                    </a:lnTo>
                    <a:lnTo>
                      <a:pt x="1586" y="9695"/>
                    </a:lnTo>
                    <a:lnTo>
                      <a:pt x="1891" y="9797"/>
                    </a:lnTo>
                    <a:lnTo>
                      <a:pt x="2237" y="9899"/>
                    </a:lnTo>
                    <a:lnTo>
                      <a:pt x="2602" y="10000"/>
                    </a:lnTo>
                    <a:lnTo>
                      <a:pt x="2989" y="10082"/>
                    </a:lnTo>
                    <a:lnTo>
                      <a:pt x="3842" y="10224"/>
                    </a:lnTo>
                    <a:lnTo>
                      <a:pt x="4757" y="10346"/>
                    </a:lnTo>
                    <a:lnTo>
                      <a:pt x="5733" y="10427"/>
                    </a:lnTo>
                    <a:lnTo>
                      <a:pt x="6769" y="10488"/>
                    </a:lnTo>
                    <a:lnTo>
                      <a:pt x="7867" y="10529"/>
                    </a:lnTo>
                    <a:lnTo>
                      <a:pt x="8985" y="10549"/>
                    </a:lnTo>
                    <a:lnTo>
                      <a:pt x="10143" y="10529"/>
                    </a:lnTo>
                    <a:lnTo>
                      <a:pt x="11322" y="10508"/>
                    </a:lnTo>
                    <a:lnTo>
                      <a:pt x="12521" y="10468"/>
                    </a:lnTo>
                    <a:lnTo>
                      <a:pt x="13720" y="10407"/>
                    </a:lnTo>
                    <a:lnTo>
                      <a:pt x="14919" y="10346"/>
                    </a:lnTo>
                    <a:lnTo>
                      <a:pt x="17257" y="10183"/>
                    </a:lnTo>
                    <a:lnTo>
                      <a:pt x="19472" y="10000"/>
                    </a:lnTo>
                    <a:lnTo>
                      <a:pt x="21484" y="9797"/>
                    </a:lnTo>
                    <a:lnTo>
                      <a:pt x="23212" y="9594"/>
                    </a:lnTo>
                    <a:lnTo>
                      <a:pt x="24614" y="9431"/>
                    </a:lnTo>
                    <a:lnTo>
                      <a:pt x="25610" y="9289"/>
                    </a:lnTo>
                    <a:lnTo>
                      <a:pt x="26098" y="9208"/>
                    </a:lnTo>
                    <a:lnTo>
                      <a:pt x="26647" y="9126"/>
                    </a:lnTo>
                    <a:lnTo>
                      <a:pt x="27297" y="9045"/>
                    </a:lnTo>
                    <a:lnTo>
                      <a:pt x="28720" y="8862"/>
                    </a:lnTo>
                    <a:lnTo>
                      <a:pt x="29391" y="8781"/>
                    </a:lnTo>
                    <a:lnTo>
                      <a:pt x="29960" y="8659"/>
                    </a:lnTo>
                    <a:lnTo>
                      <a:pt x="30184" y="8598"/>
                    </a:lnTo>
                    <a:lnTo>
                      <a:pt x="30366" y="8537"/>
                    </a:lnTo>
                    <a:lnTo>
                      <a:pt x="30488" y="8456"/>
                    </a:lnTo>
                    <a:lnTo>
                      <a:pt x="30529" y="8435"/>
                    </a:lnTo>
                    <a:lnTo>
                      <a:pt x="30549" y="8395"/>
                    </a:lnTo>
                    <a:lnTo>
                      <a:pt x="30570" y="8293"/>
                    </a:lnTo>
                    <a:lnTo>
                      <a:pt x="30529" y="8151"/>
                    </a:lnTo>
                    <a:lnTo>
                      <a:pt x="30468" y="7988"/>
                    </a:lnTo>
                    <a:lnTo>
                      <a:pt x="30366" y="7785"/>
                    </a:lnTo>
                    <a:lnTo>
                      <a:pt x="30224" y="7582"/>
                    </a:lnTo>
                    <a:lnTo>
                      <a:pt x="30041" y="7338"/>
                    </a:lnTo>
                    <a:lnTo>
                      <a:pt x="29838" y="7114"/>
                    </a:lnTo>
                    <a:lnTo>
                      <a:pt x="29594" y="6870"/>
                    </a:lnTo>
                    <a:lnTo>
                      <a:pt x="29330" y="6626"/>
                    </a:lnTo>
                    <a:lnTo>
                      <a:pt x="29025" y="6403"/>
                    </a:lnTo>
                    <a:lnTo>
                      <a:pt x="28680" y="6179"/>
                    </a:lnTo>
                    <a:lnTo>
                      <a:pt x="28334" y="5976"/>
                    </a:lnTo>
                    <a:lnTo>
                      <a:pt x="27948" y="5813"/>
                    </a:lnTo>
                    <a:lnTo>
                      <a:pt x="27541" y="5671"/>
                    </a:lnTo>
                    <a:lnTo>
                      <a:pt x="27114" y="5549"/>
                    </a:lnTo>
                    <a:lnTo>
                      <a:pt x="26667" y="5488"/>
                    </a:lnTo>
                    <a:lnTo>
                      <a:pt x="26383" y="5447"/>
                    </a:lnTo>
                    <a:lnTo>
                      <a:pt x="26017" y="5366"/>
                    </a:lnTo>
                    <a:lnTo>
                      <a:pt x="25021" y="5143"/>
                    </a:lnTo>
                    <a:lnTo>
                      <a:pt x="23741" y="4817"/>
                    </a:lnTo>
                    <a:lnTo>
                      <a:pt x="22196" y="4411"/>
                    </a:lnTo>
                    <a:lnTo>
                      <a:pt x="18598" y="3435"/>
                    </a:lnTo>
                    <a:lnTo>
                      <a:pt x="14635" y="2358"/>
                    </a:lnTo>
                    <a:lnTo>
                      <a:pt x="12643" y="1830"/>
                    </a:lnTo>
                    <a:lnTo>
                      <a:pt x="10692" y="1342"/>
                    </a:lnTo>
                    <a:lnTo>
                      <a:pt x="8863" y="895"/>
                    </a:lnTo>
                    <a:lnTo>
                      <a:pt x="7176" y="508"/>
                    </a:lnTo>
                    <a:lnTo>
                      <a:pt x="6403" y="366"/>
                    </a:lnTo>
                    <a:lnTo>
                      <a:pt x="5692" y="224"/>
                    </a:lnTo>
                    <a:lnTo>
                      <a:pt x="5041" y="122"/>
                    </a:lnTo>
                    <a:lnTo>
                      <a:pt x="4472" y="41"/>
                    </a:lnTo>
                    <a:lnTo>
                      <a:pt x="3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3160035" y="3262622"/>
                <a:ext cx="1615243" cy="707103"/>
              </a:xfrm>
              <a:custGeom>
                <a:avLst/>
                <a:gdLst/>
                <a:ahLst/>
                <a:cxnLst/>
                <a:rect l="l" t="t" r="r" b="b"/>
                <a:pathLst>
                  <a:path w="30692" h="13436" extrusionOk="0">
                    <a:moveTo>
                      <a:pt x="4716" y="0"/>
                    </a:moveTo>
                    <a:lnTo>
                      <a:pt x="4309" y="20"/>
                    </a:lnTo>
                    <a:lnTo>
                      <a:pt x="3923" y="61"/>
                    </a:lnTo>
                    <a:lnTo>
                      <a:pt x="3557" y="122"/>
                    </a:lnTo>
                    <a:lnTo>
                      <a:pt x="3191" y="203"/>
                    </a:lnTo>
                    <a:lnTo>
                      <a:pt x="2825" y="285"/>
                    </a:lnTo>
                    <a:lnTo>
                      <a:pt x="2480" y="407"/>
                    </a:lnTo>
                    <a:lnTo>
                      <a:pt x="2155" y="549"/>
                    </a:lnTo>
                    <a:lnTo>
                      <a:pt x="1829" y="691"/>
                    </a:lnTo>
                    <a:lnTo>
                      <a:pt x="1525" y="874"/>
                    </a:lnTo>
                    <a:lnTo>
                      <a:pt x="1240" y="1077"/>
                    </a:lnTo>
                    <a:lnTo>
                      <a:pt x="956" y="1301"/>
                    </a:lnTo>
                    <a:lnTo>
                      <a:pt x="813" y="1443"/>
                    </a:lnTo>
                    <a:lnTo>
                      <a:pt x="691" y="1586"/>
                    </a:lnTo>
                    <a:lnTo>
                      <a:pt x="569" y="1728"/>
                    </a:lnTo>
                    <a:lnTo>
                      <a:pt x="468" y="1890"/>
                    </a:lnTo>
                    <a:lnTo>
                      <a:pt x="366" y="2053"/>
                    </a:lnTo>
                    <a:lnTo>
                      <a:pt x="285" y="2236"/>
                    </a:lnTo>
                    <a:lnTo>
                      <a:pt x="163" y="2581"/>
                    </a:lnTo>
                    <a:lnTo>
                      <a:pt x="82" y="2947"/>
                    </a:lnTo>
                    <a:lnTo>
                      <a:pt x="21" y="3313"/>
                    </a:lnTo>
                    <a:lnTo>
                      <a:pt x="0" y="3659"/>
                    </a:lnTo>
                    <a:lnTo>
                      <a:pt x="21" y="4025"/>
                    </a:lnTo>
                    <a:lnTo>
                      <a:pt x="41" y="4350"/>
                    </a:lnTo>
                    <a:lnTo>
                      <a:pt x="61" y="4675"/>
                    </a:lnTo>
                    <a:lnTo>
                      <a:pt x="163" y="5203"/>
                    </a:lnTo>
                    <a:lnTo>
                      <a:pt x="244" y="5549"/>
                    </a:lnTo>
                    <a:lnTo>
                      <a:pt x="285" y="5691"/>
                    </a:lnTo>
                    <a:lnTo>
                      <a:pt x="264" y="5894"/>
                    </a:lnTo>
                    <a:lnTo>
                      <a:pt x="264" y="6098"/>
                    </a:lnTo>
                    <a:lnTo>
                      <a:pt x="305" y="6301"/>
                    </a:lnTo>
                    <a:lnTo>
                      <a:pt x="386" y="6504"/>
                    </a:lnTo>
                    <a:lnTo>
                      <a:pt x="508" y="6687"/>
                    </a:lnTo>
                    <a:lnTo>
                      <a:pt x="651" y="6890"/>
                    </a:lnTo>
                    <a:lnTo>
                      <a:pt x="813" y="7073"/>
                    </a:lnTo>
                    <a:lnTo>
                      <a:pt x="1037" y="7256"/>
                    </a:lnTo>
                    <a:lnTo>
                      <a:pt x="1260" y="7439"/>
                    </a:lnTo>
                    <a:lnTo>
                      <a:pt x="1525" y="7602"/>
                    </a:lnTo>
                    <a:lnTo>
                      <a:pt x="1809" y="7764"/>
                    </a:lnTo>
                    <a:lnTo>
                      <a:pt x="2134" y="7947"/>
                    </a:lnTo>
                    <a:lnTo>
                      <a:pt x="2460" y="8110"/>
                    </a:lnTo>
                    <a:lnTo>
                      <a:pt x="2825" y="8252"/>
                    </a:lnTo>
                    <a:lnTo>
                      <a:pt x="3618" y="8557"/>
                    </a:lnTo>
                    <a:lnTo>
                      <a:pt x="4472" y="8842"/>
                    </a:lnTo>
                    <a:lnTo>
                      <a:pt x="5407" y="9126"/>
                    </a:lnTo>
                    <a:lnTo>
                      <a:pt x="6423" y="9370"/>
                    </a:lnTo>
                    <a:lnTo>
                      <a:pt x="7460" y="9614"/>
                    </a:lnTo>
                    <a:lnTo>
                      <a:pt x="8557" y="9837"/>
                    </a:lnTo>
                    <a:lnTo>
                      <a:pt x="9695" y="10061"/>
                    </a:lnTo>
                    <a:lnTo>
                      <a:pt x="10833" y="10264"/>
                    </a:lnTo>
                    <a:lnTo>
                      <a:pt x="12012" y="10447"/>
                    </a:lnTo>
                    <a:lnTo>
                      <a:pt x="13191" y="10610"/>
                    </a:lnTo>
                    <a:lnTo>
                      <a:pt x="14350" y="10772"/>
                    </a:lnTo>
                    <a:lnTo>
                      <a:pt x="16646" y="11057"/>
                    </a:lnTo>
                    <a:lnTo>
                      <a:pt x="18842" y="11281"/>
                    </a:lnTo>
                    <a:lnTo>
                      <a:pt x="20833" y="11463"/>
                    </a:lnTo>
                    <a:lnTo>
                      <a:pt x="22561" y="11606"/>
                    </a:lnTo>
                    <a:lnTo>
                      <a:pt x="23963" y="11687"/>
                    </a:lnTo>
                    <a:lnTo>
                      <a:pt x="24939" y="11748"/>
                    </a:lnTo>
                    <a:lnTo>
                      <a:pt x="25447" y="11768"/>
                    </a:lnTo>
                    <a:lnTo>
                      <a:pt x="25711" y="11789"/>
                    </a:lnTo>
                    <a:lnTo>
                      <a:pt x="26016" y="11850"/>
                    </a:lnTo>
                    <a:lnTo>
                      <a:pt x="26382" y="11951"/>
                    </a:lnTo>
                    <a:lnTo>
                      <a:pt x="26768" y="12073"/>
                    </a:lnTo>
                    <a:lnTo>
                      <a:pt x="27581" y="12378"/>
                    </a:lnTo>
                    <a:lnTo>
                      <a:pt x="28435" y="12724"/>
                    </a:lnTo>
                    <a:lnTo>
                      <a:pt x="29248" y="13029"/>
                    </a:lnTo>
                    <a:lnTo>
                      <a:pt x="29919" y="13293"/>
                    </a:lnTo>
                    <a:lnTo>
                      <a:pt x="30203" y="13374"/>
                    </a:lnTo>
                    <a:lnTo>
                      <a:pt x="30427" y="13415"/>
                    </a:lnTo>
                    <a:lnTo>
                      <a:pt x="30589" y="13435"/>
                    </a:lnTo>
                    <a:lnTo>
                      <a:pt x="30630" y="13415"/>
                    </a:lnTo>
                    <a:lnTo>
                      <a:pt x="30671" y="13374"/>
                    </a:lnTo>
                    <a:lnTo>
                      <a:pt x="30691" y="13333"/>
                    </a:lnTo>
                    <a:lnTo>
                      <a:pt x="30671" y="13293"/>
                    </a:lnTo>
                    <a:lnTo>
                      <a:pt x="30650" y="13232"/>
                    </a:lnTo>
                    <a:lnTo>
                      <a:pt x="30589" y="13171"/>
                    </a:lnTo>
                    <a:lnTo>
                      <a:pt x="30427" y="13029"/>
                    </a:lnTo>
                    <a:lnTo>
                      <a:pt x="30183" y="12846"/>
                    </a:lnTo>
                    <a:lnTo>
                      <a:pt x="29553" y="12439"/>
                    </a:lnTo>
                    <a:lnTo>
                      <a:pt x="28740" y="11951"/>
                    </a:lnTo>
                    <a:lnTo>
                      <a:pt x="27825" y="11382"/>
                    </a:lnTo>
                    <a:lnTo>
                      <a:pt x="26890" y="10793"/>
                    </a:lnTo>
                    <a:lnTo>
                      <a:pt x="26443" y="10488"/>
                    </a:lnTo>
                    <a:lnTo>
                      <a:pt x="26016" y="10183"/>
                    </a:lnTo>
                    <a:lnTo>
                      <a:pt x="25610" y="9858"/>
                    </a:lnTo>
                    <a:lnTo>
                      <a:pt x="25244" y="9553"/>
                    </a:lnTo>
                    <a:lnTo>
                      <a:pt x="24959" y="9289"/>
                    </a:lnTo>
                    <a:lnTo>
                      <a:pt x="24594" y="8984"/>
                    </a:lnTo>
                    <a:lnTo>
                      <a:pt x="23659" y="8272"/>
                    </a:lnTo>
                    <a:lnTo>
                      <a:pt x="22480" y="7439"/>
                    </a:lnTo>
                    <a:lnTo>
                      <a:pt x="21118" y="6504"/>
                    </a:lnTo>
                    <a:lnTo>
                      <a:pt x="20366" y="6016"/>
                    </a:lnTo>
                    <a:lnTo>
                      <a:pt x="19573" y="5529"/>
                    </a:lnTo>
                    <a:lnTo>
                      <a:pt x="18740" y="5020"/>
                    </a:lnTo>
                    <a:lnTo>
                      <a:pt x="17886" y="4533"/>
                    </a:lnTo>
                    <a:lnTo>
                      <a:pt x="17012" y="4025"/>
                    </a:lnTo>
                    <a:lnTo>
                      <a:pt x="16098" y="3537"/>
                    </a:lnTo>
                    <a:lnTo>
                      <a:pt x="15183" y="3069"/>
                    </a:lnTo>
                    <a:lnTo>
                      <a:pt x="14248" y="2622"/>
                    </a:lnTo>
                    <a:lnTo>
                      <a:pt x="13313" y="2175"/>
                    </a:lnTo>
                    <a:lnTo>
                      <a:pt x="12358" y="1768"/>
                    </a:lnTo>
                    <a:lnTo>
                      <a:pt x="11423" y="1403"/>
                    </a:lnTo>
                    <a:lnTo>
                      <a:pt x="10468" y="1057"/>
                    </a:lnTo>
                    <a:lnTo>
                      <a:pt x="9533" y="752"/>
                    </a:lnTo>
                    <a:lnTo>
                      <a:pt x="8618" y="508"/>
                    </a:lnTo>
                    <a:lnTo>
                      <a:pt x="7703" y="285"/>
                    </a:lnTo>
                    <a:lnTo>
                      <a:pt x="7256" y="203"/>
                    </a:lnTo>
                    <a:lnTo>
                      <a:pt x="6809" y="142"/>
                    </a:lnTo>
                    <a:lnTo>
                      <a:pt x="6382" y="81"/>
                    </a:lnTo>
                    <a:lnTo>
                      <a:pt x="5955" y="41"/>
                    </a:lnTo>
                    <a:lnTo>
                      <a:pt x="5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1615405" y="3174892"/>
                <a:ext cx="439703" cy="891089"/>
              </a:xfrm>
              <a:custGeom>
                <a:avLst/>
                <a:gdLst/>
                <a:ahLst/>
                <a:cxnLst/>
                <a:rect l="l" t="t" r="r" b="b"/>
                <a:pathLst>
                  <a:path w="8355" h="16932" extrusionOk="0">
                    <a:moveTo>
                      <a:pt x="6525" y="1"/>
                    </a:moveTo>
                    <a:lnTo>
                      <a:pt x="5672" y="61"/>
                    </a:lnTo>
                    <a:lnTo>
                      <a:pt x="5285" y="82"/>
                    </a:lnTo>
                    <a:lnTo>
                      <a:pt x="5224" y="61"/>
                    </a:lnTo>
                    <a:lnTo>
                      <a:pt x="5184" y="61"/>
                    </a:lnTo>
                    <a:lnTo>
                      <a:pt x="5102" y="102"/>
                    </a:lnTo>
                    <a:lnTo>
                      <a:pt x="5041" y="143"/>
                    </a:lnTo>
                    <a:lnTo>
                      <a:pt x="4879" y="326"/>
                    </a:lnTo>
                    <a:lnTo>
                      <a:pt x="4716" y="570"/>
                    </a:lnTo>
                    <a:lnTo>
                      <a:pt x="4513" y="895"/>
                    </a:lnTo>
                    <a:lnTo>
                      <a:pt x="4310" y="1281"/>
                    </a:lnTo>
                    <a:lnTo>
                      <a:pt x="4086" y="1728"/>
                    </a:lnTo>
                    <a:lnTo>
                      <a:pt x="3863" y="2236"/>
                    </a:lnTo>
                    <a:lnTo>
                      <a:pt x="3375" y="3374"/>
                    </a:lnTo>
                    <a:lnTo>
                      <a:pt x="2846" y="4696"/>
                    </a:lnTo>
                    <a:lnTo>
                      <a:pt x="2338" y="6118"/>
                    </a:lnTo>
                    <a:lnTo>
                      <a:pt x="1830" y="7602"/>
                    </a:lnTo>
                    <a:lnTo>
                      <a:pt x="1363" y="9106"/>
                    </a:lnTo>
                    <a:lnTo>
                      <a:pt x="936" y="10570"/>
                    </a:lnTo>
                    <a:lnTo>
                      <a:pt x="570" y="11972"/>
                    </a:lnTo>
                    <a:lnTo>
                      <a:pt x="407" y="12643"/>
                    </a:lnTo>
                    <a:lnTo>
                      <a:pt x="285" y="13252"/>
                    </a:lnTo>
                    <a:lnTo>
                      <a:pt x="163" y="13842"/>
                    </a:lnTo>
                    <a:lnTo>
                      <a:pt x="82" y="14370"/>
                    </a:lnTo>
                    <a:lnTo>
                      <a:pt x="21" y="14858"/>
                    </a:lnTo>
                    <a:lnTo>
                      <a:pt x="1" y="15285"/>
                    </a:lnTo>
                    <a:lnTo>
                      <a:pt x="1" y="15630"/>
                    </a:lnTo>
                    <a:lnTo>
                      <a:pt x="41" y="15935"/>
                    </a:lnTo>
                    <a:lnTo>
                      <a:pt x="62" y="16037"/>
                    </a:lnTo>
                    <a:lnTo>
                      <a:pt x="102" y="16139"/>
                    </a:lnTo>
                    <a:lnTo>
                      <a:pt x="163" y="16220"/>
                    </a:lnTo>
                    <a:lnTo>
                      <a:pt x="224" y="16281"/>
                    </a:lnTo>
                    <a:lnTo>
                      <a:pt x="346" y="16362"/>
                    </a:lnTo>
                    <a:lnTo>
                      <a:pt x="509" y="16443"/>
                    </a:lnTo>
                    <a:lnTo>
                      <a:pt x="854" y="16586"/>
                    </a:lnTo>
                    <a:lnTo>
                      <a:pt x="1241" y="16708"/>
                    </a:lnTo>
                    <a:lnTo>
                      <a:pt x="1667" y="16789"/>
                    </a:lnTo>
                    <a:lnTo>
                      <a:pt x="2135" y="16850"/>
                    </a:lnTo>
                    <a:lnTo>
                      <a:pt x="2623" y="16891"/>
                    </a:lnTo>
                    <a:lnTo>
                      <a:pt x="3131" y="16931"/>
                    </a:lnTo>
                    <a:lnTo>
                      <a:pt x="3639" y="16931"/>
                    </a:lnTo>
                    <a:lnTo>
                      <a:pt x="4147" y="16891"/>
                    </a:lnTo>
                    <a:lnTo>
                      <a:pt x="4655" y="16850"/>
                    </a:lnTo>
                    <a:lnTo>
                      <a:pt x="5163" y="16789"/>
                    </a:lnTo>
                    <a:lnTo>
                      <a:pt x="5631" y="16708"/>
                    </a:lnTo>
                    <a:lnTo>
                      <a:pt x="6098" y="16606"/>
                    </a:lnTo>
                    <a:lnTo>
                      <a:pt x="6505" y="16484"/>
                    </a:lnTo>
                    <a:lnTo>
                      <a:pt x="6891" y="16362"/>
                    </a:lnTo>
                    <a:lnTo>
                      <a:pt x="7216" y="16200"/>
                    </a:lnTo>
                    <a:lnTo>
                      <a:pt x="7277" y="16159"/>
                    </a:lnTo>
                    <a:lnTo>
                      <a:pt x="7359" y="16078"/>
                    </a:lnTo>
                    <a:lnTo>
                      <a:pt x="7419" y="15996"/>
                    </a:lnTo>
                    <a:lnTo>
                      <a:pt x="7480" y="15874"/>
                    </a:lnTo>
                    <a:lnTo>
                      <a:pt x="7602" y="15610"/>
                    </a:lnTo>
                    <a:lnTo>
                      <a:pt x="7704" y="15265"/>
                    </a:lnTo>
                    <a:lnTo>
                      <a:pt x="7806" y="14878"/>
                    </a:lnTo>
                    <a:lnTo>
                      <a:pt x="7907" y="14411"/>
                    </a:lnTo>
                    <a:lnTo>
                      <a:pt x="7989" y="13903"/>
                    </a:lnTo>
                    <a:lnTo>
                      <a:pt x="8050" y="13334"/>
                    </a:lnTo>
                    <a:lnTo>
                      <a:pt x="8172" y="12114"/>
                    </a:lnTo>
                    <a:lnTo>
                      <a:pt x="8253" y="10752"/>
                    </a:lnTo>
                    <a:lnTo>
                      <a:pt x="8314" y="9330"/>
                    </a:lnTo>
                    <a:lnTo>
                      <a:pt x="8354" y="7866"/>
                    </a:lnTo>
                    <a:lnTo>
                      <a:pt x="8354" y="6423"/>
                    </a:lnTo>
                    <a:lnTo>
                      <a:pt x="8354" y="5021"/>
                    </a:lnTo>
                    <a:lnTo>
                      <a:pt x="8314" y="3700"/>
                    </a:lnTo>
                    <a:lnTo>
                      <a:pt x="8273" y="2541"/>
                    </a:lnTo>
                    <a:lnTo>
                      <a:pt x="8232" y="1545"/>
                    </a:lnTo>
                    <a:lnTo>
                      <a:pt x="8172" y="773"/>
                    </a:lnTo>
                    <a:lnTo>
                      <a:pt x="8090" y="265"/>
                    </a:lnTo>
                    <a:lnTo>
                      <a:pt x="8070" y="122"/>
                    </a:lnTo>
                    <a:lnTo>
                      <a:pt x="8029" y="61"/>
                    </a:lnTo>
                    <a:lnTo>
                      <a:pt x="7948" y="41"/>
                    </a:lnTo>
                    <a:lnTo>
                      <a:pt x="7806" y="21"/>
                    </a:lnTo>
                    <a:lnTo>
                      <a:pt x="74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1791919" y="2987695"/>
                <a:ext cx="1450519" cy="1085758"/>
              </a:xfrm>
              <a:custGeom>
                <a:avLst/>
                <a:gdLst/>
                <a:ahLst/>
                <a:cxnLst/>
                <a:rect l="l" t="t" r="r" b="b"/>
                <a:pathLst>
                  <a:path w="27562" h="20631" extrusionOk="0">
                    <a:moveTo>
                      <a:pt x="17358" y="1"/>
                    </a:moveTo>
                    <a:lnTo>
                      <a:pt x="17114" y="21"/>
                    </a:lnTo>
                    <a:lnTo>
                      <a:pt x="16850" y="62"/>
                    </a:lnTo>
                    <a:lnTo>
                      <a:pt x="16586" y="123"/>
                    </a:lnTo>
                    <a:lnTo>
                      <a:pt x="16078" y="265"/>
                    </a:lnTo>
                    <a:lnTo>
                      <a:pt x="15549" y="468"/>
                    </a:lnTo>
                    <a:lnTo>
                      <a:pt x="15041" y="692"/>
                    </a:lnTo>
                    <a:lnTo>
                      <a:pt x="14533" y="936"/>
                    </a:lnTo>
                    <a:lnTo>
                      <a:pt x="14045" y="1200"/>
                    </a:lnTo>
                    <a:lnTo>
                      <a:pt x="13598" y="1464"/>
                    </a:lnTo>
                    <a:lnTo>
                      <a:pt x="13171" y="1749"/>
                    </a:lnTo>
                    <a:lnTo>
                      <a:pt x="12765" y="2013"/>
                    </a:lnTo>
                    <a:lnTo>
                      <a:pt x="12135" y="2480"/>
                    </a:lnTo>
                    <a:lnTo>
                      <a:pt x="11708" y="2805"/>
                    </a:lnTo>
                    <a:lnTo>
                      <a:pt x="11545" y="2948"/>
                    </a:lnTo>
                    <a:lnTo>
                      <a:pt x="11484" y="3497"/>
                    </a:lnTo>
                    <a:lnTo>
                      <a:pt x="11403" y="4005"/>
                    </a:lnTo>
                    <a:lnTo>
                      <a:pt x="11281" y="4452"/>
                    </a:lnTo>
                    <a:lnTo>
                      <a:pt x="11159" y="4858"/>
                    </a:lnTo>
                    <a:lnTo>
                      <a:pt x="11017" y="5224"/>
                    </a:lnTo>
                    <a:lnTo>
                      <a:pt x="10854" y="5529"/>
                    </a:lnTo>
                    <a:lnTo>
                      <a:pt x="10691" y="5814"/>
                    </a:lnTo>
                    <a:lnTo>
                      <a:pt x="10488" y="6037"/>
                    </a:lnTo>
                    <a:lnTo>
                      <a:pt x="10305" y="6240"/>
                    </a:lnTo>
                    <a:lnTo>
                      <a:pt x="10082" y="6383"/>
                    </a:lnTo>
                    <a:lnTo>
                      <a:pt x="9878" y="6505"/>
                    </a:lnTo>
                    <a:lnTo>
                      <a:pt x="9655" y="6606"/>
                    </a:lnTo>
                    <a:lnTo>
                      <a:pt x="9431" y="6667"/>
                    </a:lnTo>
                    <a:lnTo>
                      <a:pt x="9187" y="6728"/>
                    </a:lnTo>
                    <a:lnTo>
                      <a:pt x="8720" y="6728"/>
                    </a:lnTo>
                    <a:lnTo>
                      <a:pt x="8496" y="6708"/>
                    </a:lnTo>
                    <a:lnTo>
                      <a:pt x="8273" y="6688"/>
                    </a:lnTo>
                    <a:lnTo>
                      <a:pt x="8049" y="6627"/>
                    </a:lnTo>
                    <a:lnTo>
                      <a:pt x="7826" y="6566"/>
                    </a:lnTo>
                    <a:lnTo>
                      <a:pt x="7419" y="6423"/>
                    </a:lnTo>
                    <a:lnTo>
                      <a:pt x="7074" y="6261"/>
                    </a:lnTo>
                    <a:lnTo>
                      <a:pt x="6769" y="6098"/>
                    </a:lnTo>
                    <a:lnTo>
                      <a:pt x="6525" y="5956"/>
                    </a:lnTo>
                    <a:lnTo>
                      <a:pt x="6342" y="5834"/>
                    </a:lnTo>
                    <a:lnTo>
                      <a:pt x="6261" y="5814"/>
                    </a:lnTo>
                    <a:lnTo>
                      <a:pt x="6159" y="5814"/>
                    </a:lnTo>
                    <a:lnTo>
                      <a:pt x="6057" y="5854"/>
                    </a:lnTo>
                    <a:lnTo>
                      <a:pt x="5935" y="5895"/>
                    </a:lnTo>
                    <a:lnTo>
                      <a:pt x="5651" y="6037"/>
                    </a:lnTo>
                    <a:lnTo>
                      <a:pt x="5305" y="6220"/>
                    </a:lnTo>
                    <a:lnTo>
                      <a:pt x="4939" y="6464"/>
                    </a:lnTo>
                    <a:lnTo>
                      <a:pt x="4553" y="6749"/>
                    </a:lnTo>
                    <a:lnTo>
                      <a:pt x="4147" y="7074"/>
                    </a:lnTo>
                    <a:lnTo>
                      <a:pt x="3720" y="7419"/>
                    </a:lnTo>
                    <a:lnTo>
                      <a:pt x="2887" y="8131"/>
                    </a:lnTo>
                    <a:lnTo>
                      <a:pt x="2094" y="8862"/>
                    </a:lnTo>
                    <a:lnTo>
                      <a:pt x="1769" y="9208"/>
                    </a:lnTo>
                    <a:lnTo>
                      <a:pt x="1464" y="9533"/>
                    </a:lnTo>
                    <a:lnTo>
                      <a:pt x="1220" y="9838"/>
                    </a:lnTo>
                    <a:lnTo>
                      <a:pt x="1017" y="10082"/>
                    </a:lnTo>
                    <a:lnTo>
                      <a:pt x="935" y="10224"/>
                    </a:lnTo>
                    <a:lnTo>
                      <a:pt x="874" y="10387"/>
                    </a:lnTo>
                    <a:lnTo>
                      <a:pt x="793" y="10610"/>
                    </a:lnTo>
                    <a:lnTo>
                      <a:pt x="712" y="10854"/>
                    </a:lnTo>
                    <a:lnTo>
                      <a:pt x="570" y="11464"/>
                    </a:lnTo>
                    <a:lnTo>
                      <a:pt x="427" y="12175"/>
                    </a:lnTo>
                    <a:lnTo>
                      <a:pt x="305" y="12968"/>
                    </a:lnTo>
                    <a:lnTo>
                      <a:pt x="204" y="13822"/>
                    </a:lnTo>
                    <a:lnTo>
                      <a:pt x="122" y="14696"/>
                    </a:lnTo>
                    <a:lnTo>
                      <a:pt x="61" y="15610"/>
                    </a:lnTo>
                    <a:lnTo>
                      <a:pt x="21" y="16505"/>
                    </a:lnTo>
                    <a:lnTo>
                      <a:pt x="0" y="17358"/>
                    </a:lnTo>
                    <a:lnTo>
                      <a:pt x="21" y="18171"/>
                    </a:lnTo>
                    <a:lnTo>
                      <a:pt x="61" y="18883"/>
                    </a:lnTo>
                    <a:lnTo>
                      <a:pt x="102" y="19208"/>
                    </a:lnTo>
                    <a:lnTo>
                      <a:pt x="163" y="19513"/>
                    </a:lnTo>
                    <a:lnTo>
                      <a:pt x="224" y="19777"/>
                    </a:lnTo>
                    <a:lnTo>
                      <a:pt x="285" y="20000"/>
                    </a:lnTo>
                    <a:lnTo>
                      <a:pt x="366" y="20183"/>
                    </a:lnTo>
                    <a:lnTo>
                      <a:pt x="448" y="20346"/>
                    </a:lnTo>
                    <a:lnTo>
                      <a:pt x="549" y="20448"/>
                    </a:lnTo>
                    <a:lnTo>
                      <a:pt x="651" y="20509"/>
                    </a:lnTo>
                    <a:lnTo>
                      <a:pt x="854" y="20529"/>
                    </a:lnTo>
                    <a:lnTo>
                      <a:pt x="1159" y="20549"/>
                    </a:lnTo>
                    <a:lnTo>
                      <a:pt x="2135" y="20590"/>
                    </a:lnTo>
                    <a:lnTo>
                      <a:pt x="3496" y="20610"/>
                    </a:lnTo>
                    <a:lnTo>
                      <a:pt x="5224" y="20631"/>
                    </a:lnTo>
                    <a:lnTo>
                      <a:pt x="9370" y="20610"/>
                    </a:lnTo>
                    <a:lnTo>
                      <a:pt x="14004" y="20549"/>
                    </a:lnTo>
                    <a:lnTo>
                      <a:pt x="18598" y="20468"/>
                    </a:lnTo>
                    <a:lnTo>
                      <a:pt x="22561" y="20407"/>
                    </a:lnTo>
                    <a:lnTo>
                      <a:pt x="26423" y="20326"/>
                    </a:lnTo>
                    <a:lnTo>
                      <a:pt x="26504" y="19736"/>
                    </a:lnTo>
                    <a:lnTo>
                      <a:pt x="26728" y="18192"/>
                    </a:lnTo>
                    <a:lnTo>
                      <a:pt x="27012" y="15996"/>
                    </a:lnTo>
                    <a:lnTo>
                      <a:pt x="27155" y="14757"/>
                    </a:lnTo>
                    <a:lnTo>
                      <a:pt x="27297" y="13476"/>
                    </a:lnTo>
                    <a:lnTo>
                      <a:pt x="27419" y="12196"/>
                    </a:lnTo>
                    <a:lnTo>
                      <a:pt x="27500" y="10956"/>
                    </a:lnTo>
                    <a:lnTo>
                      <a:pt x="27541" y="9797"/>
                    </a:lnTo>
                    <a:lnTo>
                      <a:pt x="27561" y="9249"/>
                    </a:lnTo>
                    <a:lnTo>
                      <a:pt x="27561" y="8740"/>
                    </a:lnTo>
                    <a:lnTo>
                      <a:pt x="27541" y="8273"/>
                    </a:lnTo>
                    <a:lnTo>
                      <a:pt x="27500" y="7866"/>
                    </a:lnTo>
                    <a:lnTo>
                      <a:pt x="27460" y="7480"/>
                    </a:lnTo>
                    <a:lnTo>
                      <a:pt x="27399" y="7155"/>
                    </a:lnTo>
                    <a:lnTo>
                      <a:pt x="27317" y="6911"/>
                    </a:lnTo>
                    <a:lnTo>
                      <a:pt x="27216" y="6708"/>
                    </a:lnTo>
                    <a:lnTo>
                      <a:pt x="27155" y="6627"/>
                    </a:lnTo>
                    <a:lnTo>
                      <a:pt x="27094" y="6586"/>
                    </a:lnTo>
                    <a:lnTo>
                      <a:pt x="27033" y="6545"/>
                    </a:lnTo>
                    <a:lnTo>
                      <a:pt x="26952" y="6525"/>
                    </a:lnTo>
                    <a:lnTo>
                      <a:pt x="26586" y="6464"/>
                    </a:lnTo>
                    <a:lnTo>
                      <a:pt x="26240" y="6383"/>
                    </a:lnTo>
                    <a:lnTo>
                      <a:pt x="25915" y="6261"/>
                    </a:lnTo>
                    <a:lnTo>
                      <a:pt x="25590" y="6139"/>
                    </a:lnTo>
                    <a:lnTo>
                      <a:pt x="25285" y="5956"/>
                    </a:lnTo>
                    <a:lnTo>
                      <a:pt x="24980" y="5773"/>
                    </a:lnTo>
                    <a:lnTo>
                      <a:pt x="24695" y="5570"/>
                    </a:lnTo>
                    <a:lnTo>
                      <a:pt x="24411" y="5326"/>
                    </a:lnTo>
                    <a:lnTo>
                      <a:pt x="24147" y="5082"/>
                    </a:lnTo>
                    <a:lnTo>
                      <a:pt x="23882" y="4838"/>
                    </a:lnTo>
                    <a:lnTo>
                      <a:pt x="23354" y="4269"/>
                    </a:lnTo>
                    <a:lnTo>
                      <a:pt x="22866" y="3700"/>
                    </a:lnTo>
                    <a:lnTo>
                      <a:pt x="22358" y="3090"/>
                    </a:lnTo>
                    <a:lnTo>
                      <a:pt x="21870" y="2501"/>
                    </a:lnTo>
                    <a:lnTo>
                      <a:pt x="21362" y="1932"/>
                    </a:lnTo>
                    <a:lnTo>
                      <a:pt x="21098" y="1667"/>
                    </a:lnTo>
                    <a:lnTo>
                      <a:pt x="20834" y="1423"/>
                    </a:lnTo>
                    <a:lnTo>
                      <a:pt x="20569" y="1179"/>
                    </a:lnTo>
                    <a:lnTo>
                      <a:pt x="20285" y="936"/>
                    </a:lnTo>
                    <a:lnTo>
                      <a:pt x="19980" y="732"/>
                    </a:lnTo>
                    <a:lnTo>
                      <a:pt x="19695" y="549"/>
                    </a:lnTo>
                    <a:lnTo>
                      <a:pt x="19370" y="387"/>
                    </a:lnTo>
                    <a:lnTo>
                      <a:pt x="19045" y="245"/>
                    </a:lnTo>
                    <a:lnTo>
                      <a:pt x="18720" y="143"/>
                    </a:lnTo>
                    <a:lnTo>
                      <a:pt x="18354" y="62"/>
                    </a:lnTo>
                    <a:lnTo>
                      <a:pt x="17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2054006" y="3018745"/>
                <a:ext cx="193617" cy="183986"/>
              </a:xfrm>
              <a:custGeom>
                <a:avLst/>
                <a:gdLst/>
                <a:ahLst/>
                <a:cxnLst/>
                <a:rect l="l" t="t" r="r" b="b"/>
                <a:pathLst>
                  <a:path w="3679" h="3496" extrusionOk="0">
                    <a:moveTo>
                      <a:pt x="3191" y="0"/>
                    </a:moveTo>
                    <a:lnTo>
                      <a:pt x="3191" y="122"/>
                    </a:lnTo>
                    <a:lnTo>
                      <a:pt x="3150" y="468"/>
                    </a:lnTo>
                    <a:lnTo>
                      <a:pt x="3110" y="691"/>
                    </a:lnTo>
                    <a:lnTo>
                      <a:pt x="3029" y="915"/>
                    </a:lnTo>
                    <a:lnTo>
                      <a:pt x="2927" y="1159"/>
                    </a:lnTo>
                    <a:lnTo>
                      <a:pt x="2805" y="1402"/>
                    </a:lnTo>
                    <a:lnTo>
                      <a:pt x="2622" y="1626"/>
                    </a:lnTo>
                    <a:lnTo>
                      <a:pt x="2520" y="1728"/>
                    </a:lnTo>
                    <a:lnTo>
                      <a:pt x="2419" y="1829"/>
                    </a:lnTo>
                    <a:lnTo>
                      <a:pt x="2297" y="1911"/>
                    </a:lnTo>
                    <a:lnTo>
                      <a:pt x="2155" y="1992"/>
                    </a:lnTo>
                    <a:lnTo>
                      <a:pt x="2012" y="2053"/>
                    </a:lnTo>
                    <a:lnTo>
                      <a:pt x="1850" y="2094"/>
                    </a:lnTo>
                    <a:lnTo>
                      <a:pt x="1667" y="2134"/>
                    </a:lnTo>
                    <a:lnTo>
                      <a:pt x="1484" y="2155"/>
                    </a:lnTo>
                    <a:lnTo>
                      <a:pt x="1281" y="2155"/>
                    </a:lnTo>
                    <a:lnTo>
                      <a:pt x="1057" y="2134"/>
                    </a:lnTo>
                    <a:lnTo>
                      <a:pt x="813" y="2094"/>
                    </a:lnTo>
                    <a:lnTo>
                      <a:pt x="569" y="2033"/>
                    </a:lnTo>
                    <a:lnTo>
                      <a:pt x="285" y="1951"/>
                    </a:lnTo>
                    <a:lnTo>
                      <a:pt x="0" y="1829"/>
                    </a:lnTo>
                    <a:lnTo>
                      <a:pt x="244" y="2114"/>
                    </a:lnTo>
                    <a:lnTo>
                      <a:pt x="508" y="2398"/>
                    </a:lnTo>
                    <a:lnTo>
                      <a:pt x="854" y="2724"/>
                    </a:lnTo>
                    <a:lnTo>
                      <a:pt x="1037" y="2886"/>
                    </a:lnTo>
                    <a:lnTo>
                      <a:pt x="1240" y="3049"/>
                    </a:lnTo>
                    <a:lnTo>
                      <a:pt x="1443" y="3191"/>
                    </a:lnTo>
                    <a:lnTo>
                      <a:pt x="1667" y="3313"/>
                    </a:lnTo>
                    <a:lnTo>
                      <a:pt x="1870" y="3394"/>
                    </a:lnTo>
                    <a:lnTo>
                      <a:pt x="2094" y="3476"/>
                    </a:lnTo>
                    <a:lnTo>
                      <a:pt x="2297" y="3496"/>
                    </a:lnTo>
                    <a:lnTo>
                      <a:pt x="2500" y="3496"/>
                    </a:lnTo>
                    <a:lnTo>
                      <a:pt x="2602" y="3476"/>
                    </a:lnTo>
                    <a:lnTo>
                      <a:pt x="2683" y="3435"/>
                    </a:lnTo>
                    <a:lnTo>
                      <a:pt x="2785" y="3394"/>
                    </a:lnTo>
                    <a:lnTo>
                      <a:pt x="2866" y="3333"/>
                    </a:lnTo>
                    <a:lnTo>
                      <a:pt x="3008" y="3171"/>
                    </a:lnTo>
                    <a:lnTo>
                      <a:pt x="3130" y="2968"/>
                    </a:lnTo>
                    <a:lnTo>
                      <a:pt x="3252" y="2764"/>
                    </a:lnTo>
                    <a:lnTo>
                      <a:pt x="3354" y="2520"/>
                    </a:lnTo>
                    <a:lnTo>
                      <a:pt x="3435" y="2256"/>
                    </a:lnTo>
                    <a:lnTo>
                      <a:pt x="3496" y="1992"/>
                    </a:lnTo>
                    <a:lnTo>
                      <a:pt x="3598" y="1484"/>
                    </a:lnTo>
                    <a:lnTo>
                      <a:pt x="3638" y="1037"/>
                    </a:lnTo>
                    <a:lnTo>
                      <a:pt x="3679" y="610"/>
                    </a:lnTo>
                    <a:lnTo>
                      <a:pt x="319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1849705" y="2581250"/>
                <a:ext cx="393654" cy="272768"/>
              </a:xfrm>
              <a:custGeom>
                <a:avLst/>
                <a:gdLst/>
                <a:ahLst/>
                <a:cxnLst/>
                <a:rect l="l" t="t" r="r" b="b"/>
                <a:pathLst>
                  <a:path w="7480" h="5183" extrusionOk="0">
                    <a:moveTo>
                      <a:pt x="6382" y="0"/>
                    </a:moveTo>
                    <a:lnTo>
                      <a:pt x="6199" y="20"/>
                    </a:lnTo>
                    <a:lnTo>
                      <a:pt x="5996" y="61"/>
                    </a:lnTo>
                    <a:lnTo>
                      <a:pt x="5732" y="122"/>
                    </a:lnTo>
                    <a:lnTo>
                      <a:pt x="5163" y="325"/>
                    </a:lnTo>
                    <a:lnTo>
                      <a:pt x="4512" y="569"/>
                    </a:lnTo>
                    <a:lnTo>
                      <a:pt x="3821" y="854"/>
                    </a:lnTo>
                    <a:lnTo>
                      <a:pt x="2459" y="1443"/>
                    </a:lnTo>
                    <a:lnTo>
                      <a:pt x="2154" y="1585"/>
                    </a:lnTo>
                    <a:lnTo>
                      <a:pt x="1870" y="1728"/>
                    </a:lnTo>
                    <a:lnTo>
                      <a:pt x="1606" y="1890"/>
                    </a:lnTo>
                    <a:lnTo>
                      <a:pt x="1382" y="2053"/>
                    </a:lnTo>
                    <a:lnTo>
                      <a:pt x="1179" y="2216"/>
                    </a:lnTo>
                    <a:lnTo>
                      <a:pt x="996" y="2378"/>
                    </a:lnTo>
                    <a:lnTo>
                      <a:pt x="854" y="2541"/>
                    </a:lnTo>
                    <a:lnTo>
                      <a:pt x="711" y="2683"/>
                    </a:lnTo>
                    <a:lnTo>
                      <a:pt x="508" y="2968"/>
                    </a:lnTo>
                    <a:lnTo>
                      <a:pt x="366" y="3191"/>
                    </a:lnTo>
                    <a:lnTo>
                      <a:pt x="264" y="3374"/>
                    </a:lnTo>
                    <a:lnTo>
                      <a:pt x="183" y="3577"/>
                    </a:lnTo>
                    <a:lnTo>
                      <a:pt x="102" y="3740"/>
                    </a:lnTo>
                    <a:lnTo>
                      <a:pt x="41" y="3903"/>
                    </a:lnTo>
                    <a:lnTo>
                      <a:pt x="20" y="4065"/>
                    </a:lnTo>
                    <a:lnTo>
                      <a:pt x="0" y="4207"/>
                    </a:lnTo>
                    <a:lnTo>
                      <a:pt x="0" y="4329"/>
                    </a:lnTo>
                    <a:lnTo>
                      <a:pt x="20" y="4451"/>
                    </a:lnTo>
                    <a:lnTo>
                      <a:pt x="61" y="4573"/>
                    </a:lnTo>
                    <a:lnTo>
                      <a:pt x="122" y="4675"/>
                    </a:lnTo>
                    <a:lnTo>
                      <a:pt x="183" y="4756"/>
                    </a:lnTo>
                    <a:lnTo>
                      <a:pt x="285" y="4837"/>
                    </a:lnTo>
                    <a:lnTo>
                      <a:pt x="386" y="4919"/>
                    </a:lnTo>
                    <a:lnTo>
                      <a:pt x="508" y="4980"/>
                    </a:lnTo>
                    <a:lnTo>
                      <a:pt x="630" y="5041"/>
                    </a:lnTo>
                    <a:lnTo>
                      <a:pt x="915" y="5122"/>
                    </a:lnTo>
                    <a:lnTo>
                      <a:pt x="1260" y="5163"/>
                    </a:lnTo>
                    <a:lnTo>
                      <a:pt x="1646" y="5183"/>
                    </a:lnTo>
                    <a:lnTo>
                      <a:pt x="2053" y="5163"/>
                    </a:lnTo>
                    <a:lnTo>
                      <a:pt x="2480" y="5122"/>
                    </a:lnTo>
                    <a:lnTo>
                      <a:pt x="2927" y="5061"/>
                    </a:lnTo>
                    <a:lnTo>
                      <a:pt x="3415" y="4980"/>
                    </a:lnTo>
                    <a:lnTo>
                      <a:pt x="3882" y="4858"/>
                    </a:lnTo>
                    <a:lnTo>
                      <a:pt x="4370" y="4736"/>
                    </a:lnTo>
                    <a:lnTo>
                      <a:pt x="4817" y="4573"/>
                    </a:lnTo>
                    <a:lnTo>
                      <a:pt x="5244" y="4411"/>
                    </a:lnTo>
                    <a:lnTo>
                      <a:pt x="5610" y="4207"/>
                    </a:lnTo>
                    <a:lnTo>
                      <a:pt x="5915" y="4024"/>
                    </a:lnTo>
                    <a:lnTo>
                      <a:pt x="6199" y="3801"/>
                    </a:lnTo>
                    <a:lnTo>
                      <a:pt x="6443" y="3598"/>
                    </a:lnTo>
                    <a:lnTo>
                      <a:pt x="6667" y="3374"/>
                    </a:lnTo>
                    <a:lnTo>
                      <a:pt x="6850" y="3151"/>
                    </a:lnTo>
                    <a:lnTo>
                      <a:pt x="6992" y="2927"/>
                    </a:lnTo>
                    <a:lnTo>
                      <a:pt x="7114" y="2703"/>
                    </a:lnTo>
                    <a:lnTo>
                      <a:pt x="7215" y="2500"/>
                    </a:lnTo>
                    <a:lnTo>
                      <a:pt x="7297" y="2297"/>
                    </a:lnTo>
                    <a:lnTo>
                      <a:pt x="7398" y="1911"/>
                    </a:lnTo>
                    <a:lnTo>
                      <a:pt x="7459" y="1606"/>
                    </a:lnTo>
                    <a:lnTo>
                      <a:pt x="7480" y="1484"/>
                    </a:lnTo>
                    <a:lnTo>
                      <a:pt x="7459" y="1403"/>
                    </a:lnTo>
                    <a:lnTo>
                      <a:pt x="7398" y="1362"/>
                    </a:lnTo>
                    <a:lnTo>
                      <a:pt x="7337" y="1342"/>
                    </a:lnTo>
                    <a:lnTo>
                      <a:pt x="7236" y="1342"/>
                    </a:lnTo>
                    <a:lnTo>
                      <a:pt x="7134" y="1362"/>
                    </a:lnTo>
                    <a:lnTo>
                      <a:pt x="6911" y="1464"/>
                    </a:lnTo>
                    <a:lnTo>
                      <a:pt x="6667" y="1585"/>
                    </a:lnTo>
                    <a:lnTo>
                      <a:pt x="6463" y="1707"/>
                    </a:lnTo>
                    <a:lnTo>
                      <a:pt x="6260" y="1850"/>
                    </a:lnTo>
                    <a:lnTo>
                      <a:pt x="6260" y="1850"/>
                    </a:lnTo>
                    <a:lnTo>
                      <a:pt x="6341" y="1646"/>
                    </a:lnTo>
                    <a:lnTo>
                      <a:pt x="6524" y="1179"/>
                    </a:lnTo>
                    <a:lnTo>
                      <a:pt x="6606" y="894"/>
                    </a:lnTo>
                    <a:lnTo>
                      <a:pt x="6667" y="610"/>
                    </a:lnTo>
                    <a:lnTo>
                      <a:pt x="6707" y="346"/>
                    </a:lnTo>
                    <a:lnTo>
                      <a:pt x="6687" y="244"/>
                    </a:lnTo>
                    <a:lnTo>
                      <a:pt x="6687" y="122"/>
                    </a:lnTo>
                    <a:lnTo>
                      <a:pt x="6667" y="81"/>
                    </a:lnTo>
                    <a:lnTo>
                      <a:pt x="6626" y="41"/>
                    </a:lnTo>
                    <a:lnTo>
                      <a:pt x="6585" y="20"/>
                    </a:lnTo>
                    <a:lnTo>
                      <a:pt x="6524" y="0"/>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2117107" y="2721345"/>
                <a:ext cx="97361" cy="160514"/>
              </a:xfrm>
              <a:custGeom>
                <a:avLst/>
                <a:gdLst/>
                <a:ahLst/>
                <a:cxnLst/>
                <a:rect l="l" t="t" r="r" b="b"/>
                <a:pathLst>
                  <a:path w="1850" h="3050" extrusionOk="0">
                    <a:moveTo>
                      <a:pt x="386" y="1"/>
                    </a:moveTo>
                    <a:lnTo>
                      <a:pt x="183" y="41"/>
                    </a:lnTo>
                    <a:lnTo>
                      <a:pt x="0" y="82"/>
                    </a:lnTo>
                    <a:lnTo>
                      <a:pt x="163" y="570"/>
                    </a:lnTo>
                    <a:lnTo>
                      <a:pt x="346" y="1078"/>
                    </a:lnTo>
                    <a:lnTo>
                      <a:pt x="569" y="1627"/>
                    </a:lnTo>
                    <a:lnTo>
                      <a:pt x="691" y="1911"/>
                    </a:lnTo>
                    <a:lnTo>
                      <a:pt x="834" y="2196"/>
                    </a:lnTo>
                    <a:lnTo>
                      <a:pt x="976" y="2440"/>
                    </a:lnTo>
                    <a:lnTo>
                      <a:pt x="1118" y="2663"/>
                    </a:lnTo>
                    <a:lnTo>
                      <a:pt x="1260" y="2826"/>
                    </a:lnTo>
                    <a:lnTo>
                      <a:pt x="1403" y="2968"/>
                    </a:lnTo>
                    <a:lnTo>
                      <a:pt x="1484" y="3009"/>
                    </a:lnTo>
                    <a:lnTo>
                      <a:pt x="1565" y="3029"/>
                    </a:lnTo>
                    <a:lnTo>
                      <a:pt x="1626" y="3049"/>
                    </a:lnTo>
                    <a:lnTo>
                      <a:pt x="1708" y="3029"/>
                    </a:lnTo>
                    <a:lnTo>
                      <a:pt x="1769" y="2765"/>
                    </a:lnTo>
                    <a:lnTo>
                      <a:pt x="1809" y="2480"/>
                    </a:lnTo>
                    <a:lnTo>
                      <a:pt x="1830" y="2115"/>
                    </a:lnTo>
                    <a:lnTo>
                      <a:pt x="1850" y="1728"/>
                    </a:lnTo>
                    <a:lnTo>
                      <a:pt x="1830" y="1322"/>
                    </a:lnTo>
                    <a:lnTo>
                      <a:pt x="1789" y="1119"/>
                    </a:lnTo>
                    <a:lnTo>
                      <a:pt x="1748" y="915"/>
                    </a:lnTo>
                    <a:lnTo>
                      <a:pt x="1687" y="732"/>
                    </a:lnTo>
                    <a:lnTo>
                      <a:pt x="1606" y="549"/>
                    </a:lnTo>
                    <a:lnTo>
                      <a:pt x="1504" y="407"/>
                    </a:lnTo>
                    <a:lnTo>
                      <a:pt x="1382" y="285"/>
                    </a:lnTo>
                    <a:lnTo>
                      <a:pt x="1260" y="184"/>
                    </a:lnTo>
                    <a:lnTo>
                      <a:pt x="1138" y="102"/>
                    </a:lnTo>
                    <a:lnTo>
                      <a:pt x="1017" y="62"/>
                    </a:lnTo>
                    <a:lnTo>
                      <a:pt x="874" y="21"/>
                    </a:lnTo>
                    <a:lnTo>
                      <a:pt x="752" y="1"/>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1982327" y="3351405"/>
                <a:ext cx="73836" cy="618320"/>
              </a:xfrm>
              <a:custGeom>
                <a:avLst/>
                <a:gdLst/>
                <a:ahLst/>
                <a:cxnLst/>
                <a:rect l="l" t="t" r="r" b="b"/>
                <a:pathLst>
                  <a:path w="1403" h="11749" extrusionOk="0">
                    <a:moveTo>
                      <a:pt x="1260" y="0"/>
                    </a:moveTo>
                    <a:lnTo>
                      <a:pt x="1281" y="508"/>
                    </a:lnTo>
                    <a:lnTo>
                      <a:pt x="1260" y="1748"/>
                    </a:lnTo>
                    <a:lnTo>
                      <a:pt x="1240" y="3516"/>
                    </a:lnTo>
                    <a:lnTo>
                      <a:pt x="1200" y="4512"/>
                    </a:lnTo>
                    <a:lnTo>
                      <a:pt x="1159" y="5549"/>
                    </a:lnTo>
                    <a:lnTo>
                      <a:pt x="1098" y="6585"/>
                    </a:lnTo>
                    <a:lnTo>
                      <a:pt x="1017" y="7602"/>
                    </a:lnTo>
                    <a:lnTo>
                      <a:pt x="915" y="8577"/>
                    </a:lnTo>
                    <a:lnTo>
                      <a:pt x="773" y="9472"/>
                    </a:lnTo>
                    <a:lnTo>
                      <a:pt x="712" y="9878"/>
                    </a:lnTo>
                    <a:lnTo>
                      <a:pt x="630" y="10244"/>
                    </a:lnTo>
                    <a:lnTo>
                      <a:pt x="549" y="10589"/>
                    </a:lnTo>
                    <a:lnTo>
                      <a:pt x="447" y="10894"/>
                    </a:lnTo>
                    <a:lnTo>
                      <a:pt x="346" y="11159"/>
                    </a:lnTo>
                    <a:lnTo>
                      <a:pt x="244" y="11362"/>
                    </a:lnTo>
                    <a:lnTo>
                      <a:pt x="122" y="11524"/>
                    </a:lnTo>
                    <a:lnTo>
                      <a:pt x="0" y="11646"/>
                    </a:lnTo>
                    <a:lnTo>
                      <a:pt x="61" y="11748"/>
                    </a:lnTo>
                    <a:lnTo>
                      <a:pt x="204" y="11646"/>
                    </a:lnTo>
                    <a:lnTo>
                      <a:pt x="326" y="11484"/>
                    </a:lnTo>
                    <a:lnTo>
                      <a:pt x="427" y="11260"/>
                    </a:lnTo>
                    <a:lnTo>
                      <a:pt x="529" y="10996"/>
                    </a:lnTo>
                    <a:lnTo>
                      <a:pt x="630" y="10711"/>
                    </a:lnTo>
                    <a:lnTo>
                      <a:pt x="732" y="10366"/>
                    </a:lnTo>
                    <a:lnTo>
                      <a:pt x="813" y="10000"/>
                    </a:lnTo>
                    <a:lnTo>
                      <a:pt x="895" y="9594"/>
                    </a:lnTo>
                    <a:lnTo>
                      <a:pt x="1017" y="8720"/>
                    </a:lnTo>
                    <a:lnTo>
                      <a:pt x="1118" y="7744"/>
                    </a:lnTo>
                    <a:lnTo>
                      <a:pt x="1220" y="6748"/>
                    </a:lnTo>
                    <a:lnTo>
                      <a:pt x="1281" y="5711"/>
                    </a:lnTo>
                    <a:lnTo>
                      <a:pt x="1321" y="4675"/>
                    </a:lnTo>
                    <a:lnTo>
                      <a:pt x="1362" y="3679"/>
                    </a:lnTo>
                    <a:lnTo>
                      <a:pt x="1403" y="1911"/>
                    </a:lnTo>
                    <a:lnTo>
                      <a:pt x="1403" y="610"/>
                    </a:lnTo>
                    <a:lnTo>
                      <a:pt x="140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2096793" y="3158840"/>
                <a:ext cx="332711" cy="213983"/>
              </a:xfrm>
              <a:custGeom>
                <a:avLst/>
                <a:gdLst/>
                <a:ahLst/>
                <a:cxnLst/>
                <a:rect l="l" t="t" r="r" b="b"/>
                <a:pathLst>
                  <a:path w="6322" h="4066" extrusionOk="0">
                    <a:moveTo>
                      <a:pt x="6199" y="1"/>
                    </a:moveTo>
                    <a:lnTo>
                      <a:pt x="6098" y="468"/>
                    </a:lnTo>
                    <a:lnTo>
                      <a:pt x="5955" y="1058"/>
                    </a:lnTo>
                    <a:lnTo>
                      <a:pt x="5854" y="1383"/>
                    </a:lnTo>
                    <a:lnTo>
                      <a:pt x="5732" y="1708"/>
                    </a:lnTo>
                    <a:lnTo>
                      <a:pt x="5610" y="2033"/>
                    </a:lnTo>
                    <a:lnTo>
                      <a:pt x="5468" y="2358"/>
                    </a:lnTo>
                    <a:lnTo>
                      <a:pt x="5285" y="2663"/>
                    </a:lnTo>
                    <a:lnTo>
                      <a:pt x="5102" y="2948"/>
                    </a:lnTo>
                    <a:lnTo>
                      <a:pt x="4919" y="3212"/>
                    </a:lnTo>
                    <a:lnTo>
                      <a:pt x="4695" y="3456"/>
                    </a:lnTo>
                    <a:lnTo>
                      <a:pt x="4451" y="3639"/>
                    </a:lnTo>
                    <a:lnTo>
                      <a:pt x="4329" y="3720"/>
                    </a:lnTo>
                    <a:lnTo>
                      <a:pt x="4187" y="3801"/>
                    </a:lnTo>
                    <a:lnTo>
                      <a:pt x="4065" y="3842"/>
                    </a:lnTo>
                    <a:lnTo>
                      <a:pt x="3923" y="3903"/>
                    </a:lnTo>
                    <a:lnTo>
                      <a:pt x="3781" y="3923"/>
                    </a:lnTo>
                    <a:lnTo>
                      <a:pt x="3618" y="3944"/>
                    </a:lnTo>
                    <a:lnTo>
                      <a:pt x="3293" y="3944"/>
                    </a:lnTo>
                    <a:lnTo>
                      <a:pt x="2968" y="3923"/>
                    </a:lnTo>
                    <a:lnTo>
                      <a:pt x="2663" y="3883"/>
                    </a:lnTo>
                    <a:lnTo>
                      <a:pt x="2337" y="3842"/>
                    </a:lnTo>
                    <a:lnTo>
                      <a:pt x="1748" y="3700"/>
                    </a:lnTo>
                    <a:lnTo>
                      <a:pt x="1199" y="3537"/>
                    </a:lnTo>
                    <a:lnTo>
                      <a:pt x="732" y="3395"/>
                    </a:lnTo>
                    <a:lnTo>
                      <a:pt x="366" y="3253"/>
                    </a:lnTo>
                    <a:lnTo>
                      <a:pt x="61" y="3110"/>
                    </a:lnTo>
                    <a:lnTo>
                      <a:pt x="0" y="3212"/>
                    </a:lnTo>
                    <a:lnTo>
                      <a:pt x="305" y="3354"/>
                    </a:lnTo>
                    <a:lnTo>
                      <a:pt x="651" y="3497"/>
                    </a:lnTo>
                    <a:lnTo>
                      <a:pt x="1077" y="3639"/>
                    </a:lnTo>
                    <a:lnTo>
                      <a:pt x="1606" y="3801"/>
                    </a:lnTo>
                    <a:lnTo>
                      <a:pt x="2195" y="3944"/>
                    </a:lnTo>
                    <a:lnTo>
                      <a:pt x="2500" y="3984"/>
                    </a:lnTo>
                    <a:lnTo>
                      <a:pt x="2805" y="4045"/>
                    </a:lnTo>
                    <a:lnTo>
                      <a:pt x="3130" y="4066"/>
                    </a:lnTo>
                    <a:lnTo>
                      <a:pt x="3781" y="4066"/>
                    </a:lnTo>
                    <a:lnTo>
                      <a:pt x="3923" y="4025"/>
                    </a:lnTo>
                    <a:lnTo>
                      <a:pt x="4065" y="3984"/>
                    </a:lnTo>
                    <a:lnTo>
                      <a:pt x="4187" y="3944"/>
                    </a:lnTo>
                    <a:lnTo>
                      <a:pt x="4329" y="3883"/>
                    </a:lnTo>
                    <a:lnTo>
                      <a:pt x="4472" y="3801"/>
                    </a:lnTo>
                    <a:lnTo>
                      <a:pt x="4716" y="3598"/>
                    </a:lnTo>
                    <a:lnTo>
                      <a:pt x="4959" y="3354"/>
                    </a:lnTo>
                    <a:lnTo>
                      <a:pt x="5203" y="3070"/>
                    </a:lnTo>
                    <a:lnTo>
                      <a:pt x="5407" y="2724"/>
                    </a:lnTo>
                    <a:lnTo>
                      <a:pt x="5630" y="2318"/>
                    </a:lnTo>
                    <a:lnTo>
                      <a:pt x="5772" y="1992"/>
                    </a:lnTo>
                    <a:lnTo>
                      <a:pt x="5894" y="1647"/>
                    </a:lnTo>
                    <a:lnTo>
                      <a:pt x="5996" y="1322"/>
                    </a:lnTo>
                    <a:lnTo>
                      <a:pt x="6098" y="1017"/>
                    </a:lnTo>
                    <a:lnTo>
                      <a:pt x="6240" y="448"/>
                    </a:lnTo>
                    <a:lnTo>
                      <a:pt x="6321" y="21"/>
                    </a:lnTo>
                    <a:lnTo>
                      <a:pt x="619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1851810" y="3204837"/>
                <a:ext cx="816200" cy="366972"/>
              </a:xfrm>
              <a:custGeom>
                <a:avLst/>
                <a:gdLst/>
                <a:ahLst/>
                <a:cxnLst/>
                <a:rect l="l" t="t" r="r" b="b"/>
                <a:pathLst>
                  <a:path w="15509" h="6973" extrusionOk="0">
                    <a:moveTo>
                      <a:pt x="13801" y="1"/>
                    </a:moveTo>
                    <a:lnTo>
                      <a:pt x="13639" y="21"/>
                    </a:lnTo>
                    <a:lnTo>
                      <a:pt x="13476" y="41"/>
                    </a:lnTo>
                    <a:lnTo>
                      <a:pt x="13314" y="82"/>
                    </a:lnTo>
                    <a:lnTo>
                      <a:pt x="13131" y="143"/>
                    </a:lnTo>
                    <a:lnTo>
                      <a:pt x="12927" y="224"/>
                    </a:lnTo>
                    <a:lnTo>
                      <a:pt x="12744" y="326"/>
                    </a:lnTo>
                    <a:lnTo>
                      <a:pt x="12399" y="509"/>
                    </a:lnTo>
                    <a:lnTo>
                      <a:pt x="12074" y="692"/>
                    </a:lnTo>
                    <a:lnTo>
                      <a:pt x="11769" y="895"/>
                    </a:lnTo>
                    <a:lnTo>
                      <a:pt x="11484" y="1098"/>
                    </a:lnTo>
                    <a:lnTo>
                      <a:pt x="11220" y="1322"/>
                    </a:lnTo>
                    <a:lnTo>
                      <a:pt x="10976" y="1525"/>
                    </a:lnTo>
                    <a:lnTo>
                      <a:pt x="10753" y="1749"/>
                    </a:lnTo>
                    <a:lnTo>
                      <a:pt x="10529" y="1972"/>
                    </a:lnTo>
                    <a:lnTo>
                      <a:pt x="10326" y="2196"/>
                    </a:lnTo>
                    <a:lnTo>
                      <a:pt x="10163" y="2419"/>
                    </a:lnTo>
                    <a:lnTo>
                      <a:pt x="9838" y="2866"/>
                    </a:lnTo>
                    <a:lnTo>
                      <a:pt x="9574" y="3314"/>
                    </a:lnTo>
                    <a:lnTo>
                      <a:pt x="9371" y="3740"/>
                    </a:lnTo>
                    <a:lnTo>
                      <a:pt x="9208" y="4147"/>
                    </a:lnTo>
                    <a:lnTo>
                      <a:pt x="9066" y="4513"/>
                    </a:lnTo>
                    <a:lnTo>
                      <a:pt x="8984" y="4838"/>
                    </a:lnTo>
                    <a:lnTo>
                      <a:pt x="8903" y="5143"/>
                    </a:lnTo>
                    <a:lnTo>
                      <a:pt x="8842" y="5549"/>
                    </a:lnTo>
                    <a:lnTo>
                      <a:pt x="8842" y="5712"/>
                    </a:lnTo>
                    <a:lnTo>
                      <a:pt x="8679" y="5509"/>
                    </a:lnTo>
                    <a:lnTo>
                      <a:pt x="8497" y="5346"/>
                    </a:lnTo>
                    <a:lnTo>
                      <a:pt x="8293" y="5184"/>
                    </a:lnTo>
                    <a:lnTo>
                      <a:pt x="8070" y="5041"/>
                    </a:lnTo>
                    <a:lnTo>
                      <a:pt x="7826" y="4919"/>
                    </a:lnTo>
                    <a:lnTo>
                      <a:pt x="7562" y="4818"/>
                    </a:lnTo>
                    <a:lnTo>
                      <a:pt x="7277" y="4716"/>
                    </a:lnTo>
                    <a:lnTo>
                      <a:pt x="6992" y="4635"/>
                    </a:lnTo>
                    <a:lnTo>
                      <a:pt x="6688" y="4553"/>
                    </a:lnTo>
                    <a:lnTo>
                      <a:pt x="6362" y="4492"/>
                    </a:lnTo>
                    <a:lnTo>
                      <a:pt x="5712" y="4391"/>
                    </a:lnTo>
                    <a:lnTo>
                      <a:pt x="5041" y="4350"/>
                    </a:lnTo>
                    <a:lnTo>
                      <a:pt x="4371" y="4330"/>
                    </a:lnTo>
                    <a:lnTo>
                      <a:pt x="3700" y="4350"/>
                    </a:lnTo>
                    <a:lnTo>
                      <a:pt x="3049" y="4391"/>
                    </a:lnTo>
                    <a:lnTo>
                      <a:pt x="2440" y="4452"/>
                    </a:lnTo>
                    <a:lnTo>
                      <a:pt x="1891" y="4533"/>
                    </a:lnTo>
                    <a:lnTo>
                      <a:pt x="1403" y="4635"/>
                    </a:lnTo>
                    <a:lnTo>
                      <a:pt x="976" y="4736"/>
                    </a:lnTo>
                    <a:lnTo>
                      <a:pt x="651" y="4858"/>
                    </a:lnTo>
                    <a:lnTo>
                      <a:pt x="549" y="4919"/>
                    </a:lnTo>
                    <a:lnTo>
                      <a:pt x="448" y="4980"/>
                    </a:lnTo>
                    <a:lnTo>
                      <a:pt x="306" y="5102"/>
                    </a:lnTo>
                    <a:lnTo>
                      <a:pt x="204" y="5224"/>
                    </a:lnTo>
                    <a:lnTo>
                      <a:pt x="123" y="5387"/>
                    </a:lnTo>
                    <a:lnTo>
                      <a:pt x="62" y="5529"/>
                    </a:lnTo>
                    <a:lnTo>
                      <a:pt x="21" y="5692"/>
                    </a:lnTo>
                    <a:lnTo>
                      <a:pt x="1" y="5854"/>
                    </a:lnTo>
                    <a:lnTo>
                      <a:pt x="1" y="6017"/>
                    </a:lnTo>
                    <a:lnTo>
                      <a:pt x="21" y="6159"/>
                    </a:lnTo>
                    <a:lnTo>
                      <a:pt x="82" y="6444"/>
                    </a:lnTo>
                    <a:lnTo>
                      <a:pt x="163" y="6688"/>
                    </a:lnTo>
                    <a:lnTo>
                      <a:pt x="265" y="6870"/>
                    </a:lnTo>
                    <a:lnTo>
                      <a:pt x="326" y="6952"/>
                    </a:lnTo>
                    <a:lnTo>
                      <a:pt x="448" y="6972"/>
                    </a:lnTo>
                    <a:lnTo>
                      <a:pt x="712" y="6952"/>
                    </a:lnTo>
                    <a:lnTo>
                      <a:pt x="1627" y="6911"/>
                    </a:lnTo>
                    <a:lnTo>
                      <a:pt x="4411" y="6708"/>
                    </a:lnTo>
                    <a:lnTo>
                      <a:pt x="7297" y="6525"/>
                    </a:lnTo>
                    <a:lnTo>
                      <a:pt x="8375" y="6464"/>
                    </a:lnTo>
                    <a:lnTo>
                      <a:pt x="9086" y="6464"/>
                    </a:lnTo>
                    <a:lnTo>
                      <a:pt x="9208" y="6444"/>
                    </a:lnTo>
                    <a:lnTo>
                      <a:pt x="9513" y="6322"/>
                    </a:lnTo>
                    <a:lnTo>
                      <a:pt x="9919" y="6098"/>
                    </a:lnTo>
                    <a:lnTo>
                      <a:pt x="10387" y="5834"/>
                    </a:lnTo>
                    <a:lnTo>
                      <a:pt x="10895" y="5509"/>
                    </a:lnTo>
                    <a:lnTo>
                      <a:pt x="11464" y="5143"/>
                    </a:lnTo>
                    <a:lnTo>
                      <a:pt x="12623" y="4330"/>
                    </a:lnTo>
                    <a:lnTo>
                      <a:pt x="13720" y="3497"/>
                    </a:lnTo>
                    <a:lnTo>
                      <a:pt x="14228" y="3090"/>
                    </a:lnTo>
                    <a:lnTo>
                      <a:pt x="14675" y="2724"/>
                    </a:lnTo>
                    <a:lnTo>
                      <a:pt x="15041" y="2419"/>
                    </a:lnTo>
                    <a:lnTo>
                      <a:pt x="15305" y="2155"/>
                    </a:lnTo>
                    <a:lnTo>
                      <a:pt x="15468" y="1952"/>
                    </a:lnTo>
                    <a:lnTo>
                      <a:pt x="15509" y="1891"/>
                    </a:lnTo>
                    <a:lnTo>
                      <a:pt x="15509" y="1850"/>
                    </a:lnTo>
                    <a:lnTo>
                      <a:pt x="15448" y="1647"/>
                    </a:lnTo>
                    <a:lnTo>
                      <a:pt x="15326" y="1301"/>
                    </a:lnTo>
                    <a:lnTo>
                      <a:pt x="15244" y="1118"/>
                    </a:lnTo>
                    <a:lnTo>
                      <a:pt x="15163" y="915"/>
                    </a:lnTo>
                    <a:lnTo>
                      <a:pt x="15041" y="712"/>
                    </a:lnTo>
                    <a:lnTo>
                      <a:pt x="14899" y="529"/>
                    </a:lnTo>
                    <a:lnTo>
                      <a:pt x="14736" y="366"/>
                    </a:lnTo>
                    <a:lnTo>
                      <a:pt x="14553" y="224"/>
                    </a:lnTo>
                    <a:lnTo>
                      <a:pt x="14330" y="102"/>
                    </a:lnTo>
                    <a:lnTo>
                      <a:pt x="14208" y="62"/>
                    </a:lnTo>
                    <a:lnTo>
                      <a:pt x="14086" y="41"/>
                    </a:lnTo>
                    <a:lnTo>
                      <a:pt x="13944" y="21"/>
                    </a:lnTo>
                    <a:lnTo>
                      <a:pt x="1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1843284" y="3240150"/>
                <a:ext cx="1023710" cy="779834"/>
              </a:xfrm>
              <a:custGeom>
                <a:avLst/>
                <a:gdLst/>
                <a:ahLst/>
                <a:cxnLst/>
                <a:rect l="l" t="t" r="r" b="b"/>
                <a:pathLst>
                  <a:path w="19452" h="14818" extrusionOk="0">
                    <a:moveTo>
                      <a:pt x="15122" y="0"/>
                    </a:moveTo>
                    <a:lnTo>
                      <a:pt x="14959" y="21"/>
                    </a:lnTo>
                    <a:lnTo>
                      <a:pt x="14776" y="61"/>
                    </a:lnTo>
                    <a:lnTo>
                      <a:pt x="14573" y="143"/>
                    </a:lnTo>
                    <a:lnTo>
                      <a:pt x="14370" y="244"/>
                    </a:lnTo>
                    <a:lnTo>
                      <a:pt x="14146" y="366"/>
                    </a:lnTo>
                    <a:lnTo>
                      <a:pt x="13659" y="671"/>
                    </a:lnTo>
                    <a:lnTo>
                      <a:pt x="13150" y="1037"/>
                    </a:lnTo>
                    <a:lnTo>
                      <a:pt x="12622" y="1464"/>
                    </a:lnTo>
                    <a:lnTo>
                      <a:pt x="12093" y="1911"/>
                    </a:lnTo>
                    <a:lnTo>
                      <a:pt x="11565" y="2399"/>
                    </a:lnTo>
                    <a:lnTo>
                      <a:pt x="11057" y="2887"/>
                    </a:lnTo>
                    <a:lnTo>
                      <a:pt x="10589" y="3354"/>
                    </a:lnTo>
                    <a:lnTo>
                      <a:pt x="9756" y="4208"/>
                    </a:lnTo>
                    <a:lnTo>
                      <a:pt x="9207" y="4797"/>
                    </a:lnTo>
                    <a:lnTo>
                      <a:pt x="9004" y="5041"/>
                    </a:lnTo>
                    <a:lnTo>
                      <a:pt x="8313" y="5000"/>
                    </a:lnTo>
                    <a:lnTo>
                      <a:pt x="7276" y="4980"/>
                    </a:lnTo>
                    <a:lnTo>
                      <a:pt x="5976" y="4980"/>
                    </a:lnTo>
                    <a:lnTo>
                      <a:pt x="4533" y="5000"/>
                    </a:lnTo>
                    <a:lnTo>
                      <a:pt x="3110" y="5041"/>
                    </a:lnTo>
                    <a:lnTo>
                      <a:pt x="1829" y="5102"/>
                    </a:lnTo>
                    <a:lnTo>
                      <a:pt x="1260" y="5163"/>
                    </a:lnTo>
                    <a:lnTo>
                      <a:pt x="793" y="5204"/>
                    </a:lnTo>
                    <a:lnTo>
                      <a:pt x="407" y="5285"/>
                    </a:lnTo>
                    <a:lnTo>
                      <a:pt x="122" y="5366"/>
                    </a:lnTo>
                    <a:lnTo>
                      <a:pt x="102" y="5386"/>
                    </a:lnTo>
                    <a:lnTo>
                      <a:pt x="61" y="5407"/>
                    </a:lnTo>
                    <a:lnTo>
                      <a:pt x="20" y="5508"/>
                    </a:lnTo>
                    <a:lnTo>
                      <a:pt x="0" y="5671"/>
                    </a:lnTo>
                    <a:lnTo>
                      <a:pt x="0" y="5854"/>
                    </a:lnTo>
                    <a:lnTo>
                      <a:pt x="20" y="6078"/>
                    </a:lnTo>
                    <a:lnTo>
                      <a:pt x="41" y="6321"/>
                    </a:lnTo>
                    <a:lnTo>
                      <a:pt x="163" y="6931"/>
                    </a:lnTo>
                    <a:lnTo>
                      <a:pt x="325" y="7643"/>
                    </a:lnTo>
                    <a:lnTo>
                      <a:pt x="549" y="8415"/>
                    </a:lnTo>
                    <a:lnTo>
                      <a:pt x="793" y="9248"/>
                    </a:lnTo>
                    <a:lnTo>
                      <a:pt x="1057" y="10102"/>
                    </a:lnTo>
                    <a:lnTo>
                      <a:pt x="1585" y="11748"/>
                    </a:lnTo>
                    <a:lnTo>
                      <a:pt x="2094" y="13191"/>
                    </a:lnTo>
                    <a:lnTo>
                      <a:pt x="2602" y="14594"/>
                    </a:lnTo>
                    <a:lnTo>
                      <a:pt x="2703" y="14614"/>
                    </a:lnTo>
                    <a:lnTo>
                      <a:pt x="2846" y="14655"/>
                    </a:lnTo>
                    <a:lnTo>
                      <a:pt x="3232" y="14695"/>
                    </a:lnTo>
                    <a:lnTo>
                      <a:pt x="3760" y="14736"/>
                    </a:lnTo>
                    <a:lnTo>
                      <a:pt x="4390" y="14777"/>
                    </a:lnTo>
                    <a:lnTo>
                      <a:pt x="5894" y="14797"/>
                    </a:lnTo>
                    <a:lnTo>
                      <a:pt x="7520" y="14817"/>
                    </a:lnTo>
                    <a:lnTo>
                      <a:pt x="9126" y="14797"/>
                    </a:lnTo>
                    <a:lnTo>
                      <a:pt x="10488" y="14777"/>
                    </a:lnTo>
                    <a:lnTo>
                      <a:pt x="11809" y="14736"/>
                    </a:lnTo>
                    <a:lnTo>
                      <a:pt x="12398" y="14472"/>
                    </a:lnTo>
                    <a:lnTo>
                      <a:pt x="13008" y="14167"/>
                    </a:lnTo>
                    <a:lnTo>
                      <a:pt x="13618" y="13842"/>
                    </a:lnTo>
                    <a:lnTo>
                      <a:pt x="14207" y="13476"/>
                    </a:lnTo>
                    <a:lnTo>
                      <a:pt x="15406" y="12744"/>
                    </a:lnTo>
                    <a:lnTo>
                      <a:pt x="16524" y="12012"/>
                    </a:lnTo>
                    <a:lnTo>
                      <a:pt x="17520" y="11362"/>
                    </a:lnTo>
                    <a:lnTo>
                      <a:pt x="18374" y="10793"/>
                    </a:lnTo>
                    <a:lnTo>
                      <a:pt x="18719" y="10590"/>
                    </a:lnTo>
                    <a:lnTo>
                      <a:pt x="19004" y="10427"/>
                    </a:lnTo>
                    <a:lnTo>
                      <a:pt x="19228" y="10325"/>
                    </a:lnTo>
                    <a:lnTo>
                      <a:pt x="19370" y="10285"/>
                    </a:lnTo>
                    <a:lnTo>
                      <a:pt x="19390" y="10264"/>
                    </a:lnTo>
                    <a:lnTo>
                      <a:pt x="19411" y="10244"/>
                    </a:lnTo>
                    <a:lnTo>
                      <a:pt x="19451" y="10163"/>
                    </a:lnTo>
                    <a:lnTo>
                      <a:pt x="19451" y="10021"/>
                    </a:lnTo>
                    <a:lnTo>
                      <a:pt x="19431" y="9838"/>
                    </a:lnTo>
                    <a:lnTo>
                      <a:pt x="19350" y="9350"/>
                    </a:lnTo>
                    <a:lnTo>
                      <a:pt x="19207" y="8699"/>
                    </a:lnTo>
                    <a:lnTo>
                      <a:pt x="19004" y="7947"/>
                    </a:lnTo>
                    <a:lnTo>
                      <a:pt x="18740" y="7094"/>
                    </a:lnTo>
                    <a:lnTo>
                      <a:pt x="18455" y="6199"/>
                    </a:lnTo>
                    <a:lnTo>
                      <a:pt x="18110" y="5265"/>
                    </a:lnTo>
                    <a:lnTo>
                      <a:pt x="17764" y="4309"/>
                    </a:lnTo>
                    <a:lnTo>
                      <a:pt x="17398" y="3395"/>
                    </a:lnTo>
                    <a:lnTo>
                      <a:pt x="17012" y="2541"/>
                    </a:lnTo>
                    <a:lnTo>
                      <a:pt x="16626" y="1748"/>
                    </a:lnTo>
                    <a:lnTo>
                      <a:pt x="16443" y="1403"/>
                    </a:lnTo>
                    <a:lnTo>
                      <a:pt x="16260" y="1078"/>
                    </a:lnTo>
                    <a:lnTo>
                      <a:pt x="16077" y="793"/>
                    </a:lnTo>
                    <a:lnTo>
                      <a:pt x="15915" y="549"/>
                    </a:lnTo>
                    <a:lnTo>
                      <a:pt x="15732" y="346"/>
                    </a:lnTo>
                    <a:lnTo>
                      <a:pt x="15569" y="183"/>
                    </a:lnTo>
                    <a:lnTo>
                      <a:pt x="15427" y="82"/>
                    </a:lnTo>
                    <a:lnTo>
                      <a:pt x="15285" y="21"/>
                    </a:lnTo>
                    <a:lnTo>
                      <a:pt x="15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5"/>
              <p:cNvSpPr/>
              <p:nvPr/>
            </p:nvSpPr>
            <p:spPr>
              <a:xfrm>
                <a:off x="2471135" y="3755745"/>
                <a:ext cx="297451" cy="185091"/>
              </a:xfrm>
              <a:custGeom>
                <a:avLst/>
                <a:gdLst/>
                <a:ahLst/>
                <a:cxnLst/>
                <a:rect l="l" t="t" r="r" b="b"/>
                <a:pathLst>
                  <a:path w="5652" h="3517" extrusionOk="0">
                    <a:moveTo>
                      <a:pt x="1302" y="0"/>
                    </a:moveTo>
                    <a:lnTo>
                      <a:pt x="875" y="41"/>
                    </a:lnTo>
                    <a:lnTo>
                      <a:pt x="509" y="61"/>
                    </a:lnTo>
                    <a:lnTo>
                      <a:pt x="224" y="122"/>
                    </a:lnTo>
                    <a:lnTo>
                      <a:pt x="42" y="183"/>
                    </a:lnTo>
                    <a:lnTo>
                      <a:pt x="1" y="203"/>
                    </a:lnTo>
                    <a:lnTo>
                      <a:pt x="1" y="244"/>
                    </a:lnTo>
                    <a:lnTo>
                      <a:pt x="42" y="285"/>
                    </a:lnTo>
                    <a:lnTo>
                      <a:pt x="123" y="305"/>
                    </a:lnTo>
                    <a:lnTo>
                      <a:pt x="570" y="447"/>
                    </a:lnTo>
                    <a:lnTo>
                      <a:pt x="1017" y="549"/>
                    </a:lnTo>
                    <a:lnTo>
                      <a:pt x="1485" y="671"/>
                    </a:lnTo>
                    <a:lnTo>
                      <a:pt x="1281" y="671"/>
                    </a:lnTo>
                    <a:lnTo>
                      <a:pt x="814" y="691"/>
                    </a:lnTo>
                    <a:lnTo>
                      <a:pt x="550" y="711"/>
                    </a:lnTo>
                    <a:lnTo>
                      <a:pt x="346" y="752"/>
                    </a:lnTo>
                    <a:lnTo>
                      <a:pt x="184" y="813"/>
                    </a:lnTo>
                    <a:lnTo>
                      <a:pt x="163" y="833"/>
                    </a:lnTo>
                    <a:lnTo>
                      <a:pt x="143" y="874"/>
                    </a:lnTo>
                    <a:lnTo>
                      <a:pt x="163" y="915"/>
                    </a:lnTo>
                    <a:lnTo>
                      <a:pt x="204" y="955"/>
                    </a:lnTo>
                    <a:lnTo>
                      <a:pt x="367" y="1057"/>
                    </a:lnTo>
                    <a:lnTo>
                      <a:pt x="611" y="1179"/>
                    </a:lnTo>
                    <a:lnTo>
                      <a:pt x="855" y="1280"/>
                    </a:lnTo>
                    <a:lnTo>
                      <a:pt x="1342" y="1463"/>
                    </a:lnTo>
                    <a:lnTo>
                      <a:pt x="1566" y="1524"/>
                    </a:lnTo>
                    <a:lnTo>
                      <a:pt x="1566" y="1524"/>
                    </a:lnTo>
                    <a:lnTo>
                      <a:pt x="1363" y="1484"/>
                    </a:lnTo>
                    <a:lnTo>
                      <a:pt x="1159" y="1463"/>
                    </a:lnTo>
                    <a:lnTo>
                      <a:pt x="936" y="1423"/>
                    </a:lnTo>
                    <a:lnTo>
                      <a:pt x="712" y="1423"/>
                    </a:lnTo>
                    <a:lnTo>
                      <a:pt x="611" y="1443"/>
                    </a:lnTo>
                    <a:lnTo>
                      <a:pt x="529" y="1463"/>
                    </a:lnTo>
                    <a:lnTo>
                      <a:pt x="468" y="1504"/>
                    </a:lnTo>
                    <a:lnTo>
                      <a:pt x="428" y="1545"/>
                    </a:lnTo>
                    <a:lnTo>
                      <a:pt x="407" y="1606"/>
                    </a:lnTo>
                    <a:lnTo>
                      <a:pt x="428" y="1687"/>
                    </a:lnTo>
                    <a:lnTo>
                      <a:pt x="489" y="1789"/>
                    </a:lnTo>
                    <a:lnTo>
                      <a:pt x="611" y="1870"/>
                    </a:lnTo>
                    <a:lnTo>
                      <a:pt x="753" y="1931"/>
                    </a:lnTo>
                    <a:lnTo>
                      <a:pt x="936" y="2012"/>
                    </a:lnTo>
                    <a:lnTo>
                      <a:pt x="1403" y="2154"/>
                    </a:lnTo>
                    <a:lnTo>
                      <a:pt x="1932" y="2317"/>
                    </a:lnTo>
                    <a:lnTo>
                      <a:pt x="2521" y="2480"/>
                    </a:lnTo>
                    <a:lnTo>
                      <a:pt x="2806" y="2581"/>
                    </a:lnTo>
                    <a:lnTo>
                      <a:pt x="3090" y="2703"/>
                    </a:lnTo>
                    <a:lnTo>
                      <a:pt x="3355" y="2825"/>
                    </a:lnTo>
                    <a:lnTo>
                      <a:pt x="3598" y="2967"/>
                    </a:lnTo>
                    <a:lnTo>
                      <a:pt x="3822" y="3130"/>
                    </a:lnTo>
                    <a:lnTo>
                      <a:pt x="4025" y="3293"/>
                    </a:lnTo>
                    <a:lnTo>
                      <a:pt x="4107" y="3374"/>
                    </a:lnTo>
                    <a:lnTo>
                      <a:pt x="4208" y="3435"/>
                    </a:lnTo>
                    <a:lnTo>
                      <a:pt x="4289" y="3476"/>
                    </a:lnTo>
                    <a:lnTo>
                      <a:pt x="4391" y="3516"/>
                    </a:lnTo>
                    <a:lnTo>
                      <a:pt x="4594" y="3516"/>
                    </a:lnTo>
                    <a:lnTo>
                      <a:pt x="4676" y="3496"/>
                    </a:lnTo>
                    <a:lnTo>
                      <a:pt x="4777" y="3455"/>
                    </a:lnTo>
                    <a:lnTo>
                      <a:pt x="4960" y="3333"/>
                    </a:lnTo>
                    <a:lnTo>
                      <a:pt x="5143" y="3191"/>
                    </a:lnTo>
                    <a:lnTo>
                      <a:pt x="5306" y="2988"/>
                    </a:lnTo>
                    <a:lnTo>
                      <a:pt x="5428" y="2785"/>
                    </a:lnTo>
                    <a:lnTo>
                      <a:pt x="5529" y="2541"/>
                    </a:lnTo>
                    <a:lnTo>
                      <a:pt x="5611" y="2297"/>
                    </a:lnTo>
                    <a:lnTo>
                      <a:pt x="5651" y="2033"/>
                    </a:lnTo>
                    <a:lnTo>
                      <a:pt x="5631" y="1789"/>
                    </a:lnTo>
                    <a:lnTo>
                      <a:pt x="5611" y="1687"/>
                    </a:lnTo>
                    <a:lnTo>
                      <a:pt x="5590" y="1565"/>
                    </a:lnTo>
                    <a:lnTo>
                      <a:pt x="5529" y="1463"/>
                    </a:lnTo>
                    <a:lnTo>
                      <a:pt x="5468" y="1362"/>
                    </a:lnTo>
                    <a:lnTo>
                      <a:pt x="5407" y="1260"/>
                    </a:lnTo>
                    <a:lnTo>
                      <a:pt x="5306" y="1179"/>
                    </a:lnTo>
                    <a:lnTo>
                      <a:pt x="5204" y="1098"/>
                    </a:lnTo>
                    <a:lnTo>
                      <a:pt x="5082" y="1037"/>
                    </a:lnTo>
                    <a:lnTo>
                      <a:pt x="4798" y="874"/>
                    </a:lnTo>
                    <a:lnTo>
                      <a:pt x="4472" y="732"/>
                    </a:lnTo>
                    <a:lnTo>
                      <a:pt x="4066" y="549"/>
                    </a:lnTo>
                    <a:lnTo>
                      <a:pt x="3619" y="366"/>
                    </a:lnTo>
                    <a:lnTo>
                      <a:pt x="3131" y="203"/>
                    </a:lnTo>
                    <a:lnTo>
                      <a:pt x="2887" y="122"/>
                    </a:lnTo>
                    <a:lnTo>
                      <a:pt x="2643" y="81"/>
                    </a:lnTo>
                    <a:lnTo>
                      <a:pt x="2420" y="41"/>
                    </a:lnTo>
                    <a:lnTo>
                      <a:pt x="2196" y="20"/>
                    </a:lnTo>
                    <a:lnTo>
                      <a:pt x="1749"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5"/>
              <p:cNvSpPr/>
              <p:nvPr/>
            </p:nvSpPr>
            <p:spPr>
              <a:xfrm>
                <a:off x="2639071" y="3046532"/>
                <a:ext cx="55680" cy="255717"/>
              </a:xfrm>
              <a:custGeom>
                <a:avLst/>
                <a:gdLst/>
                <a:ahLst/>
                <a:cxnLst/>
                <a:rect l="l" t="t" r="r" b="b"/>
                <a:pathLst>
                  <a:path w="1058" h="4859" extrusionOk="0">
                    <a:moveTo>
                      <a:pt x="489" y="1"/>
                    </a:moveTo>
                    <a:lnTo>
                      <a:pt x="428" y="122"/>
                    </a:lnTo>
                    <a:lnTo>
                      <a:pt x="306" y="468"/>
                    </a:lnTo>
                    <a:lnTo>
                      <a:pt x="224" y="712"/>
                    </a:lnTo>
                    <a:lnTo>
                      <a:pt x="164" y="996"/>
                    </a:lnTo>
                    <a:lnTo>
                      <a:pt x="82" y="1322"/>
                    </a:lnTo>
                    <a:lnTo>
                      <a:pt x="42" y="1667"/>
                    </a:lnTo>
                    <a:lnTo>
                      <a:pt x="21" y="2033"/>
                    </a:lnTo>
                    <a:lnTo>
                      <a:pt x="1" y="2419"/>
                    </a:lnTo>
                    <a:lnTo>
                      <a:pt x="42" y="2826"/>
                    </a:lnTo>
                    <a:lnTo>
                      <a:pt x="123" y="3232"/>
                    </a:lnTo>
                    <a:lnTo>
                      <a:pt x="164" y="3435"/>
                    </a:lnTo>
                    <a:lnTo>
                      <a:pt x="245" y="3639"/>
                    </a:lnTo>
                    <a:lnTo>
                      <a:pt x="326" y="3842"/>
                    </a:lnTo>
                    <a:lnTo>
                      <a:pt x="407" y="4066"/>
                    </a:lnTo>
                    <a:lnTo>
                      <a:pt x="529" y="4269"/>
                    </a:lnTo>
                    <a:lnTo>
                      <a:pt x="651" y="4452"/>
                    </a:lnTo>
                    <a:lnTo>
                      <a:pt x="794" y="4655"/>
                    </a:lnTo>
                    <a:lnTo>
                      <a:pt x="956" y="4858"/>
                    </a:lnTo>
                    <a:lnTo>
                      <a:pt x="1058" y="4757"/>
                    </a:lnTo>
                    <a:lnTo>
                      <a:pt x="895" y="4574"/>
                    </a:lnTo>
                    <a:lnTo>
                      <a:pt x="753" y="4391"/>
                    </a:lnTo>
                    <a:lnTo>
                      <a:pt x="631" y="4187"/>
                    </a:lnTo>
                    <a:lnTo>
                      <a:pt x="529" y="3984"/>
                    </a:lnTo>
                    <a:lnTo>
                      <a:pt x="448" y="3801"/>
                    </a:lnTo>
                    <a:lnTo>
                      <a:pt x="367" y="3598"/>
                    </a:lnTo>
                    <a:lnTo>
                      <a:pt x="245" y="3192"/>
                    </a:lnTo>
                    <a:lnTo>
                      <a:pt x="164" y="2805"/>
                    </a:lnTo>
                    <a:lnTo>
                      <a:pt x="143" y="2419"/>
                    </a:lnTo>
                    <a:lnTo>
                      <a:pt x="143" y="2033"/>
                    </a:lnTo>
                    <a:lnTo>
                      <a:pt x="164" y="1667"/>
                    </a:lnTo>
                    <a:lnTo>
                      <a:pt x="224" y="1342"/>
                    </a:lnTo>
                    <a:lnTo>
                      <a:pt x="285" y="1037"/>
                    </a:lnTo>
                    <a:lnTo>
                      <a:pt x="346" y="753"/>
                    </a:lnTo>
                    <a:lnTo>
                      <a:pt x="428" y="529"/>
                    </a:lnTo>
                    <a:lnTo>
                      <a:pt x="550" y="183"/>
                    </a:lnTo>
                    <a:lnTo>
                      <a:pt x="611" y="41"/>
                    </a:lnTo>
                    <a:lnTo>
                      <a:pt x="48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2595232" y="3451925"/>
                <a:ext cx="607637" cy="502803"/>
              </a:xfrm>
              <a:custGeom>
                <a:avLst/>
                <a:gdLst/>
                <a:ahLst/>
                <a:cxnLst/>
                <a:rect l="l" t="t" r="r" b="b"/>
                <a:pathLst>
                  <a:path w="11546" h="9554" extrusionOk="0">
                    <a:moveTo>
                      <a:pt x="9208" y="1"/>
                    </a:moveTo>
                    <a:lnTo>
                      <a:pt x="9045" y="21"/>
                    </a:lnTo>
                    <a:lnTo>
                      <a:pt x="8903" y="41"/>
                    </a:lnTo>
                    <a:lnTo>
                      <a:pt x="8740" y="82"/>
                    </a:lnTo>
                    <a:lnTo>
                      <a:pt x="8578" y="163"/>
                    </a:lnTo>
                    <a:lnTo>
                      <a:pt x="8212" y="326"/>
                    </a:lnTo>
                    <a:lnTo>
                      <a:pt x="7826" y="549"/>
                    </a:lnTo>
                    <a:lnTo>
                      <a:pt x="7419" y="834"/>
                    </a:lnTo>
                    <a:lnTo>
                      <a:pt x="6972" y="1159"/>
                    </a:lnTo>
                    <a:lnTo>
                      <a:pt x="5996" y="1871"/>
                    </a:lnTo>
                    <a:lnTo>
                      <a:pt x="5448" y="2257"/>
                    </a:lnTo>
                    <a:lnTo>
                      <a:pt x="4858" y="2643"/>
                    </a:lnTo>
                    <a:lnTo>
                      <a:pt x="4249" y="3049"/>
                    </a:lnTo>
                    <a:lnTo>
                      <a:pt x="3578" y="3436"/>
                    </a:lnTo>
                    <a:lnTo>
                      <a:pt x="2866" y="3801"/>
                    </a:lnTo>
                    <a:lnTo>
                      <a:pt x="2114" y="4147"/>
                    </a:lnTo>
                    <a:lnTo>
                      <a:pt x="1728" y="4310"/>
                    </a:lnTo>
                    <a:lnTo>
                      <a:pt x="1322" y="4472"/>
                    </a:lnTo>
                    <a:lnTo>
                      <a:pt x="895" y="4614"/>
                    </a:lnTo>
                    <a:lnTo>
                      <a:pt x="468" y="4736"/>
                    </a:lnTo>
                    <a:lnTo>
                      <a:pt x="427" y="4879"/>
                    </a:lnTo>
                    <a:lnTo>
                      <a:pt x="326" y="5285"/>
                    </a:lnTo>
                    <a:lnTo>
                      <a:pt x="184" y="5875"/>
                    </a:lnTo>
                    <a:lnTo>
                      <a:pt x="123" y="6220"/>
                    </a:lnTo>
                    <a:lnTo>
                      <a:pt x="82" y="6586"/>
                    </a:lnTo>
                    <a:lnTo>
                      <a:pt x="41" y="6952"/>
                    </a:lnTo>
                    <a:lnTo>
                      <a:pt x="1" y="7338"/>
                    </a:lnTo>
                    <a:lnTo>
                      <a:pt x="1" y="7724"/>
                    </a:lnTo>
                    <a:lnTo>
                      <a:pt x="21" y="8090"/>
                    </a:lnTo>
                    <a:lnTo>
                      <a:pt x="82" y="8436"/>
                    </a:lnTo>
                    <a:lnTo>
                      <a:pt x="163" y="8761"/>
                    </a:lnTo>
                    <a:lnTo>
                      <a:pt x="224" y="8903"/>
                    </a:lnTo>
                    <a:lnTo>
                      <a:pt x="285" y="9045"/>
                    </a:lnTo>
                    <a:lnTo>
                      <a:pt x="366" y="9167"/>
                    </a:lnTo>
                    <a:lnTo>
                      <a:pt x="468" y="9289"/>
                    </a:lnTo>
                    <a:lnTo>
                      <a:pt x="590" y="9391"/>
                    </a:lnTo>
                    <a:lnTo>
                      <a:pt x="753" y="9452"/>
                    </a:lnTo>
                    <a:lnTo>
                      <a:pt x="956" y="9513"/>
                    </a:lnTo>
                    <a:lnTo>
                      <a:pt x="1200" y="9553"/>
                    </a:lnTo>
                    <a:lnTo>
                      <a:pt x="1464" y="9553"/>
                    </a:lnTo>
                    <a:lnTo>
                      <a:pt x="1769" y="9533"/>
                    </a:lnTo>
                    <a:lnTo>
                      <a:pt x="2114" y="9513"/>
                    </a:lnTo>
                    <a:lnTo>
                      <a:pt x="2460" y="9472"/>
                    </a:lnTo>
                    <a:lnTo>
                      <a:pt x="2846" y="9391"/>
                    </a:lnTo>
                    <a:lnTo>
                      <a:pt x="3253" y="9310"/>
                    </a:lnTo>
                    <a:lnTo>
                      <a:pt x="4106" y="9106"/>
                    </a:lnTo>
                    <a:lnTo>
                      <a:pt x="5001" y="8822"/>
                    </a:lnTo>
                    <a:lnTo>
                      <a:pt x="5915" y="8517"/>
                    </a:lnTo>
                    <a:lnTo>
                      <a:pt x="6830" y="8151"/>
                    </a:lnTo>
                    <a:lnTo>
                      <a:pt x="7704" y="7745"/>
                    </a:lnTo>
                    <a:lnTo>
                      <a:pt x="8131" y="7521"/>
                    </a:lnTo>
                    <a:lnTo>
                      <a:pt x="8557" y="7297"/>
                    </a:lnTo>
                    <a:lnTo>
                      <a:pt x="8944" y="7074"/>
                    </a:lnTo>
                    <a:lnTo>
                      <a:pt x="9330" y="6850"/>
                    </a:lnTo>
                    <a:lnTo>
                      <a:pt x="9675" y="6606"/>
                    </a:lnTo>
                    <a:lnTo>
                      <a:pt x="10001" y="6362"/>
                    </a:lnTo>
                    <a:lnTo>
                      <a:pt x="10305" y="6119"/>
                    </a:lnTo>
                    <a:lnTo>
                      <a:pt x="10570" y="5875"/>
                    </a:lnTo>
                    <a:lnTo>
                      <a:pt x="10793" y="5631"/>
                    </a:lnTo>
                    <a:lnTo>
                      <a:pt x="10996" y="5387"/>
                    </a:lnTo>
                    <a:lnTo>
                      <a:pt x="11159" y="5143"/>
                    </a:lnTo>
                    <a:lnTo>
                      <a:pt x="11261" y="4899"/>
                    </a:lnTo>
                    <a:lnTo>
                      <a:pt x="11342" y="4655"/>
                    </a:lnTo>
                    <a:lnTo>
                      <a:pt x="11403" y="4411"/>
                    </a:lnTo>
                    <a:lnTo>
                      <a:pt x="11505" y="3944"/>
                    </a:lnTo>
                    <a:lnTo>
                      <a:pt x="11545" y="3476"/>
                    </a:lnTo>
                    <a:lnTo>
                      <a:pt x="11545" y="3029"/>
                    </a:lnTo>
                    <a:lnTo>
                      <a:pt x="11525" y="2602"/>
                    </a:lnTo>
                    <a:lnTo>
                      <a:pt x="11444" y="2196"/>
                    </a:lnTo>
                    <a:lnTo>
                      <a:pt x="11322" y="1830"/>
                    </a:lnTo>
                    <a:lnTo>
                      <a:pt x="11179" y="1464"/>
                    </a:lnTo>
                    <a:lnTo>
                      <a:pt x="10996" y="1139"/>
                    </a:lnTo>
                    <a:lnTo>
                      <a:pt x="10793" y="854"/>
                    </a:lnTo>
                    <a:lnTo>
                      <a:pt x="10570" y="610"/>
                    </a:lnTo>
                    <a:lnTo>
                      <a:pt x="10326" y="387"/>
                    </a:lnTo>
                    <a:lnTo>
                      <a:pt x="10061" y="224"/>
                    </a:lnTo>
                    <a:lnTo>
                      <a:pt x="9777" y="102"/>
                    </a:lnTo>
                    <a:lnTo>
                      <a:pt x="9635" y="62"/>
                    </a:lnTo>
                    <a:lnTo>
                      <a:pt x="9492" y="21"/>
                    </a:lnTo>
                    <a:lnTo>
                      <a:pt x="9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2686173" y="3288252"/>
                <a:ext cx="512381" cy="691052"/>
              </a:xfrm>
              <a:custGeom>
                <a:avLst/>
                <a:gdLst/>
                <a:ahLst/>
                <a:cxnLst/>
                <a:rect l="l" t="t" r="r" b="b"/>
                <a:pathLst>
                  <a:path w="9736" h="13131" extrusionOk="0">
                    <a:moveTo>
                      <a:pt x="6809" y="1"/>
                    </a:moveTo>
                    <a:lnTo>
                      <a:pt x="6687" y="62"/>
                    </a:lnTo>
                    <a:lnTo>
                      <a:pt x="7114" y="916"/>
                    </a:lnTo>
                    <a:lnTo>
                      <a:pt x="7541" y="1810"/>
                    </a:lnTo>
                    <a:lnTo>
                      <a:pt x="8049" y="2887"/>
                    </a:lnTo>
                    <a:lnTo>
                      <a:pt x="8557" y="4066"/>
                    </a:lnTo>
                    <a:lnTo>
                      <a:pt x="8801" y="4655"/>
                    </a:lnTo>
                    <a:lnTo>
                      <a:pt x="9025" y="5225"/>
                    </a:lnTo>
                    <a:lnTo>
                      <a:pt x="9228" y="5773"/>
                    </a:lnTo>
                    <a:lnTo>
                      <a:pt x="9390" y="6281"/>
                    </a:lnTo>
                    <a:lnTo>
                      <a:pt x="9512" y="6749"/>
                    </a:lnTo>
                    <a:lnTo>
                      <a:pt x="9594" y="7135"/>
                    </a:lnTo>
                    <a:lnTo>
                      <a:pt x="9614" y="7298"/>
                    </a:lnTo>
                    <a:lnTo>
                      <a:pt x="9614" y="7460"/>
                    </a:lnTo>
                    <a:lnTo>
                      <a:pt x="9573" y="7623"/>
                    </a:lnTo>
                    <a:lnTo>
                      <a:pt x="9533" y="7806"/>
                    </a:lnTo>
                    <a:lnTo>
                      <a:pt x="9472" y="7989"/>
                    </a:lnTo>
                    <a:lnTo>
                      <a:pt x="9390" y="8192"/>
                    </a:lnTo>
                    <a:lnTo>
                      <a:pt x="9289" y="8375"/>
                    </a:lnTo>
                    <a:lnTo>
                      <a:pt x="9167" y="8598"/>
                    </a:lnTo>
                    <a:lnTo>
                      <a:pt x="8903" y="9025"/>
                    </a:lnTo>
                    <a:lnTo>
                      <a:pt x="8557" y="9452"/>
                    </a:lnTo>
                    <a:lnTo>
                      <a:pt x="8151" y="9899"/>
                    </a:lnTo>
                    <a:lnTo>
                      <a:pt x="7703" y="10326"/>
                    </a:lnTo>
                    <a:lnTo>
                      <a:pt x="7358" y="10651"/>
                    </a:lnTo>
                    <a:lnTo>
                      <a:pt x="6972" y="10956"/>
                    </a:lnTo>
                    <a:lnTo>
                      <a:pt x="6565" y="11241"/>
                    </a:lnTo>
                    <a:lnTo>
                      <a:pt x="6159" y="11525"/>
                    </a:lnTo>
                    <a:lnTo>
                      <a:pt x="5712" y="11789"/>
                    </a:lnTo>
                    <a:lnTo>
                      <a:pt x="5244" y="12033"/>
                    </a:lnTo>
                    <a:lnTo>
                      <a:pt x="4777" y="12277"/>
                    </a:lnTo>
                    <a:lnTo>
                      <a:pt x="4268" y="12460"/>
                    </a:lnTo>
                    <a:lnTo>
                      <a:pt x="3781" y="12643"/>
                    </a:lnTo>
                    <a:lnTo>
                      <a:pt x="3252" y="12785"/>
                    </a:lnTo>
                    <a:lnTo>
                      <a:pt x="2724" y="12907"/>
                    </a:lnTo>
                    <a:lnTo>
                      <a:pt x="2195" y="12968"/>
                    </a:lnTo>
                    <a:lnTo>
                      <a:pt x="1667" y="13009"/>
                    </a:lnTo>
                    <a:lnTo>
                      <a:pt x="1118" y="12989"/>
                    </a:lnTo>
                    <a:lnTo>
                      <a:pt x="569" y="12928"/>
                    </a:lnTo>
                    <a:lnTo>
                      <a:pt x="305" y="12887"/>
                    </a:lnTo>
                    <a:lnTo>
                      <a:pt x="41" y="12826"/>
                    </a:lnTo>
                    <a:lnTo>
                      <a:pt x="0" y="12968"/>
                    </a:lnTo>
                    <a:lnTo>
                      <a:pt x="386" y="13029"/>
                    </a:lnTo>
                    <a:lnTo>
                      <a:pt x="752" y="13090"/>
                    </a:lnTo>
                    <a:lnTo>
                      <a:pt x="1138" y="13131"/>
                    </a:lnTo>
                    <a:lnTo>
                      <a:pt x="1972" y="13131"/>
                    </a:lnTo>
                    <a:lnTo>
                      <a:pt x="2419" y="13070"/>
                    </a:lnTo>
                    <a:lnTo>
                      <a:pt x="2866" y="13009"/>
                    </a:lnTo>
                    <a:lnTo>
                      <a:pt x="3313" y="12907"/>
                    </a:lnTo>
                    <a:lnTo>
                      <a:pt x="3740" y="12785"/>
                    </a:lnTo>
                    <a:lnTo>
                      <a:pt x="4167" y="12643"/>
                    </a:lnTo>
                    <a:lnTo>
                      <a:pt x="4594" y="12481"/>
                    </a:lnTo>
                    <a:lnTo>
                      <a:pt x="5000" y="12318"/>
                    </a:lnTo>
                    <a:lnTo>
                      <a:pt x="5386" y="12115"/>
                    </a:lnTo>
                    <a:lnTo>
                      <a:pt x="5773" y="11911"/>
                    </a:lnTo>
                    <a:lnTo>
                      <a:pt x="6159" y="11688"/>
                    </a:lnTo>
                    <a:lnTo>
                      <a:pt x="6504" y="11444"/>
                    </a:lnTo>
                    <a:lnTo>
                      <a:pt x="6850" y="11200"/>
                    </a:lnTo>
                    <a:lnTo>
                      <a:pt x="7195" y="10956"/>
                    </a:lnTo>
                    <a:lnTo>
                      <a:pt x="7500" y="10692"/>
                    </a:lnTo>
                    <a:lnTo>
                      <a:pt x="7805" y="10428"/>
                    </a:lnTo>
                    <a:lnTo>
                      <a:pt x="8252" y="9981"/>
                    </a:lnTo>
                    <a:lnTo>
                      <a:pt x="8659" y="9533"/>
                    </a:lnTo>
                    <a:lnTo>
                      <a:pt x="9004" y="9066"/>
                    </a:lnTo>
                    <a:lnTo>
                      <a:pt x="9309" y="8639"/>
                    </a:lnTo>
                    <a:lnTo>
                      <a:pt x="9411" y="8416"/>
                    </a:lnTo>
                    <a:lnTo>
                      <a:pt x="9512" y="8212"/>
                    </a:lnTo>
                    <a:lnTo>
                      <a:pt x="9594" y="8009"/>
                    </a:lnTo>
                    <a:lnTo>
                      <a:pt x="9675" y="7806"/>
                    </a:lnTo>
                    <a:lnTo>
                      <a:pt x="9716" y="7623"/>
                    </a:lnTo>
                    <a:lnTo>
                      <a:pt x="9736" y="7440"/>
                    </a:lnTo>
                    <a:lnTo>
                      <a:pt x="9736" y="7277"/>
                    </a:lnTo>
                    <a:lnTo>
                      <a:pt x="9736" y="7115"/>
                    </a:lnTo>
                    <a:lnTo>
                      <a:pt x="9655" y="6729"/>
                    </a:lnTo>
                    <a:lnTo>
                      <a:pt x="9533" y="6261"/>
                    </a:lnTo>
                    <a:lnTo>
                      <a:pt x="9370" y="5753"/>
                    </a:lnTo>
                    <a:lnTo>
                      <a:pt x="9167" y="5225"/>
                    </a:lnTo>
                    <a:lnTo>
                      <a:pt x="8943" y="4655"/>
                    </a:lnTo>
                    <a:lnTo>
                      <a:pt x="8699" y="4066"/>
                    </a:lnTo>
                    <a:lnTo>
                      <a:pt x="8191" y="2907"/>
                    </a:lnTo>
                    <a:lnTo>
                      <a:pt x="7703" y="1830"/>
                    </a:lnTo>
                    <a:lnTo>
                      <a:pt x="7277" y="916"/>
                    </a:lnTo>
                    <a:lnTo>
                      <a:pt x="68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5"/>
              <p:cNvSpPr/>
              <p:nvPr/>
            </p:nvSpPr>
            <p:spPr>
              <a:xfrm>
                <a:off x="2823058" y="3471186"/>
                <a:ext cx="185144" cy="133779"/>
              </a:xfrm>
              <a:custGeom>
                <a:avLst/>
                <a:gdLst/>
                <a:ahLst/>
                <a:cxnLst/>
                <a:rect l="l" t="t" r="r" b="b"/>
                <a:pathLst>
                  <a:path w="3518" h="2542" extrusionOk="0">
                    <a:moveTo>
                      <a:pt x="3476" y="1"/>
                    </a:moveTo>
                    <a:lnTo>
                      <a:pt x="3293" y="82"/>
                    </a:lnTo>
                    <a:lnTo>
                      <a:pt x="3070" y="183"/>
                    </a:lnTo>
                    <a:lnTo>
                      <a:pt x="2582" y="488"/>
                    </a:lnTo>
                    <a:lnTo>
                      <a:pt x="2054" y="854"/>
                    </a:lnTo>
                    <a:lnTo>
                      <a:pt x="1485" y="1261"/>
                    </a:lnTo>
                    <a:lnTo>
                      <a:pt x="976" y="1647"/>
                    </a:lnTo>
                    <a:lnTo>
                      <a:pt x="529" y="1992"/>
                    </a:lnTo>
                    <a:lnTo>
                      <a:pt x="184" y="2277"/>
                    </a:lnTo>
                    <a:lnTo>
                      <a:pt x="1" y="2440"/>
                    </a:lnTo>
                    <a:lnTo>
                      <a:pt x="102" y="2541"/>
                    </a:lnTo>
                    <a:lnTo>
                      <a:pt x="285" y="2379"/>
                    </a:lnTo>
                    <a:lnTo>
                      <a:pt x="611" y="2094"/>
                    </a:lnTo>
                    <a:lnTo>
                      <a:pt x="1058" y="1749"/>
                    </a:lnTo>
                    <a:lnTo>
                      <a:pt x="1566" y="1362"/>
                    </a:lnTo>
                    <a:lnTo>
                      <a:pt x="2115" y="956"/>
                    </a:lnTo>
                    <a:lnTo>
                      <a:pt x="2643" y="610"/>
                    </a:lnTo>
                    <a:lnTo>
                      <a:pt x="3131" y="305"/>
                    </a:lnTo>
                    <a:lnTo>
                      <a:pt x="3334" y="204"/>
                    </a:lnTo>
                    <a:lnTo>
                      <a:pt x="3517" y="123"/>
                    </a:lnTo>
                    <a:lnTo>
                      <a:pt x="347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5"/>
              <p:cNvSpPr/>
              <p:nvPr/>
            </p:nvSpPr>
            <p:spPr>
              <a:xfrm>
                <a:off x="2409140" y="3351405"/>
                <a:ext cx="309134" cy="268506"/>
              </a:xfrm>
              <a:custGeom>
                <a:avLst/>
                <a:gdLst/>
                <a:ahLst/>
                <a:cxnLst/>
                <a:rect l="l" t="t" r="r" b="b"/>
                <a:pathLst>
                  <a:path w="5874" h="5102" extrusionOk="0">
                    <a:moveTo>
                      <a:pt x="4939" y="0"/>
                    </a:moveTo>
                    <a:lnTo>
                      <a:pt x="4919" y="20"/>
                    </a:lnTo>
                    <a:lnTo>
                      <a:pt x="4837" y="122"/>
                    </a:lnTo>
                    <a:lnTo>
                      <a:pt x="4654" y="285"/>
                    </a:lnTo>
                    <a:lnTo>
                      <a:pt x="4390" y="488"/>
                    </a:lnTo>
                    <a:lnTo>
                      <a:pt x="4045" y="712"/>
                    </a:lnTo>
                    <a:lnTo>
                      <a:pt x="3252" y="1240"/>
                    </a:lnTo>
                    <a:lnTo>
                      <a:pt x="2378" y="1789"/>
                    </a:lnTo>
                    <a:lnTo>
                      <a:pt x="732" y="2785"/>
                    </a:lnTo>
                    <a:lnTo>
                      <a:pt x="0" y="3232"/>
                    </a:lnTo>
                    <a:lnTo>
                      <a:pt x="61" y="3455"/>
                    </a:lnTo>
                    <a:lnTo>
                      <a:pt x="203" y="3740"/>
                    </a:lnTo>
                    <a:lnTo>
                      <a:pt x="346" y="4065"/>
                    </a:lnTo>
                    <a:lnTo>
                      <a:pt x="528" y="4370"/>
                    </a:lnTo>
                    <a:lnTo>
                      <a:pt x="711" y="4655"/>
                    </a:lnTo>
                    <a:lnTo>
                      <a:pt x="894" y="4898"/>
                    </a:lnTo>
                    <a:lnTo>
                      <a:pt x="1057" y="5061"/>
                    </a:lnTo>
                    <a:lnTo>
                      <a:pt x="1118" y="5102"/>
                    </a:lnTo>
                    <a:lnTo>
                      <a:pt x="1179" y="5102"/>
                    </a:lnTo>
                    <a:lnTo>
                      <a:pt x="1281" y="5061"/>
                    </a:lnTo>
                    <a:lnTo>
                      <a:pt x="1463" y="4980"/>
                    </a:lnTo>
                    <a:lnTo>
                      <a:pt x="2033" y="4695"/>
                    </a:lnTo>
                    <a:lnTo>
                      <a:pt x="3618" y="3842"/>
                    </a:lnTo>
                    <a:lnTo>
                      <a:pt x="5874" y="2602"/>
                    </a:lnTo>
                    <a:lnTo>
                      <a:pt x="5732" y="2175"/>
                    </a:lnTo>
                    <a:lnTo>
                      <a:pt x="5427" y="1240"/>
                    </a:lnTo>
                    <a:lnTo>
                      <a:pt x="5102" y="346"/>
                    </a:lnTo>
                    <a:lnTo>
                      <a:pt x="5000" y="81"/>
                    </a:lnTo>
                    <a:lnTo>
                      <a:pt x="4959" y="20"/>
                    </a:lnTo>
                    <a:lnTo>
                      <a:pt x="49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5"/>
              <p:cNvSpPr/>
              <p:nvPr/>
            </p:nvSpPr>
            <p:spPr>
              <a:xfrm>
                <a:off x="2680805" y="3677645"/>
                <a:ext cx="40681" cy="265295"/>
              </a:xfrm>
              <a:custGeom>
                <a:avLst/>
                <a:gdLst/>
                <a:ahLst/>
                <a:cxnLst/>
                <a:rect l="l" t="t" r="r" b="b"/>
                <a:pathLst>
                  <a:path w="773" h="5041" extrusionOk="0">
                    <a:moveTo>
                      <a:pt x="62" y="0"/>
                    </a:moveTo>
                    <a:lnTo>
                      <a:pt x="21" y="610"/>
                    </a:lnTo>
                    <a:lnTo>
                      <a:pt x="1" y="1199"/>
                    </a:lnTo>
                    <a:lnTo>
                      <a:pt x="21" y="1911"/>
                    </a:lnTo>
                    <a:lnTo>
                      <a:pt x="41" y="2297"/>
                    </a:lnTo>
                    <a:lnTo>
                      <a:pt x="82" y="2704"/>
                    </a:lnTo>
                    <a:lnTo>
                      <a:pt x="123" y="3110"/>
                    </a:lnTo>
                    <a:lnTo>
                      <a:pt x="184" y="3517"/>
                    </a:lnTo>
                    <a:lnTo>
                      <a:pt x="265" y="3923"/>
                    </a:lnTo>
                    <a:lnTo>
                      <a:pt x="366" y="4309"/>
                    </a:lnTo>
                    <a:lnTo>
                      <a:pt x="509" y="4695"/>
                    </a:lnTo>
                    <a:lnTo>
                      <a:pt x="651" y="5041"/>
                    </a:lnTo>
                    <a:lnTo>
                      <a:pt x="773" y="4980"/>
                    </a:lnTo>
                    <a:lnTo>
                      <a:pt x="631" y="4634"/>
                    </a:lnTo>
                    <a:lnTo>
                      <a:pt x="488" y="4269"/>
                    </a:lnTo>
                    <a:lnTo>
                      <a:pt x="387" y="3882"/>
                    </a:lnTo>
                    <a:lnTo>
                      <a:pt x="305" y="3476"/>
                    </a:lnTo>
                    <a:lnTo>
                      <a:pt x="244" y="3069"/>
                    </a:lnTo>
                    <a:lnTo>
                      <a:pt x="204" y="2663"/>
                    </a:lnTo>
                    <a:lnTo>
                      <a:pt x="163" y="2256"/>
                    </a:lnTo>
                    <a:lnTo>
                      <a:pt x="143" y="1870"/>
                    </a:lnTo>
                    <a:lnTo>
                      <a:pt x="143" y="1138"/>
                    </a:lnTo>
                    <a:lnTo>
                      <a:pt x="163" y="569"/>
                    </a:lnTo>
                    <a:lnTo>
                      <a:pt x="184" y="21"/>
                    </a:lnTo>
                    <a:lnTo>
                      <a:pt x="62" y="0"/>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5"/>
              <p:cNvSpPr/>
              <p:nvPr/>
            </p:nvSpPr>
            <p:spPr>
              <a:xfrm>
                <a:off x="1851810" y="3266885"/>
                <a:ext cx="195827" cy="21419"/>
              </a:xfrm>
              <a:custGeom>
                <a:avLst/>
                <a:gdLst/>
                <a:ahLst/>
                <a:cxnLst/>
                <a:rect l="l" t="t" r="r" b="b"/>
                <a:pathLst>
                  <a:path w="3721" h="407" extrusionOk="0">
                    <a:moveTo>
                      <a:pt x="488" y="0"/>
                    </a:moveTo>
                    <a:lnTo>
                      <a:pt x="1" y="21"/>
                    </a:lnTo>
                    <a:lnTo>
                      <a:pt x="1" y="143"/>
                    </a:lnTo>
                    <a:lnTo>
                      <a:pt x="468" y="122"/>
                    </a:lnTo>
                    <a:lnTo>
                      <a:pt x="936" y="122"/>
                    </a:lnTo>
                    <a:lnTo>
                      <a:pt x="1505" y="143"/>
                    </a:lnTo>
                    <a:lnTo>
                      <a:pt x="2114" y="163"/>
                    </a:lnTo>
                    <a:lnTo>
                      <a:pt x="2704" y="204"/>
                    </a:lnTo>
                    <a:lnTo>
                      <a:pt x="3253" y="285"/>
                    </a:lnTo>
                    <a:lnTo>
                      <a:pt x="3476" y="346"/>
                    </a:lnTo>
                    <a:lnTo>
                      <a:pt x="3680" y="407"/>
                    </a:lnTo>
                    <a:lnTo>
                      <a:pt x="3720" y="285"/>
                    </a:lnTo>
                    <a:lnTo>
                      <a:pt x="3517" y="204"/>
                    </a:lnTo>
                    <a:lnTo>
                      <a:pt x="3293" y="163"/>
                    </a:lnTo>
                    <a:lnTo>
                      <a:pt x="2745" y="82"/>
                    </a:lnTo>
                    <a:lnTo>
                      <a:pt x="2155" y="21"/>
                    </a:lnTo>
                    <a:lnTo>
                      <a:pt x="154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5"/>
              <p:cNvSpPr/>
              <p:nvPr/>
            </p:nvSpPr>
            <p:spPr>
              <a:xfrm>
                <a:off x="1867861" y="3074320"/>
                <a:ext cx="39629" cy="35366"/>
              </a:xfrm>
              <a:custGeom>
                <a:avLst/>
                <a:gdLst/>
                <a:ahLst/>
                <a:cxnLst/>
                <a:rect l="l" t="t" r="r" b="b"/>
                <a:pathLst>
                  <a:path w="753" h="672" extrusionOk="0">
                    <a:moveTo>
                      <a:pt x="692" y="1"/>
                    </a:moveTo>
                    <a:lnTo>
                      <a:pt x="509" y="103"/>
                    </a:lnTo>
                    <a:lnTo>
                      <a:pt x="366" y="204"/>
                    </a:lnTo>
                    <a:lnTo>
                      <a:pt x="244" y="306"/>
                    </a:lnTo>
                    <a:lnTo>
                      <a:pt x="163" y="407"/>
                    </a:lnTo>
                    <a:lnTo>
                      <a:pt x="41" y="550"/>
                    </a:lnTo>
                    <a:lnTo>
                      <a:pt x="1" y="611"/>
                    </a:lnTo>
                    <a:lnTo>
                      <a:pt x="123" y="672"/>
                    </a:lnTo>
                    <a:lnTo>
                      <a:pt x="163" y="611"/>
                    </a:lnTo>
                    <a:lnTo>
                      <a:pt x="265" y="489"/>
                    </a:lnTo>
                    <a:lnTo>
                      <a:pt x="448" y="306"/>
                    </a:lnTo>
                    <a:lnTo>
                      <a:pt x="590" y="225"/>
                    </a:lnTo>
                    <a:lnTo>
                      <a:pt x="753" y="123"/>
                    </a:lnTo>
                    <a:lnTo>
                      <a:pt x="69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5"/>
              <p:cNvSpPr/>
              <p:nvPr/>
            </p:nvSpPr>
            <p:spPr>
              <a:xfrm>
                <a:off x="3368599" y="3334249"/>
                <a:ext cx="560536" cy="78152"/>
              </a:xfrm>
              <a:custGeom>
                <a:avLst/>
                <a:gdLst/>
                <a:ahLst/>
                <a:cxnLst/>
                <a:rect l="l" t="t" r="r" b="b"/>
                <a:pathLst>
                  <a:path w="10651" h="1485" extrusionOk="0">
                    <a:moveTo>
                      <a:pt x="4106" y="1"/>
                    </a:moveTo>
                    <a:lnTo>
                      <a:pt x="3375" y="21"/>
                    </a:lnTo>
                    <a:lnTo>
                      <a:pt x="2684" y="82"/>
                    </a:lnTo>
                    <a:lnTo>
                      <a:pt x="1972" y="184"/>
                    </a:lnTo>
                    <a:lnTo>
                      <a:pt x="1301" y="306"/>
                    </a:lnTo>
                    <a:lnTo>
                      <a:pt x="631" y="489"/>
                    </a:lnTo>
                    <a:lnTo>
                      <a:pt x="305" y="590"/>
                    </a:lnTo>
                    <a:lnTo>
                      <a:pt x="1" y="712"/>
                    </a:lnTo>
                    <a:lnTo>
                      <a:pt x="41" y="834"/>
                    </a:lnTo>
                    <a:lnTo>
                      <a:pt x="366" y="712"/>
                    </a:lnTo>
                    <a:lnTo>
                      <a:pt x="671" y="611"/>
                    </a:lnTo>
                    <a:lnTo>
                      <a:pt x="1322" y="448"/>
                    </a:lnTo>
                    <a:lnTo>
                      <a:pt x="2013" y="306"/>
                    </a:lnTo>
                    <a:lnTo>
                      <a:pt x="2704" y="204"/>
                    </a:lnTo>
                    <a:lnTo>
                      <a:pt x="3395" y="164"/>
                    </a:lnTo>
                    <a:lnTo>
                      <a:pt x="4106" y="143"/>
                    </a:lnTo>
                    <a:lnTo>
                      <a:pt x="4818" y="164"/>
                    </a:lnTo>
                    <a:lnTo>
                      <a:pt x="5529" y="204"/>
                    </a:lnTo>
                    <a:lnTo>
                      <a:pt x="6240" y="285"/>
                    </a:lnTo>
                    <a:lnTo>
                      <a:pt x="6931" y="387"/>
                    </a:lnTo>
                    <a:lnTo>
                      <a:pt x="7602" y="509"/>
                    </a:lnTo>
                    <a:lnTo>
                      <a:pt x="8273" y="672"/>
                    </a:lnTo>
                    <a:lnTo>
                      <a:pt x="8903" y="855"/>
                    </a:lnTo>
                    <a:lnTo>
                      <a:pt x="9492" y="1038"/>
                    </a:lnTo>
                    <a:lnTo>
                      <a:pt x="10062" y="1261"/>
                    </a:lnTo>
                    <a:lnTo>
                      <a:pt x="10590" y="1485"/>
                    </a:lnTo>
                    <a:lnTo>
                      <a:pt x="10651" y="1383"/>
                    </a:lnTo>
                    <a:lnTo>
                      <a:pt x="10122" y="1139"/>
                    </a:lnTo>
                    <a:lnTo>
                      <a:pt x="9553" y="916"/>
                    </a:lnTo>
                    <a:lnTo>
                      <a:pt x="8944" y="733"/>
                    </a:lnTo>
                    <a:lnTo>
                      <a:pt x="8293" y="550"/>
                    </a:lnTo>
                    <a:lnTo>
                      <a:pt x="7643" y="387"/>
                    </a:lnTo>
                    <a:lnTo>
                      <a:pt x="6952" y="265"/>
                    </a:lnTo>
                    <a:lnTo>
                      <a:pt x="6261" y="143"/>
                    </a:lnTo>
                    <a:lnTo>
                      <a:pt x="5549" y="82"/>
                    </a:lnTo>
                    <a:lnTo>
                      <a:pt x="4818" y="21"/>
                    </a:lnTo>
                    <a:lnTo>
                      <a:pt x="410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5"/>
              <p:cNvSpPr/>
              <p:nvPr/>
            </p:nvSpPr>
            <p:spPr>
              <a:xfrm>
                <a:off x="4436157" y="3733273"/>
                <a:ext cx="408653" cy="211826"/>
              </a:xfrm>
              <a:custGeom>
                <a:avLst/>
                <a:gdLst/>
                <a:ahLst/>
                <a:cxnLst/>
                <a:rect l="l" t="t" r="r" b="b"/>
                <a:pathLst>
                  <a:path w="7765" h="4025" extrusionOk="0">
                    <a:moveTo>
                      <a:pt x="285" y="0"/>
                    </a:moveTo>
                    <a:lnTo>
                      <a:pt x="183" y="508"/>
                    </a:lnTo>
                    <a:lnTo>
                      <a:pt x="102" y="1037"/>
                    </a:lnTo>
                    <a:lnTo>
                      <a:pt x="41" y="1647"/>
                    </a:lnTo>
                    <a:lnTo>
                      <a:pt x="20" y="1972"/>
                    </a:lnTo>
                    <a:lnTo>
                      <a:pt x="0" y="2277"/>
                    </a:lnTo>
                    <a:lnTo>
                      <a:pt x="20" y="2561"/>
                    </a:lnTo>
                    <a:lnTo>
                      <a:pt x="41" y="2846"/>
                    </a:lnTo>
                    <a:lnTo>
                      <a:pt x="81" y="3069"/>
                    </a:lnTo>
                    <a:lnTo>
                      <a:pt x="163" y="3273"/>
                    </a:lnTo>
                    <a:lnTo>
                      <a:pt x="203" y="3333"/>
                    </a:lnTo>
                    <a:lnTo>
                      <a:pt x="244" y="3415"/>
                    </a:lnTo>
                    <a:lnTo>
                      <a:pt x="305" y="3455"/>
                    </a:lnTo>
                    <a:lnTo>
                      <a:pt x="386" y="3496"/>
                    </a:lnTo>
                    <a:lnTo>
                      <a:pt x="569" y="3516"/>
                    </a:lnTo>
                    <a:lnTo>
                      <a:pt x="1118" y="3516"/>
                    </a:lnTo>
                    <a:lnTo>
                      <a:pt x="1443" y="3476"/>
                    </a:lnTo>
                    <a:lnTo>
                      <a:pt x="2256" y="3374"/>
                    </a:lnTo>
                    <a:lnTo>
                      <a:pt x="3130" y="3232"/>
                    </a:lnTo>
                    <a:lnTo>
                      <a:pt x="4004" y="3130"/>
                    </a:lnTo>
                    <a:lnTo>
                      <a:pt x="4431" y="3069"/>
                    </a:lnTo>
                    <a:lnTo>
                      <a:pt x="4837" y="3049"/>
                    </a:lnTo>
                    <a:lnTo>
                      <a:pt x="5203" y="3049"/>
                    </a:lnTo>
                    <a:lnTo>
                      <a:pt x="5549" y="3069"/>
                    </a:lnTo>
                    <a:lnTo>
                      <a:pt x="5833" y="3110"/>
                    </a:lnTo>
                    <a:lnTo>
                      <a:pt x="5955" y="3151"/>
                    </a:lnTo>
                    <a:lnTo>
                      <a:pt x="6057" y="3191"/>
                    </a:lnTo>
                    <a:lnTo>
                      <a:pt x="6443" y="3415"/>
                    </a:lnTo>
                    <a:lnTo>
                      <a:pt x="6789" y="3638"/>
                    </a:lnTo>
                    <a:lnTo>
                      <a:pt x="7093" y="3821"/>
                    </a:lnTo>
                    <a:lnTo>
                      <a:pt x="7337" y="3964"/>
                    </a:lnTo>
                    <a:lnTo>
                      <a:pt x="7459" y="4004"/>
                    </a:lnTo>
                    <a:lnTo>
                      <a:pt x="7541" y="4025"/>
                    </a:lnTo>
                    <a:lnTo>
                      <a:pt x="7622" y="4004"/>
                    </a:lnTo>
                    <a:lnTo>
                      <a:pt x="7683" y="3943"/>
                    </a:lnTo>
                    <a:lnTo>
                      <a:pt x="7724" y="3862"/>
                    </a:lnTo>
                    <a:lnTo>
                      <a:pt x="7744" y="3740"/>
                    </a:lnTo>
                    <a:lnTo>
                      <a:pt x="7764" y="3557"/>
                    </a:lnTo>
                    <a:lnTo>
                      <a:pt x="7744" y="3333"/>
                    </a:lnTo>
                    <a:lnTo>
                      <a:pt x="7724" y="3090"/>
                    </a:lnTo>
                    <a:lnTo>
                      <a:pt x="7642" y="2846"/>
                    </a:lnTo>
                    <a:lnTo>
                      <a:pt x="7561" y="2622"/>
                    </a:lnTo>
                    <a:lnTo>
                      <a:pt x="7459" y="2378"/>
                    </a:lnTo>
                    <a:lnTo>
                      <a:pt x="7317" y="2155"/>
                    </a:lnTo>
                    <a:lnTo>
                      <a:pt x="7154" y="1951"/>
                    </a:lnTo>
                    <a:lnTo>
                      <a:pt x="6992" y="1728"/>
                    </a:lnTo>
                    <a:lnTo>
                      <a:pt x="6809" y="1545"/>
                    </a:lnTo>
                    <a:lnTo>
                      <a:pt x="6606" y="1342"/>
                    </a:lnTo>
                    <a:lnTo>
                      <a:pt x="6382" y="1179"/>
                    </a:lnTo>
                    <a:lnTo>
                      <a:pt x="6159" y="1016"/>
                    </a:lnTo>
                    <a:lnTo>
                      <a:pt x="5915" y="854"/>
                    </a:lnTo>
                    <a:lnTo>
                      <a:pt x="5671" y="732"/>
                    </a:lnTo>
                    <a:lnTo>
                      <a:pt x="5427" y="610"/>
                    </a:lnTo>
                    <a:lnTo>
                      <a:pt x="5163" y="508"/>
                    </a:lnTo>
                    <a:lnTo>
                      <a:pt x="4919" y="427"/>
                    </a:lnTo>
                    <a:lnTo>
                      <a:pt x="4634" y="366"/>
                    </a:lnTo>
                    <a:lnTo>
                      <a:pt x="4329" y="305"/>
                    </a:lnTo>
                    <a:lnTo>
                      <a:pt x="3618" y="203"/>
                    </a:lnTo>
                    <a:lnTo>
                      <a:pt x="2846" y="122"/>
                    </a:lnTo>
                    <a:lnTo>
                      <a:pt x="2094" y="81"/>
                    </a:lnTo>
                    <a:lnTo>
                      <a:pt x="813" y="21"/>
                    </a:lnTo>
                    <a:lnTo>
                      <a:pt x="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5"/>
              <p:cNvSpPr/>
              <p:nvPr/>
            </p:nvSpPr>
            <p:spPr>
              <a:xfrm>
                <a:off x="4448946" y="3871263"/>
                <a:ext cx="424704" cy="192564"/>
              </a:xfrm>
              <a:custGeom>
                <a:avLst/>
                <a:gdLst/>
                <a:ahLst/>
                <a:cxnLst/>
                <a:rect l="l" t="t" r="r" b="b"/>
                <a:pathLst>
                  <a:path w="8070" h="3659" extrusionOk="0">
                    <a:moveTo>
                      <a:pt x="4249" y="0"/>
                    </a:moveTo>
                    <a:lnTo>
                      <a:pt x="3842" y="20"/>
                    </a:lnTo>
                    <a:lnTo>
                      <a:pt x="3436" y="61"/>
                    </a:lnTo>
                    <a:lnTo>
                      <a:pt x="2989" y="102"/>
                    </a:lnTo>
                    <a:lnTo>
                      <a:pt x="2135" y="224"/>
                    </a:lnTo>
                    <a:lnTo>
                      <a:pt x="1322" y="366"/>
                    </a:lnTo>
                    <a:lnTo>
                      <a:pt x="672" y="508"/>
                    </a:lnTo>
                    <a:lnTo>
                      <a:pt x="42" y="630"/>
                    </a:lnTo>
                    <a:lnTo>
                      <a:pt x="1" y="935"/>
                    </a:lnTo>
                    <a:lnTo>
                      <a:pt x="1" y="1260"/>
                    </a:lnTo>
                    <a:lnTo>
                      <a:pt x="1" y="1626"/>
                    </a:lnTo>
                    <a:lnTo>
                      <a:pt x="21" y="1829"/>
                    </a:lnTo>
                    <a:lnTo>
                      <a:pt x="42" y="2012"/>
                    </a:lnTo>
                    <a:lnTo>
                      <a:pt x="82" y="2195"/>
                    </a:lnTo>
                    <a:lnTo>
                      <a:pt x="143" y="2378"/>
                    </a:lnTo>
                    <a:lnTo>
                      <a:pt x="204" y="2520"/>
                    </a:lnTo>
                    <a:lnTo>
                      <a:pt x="306" y="2642"/>
                    </a:lnTo>
                    <a:lnTo>
                      <a:pt x="407" y="2744"/>
                    </a:lnTo>
                    <a:lnTo>
                      <a:pt x="550" y="2825"/>
                    </a:lnTo>
                    <a:lnTo>
                      <a:pt x="712" y="2846"/>
                    </a:lnTo>
                    <a:lnTo>
                      <a:pt x="936" y="2866"/>
                    </a:lnTo>
                    <a:lnTo>
                      <a:pt x="1180" y="2866"/>
                    </a:lnTo>
                    <a:lnTo>
                      <a:pt x="1464" y="2846"/>
                    </a:lnTo>
                    <a:lnTo>
                      <a:pt x="2094" y="2785"/>
                    </a:lnTo>
                    <a:lnTo>
                      <a:pt x="2785" y="2703"/>
                    </a:lnTo>
                    <a:lnTo>
                      <a:pt x="3497" y="2642"/>
                    </a:lnTo>
                    <a:lnTo>
                      <a:pt x="3842" y="2622"/>
                    </a:lnTo>
                    <a:lnTo>
                      <a:pt x="4168" y="2622"/>
                    </a:lnTo>
                    <a:lnTo>
                      <a:pt x="4472" y="2642"/>
                    </a:lnTo>
                    <a:lnTo>
                      <a:pt x="4757" y="2683"/>
                    </a:lnTo>
                    <a:lnTo>
                      <a:pt x="5021" y="2724"/>
                    </a:lnTo>
                    <a:lnTo>
                      <a:pt x="5245" y="2825"/>
                    </a:lnTo>
                    <a:lnTo>
                      <a:pt x="5672" y="3029"/>
                    </a:lnTo>
                    <a:lnTo>
                      <a:pt x="6139" y="3252"/>
                    </a:lnTo>
                    <a:lnTo>
                      <a:pt x="6627" y="3455"/>
                    </a:lnTo>
                    <a:lnTo>
                      <a:pt x="6850" y="3537"/>
                    </a:lnTo>
                    <a:lnTo>
                      <a:pt x="7094" y="3598"/>
                    </a:lnTo>
                    <a:lnTo>
                      <a:pt x="7298" y="3659"/>
                    </a:lnTo>
                    <a:lnTo>
                      <a:pt x="7663" y="3659"/>
                    </a:lnTo>
                    <a:lnTo>
                      <a:pt x="7806" y="3598"/>
                    </a:lnTo>
                    <a:lnTo>
                      <a:pt x="7887" y="3577"/>
                    </a:lnTo>
                    <a:lnTo>
                      <a:pt x="7928" y="3516"/>
                    </a:lnTo>
                    <a:lnTo>
                      <a:pt x="7968" y="3476"/>
                    </a:lnTo>
                    <a:lnTo>
                      <a:pt x="8009" y="3394"/>
                    </a:lnTo>
                    <a:lnTo>
                      <a:pt x="8050" y="3313"/>
                    </a:lnTo>
                    <a:lnTo>
                      <a:pt x="8050" y="3232"/>
                    </a:lnTo>
                    <a:lnTo>
                      <a:pt x="8070" y="3008"/>
                    </a:lnTo>
                    <a:lnTo>
                      <a:pt x="8029" y="2764"/>
                    </a:lnTo>
                    <a:lnTo>
                      <a:pt x="7968" y="2520"/>
                    </a:lnTo>
                    <a:lnTo>
                      <a:pt x="7867" y="2277"/>
                    </a:lnTo>
                    <a:lnTo>
                      <a:pt x="7765" y="2053"/>
                    </a:lnTo>
                    <a:lnTo>
                      <a:pt x="7623" y="1829"/>
                    </a:lnTo>
                    <a:lnTo>
                      <a:pt x="7481" y="1606"/>
                    </a:lnTo>
                    <a:lnTo>
                      <a:pt x="7298" y="1403"/>
                    </a:lnTo>
                    <a:lnTo>
                      <a:pt x="7115" y="1199"/>
                    </a:lnTo>
                    <a:lnTo>
                      <a:pt x="6911" y="1016"/>
                    </a:lnTo>
                    <a:lnTo>
                      <a:pt x="6688" y="833"/>
                    </a:lnTo>
                    <a:lnTo>
                      <a:pt x="6464" y="671"/>
                    </a:lnTo>
                    <a:lnTo>
                      <a:pt x="6220" y="529"/>
                    </a:lnTo>
                    <a:lnTo>
                      <a:pt x="5976" y="386"/>
                    </a:lnTo>
                    <a:lnTo>
                      <a:pt x="5733" y="285"/>
                    </a:lnTo>
                    <a:lnTo>
                      <a:pt x="5489" y="183"/>
                    </a:lnTo>
                    <a:lnTo>
                      <a:pt x="5224" y="102"/>
                    </a:lnTo>
                    <a:lnTo>
                      <a:pt x="4940" y="41"/>
                    </a:lnTo>
                    <a:lnTo>
                      <a:pt x="4615" y="20"/>
                    </a:lnTo>
                    <a:lnTo>
                      <a:pt x="4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5"/>
              <p:cNvSpPr/>
              <p:nvPr/>
            </p:nvSpPr>
            <p:spPr>
              <a:xfrm>
                <a:off x="3140773" y="3372772"/>
                <a:ext cx="419336" cy="737048"/>
              </a:xfrm>
              <a:custGeom>
                <a:avLst/>
                <a:gdLst/>
                <a:ahLst/>
                <a:cxnLst/>
                <a:rect l="l" t="t" r="r" b="b"/>
                <a:pathLst>
                  <a:path w="7968" h="14005" extrusionOk="0">
                    <a:moveTo>
                      <a:pt x="2602" y="1"/>
                    </a:moveTo>
                    <a:lnTo>
                      <a:pt x="2155" y="1525"/>
                    </a:lnTo>
                    <a:lnTo>
                      <a:pt x="1728" y="3151"/>
                    </a:lnTo>
                    <a:lnTo>
                      <a:pt x="1240" y="5123"/>
                    </a:lnTo>
                    <a:lnTo>
                      <a:pt x="976" y="6200"/>
                    </a:lnTo>
                    <a:lnTo>
                      <a:pt x="752" y="7277"/>
                    </a:lnTo>
                    <a:lnTo>
                      <a:pt x="529" y="8354"/>
                    </a:lnTo>
                    <a:lnTo>
                      <a:pt x="326" y="9431"/>
                    </a:lnTo>
                    <a:lnTo>
                      <a:pt x="163" y="10448"/>
                    </a:lnTo>
                    <a:lnTo>
                      <a:pt x="61" y="11383"/>
                    </a:lnTo>
                    <a:lnTo>
                      <a:pt x="21" y="11830"/>
                    </a:lnTo>
                    <a:lnTo>
                      <a:pt x="0" y="12257"/>
                    </a:lnTo>
                    <a:lnTo>
                      <a:pt x="0" y="12643"/>
                    </a:lnTo>
                    <a:lnTo>
                      <a:pt x="0" y="13009"/>
                    </a:lnTo>
                    <a:lnTo>
                      <a:pt x="21" y="13131"/>
                    </a:lnTo>
                    <a:lnTo>
                      <a:pt x="82" y="13253"/>
                    </a:lnTo>
                    <a:lnTo>
                      <a:pt x="163" y="13354"/>
                    </a:lnTo>
                    <a:lnTo>
                      <a:pt x="265" y="13456"/>
                    </a:lnTo>
                    <a:lnTo>
                      <a:pt x="407" y="13537"/>
                    </a:lnTo>
                    <a:lnTo>
                      <a:pt x="569" y="13618"/>
                    </a:lnTo>
                    <a:lnTo>
                      <a:pt x="752" y="13700"/>
                    </a:lnTo>
                    <a:lnTo>
                      <a:pt x="956" y="13761"/>
                    </a:lnTo>
                    <a:lnTo>
                      <a:pt x="1423" y="13862"/>
                    </a:lnTo>
                    <a:lnTo>
                      <a:pt x="1952" y="13923"/>
                    </a:lnTo>
                    <a:lnTo>
                      <a:pt x="2521" y="13964"/>
                    </a:lnTo>
                    <a:lnTo>
                      <a:pt x="3130" y="14005"/>
                    </a:lnTo>
                    <a:lnTo>
                      <a:pt x="4391" y="14005"/>
                    </a:lnTo>
                    <a:lnTo>
                      <a:pt x="5651" y="13964"/>
                    </a:lnTo>
                    <a:lnTo>
                      <a:pt x="7622" y="13842"/>
                    </a:lnTo>
                    <a:lnTo>
                      <a:pt x="7704" y="13842"/>
                    </a:lnTo>
                    <a:lnTo>
                      <a:pt x="7765" y="13801"/>
                    </a:lnTo>
                    <a:lnTo>
                      <a:pt x="7826" y="13761"/>
                    </a:lnTo>
                    <a:lnTo>
                      <a:pt x="7866" y="13700"/>
                    </a:lnTo>
                    <a:lnTo>
                      <a:pt x="7907" y="13618"/>
                    </a:lnTo>
                    <a:lnTo>
                      <a:pt x="7947" y="13517"/>
                    </a:lnTo>
                    <a:lnTo>
                      <a:pt x="7968" y="13293"/>
                    </a:lnTo>
                    <a:lnTo>
                      <a:pt x="7947" y="13009"/>
                    </a:lnTo>
                    <a:lnTo>
                      <a:pt x="7907" y="12663"/>
                    </a:lnTo>
                    <a:lnTo>
                      <a:pt x="7826" y="12297"/>
                    </a:lnTo>
                    <a:lnTo>
                      <a:pt x="7724" y="11870"/>
                    </a:lnTo>
                    <a:lnTo>
                      <a:pt x="7582" y="11403"/>
                    </a:lnTo>
                    <a:lnTo>
                      <a:pt x="7419" y="10915"/>
                    </a:lnTo>
                    <a:lnTo>
                      <a:pt x="7033" y="9838"/>
                    </a:lnTo>
                    <a:lnTo>
                      <a:pt x="6565" y="8679"/>
                    </a:lnTo>
                    <a:lnTo>
                      <a:pt x="6057" y="7460"/>
                    </a:lnTo>
                    <a:lnTo>
                      <a:pt x="5529" y="6240"/>
                    </a:lnTo>
                    <a:lnTo>
                      <a:pt x="4980" y="5041"/>
                    </a:lnTo>
                    <a:lnTo>
                      <a:pt x="3943" y="2806"/>
                    </a:lnTo>
                    <a:lnTo>
                      <a:pt x="3090" y="1037"/>
                    </a:lnTo>
                    <a:lnTo>
                      <a:pt x="26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5"/>
              <p:cNvSpPr/>
              <p:nvPr/>
            </p:nvSpPr>
            <p:spPr>
              <a:xfrm>
                <a:off x="3202821" y="3385613"/>
                <a:ext cx="100571" cy="349815"/>
              </a:xfrm>
              <a:custGeom>
                <a:avLst/>
                <a:gdLst/>
                <a:ahLst/>
                <a:cxnLst/>
                <a:rect l="l" t="t" r="r" b="b"/>
                <a:pathLst>
                  <a:path w="1911" h="6647" extrusionOk="0">
                    <a:moveTo>
                      <a:pt x="1809" y="1"/>
                    </a:moveTo>
                    <a:lnTo>
                      <a:pt x="1626" y="244"/>
                    </a:lnTo>
                    <a:lnTo>
                      <a:pt x="1464" y="468"/>
                    </a:lnTo>
                    <a:lnTo>
                      <a:pt x="1281" y="753"/>
                    </a:lnTo>
                    <a:lnTo>
                      <a:pt x="1077" y="1098"/>
                    </a:lnTo>
                    <a:lnTo>
                      <a:pt x="895" y="1464"/>
                    </a:lnTo>
                    <a:lnTo>
                      <a:pt x="834" y="1667"/>
                    </a:lnTo>
                    <a:lnTo>
                      <a:pt x="752" y="1850"/>
                    </a:lnTo>
                    <a:lnTo>
                      <a:pt x="712" y="2053"/>
                    </a:lnTo>
                    <a:lnTo>
                      <a:pt x="671" y="2257"/>
                    </a:lnTo>
                    <a:lnTo>
                      <a:pt x="651" y="2521"/>
                    </a:lnTo>
                    <a:lnTo>
                      <a:pt x="590" y="2826"/>
                    </a:lnTo>
                    <a:lnTo>
                      <a:pt x="407" y="3578"/>
                    </a:lnTo>
                    <a:lnTo>
                      <a:pt x="203" y="4553"/>
                    </a:lnTo>
                    <a:lnTo>
                      <a:pt x="102" y="5021"/>
                    </a:lnTo>
                    <a:lnTo>
                      <a:pt x="41" y="5468"/>
                    </a:lnTo>
                    <a:lnTo>
                      <a:pt x="0" y="5874"/>
                    </a:lnTo>
                    <a:lnTo>
                      <a:pt x="0" y="6220"/>
                    </a:lnTo>
                    <a:lnTo>
                      <a:pt x="41" y="6362"/>
                    </a:lnTo>
                    <a:lnTo>
                      <a:pt x="61" y="6484"/>
                    </a:lnTo>
                    <a:lnTo>
                      <a:pt x="122" y="6586"/>
                    </a:lnTo>
                    <a:lnTo>
                      <a:pt x="183" y="6647"/>
                    </a:lnTo>
                    <a:lnTo>
                      <a:pt x="264" y="6545"/>
                    </a:lnTo>
                    <a:lnTo>
                      <a:pt x="203" y="6484"/>
                    </a:lnTo>
                    <a:lnTo>
                      <a:pt x="163" y="6403"/>
                    </a:lnTo>
                    <a:lnTo>
                      <a:pt x="143" y="6281"/>
                    </a:lnTo>
                    <a:lnTo>
                      <a:pt x="143" y="6139"/>
                    </a:lnTo>
                    <a:lnTo>
                      <a:pt x="143" y="5793"/>
                    </a:lnTo>
                    <a:lnTo>
                      <a:pt x="183" y="5407"/>
                    </a:lnTo>
                    <a:lnTo>
                      <a:pt x="264" y="4960"/>
                    </a:lnTo>
                    <a:lnTo>
                      <a:pt x="346" y="4492"/>
                    </a:lnTo>
                    <a:lnTo>
                      <a:pt x="549" y="3598"/>
                    </a:lnTo>
                    <a:lnTo>
                      <a:pt x="712" y="2846"/>
                    </a:lnTo>
                    <a:lnTo>
                      <a:pt x="773" y="2521"/>
                    </a:lnTo>
                    <a:lnTo>
                      <a:pt x="813" y="2257"/>
                    </a:lnTo>
                    <a:lnTo>
                      <a:pt x="834" y="2074"/>
                    </a:lnTo>
                    <a:lnTo>
                      <a:pt x="895" y="1891"/>
                    </a:lnTo>
                    <a:lnTo>
                      <a:pt x="956" y="1708"/>
                    </a:lnTo>
                    <a:lnTo>
                      <a:pt x="1037" y="1505"/>
                    </a:lnTo>
                    <a:lnTo>
                      <a:pt x="1199" y="1139"/>
                    </a:lnTo>
                    <a:lnTo>
                      <a:pt x="1403" y="814"/>
                    </a:lnTo>
                    <a:lnTo>
                      <a:pt x="1586" y="529"/>
                    </a:lnTo>
                    <a:lnTo>
                      <a:pt x="1748" y="305"/>
                    </a:lnTo>
                    <a:lnTo>
                      <a:pt x="1911" y="102"/>
                    </a:lnTo>
                    <a:lnTo>
                      <a:pt x="18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5"/>
              <p:cNvSpPr/>
              <p:nvPr/>
            </p:nvSpPr>
            <p:spPr>
              <a:xfrm>
                <a:off x="1898859" y="2690347"/>
                <a:ext cx="266400" cy="138042"/>
              </a:xfrm>
              <a:custGeom>
                <a:avLst/>
                <a:gdLst/>
                <a:ahLst/>
                <a:cxnLst/>
                <a:rect l="l" t="t" r="r" b="b"/>
                <a:pathLst>
                  <a:path w="5062" h="2623" extrusionOk="0">
                    <a:moveTo>
                      <a:pt x="4940" y="0"/>
                    </a:moveTo>
                    <a:lnTo>
                      <a:pt x="4899" y="183"/>
                    </a:lnTo>
                    <a:lnTo>
                      <a:pt x="4838" y="366"/>
                    </a:lnTo>
                    <a:lnTo>
                      <a:pt x="4757" y="529"/>
                    </a:lnTo>
                    <a:lnTo>
                      <a:pt x="4655" y="691"/>
                    </a:lnTo>
                    <a:lnTo>
                      <a:pt x="4554" y="834"/>
                    </a:lnTo>
                    <a:lnTo>
                      <a:pt x="4432" y="956"/>
                    </a:lnTo>
                    <a:lnTo>
                      <a:pt x="4290" y="1078"/>
                    </a:lnTo>
                    <a:lnTo>
                      <a:pt x="4147" y="1179"/>
                    </a:lnTo>
                    <a:lnTo>
                      <a:pt x="3964" y="1281"/>
                    </a:lnTo>
                    <a:lnTo>
                      <a:pt x="3781" y="1362"/>
                    </a:lnTo>
                    <a:lnTo>
                      <a:pt x="3578" y="1423"/>
                    </a:lnTo>
                    <a:lnTo>
                      <a:pt x="3375" y="1484"/>
                    </a:lnTo>
                    <a:lnTo>
                      <a:pt x="3131" y="1525"/>
                    </a:lnTo>
                    <a:lnTo>
                      <a:pt x="2887" y="1565"/>
                    </a:lnTo>
                    <a:lnTo>
                      <a:pt x="2623" y="1565"/>
                    </a:lnTo>
                    <a:lnTo>
                      <a:pt x="2359" y="1586"/>
                    </a:lnTo>
                    <a:lnTo>
                      <a:pt x="2216" y="1586"/>
                    </a:lnTo>
                    <a:lnTo>
                      <a:pt x="2054" y="1626"/>
                    </a:lnTo>
                    <a:lnTo>
                      <a:pt x="1688" y="1728"/>
                    </a:lnTo>
                    <a:lnTo>
                      <a:pt x="1322" y="1870"/>
                    </a:lnTo>
                    <a:lnTo>
                      <a:pt x="936" y="2033"/>
                    </a:lnTo>
                    <a:lnTo>
                      <a:pt x="286" y="2358"/>
                    </a:lnTo>
                    <a:lnTo>
                      <a:pt x="1" y="2500"/>
                    </a:lnTo>
                    <a:lnTo>
                      <a:pt x="62" y="2622"/>
                    </a:lnTo>
                    <a:lnTo>
                      <a:pt x="326" y="2480"/>
                    </a:lnTo>
                    <a:lnTo>
                      <a:pt x="956" y="2175"/>
                    </a:lnTo>
                    <a:lnTo>
                      <a:pt x="1342" y="1992"/>
                    </a:lnTo>
                    <a:lnTo>
                      <a:pt x="1708" y="1850"/>
                    </a:lnTo>
                    <a:lnTo>
                      <a:pt x="2054" y="1748"/>
                    </a:lnTo>
                    <a:lnTo>
                      <a:pt x="2216" y="1728"/>
                    </a:lnTo>
                    <a:lnTo>
                      <a:pt x="2359" y="1708"/>
                    </a:lnTo>
                    <a:lnTo>
                      <a:pt x="2643" y="1708"/>
                    </a:lnTo>
                    <a:lnTo>
                      <a:pt x="2907" y="1687"/>
                    </a:lnTo>
                    <a:lnTo>
                      <a:pt x="3172" y="1647"/>
                    </a:lnTo>
                    <a:lnTo>
                      <a:pt x="3416" y="1606"/>
                    </a:lnTo>
                    <a:lnTo>
                      <a:pt x="3639" y="1545"/>
                    </a:lnTo>
                    <a:lnTo>
                      <a:pt x="3863" y="1464"/>
                    </a:lnTo>
                    <a:lnTo>
                      <a:pt x="4046" y="1382"/>
                    </a:lnTo>
                    <a:lnTo>
                      <a:pt x="4229" y="1281"/>
                    </a:lnTo>
                    <a:lnTo>
                      <a:pt x="4391" y="1179"/>
                    </a:lnTo>
                    <a:lnTo>
                      <a:pt x="4533" y="1057"/>
                    </a:lnTo>
                    <a:lnTo>
                      <a:pt x="4655" y="915"/>
                    </a:lnTo>
                    <a:lnTo>
                      <a:pt x="4777" y="752"/>
                    </a:lnTo>
                    <a:lnTo>
                      <a:pt x="4879" y="590"/>
                    </a:lnTo>
                    <a:lnTo>
                      <a:pt x="4960" y="407"/>
                    </a:lnTo>
                    <a:lnTo>
                      <a:pt x="5021" y="224"/>
                    </a:lnTo>
                    <a:lnTo>
                      <a:pt x="5062" y="21"/>
                    </a:lnTo>
                    <a:lnTo>
                      <a:pt x="494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5"/>
              <p:cNvSpPr/>
              <p:nvPr/>
            </p:nvSpPr>
            <p:spPr>
              <a:xfrm>
                <a:off x="1874282" y="2679664"/>
                <a:ext cx="226825" cy="124096"/>
              </a:xfrm>
              <a:custGeom>
                <a:avLst/>
                <a:gdLst/>
                <a:ahLst/>
                <a:cxnLst/>
                <a:rect l="l" t="t" r="r" b="b"/>
                <a:pathLst>
                  <a:path w="4310" h="2358" extrusionOk="0">
                    <a:moveTo>
                      <a:pt x="4187" y="0"/>
                    </a:moveTo>
                    <a:lnTo>
                      <a:pt x="4066" y="183"/>
                    </a:lnTo>
                    <a:lnTo>
                      <a:pt x="3964" y="305"/>
                    </a:lnTo>
                    <a:lnTo>
                      <a:pt x="3842" y="386"/>
                    </a:lnTo>
                    <a:lnTo>
                      <a:pt x="3720" y="447"/>
                    </a:lnTo>
                    <a:lnTo>
                      <a:pt x="3598" y="468"/>
                    </a:lnTo>
                    <a:lnTo>
                      <a:pt x="3476" y="488"/>
                    </a:lnTo>
                    <a:lnTo>
                      <a:pt x="3151" y="468"/>
                    </a:lnTo>
                    <a:lnTo>
                      <a:pt x="2927" y="447"/>
                    </a:lnTo>
                    <a:lnTo>
                      <a:pt x="2663" y="427"/>
                    </a:lnTo>
                    <a:lnTo>
                      <a:pt x="2358" y="447"/>
                    </a:lnTo>
                    <a:lnTo>
                      <a:pt x="2033" y="508"/>
                    </a:lnTo>
                    <a:lnTo>
                      <a:pt x="1830" y="589"/>
                    </a:lnTo>
                    <a:lnTo>
                      <a:pt x="1627" y="671"/>
                    </a:lnTo>
                    <a:lnTo>
                      <a:pt x="1423" y="793"/>
                    </a:lnTo>
                    <a:lnTo>
                      <a:pt x="1240" y="915"/>
                    </a:lnTo>
                    <a:lnTo>
                      <a:pt x="1057" y="1057"/>
                    </a:lnTo>
                    <a:lnTo>
                      <a:pt x="895" y="1199"/>
                    </a:lnTo>
                    <a:lnTo>
                      <a:pt x="590" y="1504"/>
                    </a:lnTo>
                    <a:lnTo>
                      <a:pt x="366" y="1789"/>
                    </a:lnTo>
                    <a:lnTo>
                      <a:pt x="163" y="2033"/>
                    </a:lnTo>
                    <a:lnTo>
                      <a:pt x="1" y="2297"/>
                    </a:lnTo>
                    <a:lnTo>
                      <a:pt x="122" y="2358"/>
                    </a:lnTo>
                    <a:lnTo>
                      <a:pt x="265" y="2134"/>
                    </a:lnTo>
                    <a:lnTo>
                      <a:pt x="448" y="1890"/>
                    </a:lnTo>
                    <a:lnTo>
                      <a:pt x="692" y="1606"/>
                    </a:lnTo>
                    <a:lnTo>
                      <a:pt x="976" y="1321"/>
                    </a:lnTo>
                    <a:lnTo>
                      <a:pt x="1139" y="1179"/>
                    </a:lnTo>
                    <a:lnTo>
                      <a:pt x="1301" y="1037"/>
                    </a:lnTo>
                    <a:lnTo>
                      <a:pt x="1484" y="915"/>
                    </a:lnTo>
                    <a:lnTo>
                      <a:pt x="1667" y="793"/>
                    </a:lnTo>
                    <a:lnTo>
                      <a:pt x="1870" y="711"/>
                    </a:lnTo>
                    <a:lnTo>
                      <a:pt x="2074" y="650"/>
                    </a:lnTo>
                    <a:lnTo>
                      <a:pt x="2379" y="589"/>
                    </a:lnTo>
                    <a:lnTo>
                      <a:pt x="2663" y="569"/>
                    </a:lnTo>
                    <a:lnTo>
                      <a:pt x="2907" y="569"/>
                    </a:lnTo>
                    <a:lnTo>
                      <a:pt x="3151" y="589"/>
                    </a:lnTo>
                    <a:lnTo>
                      <a:pt x="3476" y="610"/>
                    </a:lnTo>
                    <a:lnTo>
                      <a:pt x="3618" y="610"/>
                    </a:lnTo>
                    <a:lnTo>
                      <a:pt x="3761" y="569"/>
                    </a:lnTo>
                    <a:lnTo>
                      <a:pt x="3903" y="508"/>
                    </a:lnTo>
                    <a:lnTo>
                      <a:pt x="4045" y="407"/>
                    </a:lnTo>
                    <a:lnTo>
                      <a:pt x="4167" y="264"/>
                    </a:lnTo>
                    <a:lnTo>
                      <a:pt x="4309" y="61"/>
                    </a:lnTo>
                    <a:lnTo>
                      <a:pt x="418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5"/>
              <p:cNvSpPr/>
              <p:nvPr/>
            </p:nvSpPr>
            <p:spPr>
              <a:xfrm>
                <a:off x="1889281" y="2858283"/>
                <a:ext cx="21419" cy="100571"/>
              </a:xfrm>
              <a:custGeom>
                <a:avLst/>
                <a:gdLst/>
                <a:ahLst/>
                <a:cxnLst/>
                <a:rect l="l" t="t" r="r" b="b"/>
                <a:pathLst>
                  <a:path w="407" h="1911" extrusionOk="0">
                    <a:moveTo>
                      <a:pt x="61" y="0"/>
                    </a:moveTo>
                    <a:lnTo>
                      <a:pt x="20" y="102"/>
                    </a:lnTo>
                    <a:lnTo>
                      <a:pt x="0" y="224"/>
                    </a:lnTo>
                    <a:lnTo>
                      <a:pt x="0" y="488"/>
                    </a:lnTo>
                    <a:lnTo>
                      <a:pt x="20" y="813"/>
                    </a:lnTo>
                    <a:lnTo>
                      <a:pt x="81" y="1118"/>
                    </a:lnTo>
                    <a:lnTo>
                      <a:pt x="203" y="1667"/>
                    </a:lnTo>
                    <a:lnTo>
                      <a:pt x="285" y="1911"/>
                    </a:lnTo>
                    <a:lnTo>
                      <a:pt x="407" y="1870"/>
                    </a:lnTo>
                    <a:lnTo>
                      <a:pt x="346" y="1647"/>
                    </a:lnTo>
                    <a:lnTo>
                      <a:pt x="224" y="1118"/>
                    </a:lnTo>
                    <a:lnTo>
                      <a:pt x="163" y="813"/>
                    </a:lnTo>
                    <a:lnTo>
                      <a:pt x="122" y="529"/>
                    </a:lnTo>
                    <a:lnTo>
                      <a:pt x="142" y="265"/>
                    </a:lnTo>
                    <a:lnTo>
                      <a:pt x="142" y="143"/>
                    </a:lnTo>
                    <a:lnTo>
                      <a:pt x="183" y="61"/>
                    </a:lnTo>
                    <a:lnTo>
                      <a:pt x="6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5"/>
              <p:cNvSpPr/>
              <p:nvPr/>
            </p:nvSpPr>
            <p:spPr>
              <a:xfrm>
                <a:off x="2169525" y="2793024"/>
                <a:ext cx="32103" cy="58890"/>
              </a:xfrm>
              <a:custGeom>
                <a:avLst/>
                <a:gdLst/>
                <a:ahLst/>
                <a:cxnLst/>
                <a:rect l="l" t="t" r="r" b="b"/>
                <a:pathLst>
                  <a:path w="610" h="1119" extrusionOk="0">
                    <a:moveTo>
                      <a:pt x="82" y="0"/>
                    </a:moveTo>
                    <a:lnTo>
                      <a:pt x="0" y="102"/>
                    </a:lnTo>
                    <a:lnTo>
                      <a:pt x="41" y="163"/>
                    </a:lnTo>
                    <a:lnTo>
                      <a:pt x="183" y="326"/>
                    </a:lnTo>
                    <a:lnTo>
                      <a:pt x="264" y="468"/>
                    </a:lnTo>
                    <a:lnTo>
                      <a:pt x="346" y="651"/>
                    </a:lnTo>
                    <a:lnTo>
                      <a:pt x="407" y="854"/>
                    </a:lnTo>
                    <a:lnTo>
                      <a:pt x="468" y="1118"/>
                    </a:lnTo>
                    <a:lnTo>
                      <a:pt x="610" y="1078"/>
                    </a:lnTo>
                    <a:lnTo>
                      <a:pt x="529" y="813"/>
                    </a:lnTo>
                    <a:lnTo>
                      <a:pt x="447" y="590"/>
                    </a:lnTo>
                    <a:lnTo>
                      <a:pt x="366" y="407"/>
                    </a:lnTo>
                    <a:lnTo>
                      <a:pt x="285" y="244"/>
                    </a:lnTo>
                    <a:lnTo>
                      <a:pt x="142" y="61"/>
                    </a:lnTo>
                    <a:lnTo>
                      <a:pt x="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5"/>
              <p:cNvSpPr/>
              <p:nvPr/>
            </p:nvSpPr>
            <p:spPr>
              <a:xfrm>
                <a:off x="4542044" y="3837002"/>
                <a:ext cx="38523" cy="64258"/>
              </a:xfrm>
              <a:custGeom>
                <a:avLst/>
                <a:gdLst/>
                <a:ahLst/>
                <a:cxnLst/>
                <a:rect l="l" t="t" r="r" b="b"/>
                <a:pathLst>
                  <a:path w="732" h="1221" extrusionOk="0">
                    <a:moveTo>
                      <a:pt x="122" y="1"/>
                    </a:moveTo>
                    <a:lnTo>
                      <a:pt x="0" y="62"/>
                    </a:lnTo>
                    <a:lnTo>
                      <a:pt x="366" y="692"/>
                    </a:lnTo>
                    <a:lnTo>
                      <a:pt x="529" y="997"/>
                    </a:lnTo>
                    <a:lnTo>
                      <a:pt x="610" y="1220"/>
                    </a:lnTo>
                    <a:lnTo>
                      <a:pt x="732" y="1180"/>
                    </a:lnTo>
                    <a:lnTo>
                      <a:pt x="691" y="1058"/>
                    </a:lnTo>
                    <a:lnTo>
                      <a:pt x="610" y="895"/>
                    </a:lnTo>
                    <a:lnTo>
                      <a:pt x="407" y="509"/>
                    </a:lnTo>
                    <a:lnTo>
                      <a:pt x="122" y="1"/>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5"/>
              <p:cNvSpPr/>
              <p:nvPr/>
            </p:nvSpPr>
            <p:spPr>
              <a:xfrm>
                <a:off x="4605145" y="3832739"/>
                <a:ext cx="31050" cy="70626"/>
              </a:xfrm>
              <a:custGeom>
                <a:avLst/>
                <a:gdLst/>
                <a:ahLst/>
                <a:cxnLst/>
                <a:rect l="l" t="t" r="r" b="b"/>
                <a:pathLst>
                  <a:path w="590" h="1342" extrusionOk="0">
                    <a:moveTo>
                      <a:pt x="122" y="0"/>
                    </a:moveTo>
                    <a:lnTo>
                      <a:pt x="0" y="82"/>
                    </a:lnTo>
                    <a:lnTo>
                      <a:pt x="82" y="224"/>
                    </a:lnTo>
                    <a:lnTo>
                      <a:pt x="244" y="549"/>
                    </a:lnTo>
                    <a:lnTo>
                      <a:pt x="326" y="752"/>
                    </a:lnTo>
                    <a:lnTo>
                      <a:pt x="407" y="956"/>
                    </a:lnTo>
                    <a:lnTo>
                      <a:pt x="448" y="1159"/>
                    </a:lnTo>
                    <a:lnTo>
                      <a:pt x="448" y="1322"/>
                    </a:lnTo>
                    <a:lnTo>
                      <a:pt x="569" y="1342"/>
                    </a:lnTo>
                    <a:lnTo>
                      <a:pt x="590" y="1261"/>
                    </a:lnTo>
                    <a:lnTo>
                      <a:pt x="569" y="1159"/>
                    </a:lnTo>
                    <a:lnTo>
                      <a:pt x="529" y="935"/>
                    </a:lnTo>
                    <a:lnTo>
                      <a:pt x="468" y="732"/>
                    </a:lnTo>
                    <a:lnTo>
                      <a:pt x="387" y="509"/>
                    </a:lnTo>
                    <a:lnTo>
                      <a:pt x="204" y="163"/>
                    </a:lnTo>
                    <a:lnTo>
                      <a:pt x="122"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5"/>
              <p:cNvSpPr/>
              <p:nvPr/>
            </p:nvSpPr>
            <p:spPr>
              <a:xfrm>
                <a:off x="4559148" y="3961099"/>
                <a:ext cx="38576" cy="64206"/>
              </a:xfrm>
              <a:custGeom>
                <a:avLst/>
                <a:gdLst/>
                <a:ahLst/>
                <a:cxnLst/>
                <a:rect l="l" t="t" r="r" b="b"/>
                <a:pathLst>
                  <a:path w="733" h="1220" extrusionOk="0">
                    <a:moveTo>
                      <a:pt x="102" y="0"/>
                    </a:moveTo>
                    <a:lnTo>
                      <a:pt x="0" y="61"/>
                    </a:lnTo>
                    <a:lnTo>
                      <a:pt x="346" y="691"/>
                    </a:lnTo>
                    <a:lnTo>
                      <a:pt x="509" y="1017"/>
                    </a:lnTo>
                    <a:lnTo>
                      <a:pt x="610" y="1220"/>
                    </a:lnTo>
                    <a:lnTo>
                      <a:pt x="732" y="1179"/>
                    </a:lnTo>
                    <a:lnTo>
                      <a:pt x="691" y="1057"/>
                    </a:lnTo>
                    <a:lnTo>
                      <a:pt x="610" y="915"/>
                    </a:lnTo>
                    <a:lnTo>
                      <a:pt x="407" y="529"/>
                    </a:lnTo>
                    <a:lnTo>
                      <a:pt x="102"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5"/>
              <p:cNvSpPr/>
              <p:nvPr/>
            </p:nvSpPr>
            <p:spPr>
              <a:xfrm>
                <a:off x="4622249" y="3957888"/>
                <a:ext cx="31103" cy="70626"/>
              </a:xfrm>
              <a:custGeom>
                <a:avLst/>
                <a:gdLst/>
                <a:ahLst/>
                <a:cxnLst/>
                <a:rect l="l" t="t" r="r" b="b"/>
                <a:pathLst>
                  <a:path w="591" h="1342" extrusionOk="0">
                    <a:moveTo>
                      <a:pt x="102" y="0"/>
                    </a:moveTo>
                    <a:lnTo>
                      <a:pt x="1" y="61"/>
                    </a:lnTo>
                    <a:lnTo>
                      <a:pt x="82" y="204"/>
                    </a:lnTo>
                    <a:lnTo>
                      <a:pt x="244" y="529"/>
                    </a:lnTo>
                    <a:lnTo>
                      <a:pt x="326" y="732"/>
                    </a:lnTo>
                    <a:lnTo>
                      <a:pt x="407" y="935"/>
                    </a:lnTo>
                    <a:lnTo>
                      <a:pt x="448" y="1139"/>
                    </a:lnTo>
                    <a:lnTo>
                      <a:pt x="448" y="1322"/>
                    </a:lnTo>
                    <a:lnTo>
                      <a:pt x="570" y="1342"/>
                    </a:lnTo>
                    <a:lnTo>
                      <a:pt x="590" y="1240"/>
                    </a:lnTo>
                    <a:lnTo>
                      <a:pt x="570" y="1139"/>
                    </a:lnTo>
                    <a:lnTo>
                      <a:pt x="529" y="935"/>
                    </a:lnTo>
                    <a:lnTo>
                      <a:pt x="468" y="712"/>
                    </a:lnTo>
                    <a:lnTo>
                      <a:pt x="387" y="509"/>
                    </a:lnTo>
                    <a:lnTo>
                      <a:pt x="204" y="163"/>
                    </a:lnTo>
                    <a:lnTo>
                      <a:pt x="102"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p:cNvSpPr/>
              <p:nvPr/>
            </p:nvSpPr>
            <p:spPr>
              <a:xfrm>
                <a:off x="3239187" y="3753587"/>
                <a:ext cx="1211959" cy="155146"/>
              </a:xfrm>
              <a:custGeom>
                <a:avLst/>
                <a:gdLst/>
                <a:ahLst/>
                <a:cxnLst/>
                <a:rect l="l" t="t" r="r" b="b"/>
                <a:pathLst>
                  <a:path w="23029" h="2948" extrusionOk="0">
                    <a:moveTo>
                      <a:pt x="102" y="0"/>
                    </a:moveTo>
                    <a:lnTo>
                      <a:pt x="0" y="82"/>
                    </a:lnTo>
                    <a:lnTo>
                      <a:pt x="82" y="143"/>
                    </a:lnTo>
                    <a:lnTo>
                      <a:pt x="265" y="285"/>
                    </a:lnTo>
                    <a:lnTo>
                      <a:pt x="630" y="468"/>
                    </a:lnTo>
                    <a:lnTo>
                      <a:pt x="874" y="590"/>
                    </a:lnTo>
                    <a:lnTo>
                      <a:pt x="1159" y="712"/>
                    </a:lnTo>
                    <a:lnTo>
                      <a:pt x="1504" y="834"/>
                    </a:lnTo>
                    <a:lnTo>
                      <a:pt x="1911" y="976"/>
                    </a:lnTo>
                    <a:lnTo>
                      <a:pt x="2378" y="1118"/>
                    </a:lnTo>
                    <a:lnTo>
                      <a:pt x="2907" y="1261"/>
                    </a:lnTo>
                    <a:lnTo>
                      <a:pt x="3496" y="1403"/>
                    </a:lnTo>
                    <a:lnTo>
                      <a:pt x="4167" y="1545"/>
                    </a:lnTo>
                    <a:lnTo>
                      <a:pt x="4899" y="1687"/>
                    </a:lnTo>
                    <a:lnTo>
                      <a:pt x="5732" y="1830"/>
                    </a:lnTo>
                    <a:lnTo>
                      <a:pt x="6809" y="1972"/>
                    </a:lnTo>
                    <a:lnTo>
                      <a:pt x="8008" y="2114"/>
                    </a:lnTo>
                    <a:lnTo>
                      <a:pt x="9309" y="2236"/>
                    </a:lnTo>
                    <a:lnTo>
                      <a:pt x="10671" y="2358"/>
                    </a:lnTo>
                    <a:lnTo>
                      <a:pt x="12094" y="2460"/>
                    </a:lnTo>
                    <a:lnTo>
                      <a:pt x="13537" y="2541"/>
                    </a:lnTo>
                    <a:lnTo>
                      <a:pt x="16342" y="2704"/>
                    </a:lnTo>
                    <a:lnTo>
                      <a:pt x="18923" y="2805"/>
                    </a:lnTo>
                    <a:lnTo>
                      <a:pt x="21037" y="2887"/>
                    </a:lnTo>
                    <a:lnTo>
                      <a:pt x="23029" y="2947"/>
                    </a:lnTo>
                    <a:lnTo>
                      <a:pt x="23029" y="2805"/>
                    </a:lnTo>
                    <a:lnTo>
                      <a:pt x="21037" y="2744"/>
                    </a:lnTo>
                    <a:lnTo>
                      <a:pt x="18923" y="2683"/>
                    </a:lnTo>
                    <a:lnTo>
                      <a:pt x="16362" y="2561"/>
                    </a:lnTo>
                    <a:lnTo>
                      <a:pt x="13537" y="2419"/>
                    </a:lnTo>
                    <a:lnTo>
                      <a:pt x="12114" y="2317"/>
                    </a:lnTo>
                    <a:lnTo>
                      <a:pt x="10691" y="2216"/>
                    </a:lnTo>
                    <a:lnTo>
                      <a:pt x="9329" y="2114"/>
                    </a:lnTo>
                    <a:lnTo>
                      <a:pt x="8029" y="1992"/>
                    </a:lnTo>
                    <a:lnTo>
                      <a:pt x="6830" y="1850"/>
                    </a:lnTo>
                    <a:lnTo>
                      <a:pt x="5752" y="1708"/>
                    </a:lnTo>
                    <a:lnTo>
                      <a:pt x="4939" y="1565"/>
                    </a:lnTo>
                    <a:lnTo>
                      <a:pt x="4208" y="1423"/>
                    </a:lnTo>
                    <a:lnTo>
                      <a:pt x="3537" y="1281"/>
                    </a:lnTo>
                    <a:lnTo>
                      <a:pt x="2947" y="1139"/>
                    </a:lnTo>
                    <a:lnTo>
                      <a:pt x="2419" y="996"/>
                    </a:lnTo>
                    <a:lnTo>
                      <a:pt x="1972" y="854"/>
                    </a:lnTo>
                    <a:lnTo>
                      <a:pt x="1565" y="712"/>
                    </a:lnTo>
                    <a:lnTo>
                      <a:pt x="1220" y="590"/>
                    </a:lnTo>
                    <a:lnTo>
                      <a:pt x="691" y="346"/>
                    </a:lnTo>
                    <a:lnTo>
                      <a:pt x="346" y="163"/>
                    </a:lnTo>
                    <a:lnTo>
                      <a:pt x="163" y="41"/>
                    </a:lnTo>
                    <a:lnTo>
                      <a:pt x="10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5"/>
              <p:cNvSpPr/>
              <p:nvPr/>
            </p:nvSpPr>
            <p:spPr>
              <a:xfrm>
                <a:off x="1899964" y="3472239"/>
                <a:ext cx="410810" cy="34313"/>
              </a:xfrm>
              <a:custGeom>
                <a:avLst/>
                <a:gdLst/>
                <a:ahLst/>
                <a:cxnLst/>
                <a:rect l="l" t="t" r="r" b="b"/>
                <a:pathLst>
                  <a:path w="7806" h="652" extrusionOk="0">
                    <a:moveTo>
                      <a:pt x="3618" y="1"/>
                    </a:moveTo>
                    <a:lnTo>
                      <a:pt x="2988" y="21"/>
                    </a:lnTo>
                    <a:lnTo>
                      <a:pt x="1830" y="62"/>
                    </a:lnTo>
                    <a:lnTo>
                      <a:pt x="895" y="123"/>
                    </a:lnTo>
                    <a:lnTo>
                      <a:pt x="0" y="204"/>
                    </a:lnTo>
                    <a:lnTo>
                      <a:pt x="21" y="346"/>
                    </a:lnTo>
                    <a:lnTo>
                      <a:pt x="895" y="265"/>
                    </a:lnTo>
                    <a:lnTo>
                      <a:pt x="1830" y="184"/>
                    </a:lnTo>
                    <a:lnTo>
                      <a:pt x="2988" y="143"/>
                    </a:lnTo>
                    <a:lnTo>
                      <a:pt x="4228" y="143"/>
                    </a:lnTo>
                    <a:lnTo>
                      <a:pt x="4878" y="163"/>
                    </a:lnTo>
                    <a:lnTo>
                      <a:pt x="5508" y="204"/>
                    </a:lnTo>
                    <a:lnTo>
                      <a:pt x="6138" y="265"/>
                    </a:lnTo>
                    <a:lnTo>
                      <a:pt x="6728" y="367"/>
                    </a:lnTo>
                    <a:lnTo>
                      <a:pt x="7277" y="489"/>
                    </a:lnTo>
                    <a:lnTo>
                      <a:pt x="7521" y="570"/>
                    </a:lnTo>
                    <a:lnTo>
                      <a:pt x="7764" y="651"/>
                    </a:lnTo>
                    <a:lnTo>
                      <a:pt x="7805" y="529"/>
                    </a:lnTo>
                    <a:lnTo>
                      <a:pt x="7561" y="448"/>
                    </a:lnTo>
                    <a:lnTo>
                      <a:pt x="7317" y="367"/>
                    </a:lnTo>
                    <a:lnTo>
                      <a:pt x="6748" y="245"/>
                    </a:lnTo>
                    <a:lnTo>
                      <a:pt x="6159" y="143"/>
                    </a:lnTo>
                    <a:lnTo>
                      <a:pt x="5529" y="82"/>
                    </a:lnTo>
                    <a:lnTo>
                      <a:pt x="4899" y="42"/>
                    </a:lnTo>
                    <a:lnTo>
                      <a:pt x="424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5"/>
              <p:cNvSpPr/>
              <p:nvPr/>
            </p:nvSpPr>
            <p:spPr>
              <a:xfrm>
                <a:off x="2339565" y="3241203"/>
                <a:ext cx="209721" cy="211878"/>
              </a:xfrm>
              <a:custGeom>
                <a:avLst/>
                <a:gdLst/>
                <a:ahLst/>
                <a:cxnLst/>
                <a:rect l="l" t="t" r="r" b="b"/>
                <a:pathLst>
                  <a:path w="3985" h="4026" extrusionOk="0">
                    <a:moveTo>
                      <a:pt x="3903" y="1"/>
                    </a:moveTo>
                    <a:lnTo>
                      <a:pt x="3761" y="82"/>
                    </a:lnTo>
                    <a:lnTo>
                      <a:pt x="3416" y="306"/>
                    </a:lnTo>
                    <a:lnTo>
                      <a:pt x="2887" y="671"/>
                    </a:lnTo>
                    <a:lnTo>
                      <a:pt x="2582" y="895"/>
                    </a:lnTo>
                    <a:lnTo>
                      <a:pt x="2257" y="1139"/>
                    </a:lnTo>
                    <a:lnTo>
                      <a:pt x="1932" y="1423"/>
                    </a:lnTo>
                    <a:lnTo>
                      <a:pt x="1607" y="1728"/>
                    </a:lnTo>
                    <a:lnTo>
                      <a:pt x="1281" y="2053"/>
                    </a:lnTo>
                    <a:lnTo>
                      <a:pt x="977" y="2399"/>
                    </a:lnTo>
                    <a:lnTo>
                      <a:pt x="672" y="2765"/>
                    </a:lnTo>
                    <a:lnTo>
                      <a:pt x="407" y="3151"/>
                    </a:lnTo>
                    <a:lnTo>
                      <a:pt x="184" y="3558"/>
                    </a:lnTo>
                    <a:lnTo>
                      <a:pt x="82" y="3781"/>
                    </a:lnTo>
                    <a:lnTo>
                      <a:pt x="1" y="3984"/>
                    </a:lnTo>
                    <a:lnTo>
                      <a:pt x="123" y="4025"/>
                    </a:lnTo>
                    <a:lnTo>
                      <a:pt x="204" y="3822"/>
                    </a:lnTo>
                    <a:lnTo>
                      <a:pt x="306" y="3619"/>
                    </a:lnTo>
                    <a:lnTo>
                      <a:pt x="529" y="3212"/>
                    </a:lnTo>
                    <a:lnTo>
                      <a:pt x="794" y="2846"/>
                    </a:lnTo>
                    <a:lnTo>
                      <a:pt x="1078" y="2480"/>
                    </a:lnTo>
                    <a:lnTo>
                      <a:pt x="1383" y="2135"/>
                    </a:lnTo>
                    <a:lnTo>
                      <a:pt x="1708" y="1810"/>
                    </a:lnTo>
                    <a:lnTo>
                      <a:pt x="2033" y="1505"/>
                    </a:lnTo>
                    <a:lnTo>
                      <a:pt x="2359" y="1240"/>
                    </a:lnTo>
                    <a:lnTo>
                      <a:pt x="2663" y="997"/>
                    </a:lnTo>
                    <a:lnTo>
                      <a:pt x="2968" y="773"/>
                    </a:lnTo>
                    <a:lnTo>
                      <a:pt x="3476" y="427"/>
                    </a:lnTo>
                    <a:lnTo>
                      <a:pt x="3842" y="204"/>
                    </a:lnTo>
                    <a:lnTo>
                      <a:pt x="3985" y="123"/>
                    </a:lnTo>
                    <a:lnTo>
                      <a:pt x="390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p:cNvSpPr/>
              <p:nvPr/>
            </p:nvSpPr>
            <p:spPr>
              <a:xfrm>
                <a:off x="2283990" y="3531077"/>
                <a:ext cx="182933" cy="488909"/>
              </a:xfrm>
              <a:custGeom>
                <a:avLst/>
                <a:gdLst/>
                <a:ahLst/>
                <a:cxnLst/>
                <a:rect l="l" t="t" r="r" b="b"/>
                <a:pathLst>
                  <a:path w="3476" h="9290" extrusionOk="0">
                    <a:moveTo>
                      <a:pt x="142" y="1"/>
                    </a:moveTo>
                    <a:lnTo>
                      <a:pt x="0" y="41"/>
                    </a:lnTo>
                    <a:lnTo>
                      <a:pt x="508" y="1484"/>
                    </a:lnTo>
                    <a:lnTo>
                      <a:pt x="1626" y="4635"/>
                    </a:lnTo>
                    <a:lnTo>
                      <a:pt x="2581" y="7297"/>
                    </a:lnTo>
                    <a:lnTo>
                      <a:pt x="3110" y="8680"/>
                    </a:lnTo>
                    <a:lnTo>
                      <a:pt x="3272" y="9005"/>
                    </a:lnTo>
                    <a:lnTo>
                      <a:pt x="3354" y="9188"/>
                    </a:lnTo>
                    <a:lnTo>
                      <a:pt x="3415" y="9269"/>
                    </a:lnTo>
                    <a:lnTo>
                      <a:pt x="3435" y="9289"/>
                    </a:lnTo>
                    <a:lnTo>
                      <a:pt x="3435" y="9188"/>
                    </a:lnTo>
                    <a:lnTo>
                      <a:pt x="3476" y="9167"/>
                    </a:lnTo>
                    <a:lnTo>
                      <a:pt x="3435" y="9066"/>
                    </a:lnTo>
                    <a:lnTo>
                      <a:pt x="3333" y="8862"/>
                    </a:lnTo>
                    <a:lnTo>
                      <a:pt x="3049" y="8151"/>
                    </a:lnTo>
                    <a:lnTo>
                      <a:pt x="2195" y="5834"/>
                    </a:lnTo>
                    <a:lnTo>
                      <a:pt x="1159" y="2907"/>
                    </a:lnTo>
                    <a:lnTo>
                      <a:pt x="14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5"/>
              <p:cNvSpPr/>
              <p:nvPr/>
            </p:nvSpPr>
            <p:spPr>
              <a:xfrm>
                <a:off x="2353512" y="3489396"/>
                <a:ext cx="190406" cy="507066"/>
              </a:xfrm>
              <a:custGeom>
                <a:avLst/>
                <a:gdLst/>
                <a:ahLst/>
                <a:cxnLst/>
                <a:rect l="l" t="t" r="r" b="b"/>
                <a:pathLst>
                  <a:path w="3618" h="9635" extrusionOk="0">
                    <a:moveTo>
                      <a:pt x="122" y="0"/>
                    </a:moveTo>
                    <a:lnTo>
                      <a:pt x="0" y="41"/>
                    </a:lnTo>
                    <a:lnTo>
                      <a:pt x="1606" y="4451"/>
                    </a:lnTo>
                    <a:lnTo>
                      <a:pt x="3476" y="9634"/>
                    </a:lnTo>
                    <a:lnTo>
                      <a:pt x="3618" y="9593"/>
                    </a:lnTo>
                    <a:lnTo>
                      <a:pt x="1728" y="4411"/>
                    </a:lnTo>
                    <a:lnTo>
                      <a:pt x="12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5"/>
              <p:cNvSpPr/>
              <p:nvPr/>
            </p:nvSpPr>
            <p:spPr>
              <a:xfrm>
                <a:off x="892350" y="3615597"/>
                <a:ext cx="2357554" cy="759520"/>
              </a:xfrm>
              <a:custGeom>
                <a:avLst/>
                <a:gdLst/>
                <a:ahLst/>
                <a:cxnLst/>
                <a:rect l="l" t="t" r="r" b="b"/>
                <a:pathLst>
                  <a:path w="44797" h="14432" extrusionOk="0">
                    <a:moveTo>
                      <a:pt x="28110" y="0"/>
                    </a:moveTo>
                    <a:lnTo>
                      <a:pt x="27520" y="21"/>
                    </a:lnTo>
                    <a:lnTo>
                      <a:pt x="26951" y="41"/>
                    </a:lnTo>
                    <a:lnTo>
                      <a:pt x="26382" y="82"/>
                    </a:lnTo>
                    <a:lnTo>
                      <a:pt x="25833" y="143"/>
                    </a:lnTo>
                    <a:lnTo>
                      <a:pt x="25284" y="224"/>
                    </a:lnTo>
                    <a:lnTo>
                      <a:pt x="24756" y="305"/>
                    </a:lnTo>
                    <a:lnTo>
                      <a:pt x="24228" y="407"/>
                    </a:lnTo>
                    <a:lnTo>
                      <a:pt x="23699" y="529"/>
                    </a:lnTo>
                    <a:lnTo>
                      <a:pt x="23191" y="651"/>
                    </a:lnTo>
                    <a:lnTo>
                      <a:pt x="22703" y="773"/>
                    </a:lnTo>
                    <a:lnTo>
                      <a:pt x="21728" y="1078"/>
                    </a:lnTo>
                    <a:lnTo>
                      <a:pt x="20772" y="1423"/>
                    </a:lnTo>
                    <a:lnTo>
                      <a:pt x="19858" y="1789"/>
                    </a:lnTo>
                    <a:lnTo>
                      <a:pt x="18963" y="2175"/>
                    </a:lnTo>
                    <a:lnTo>
                      <a:pt x="18110" y="2582"/>
                    </a:lnTo>
                    <a:lnTo>
                      <a:pt x="17256" y="3009"/>
                    </a:lnTo>
                    <a:lnTo>
                      <a:pt x="16443" y="3435"/>
                    </a:lnTo>
                    <a:lnTo>
                      <a:pt x="14837" y="4289"/>
                    </a:lnTo>
                    <a:lnTo>
                      <a:pt x="13293" y="5122"/>
                    </a:lnTo>
                    <a:lnTo>
                      <a:pt x="12541" y="5509"/>
                    </a:lnTo>
                    <a:lnTo>
                      <a:pt x="11789" y="5874"/>
                    </a:lnTo>
                    <a:lnTo>
                      <a:pt x="11037" y="6200"/>
                    </a:lnTo>
                    <a:lnTo>
                      <a:pt x="10305" y="6504"/>
                    </a:lnTo>
                    <a:lnTo>
                      <a:pt x="9573" y="6769"/>
                    </a:lnTo>
                    <a:lnTo>
                      <a:pt x="8821" y="6972"/>
                    </a:lnTo>
                    <a:lnTo>
                      <a:pt x="8455" y="7053"/>
                    </a:lnTo>
                    <a:lnTo>
                      <a:pt x="8069" y="7135"/>
                    </a:lnTo>
                    <a:lnTo>
                      <a:pt x="7703" y="7195"/>
                    </a:lnTo>
                    <a:lnTo>
                      <a:pt x="7337" y="7236"/>
                    </a:lnTo>
                    <a:lnTo>
                      <a:pt x="6951" y="7256"/>
                    </a:lnTo>
                    <a:lnTo>
                      <a:pt x="6565" y="7277"/>
                    </a:lnTo>
                    <a:lnTo>
                      <a:pt x="6199" y="7277"/>
                    </a:lnTo>
                    <a:lnTo>
                      <a:pt x="5813" y="7256"/>
                    </a:lnTo>
                    <a:lnTo>
                      <a:pt x="5427" y="7195"/>
                    </a:lnTo>
                    <a:lnTo>
                      <a:pt x="5020" y="7155"/>
                    </a:lnTo>
                    <a:lnTo>
                      <a:pt x="4634" y="7074"/>
                    </a:lnTo>
                    <a:lnTo>
                      <a:pt x="4228" y="6972"/>
                    </a:lnTo>
                    <a:lnTo>
                      <a:pt x="3842" y="6850"/>
                    </a:lnTo>
                    <a:lnTo>
                      <a:pt x="3435" y="6708"/>
                    </a:lnTo>
                    <a:lnTo>
                      <a:pt x="3008" y="6525"/>
                    </a:lnTo>
                    <a:lnTo>
                      <a:pt x="2602" y="6342"/>
                    </a:lnTo>
                    <a:lnTo>
                      <a:pt x="2175" y="6139"/>
                    </a:lnTo>
                    <a:lnTo>
                      <a:pt x="1748" y="5895"/>
                    </a:lnTo>
                    <a:lnTo>
                      <a:pt x="1321" y="5630"/>
                    </a:lnTo>
                    <a:lnTo>
                      <a:pt x="894" y="5346"/>
                    </a:lnTo>
                    <a:lnTo>
                      <a:pt x="793" y="5610"/>
                    </a:lnTo>
                    <a:lnTo>
                      <a:pt x="671" y="5915"/>
                    </a:lnTo>
                    <a:lnTo>
                      <a:pt x="549" y="6342"/>
                    </a:lnTo>
                    <a:lnTo>
                      <a:pt x="407" y="6830"/>
                    </a:lnTo>
                    <a:lnTo>
                      <a:pt x="264" y="7419"/>
                    </a:lnTo>
                    <a:lnTo>
                      <a:pt x="163" y="8049"/>
                    </a:lnTo>
                    <a:lnTo>
                      <a:pt x="61" y="8740"/>
                    </a:lnTo>
                    <a:lnTo>
                      <a:pt x="20" y="9106"/>
                    </a:lnTo>
                    <a:lnTo>
                      <a:pt x="0" y="9472"/>
                    </a:lnTo>
                    <a:lnTo>
                      <a:pt x="0" y="9838"/>
                    </a:lnTo>
                    <a:lnTo>
                      <a:pt x="0" y="10224"/>
                    </a:lnTo>
                    <a:lnTo>
                      <a:pt x="41" y="10590"/>
                    </a:lnTo>
                    <a:lnTo>
                      <a:pt x="81" y="10976"/>
                    </a:lnTo>
                    <a:lnTo>
                      <a:pt x="142" y="11342"/>
                    </a:lnTo>
                    <a:lnTo>
                      <a:pt x="224" y="11728"/>
                    </a:lnTo>
                    <a:lnTo>
                      <a:pt x="325" y="12094"/>
                    </a:lnTo>
                    <a:lnTo>
                      <a:pt x="447" y="12460"/>
                    </a:lnTo>
                    <a:lnTo>
                      <a:pt x="590" y="12805"/>
                    </a:lnTo>
                    <a:lnTo>
                      <a:pt x="772" y="13171"/>
                    </a:lnTo>
                    <a:lnTo>
                      <a:pt x="996" y="13496"/>
                    </a:lnTo>
                    <a:lnTo>
                      <a:pt x="1220" y="13821"/>
                    </a:lnTo>
                    <a:lnTo>
                      <a:pt x="1504" y="14126"/>
                    </a:lnTo>
                    <a:lnTo>
                      <a:pt x="1809" y="14431"/>
                    </a:lnTo>
                    <a:lnTo>
                      <a:pt x="44797" y="14431"/>
                    </a:lnTo>
                    <a:lnTo>
                      <a:pt x="44756" y="14269"/>
                    </a:lnTo>
                    <a:lnTo>
                      <a:pt x="44593" y="13801"/>
                    </a:lnTo>
                    <a:lnTo>
                      <a:pt x="44329" y="13090"/>
                    </a:lnTo>
                    <a:lnTo>
                      <a:pt x="43963" y="12155"/>
                    </a:lnTo>
                    <a:lnTo>
                      <a:pt x="43719" y="11626"/>
                    </a:lnTo>
                    <a:lnTo>
                      <a:pt x="43455" y="11057"/>
                    </a:lnTo>
                    <a:lnTo>
                      <a:pt x="43171" y="10468"/>
                    </a:lnTo>
                    <a:lnTo>
                      <a:pt x="42825" y="9838"/>
                    </a:lnTo>
                    <a:lnTo>
                      <a:pt x="42459" y="9187"/>
                    </a:lnTo>
                    <a:lnTo>
                      <a:pt x="42073" y="8537"/>
                    </a:lnTo>
                    <a:lnTo>
                      <a:pt x="41646" y="7846"/>
                    </a:lnTo>
                    <a:lnTo>
                      <a:pt x="41158" y="7175"/>
                    </a:lnTo>
                    <a:lnTo>
                      <a:pt x="40671" y="6504"/>
                    </a:lnTo>
                    <a:lnTo>
                      <a:pt x="40122" y="5834"/>
                    </a:lnTo>
                    <a:lnTo>
                      <a:pt x="39532" y="5163"/>
                    </a:lnTo>
                    <a:lnTo>
                      <a:pt x="38923" y="4513"/>
                    </a:lnTo>
                    <a:lnTo>
                      <a:pt x="38252" y="3903"/>
                    </a:lnTo>
                    <a:lnTo>
                      <a:pt x="37906" y="3598"/>
                    </a:lnTo>
                    <a:lnTo>
                      <a:pt x="37540" y="3293"/>
                    </a:lnTo>
                    <a:lnTo>
                      <a:pt x="37175" y="3009"/>
                    </a:lnTo>
                    <a:lnTo>
                      <a:pt x="36809" y="2744"/>
                    </a:lnTo>
                    <a:lnTo>
                      <a:pt x="36423" y="2480"/>
                    </a:lnTo>
                    <a:lnTo>
                      <a:pt x="36016" y="2216"/>
                    </a:lnTo>
                    <a:lnTo>
                      <a:pt x="35610" y="1972"/>
                    </a:lnTo>
                    <a:lnTo>
                      <a:pt x="35183" y="1728"/>
                    </a:lnTo>
                    <a:lnTo>
                      <a:pt x="34756" y="1504"/>
                    </a:lnTo>
                    <a:lnTo>
                      <a:pt x="34309" y="1301"/>
                    </a:lnTo>
                    <a:lnTo>
                      <a:pt x="33862" y="1098"/>
                    </a:lnTo>
                    <a:lnTo>
                      <a:pt x="33394" y="915"/>
                    </a:lnTo>
                    <a:lnTo>
                      <a:pt x="32927" y="752"/>
                    </a:lnTo>
                    <a:lnTo>
                      <a:pt x="32439" y="590"/>
                    </a:lnTo>
                    <a:lnTo>
                      <a:pt x="31931" y="448"/>
                    </a:lnTo>
                    <a:lnTo>
                      <a:pt x="31423" y="326"/>
                    </a:lnTo>
                    <a:lnTo>
                      <a:pt x="30894" y="224"/>
                    </a:lnTo>
                    <a:lnTo>
                      <a:pt x="30366" y="143"/>
                    </a:lnTo>
                    <a:lnTo>
                      <a:pt x="29817" y="82"/>
                    </a:lnTo>
                    <a:lnTo>
                      <a:pt x="29248" y="41"/>
                    </a:lnTo>
                    <a:lnTo>
                      <a:pt x="286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5"/>
              <p:cNvSpPr/>
              <p:nvPr/>
            </p:nvSpPr>
            <p:spPr>
              <a:xfrm>
                <a:off x="3071252" y="3615597"/>
                <a:ext cx="2357554" cy="759520"/>
              </a:xfrm>
              <a:custGeom>
                <a:avLst/>
                <a:gdLst/>
                <a:ahLst/>
                <a:cxnLst/>
                <a:rect l="l" t="t" r="r" b="b"/>
                <a:pathLst>
                  <a:path w="44797" h="14432" extrusionOk="0">
                    <a:moveTo>
                      <a:pt x="16098" y="0"/>
                    </a:moveTo>
                    <a:lnTo>
                      <a:pt x="15529" y="41"/>
                    </a:lnTo>
                    <a:lnTo>
                      <a:pt x="14980" y="82"/>
                    </a:lnTo>
                    <a:lnTo>
                      <a:pt x="14431" y="143"/>
                    </a:lnTo>
                    <a:lnTo>
                      <a:pt x="13882" y="224"/>
                    </a:lnTo>
                    <a:lnTo>
                      <a:pt x="13374" y="326"/>
                    </a:lnTo>
                    <a:lnTo>
                      <a:pt x="12846" y="448"/>
                    </a:lnTo>
                    <a:lnTo>
                      <a:pt x="12358" y="590"/>
                    </a:lnTo>
                    <a:lnTo>
                      <a:pt x="11870" y="752"/>
                    </a:lnTo>
                    <a:lnTo>
                      <a:pt x="11382" y="915"/>
                    </a:lnTo>
                    <a:lnTo>
                      <a:pt x="10935" y="1098"/>
                    </a:lnTo>
                    <a:lnTo>
                      <a:pt x="10468" y="1301"/>
                    </a:lnTo>
                    <a:lnTo>
                      <a:pt x="10041" y="1504"/>
                    </a:lnTo>
                    <a:lnTo>
                      <a:pt x="9594" y="1728"/>
                    </a:lnTo>
                    <a:lnTo>
                      <a:pt x="9187" y="1972"/>
                    </a:lnTo>
                    <a:lnTo>
                      <a:pt x="8760" y="2216"/>
                    </a:lnTo>
                    <a:lnTo>
                      <a:pt x="8374" y="2480"/>
                    </a:lnTo>
                    <a:lnTo>
                      <a:pt x="7988" y="2744"/>
                    </a:lnTo>
                    <a:lnTo>
                      <a:pt x="7602" y="3009"/>
                    </a:lnTo>
                    <a:lnTo>
                      <a:pt x="7236" y="3293"/>
                    </a:lnTo>
                    <a:lnTo>
                      <a:pt x="6890" y="3598"/>
                    </a:lnTo>
                    <a:lnTo>
                      <a:pt x="6545" y="3903"/>
                    </a:lnTo>
                    <a:lnTo>
                      <a:pt x="5874" y="4513"/>
                    </a:lnTo>
                    <a:lnTo>
                      <a:pt x="5244" y="5163"/>
                    </a:lnTo>
                    <a:lnTo>
                      <a:pt x="4675" y="5834"/>
                    </a:lnTo>
                    <a:lnTo>
                      <a:pt x="4126" y="6504"/>
                    </a:lnTo>
                    <a:lnTo>
                      <a:pt x="3618" y="7175"/>
                    </a:lnTo>
                    <a:lnTo>
                      <a:pt x="3151" y="7846"/>
                    </a:lnTo>
                    <a:lnTo>
                      <a:pt x="2724" y="8537"/>
                    </a:lnTo>
                    <a:lnTo>
                      <a:pt x="2317" y="9187"/>
                    </a:lnTo>
                    <a:lnTo>
                      <a:pt x="1951" y="9838"/>
                    </a:lnTo>
                    <a:lnTo>
                      <a:pt x="1626" y="10468"/>
                    </a:lnTo>
                    <a:lnTo>
                      <a:pt x="1321" y="11057"/>
                    </a:lnTo>
                    <a:lnTo>
                      <a:pt x="1057" y="11626"/>
                    </a:lnTo>
                    <a:lnTo>
                      <a:pt x="834" y="12155"/>
                    </a:lnTo>
                    <a:lnTo>
                      <a:pt x="447" y="13090"/>
                    </a:lnTo>
                    <a:lnTo>
                      <a:pt x="183" y="13801"/>
                    </a:lnTo>
                    <a:lnTo>
                      <a:pt x="41" y="14269"/>
                    </a:lnTo>
                    <a:lnTo>
                      <a:pt x="0" y="14431"/>
                    </a:lnTo>
                    <a:lnTo>
                      <a:pt x="42988" y="14431"/>
                    </a:lnTo>
                    <a:lnTo>
                      <a:pt x="43293" y="14126"/>
                    </a:lnTo>
                    <a:lnTo>
                      <a:pt x="43557" y="13821"/>
                    </a:lnTo>
                    <a:lnTo>
                      <a:pt x="43801" y="13496"/>
                    </a:lnTo>
                    <a:lnTo>
                      <a:pt x="44004" y="13171"/>
                    </a:lnTo>
                    <a:lnTo>
                      <a:pt x="44187" y="12805"/>
                    </a:lnTo>
                    <a:lnTo>
                      <a:pt x="44350" y="12460"/>
                    </a:lnTo>
                    <a:lnTo>
                      <a:pt x="44471" y="12094"/>
                    </a:lnTo>
                    <a:lnTo>
                      <a:pt x="44573" y="11728"/>
                    </a:lnTo>
                    <a:lnTo>
                      <a:pt x="44654" y="11342"/>
                    </a:lnTo>
                    <a:lnTo>
                      <a:pt x="44715" y="10976"/>
                    </a:lnTo>
                    <a:lnTo>
                      <a:pt x="44756" y="10590"/>
                    </a:lnTo>
                    <a:lnTo>
                      <a:pt x="44776" y="10224"/>
                    </a:lnTo>
                    <a:lnTo>
                      <a:pt x="44797" y="9838"/>
                    </a:lnTo>
                    <a:lnTo>
                      <a:pt x="44776" y="9472"/>
                    </a:lnTo>
                    <a:lnTo>
                      <a:pt x="44756" y="9106"/>
                    </a:lnTo>
                    <a:lnTo>
                      <a:pt x="44736" y="8740"/>
                    </a:lnTo>
                    <a:lnTo>
                      <a:pt x="44634" y="8049"/>
                    </a:lnTo>
                    <a:lnTo>
                      <a:pt x="44512" y="7419"/>
                    </a:lnTo>
                    <a:lnTo>
                      <a:pt x="44370" y="6830"/>
                    </a:lnTo>
                    <a:lnTo>
                      <a:pt x="44248" y="6342"/>
                    </a:lnTo>
                    <a:lnTo>
                      <a:pt x="44106" y="5915"/>
                    </a:lnTo>
                    <a:lnTo>
                      <a:pt x="44004" y="5610"/>
                    </a:lnTo>
                    <a:lnTo>
                      <a:pt x="43902" y="5346"/>
                    </a:lnTo>
                    <a:lnTo>
                      <a:pt x="43455" y="5630"/>
                    </a:lnTo>
                    <a:lnTo>
                      <a:pt x="43028" y="5895"/>
                    </a:lnTo>
                    <a:lnTo>
                      <a:pt x="42602" y="6139"/>
                    </a:lnTo>
                    <a:lnTo>
                      <a:pt x="42195" y="6342"/>
                    </a:lnTo>
                    <a:lnTo>
                      <a:pt x="41768" y="6525"/>
                    </a:lnTo>
                    <a:lnTo>
                      <a:pt x="41362" y="6708"/>
                    </a:lnTo>
                    <a:lnTo>
                      <a:pt x="40955" y="6850"/>
                    </a:lnTo>
                    <a:lnTo>
                      <a:pt x="40549" y="6972"/>
                    </a:lnTo>
                    <a:lnTo>
                      <a:pt x="40163" y="7074"/>
                    </a:lnTo>
                    <a:lnTo>
                      <a:pt x="39756" y="7155"/>
                    </a:lnTo>
                    <a:lnTo>
                      <a:pt x="39370" y="7195"/>
                    </a:lnTo>
                    <a:lnTo>
                      <a:pt x="38984" y="7256"/>
                    </a:lnTo>
                    <a:lnTo>
                      <a:pt x="38598" y="7277"/>
                    </a:lnTo>
                    <a:lnTo>
                      <a:pt x="38211" y="7277"/>
                    </a:lnTo>
                    <a:lnTo>
                      <a:pt x="37846" y="7256"/>
                    </a:lnTo>
                    <a:lnTo>
                      <a:pt x="37459" y="7236"/>
                    </a:lnTo>
                    <a:lnTo>
                      <a:pt x="37093" y="7195"/>
                    </a:lnTo>
                    <a:lnTo>
                      <a:pt x="36707" y="7135"/>
                    </a:lnTo>
                    <a:lnTo>
                      <a:pt x="36341" y="7053"/>
                    </a:lnTo>
                    <a:lnTo>
                      <a:pt x="35955" y="6972"/>
                    </a:lnTo>
                    <a:lnTo>
                      <a:pt x="35224" y="6769"/>
                    </a:lnTo>
                    <a:lnTo>
                      <a:pt x="34492" y="6504"/>
                    </a:lnTo>
                    <a:lnTo>
                      <a:pt x="33740" y="6200"/>
                    </a:lnTo>
                    <a:lnTo>
                      <a:pt x="33008" y="5874"/>
                    </a:lnTo>
                    <a:lnTo>
                      <a:pt x="32256" y="5509"/>
                    </a:lnTo>
                    <a:lnTo>
                      <a:pt x="31484" y="5122"/>
                    </a:lnTo>
                    <a:lnTo>
                      <a:pt x="29939" y="4289"/>
                    </a:lnTo>
                    <a:lnTo>
                      <a:pt x="28354" y="3435"/>
                    </a:lnTo>
                    <a:lnTo>
                      <a:pt x="27520" y="3009"/>
                    </a:lnTo>
                    <a:lnTo>
                      <a:pt x="26687" y="2582"/>
                    </a:lnTo>
                    <a:lnTo>
                      <a:pt x="25813" y="2175"/>
                    </a:lnTo>
                    <a:lnTo>
                      <a:pt x="24919" y="1789"/>
                    </a:lnTo>
                    <a:lnTo>
                      <a:pt x="24004" y="1423"/>
                    </a:lnTo>
                    <a:lnTo>
                      <a:pt x="23069" y="1078"/>
                    </a:lnTo>
                    <a:lnTo>
                      <a:pt x="22094" y="773"/>
                    </a:lnTo>
                    <a:lnTo>
                      <a:pt x="21585" y="651"/>
                    </a:lnTo>
                    <a:lnTo>
                      <a:pt x="21077" y="529"/>
                    </a:lnTo>
                    <a:lnTo>
                      <a:pt x="20569" y="407"/>
                    </a:lnTo>
                    <a:lnTo>
                      <a:pt x="20041" y="305"/>
                    </a:lnTo>
                    <a:lnTo>
                      <a:pt x="19512" y="224"/>
                    </a:lnTo>
                    <a:lnTo>
                      <a:pt x="18964" y="143"/>
                    </a:lnTo>
                    <a:lnTo>
                      <a:pt x="18415" y="82"/>
                    </a:lnTo>
                    <a:lnTo>
                      <a:pt x="17846" y="41"/>
                    </a:lnTo>
                    <a:lnTo>
                      <a:pt x="17277" y="21"/>
                    </a:lnTo>
                    <a:lnTo>
                      <a:pt x="166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p:cNvSpPr/>
              <p:nvPr/>
            </p:nvSpPr>
            <p:spPr>
              <a:xfrm>
                <a:off x="987554" y="4375069"/>
                <a:ext cx="4380292" cy="228930"/>
              </a:xfrm>
              <a:custGeom>
                <a:avLst/>
                <a:gdLst/>
                <a:ahLst/>
                <a:cxnLst/>
                <a:rect l="l" t="t" r="r" b="b"/>
                <a:pathLst>
                  <a:path w="83232" h="4350" extrusionOk="0">
                    <a:moveTo>
                      <a:pt x="0" y="0"/>
                    </a:moveTo>
                    <a:lnTo>
                      <a:pt x="0" y="4350"/>
                    </a:lnTo>
                    <a:lnTo>
                      <a:pt x="83231" y="4350"/>
                    </a:lnTo>
                    <a:lnTo>
                      <a:pt x="83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5"/>
              <p:cNvSpPr/>
              <p:nvPr/>
            </p:nvSpPr>
            <p:spPr>
              <a:xfrm>
                <a:off x="913717" y="3777112"/>
                <a:ext cx="2208881" cy="599059"/>
              </a:xfrm>
              <a:custGeom>
                <a:avLst/>
                <a:gdLst/>
                <a:ahLst/>
                <a:cxnLst/>
                <a:rect l="l" t="t" r="r" b="b"/>
                <a:pathLst>
                  <a:path w="41972" h="11383" extrusionOk="0">
                    <a:moveTo>
                      <a:pt x="29919" y="1"/>
                    </a:moveTo>
                    <a:lnTo>
                      <a:pt x="29553" y="21"/>
                    </a:lnTo>
                    <a:lnTo>
                      <a:pt x="28801" y="61"/>
                    </a:lnTo>
                    <a:lnTo>
                      <a:pt x="28029" y="183"/>
                    </a:lnTo>
                    <a:lnTo>
                      <a:pt x="27236" y="326"/>
                    </a:lnTo>
                    <a:lnTo>
                      <a:pt x="26423" y="509"/>
                    </a:lnTo>
                    <a:lnTo>
                      <a:pt x="25590" y="753"/>
                    </a:lnTo>
                    <a:lnTo>
                      <a:pt x="24736" y="1017"/>
                    </a:lnTo>
                    <a:lnTo>
                      <a:pt x="23842" y="1322"/>
                    </a:lnTo>
                    <a:lnTo>
                      <a:pt x="22927" y="1647"/>
                    </a:lnTo>
                    <a:lnTo>
                      <a:pt x="21972" y="2013"/>
                    </a:lnTo>
                    <a:lnTo>
                      <a:pt x="19980" y="2805"/>
                    </a:lnTo>
                    <a:lnTo>
                      <a:pt x="17846" y="3679"/>
                    </a:lnTo>
                    <a:lnTo>
                      <a:pt x="15671" y="4574"/>
                    </a:lnTo>
                    <a:lnTo>
                      <a:pt x="13374" y="5509"/>
                    </a:lnTo>
                    <a:lnTo>
                      <a:pt x="12013" y="6017"/>
                    </a:lnTo>
                    <a:lnTo>
                      <a:pt x="10753" y="6464"/>
                    </a:lnTo>
                    <a:lnTo>
                      <a:pt x="9574" y="6809"/>
                    </a:lnTo>
                    <a:lnTo>
                      <a:pt x="8496" y="7094"/>
                    </a:lnTo>
                    <a:lnTo>
                      <a:pt x="7501" y="7318"/>
                    </a:lnTo>
                    <a:lnTo>
                      <a:pt x="6586" y="7480"/>
                    </a:lnTo>
                    <a:lnTo>
                      <a:pt x="5753" y="7582"/>
                    </a:lnTo>
                    <a:lnTo>
                      <a:pt x="5001" y="7622"/>
                    </a:lnTo>
                    <a:lnTo>
                      <a:pt x="4330" y="7622"/>
                    </a:lnTo>
                    <a:lnTo>
                      <a:pt x="3720" y="7582"/>
                    </a:lnTo>
                    <a:lnTo>
                      <a:pt x="3171" y="7500"/>
                    </a:lnTo>
                    <a:lnTo>
                      <a:pt x="2684" y="7378"/>
                    </a:lnTo>
                    <a:lnTo>
                      <a:pt x="2257" y="7236"/>
                    </a:lnTo>
                    <a:lnTo>
                      <a:pt x="1891" y="7074"/>
                    </a:lnTo>
                    <a:lnTo>
                      <a:pt x="1566" y="6870"/>
                    </a:lnTo>
                    <a:lnTo>
                      <a:pt x="1281" y="6667"/>
                    </a:lnTo>
                    <a:lnTo>
                      <a:pt x="1037" y="6444"/>
                    </a:lnTo>
                    <a:lnTo>
                      <a:pt x="814" y="6179"/>
                    </a:lnTo>
                    <a:lnTo>
                      <a:pt x="631" y="5915"/>
                    </a:lnTo>
                    <a:lnTo>
                      <a:pt x="488" y="5651"/>
                    </a:lnTo>
                    <a:lnTo>
                      <a:pt x="366" y="5387"/>
                    </a:lnTo>
                    <a:lnTo>
                      <a:pt x="285" y="5102"/>
                    </a:lnTo>
                    <a:lnTo>
                      <a:pt x="204" y="4838"/>
                    </a:lnTo>
                    <a:lnTo>
                      <a:pt x="163" y="4594"/>
                    </a:lnTo>
                    <a:lnTo>
                      <a:pt x="143" y="4350"/>
                    </a:lnTo>
                    <a:lnTo>
                      <a:pt x="123" y="4126"/>
                    </a:lnTo>
                    <a:lnTo>
                      <a:pt x="123" y="3761"/>
                    </a:lnTo>
                    <a:lnTo>
                      <a:pt x="143" y="3517"/>
                    </a:lnTo>
                    <a:lnTo>
                      <a:pt x="163" y="3415"/>
                    </a:lnTo>
                    <a:lnTo>
                      <a:pt x="41" y="3395"/>
                    </a:lnTo>
                    <a:lnTo>
                      <a:pt x="21" y="3496"/>
                    </a:lnTo>
                    <a:lnTo>
                      <a:pt x="1" y="3740"/>
                    </a:lnTo>
                    <a:lnTo>
                      <a:pt x="1" y="4126"/>
                    </a:lnTo>
                    <a:lnTo>
                      <a:pt x="21" y="4370"/>
                    </a:lnTo>
                    <a:lnTo>
                      <a:pt x="41" y="4614"/>
                    </a:lnTo>
                    <a:lnTo>
                      <a:pt x="102" y="4879"/>
                    </a:lnTo>
                    <a:lnTo>
                      <a:pt x="163" y="5143"/>
                    </a:lnTo>
                    <a:lnTo>
                      <a:pt x="265" y="5427"/>
                    </a:lnTo>
                    <a:lnTo>
                      <a:pt x="366" y="5712"/>
                    </a:lnTo>
                    <a:lnTo>
                      <a:pt x="529" y="5976"/>
                    </a:lnTo>
                    <a:lnTo>
                      <a:pt x="712" y="6261"/>
                    </a:lnTo>
                    <a:lnTo>
                      <a:pt x="936" y="6525"/>
                    </a:lnTo>
                    <a:lnTo>
                      <a:pt x="1220" y="6769"/>
                    </a:lnTo>
                    <a:lnTo>
                      <a:pt x="1403" y="6911"/>
                    </a:lnTo>
                    <a:lnTo>
                      <a:pt x="1606" y="7053"/>
                    </a:lnTo>
                    <a:lnTo>
                      <a:pt x="1830" y="7175"/>
                    </a:lnTo>
                    <a:lnTo>
                      <a:pt x="2053" y="7297"/>
                    </a:lnTo>
                    <a:lnTo>
                      <a:pt x="2297" y="7399"/>
                    </a:lnTo>
                    <a:lnTo>
                      <a:pt x="2562" y="7480"/>
                    </a:lnTo>
                    <a:lnTo>
                      <a:pt x="2826" y="7561"/>
                    </a:lnTo>
                    <a:lnTo>
                      <a:pt x="3110" y="7622"/>
                    </a:lnTo>
                    <a:lnTo>
                      <a:pt x="3395" y="7683"/>
                    </a:lnTo>
                    <a:lnTo>
                      <a:pt x="3700" y="7724"/>
                    </a:lnTo>
                    <a:lnTo>
                      <a:pt x="4005" y="7744"/>
                    </a:lnTo>
                    <a:lnTo>
                      <a:pt x="4350" y="7765"/>
                    </a:lnTo>
                    <a:lnTo>
                      <a:pt x="5041" y="7765"/>
                    </a:lnTo>
                    <a:lnTo>
                      <a:pt x="5773" y="7724"/>
                    </a:lnTo>
                    <a:lnTo>
                      <a:pt x="6566" y="7622"/>
                    </a:lnTo>
                    <a:lnTo>
                      <a:pt x="7399" y="7480"/>
                    </a:lnTo>
                    <a:lnTo>
                      <a:pt x="8293" y="7277"/>
                    </a:lnTo>
                    <a:lnTo>
                      <a:pt x="9228" y="7053"/>
                    </a:lnTo>
                    <a:lnTo>
                      <a:pt x="10204" y="6769"/>
                    </a:lnTo>
                    <a:lnTo>
                      <a:pt x="11240" y="6423"/>
                    </a:lnTo>
                    <a:lnTo>
                      <a:pt x="12297" y="6037"/>
                    </a:lnTo>
                    <a:lnTo>
                      <a:pt x="13435" y="5610"/>
                    </a:lnTo>
                    <a:lnTo>
                      <a:pt x="15712" y="4696"/>
                    </a:lnTo>
                    <a:lnTo>
                      <a:pt x="17887" y="3801"/>
                    </a:lnTo>
                    <a:lnTo>
                      <a:pt x="20021" y="2927"/>
                    </a:lnTo>
                    <a:lnTo>
                      <a:pt x="22013" y="2114"/>
                    </a:lnTo>
                    <a:lnTo>
                      <a:pt x="22948" y="1769"/>
                    </a:lnTo>
                    <a:lnTo>
                      <a:pt x="23862" y="1423"/>
                    </a:lnTo>
                    <a:lnTo>
                      <a:pt x="24757" y="1139"/>
                    </a:lnTo>
                    <a:lnTo>
                      <a:pt x="25610" y="874"/>
                    </a:lnTo>
                    <a:lnTo>
                      <a:pt x="26444" y="631"/>
                    </a:lnTo>
                    <a:lnTo>
                      <a:pt x="27257" y="448"/>
                    </a:lnTo>
                    <a:lnTo>
                      <a:pt x="28049" y="305"/>
                    </a:lnTo>
                    <a:lnTo>
                      <a:pt x="28801" y="183"/>
                    </a:lnTo>
                    <a:lnTo>
                      <a:pt x="29553" y="143"/>
                    </a:lnTo>
                    <a:lnTo>
                      <a:pt x="29919" y="122"/>
                    </a:lnTo>
                    <a:lnTo>
                      <a:pt x="30285" y="122"/>
                    </a:lnTo>
                    <a:lnTo>
                      <a:pt x="30630" y="143"/>
                    </a:lnTo>
                    <a:lnTo>
                      <a:pt x="30996" y="163"/>
                    </a:lnTo>
                    <a:lnTo>
                      <a:pt x="31342" y="204"/>
                    </a:lnTo>
                    <a:lnTo>
                      <a:pt x="31687" y="265"/>
                    </a:lnTo>
                    <a:lnTo>
                      <a:pt x="32053" y="326"/>
                    </a:lnTo>
                    <a:lnTo>
                      <a:pt x="32399" y="427"/>
                    </a:lnTo>
                    <a:lnTo>
                      <a:pt x="32744" y="529"/>
                    </a:lnTo>
                    <a:lnTo>
                      <a:pt x="33090" y="651"/>
                    </a:lnTo>
                    <a:lnTo>
                      <a:pt x="33435" y="773"/>
                    </a:lnTo>
                    <a:lnTo>
                      <a:pt x="33781" y="935"/>
                    </a:lnTo>
                    <a:lnTo>
                      <a:pt x="34106" y="1098"/>
                    </a:lnTo>
                    <a:lnTo>
                      <a:pt x="34431" y="1301"/>
                    </a:lnTo>
                    <a:lnTo>
                      <a:pt x="34756" y="1505"/>
                    </a:lnTo>
                    <a:lnTo>
                      <a:pt x="35082" y="1708"/>
                    </a:lnTo>
                    <a:lnTo>
                      <a:pt x="35407" y="1952"/>
                    </a:lnTo>
                    <a:lnTo>
                      <a:pt x="35732" y="2216"/>
                    </a:lnTo>
                    <a:lnTo>
                      <a:pt x="36037" y="2480"/>
                    </a:lnTo>
                    <a:lnTo>
                      <a:pt x="36362" y="2785"/>
                    </a:lnTo>
                    <a:lnTo>
                      <a:pt x="36667" y="3090"/>
                    </a:lnTo>
                    <a:lnTo>
                      <a:pt x="36972" y="3415"/>
                    </a:lnTo>
                    <a:lnTo>
                      <a:pt x="37297" y="3761"/>
                    </a:lnTo>
                    <a:lnTo>
                      <a:pt x="37602" y="4126"/>
                    </a:lnTo>
                    <a:lnTo>
                      <a:pt x="37907" y="4513"/>
                    </a:lnTo>
                    <a:lnTo>
                      <a:pt x="38212" y="4919"/>
                    </a:lnTo>
                    <a:lnTo>
                      <a:pt x="38821" y="5793"/>
                    </a:lnTo>
                    <a:lnTo>
                      <a:pt x="39431" y="6748"/>
                    </a:lnTo>
                    <a:lnTo>
                      <a:pt x="40021" y="7785"/>
                    </a:lnTo>
                    <a:lnTo>
                      <a:pt x="40630" y="8903"/>
                    </a:lnTo>
                    <a:lnTo>
                      <a:pt x="41240" y="10102"/>
                    </a:lnTo>
                    <a:lnTo>
                      <a:pt x="41870" y="11383"/>
                    </a:lnTo>
                    <a:lnTo>
                      <a:pt x="41972" y="11342"/>
                    </a:lnTo>
                    <a:lnTo>
                      <a:pt x="41362" y="10041"/>
                    </a:lnTo>
                    <a:lnTo>
                      <a:pt x="40732" y="8822"/>
                    </a:lnTo>
                    <a:lnTo>
                      <a:pt x="40122" y="7704"/>
                    </a:lnTo>
                    <a:lnTo>
                      <a:pt x="39513" y="6667"/>
                    </a:lnTo>
                    <a:lnTo>
                      <a:pt x="38903" y="5712"/>
                    </a:lnTo>
                    <a:lnTo>
                      <a:pt x="38293" y="4838"/>
                    </a:lnTo>
                    <a:lnTo>
                      <a:pt x="37988" y="4431"/>
                    </a:lnTo>
                    <a:lnTo>
                      <a:pt x="37683" y="4045"/>
                    </a:lnTo>
                    <a:lnTo>
                      <a:pt x="37358" y="3659"/>
                    </a:lnTo>
                    <a:lnTo>
                      <a:pt x="37053" y="3313"/>
                    </a:lnTo>
                    <a:lnTo>
                      <a:pt x="36748" y="2988"/>
                    </a:lnTo>
                    <a:lnTo>
                      <a:pt x="36423" y="2683"/>
                    </a:lnTo>
                    <a:lnTo>
                      <a:pt x="36118" y="2379"/>
                    </a:lnTo>
                    <a:lnTo>
                      <a:pt x="35793" y="2114"/>
                    </a:lnTo>
                    <a:lnTo>
                      <a:pt x="35468" y="1850"/>
                    </a:lnTo>
                    <a:lnTo>
                      <a:pt x="35143" y="1606"/>
                    </a:lnTo>
                    <a:lnTo>
                      <a:pt x="34817" y="1383"/>
                    </a:lnTo>
                    <a:lnTo>
                      <a:pt x="34492" y="1179"/>
                    </a:lnTo>
                    <a:lnTo>
                      <a:pt x="34147" y="996"/>
                    </a:lnTo>
                    <a:lnTo>
                      <a:pt x="33821" y="814"/>
                    </a:lnTo>
                    <a:lnTo>
                      <a:pt x="33476" y="671"/>
                    </a:lnTo>
                    <a:lnTo>
                      <a:pt x="33130" y="529"/>
                    </a:lnTo>
                    <a:lnTo>
                      <a:pt x="32785" y="407"/>
                    </a:lnTo>
                    <a:lnTo>
                      <a:pt x="32439" y="305"/>
                    </a:lnTo>
                    <a:lnTo>
                      <a:pt x="32074" y="224"/>
                    </a:lnTo>
                    <a:lnTo>
                      <a:pt x="31708" y="143"/>
                    </a:lnTo>
                    <a:lnTo>
                      <a:pt x="31362" y="82"/>
                    </a:lnTo>
                    <a:lnTo>
                      <a:pt x="31017" y="41"/>
                    </a:lnTo>
                    <a:lnTo>
                      <a:pt x="30651" y="21"/>
                    </a:lnTo>
                    <a:lnTo>
                      <a:pt x="3028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5"/>
              <p:cNvSpPr/>
              <p:nvPr/>
            </p:nvSpPr>
            <p:spPr>
              <a:xfrm>
                <a:off x="899823" y="4072354"/>
                <a:ext cx="2117941" cy="312397"/>
              </a:xfrm>
              <a:custGeom>
                <a:avLst/>
                <a:gdLst/>
                <a:ahLst/>
                <a:cxnLst/>
                <a:rect l="l" t="t" r="r" b="b"/>
                <a:pathLst>
                  <a:path w="40244" h="5936" extrusionOk="0">
                    <a:moveTo>
                      <a:pt x="28090" y="0"/>
                    </a:moveTo>
                    <a:lnTo>
                      <a:pt x="27358" y="41"/>
                    </a:lnTo>
                    <a:lnTo>
                      <a:pt x="26850" y="82"/>
                    </a:lnTo>
                    <a:lnTo>
                      <a:pt x="26321" y="163"/>
                    </a:lnTo>
                    <a:lnTo>
                      <a:pt x="25224" y="325"/>
                    </a:lnTo>
                    <a:lnTo>
                      <a:pt x="24065" y="569"/>
                    </a:lnTo>
                    <a:lnTo>
                      <a:pt x="22866" y="834"/>
                    </a:lnTo>
                    <a:lnTo>
                      <a:pt x="21606" y="1159"/>
                    </a:lnTo>
                    <a:lnTo>
                      <a:pt x="20305" y="1504"/>
                    </a:lnTo>
                    <a:lnTo>
                      <a:pt x="17643" y="2256"/>
                    </a:lnTo>
                    <a:lnTo>
                      <a:pt x="14899" y="3008"/>
                    </a:lnTo>
                    <a:lnTo>
                      <a:pt x="13517" y="3374"/>
                    </a:lnTo>
                    <a:lnTo>
                      <a:pt x="12175" y="3720"/>
                    </a:lnTo>
                    <a:lnTo>
                      <a:pt x="10854" y="4025"/>
                    </a:lnTo>
                    <a:lnTo>
                      <a:pt x="9573" y="4309"/>
                    </a:lnTo>
                    <a:lnTo>
                      <a:pt x="8313" y="4512"/>
                    </a:lnTo>
                    <a:lnTo>
                      <a:pt x="7704" y="4614"/>
                    </a:lnTo>
                    <a:lnTo>
                      <a:pt x="7114" y="4675"/>
                    </a:lnTo>
                    <a:lnTo>
                      <a:pt x="6525" y="4736"/>
                    </a:lnTo>
                    <a:lnTo>
                      <a:pt x="5956" y="4777"/>
                    </a:lnTo>
                    <a:lnTo>
                      <a:pt x="5407" y="4797"/>
                    </a:lnTo>
                    <a:lnTo>
                      <a:pt x="4370" y="4797"/>
                    </a:lnTo>
                    <a:lnTo>
                      <a:pt x="3862" y="4756"/>
                    </a:lnTo>
                    <a:lnTo>
                      <a:pt x="3374" y="4695"/>
                    </a:lnTo>
                    <a:lnTo>
                      <a:pt x="2927" y="4594"/>
                    </a:lnTo>
                    <a:lnTo>
                      <a:pt x="2480" y="4492"/>
                    </a:lnTo>
                    <a:lnTo>
                      <a:pt x="2074" y="4350"/>
                    </a:lnTo>
                    <a:lnTo>
                      <a:pt x="1687" y="4187"/>
                    </a:lnTo>
                    <a:lnTo>
                      <a:pt x="1322" y="4004"/>
                    </a:lnTo>
                    <a:lnTo>
                      <a:pt x="976" y="3781"/>
                    </a:lnTo>
                    <a:lnTo>
                      <a:pt x="651" y="3537"/>
                    </a:lnTo>
                    <a:lnTo>
                      <a:pt x="366" y="3252"/>
                    </a:lnTo>
                    <a:lnTo>
                      <a:pt x="102" y="2927"/>
                    </a:lnTo>
                    <a:lnTo>
                      <a:pt x="0" y="3008"/>
                    </a:lnTo>
                    <a:lnTo>
                      <a:pt x="265" y="3334"/>
                    </a:lnTo>
                    <a:lnTo>
                      <a:pt x="569" y="3618"/>
                    </a:lnTo>
                    <a:lnTo>
                      <a:pt x="895" y="3862"/>
                    </a:lnTo>
                    <a:lnTo>
                      <a:pt x="1240" y="4086"/>
                    </a:lnTo>
                    <a:lnTo>
                      <a:pt x="1606" y="4289"/>
                    </a:lnTo>
                    <a:lnTo>
                      <a:pt x="2013" y="4451"/>
                    </a:lnTo>
                    <a:lnTo>
                      <a:pt x="2419" y="4594"/>
                    </a:lnTo>
                    <a:lnTo>
                      <a:pt x="2866" y="4716"/>
                    </a:lnTo>
                    <a:lnTo>
                      <a:pt x="3334" y="4797"/>
                    </a:lnTo>
                    <a:lnTo>
                      <a:pt x="3801" y="4858"/>
                    </a:lnTo>
                    <a:lnTo>
                      <a:pt x="4309" y="4899"/>
                    </a:lnTo>
                    <a:lnTo>
                      <a:pt x="4838" y="4919"/>
                    </a:lnTo>
                    <a:lnTo>
                      <a:pt x="5366" y="4919"/>
                    </a:lnTo>
                    <a:lnTo>
                      <a:pt x="5935" y="4899"/>
                    </a:lnTo>
                    <a:lnTo>
                      <a:pt x="6504" y="4858"/>
                    </a:lnTo>
                    <a:lnTo>
                      <a:pt x="7094" y="4817"/>
                    </a:lnTo>
                    <a:lnTo>
                      <a:pt x="7683" y="4736"/>
                    </a:lnTo>
                    <a:lnTo>
                      <a:pt x="8293" y="4655"/>
                    </a:lnTo>
                    <a:lnTo>
                      <a:pt x="9553" y="4431"/>
                    </a:lnTo>
                    <a:lnTo>
                      <a:pt x="10854" y="4147"/>
                    </a:lnTo>
                    <a:lnTo>
                      <a:pt x="12175" y="3842"/>
                    </a:lnTo>
                    <a:lnTo>
                      <a:pt x="13537" y="3496"/>
                    </a:lnTo>
                    <a:lnTo>
                      <a:pt x="14899" y="3130"/>
                    </a:lnTo>
                    <a:lnTo>
                      <a:pt x="17663" y="2358"/>
                    </a:lnTo>
                    <a:lnTo>
                      <a:pt x="20346" y="1626"/>
                    </a:lnTo>
                    <a:lnTo>
                      <a:pt x="21626" y="1281"/>
                    </a:lnTo>
                    <a:lnTo>
                      <a:pt x="22886" y="955"/>
                    </a:lnTo>
                    <a:lnTo>
                      <a:pt x="24086" y="691"/>
                    </a:lnTo>
                    <a:lnTo>
                      <a:pt x="25244" y="447"/>
                    </a:lnTo>
                    <a:lnTo>
                      <a:pt x="26342" y="285"/>
                    </a:lnTo>
                    <a:lnTo>
                      <a:pt x="26850" y="203"/>
                    </a:lnTo>
                    <a:lnTo>
                      <a:pt x="27358" y="163"/>
                    </a:lnTo>
                    <a:lnTo>
                      <a:pt x="28090" y="122"/>
                    </a:lnTo>
                    <a:lnTo>
                      <a:pt x="28801" y="122"/>
                    </a:lnTo>
                    <a:lnTo>
                      <a:pt x="29492" y="142"/>
                    </a:lnTo>
                    <a:lnTo>
                      <a:pt x="30163" y="224"/>
                    </a:lnTo>
                    <a:lnTo>
                      <a:pt x="30813" y="325"/>
                    </a:lnTo>
                    <a:lnTo>
                      <a:pt x="31464" y="447"/>
                    </a:lnTo>
                    <a:lnTo>
                      <a:pt x="32073" y="610"/>
                    </a:lnTo>
                    <a:lnTo>
                      <a:pt x="32663" y="773"/>
                    </a:lnTo>
                    <a:lnTo>
                      <a:pt x="33252" y="976"/>
                    </a:lnTo>
                    <a:lnTo>
                      <a:pt x="33801" y="1199"/>
                    </a:lnTo>
                    <a:lnTo>
                      <a:pt x="34329" y="1423"/>
                    </a:lnTo>
                    <a:lnTo>
                      <a:pt x="34838" y="1687"/>
                    </a:lnTo>
                    <a:lnTo>
                      <a:pt x="35346" y="1951"/>
                    </a:lnTo>
                    <a:lnTo>
                      <a:pt x="35813" y="2216"/>
                    </a:lnTo>
                    <a:lnTo>
                      <a:pt x="36260" y="2500"/>
                    </a:lnTo>
                    <a:lnTo>
                      <a:pt x="36687" y="2785"/>
                    </a:lnTo>
                    <a:lnTo>
                      <a:pt x="37094" y="3069"/>
                    </a:lnTo>
                    <a:lnTo>
                      <a:pt x="37459" y="3354"/>
                    </a:lnTo>
                    <a:lnTo>
                      <a:pt x="38151" y="3903"/>
                    </a:lnTo>
                    <a:lnTo>
                      <a:pt x="38740" y="4431"/>
                    </a:lnTo>
                    <a:lnTo>
                      <a:pt x="39228" y="4919"/>
                    </a:lnTo>
                    <a:lnTo>
                      <a:pt x="39634" y="5325"/>
                    </a:lnTo>
                    <a:lnTo>
                      <a:pt x="39919" y="5630"/>
                    </a:lnTo>
                    <a:lnTo>
                      <a:pt x="40142" y="5935"/>
                    </a:lnTo>
                    <a:lnTo>
                      <a:pt x="40244" y="5854"/>
                    </a:lnTo>
                    <a:lnTo>
                      <a:pt x="40000" y="5569"/>
                    </a:lnTo>
                    <a:lnTo>
                      <a:pt x="39716" y="5244"/>
                    </a:lnTo>
                    <a:lnTo>
                      <a:pt x="39329" y="4838"/>
                    </a:lnTo>
                    <a:lnTo>
                      <a:pt x="38842" y="4350"/>
                    </a:lnTo>
                    <a:lnTo>
                      <a:pt x="38232" y="3821"/>
                    </a:lnTo>
                    <a:lnTo>
                      <a:pt x="37541" y="3252"/>
                    </a:lnTo>
                    <a:lnTo>
                      <a:pt x="37155" y="2968"/>
                    </a:lnTo>
                    <a:lnTo>
                      <a:pt x="36748" y="2683"/>
                    </a:lnTo>
                    <a:lnTo>
                      <a:pt x="36321" y="2399"/>
                    </a:lnTo>
                    <a:lnTo>
                      <a:pt x="35874" y="2114"/>
                    </a:lnTo>
                    <a:lnTo>
                      <a:pt x="35407" y="1829"/>
                    </a:lnTo>
                    <a:lnTo>
                      <a:pt x="34899" y="1565"/>
                    </a:lnTo>
                    <a:lnTo>
                      <a:pt x="34390" y="1321"/>
                    </a:lnTo>
                    <a:lnTo>
                      <a:pt x="33842" y="1077"/>
                    </a:lnTo>
                    <a:lnTo>
                      <a:pt x="33293" y="854"/>
                    </a:lnTo>
                    <a:lnTo>
                      <a:pt x="32703" y="671"/>
                    </a:lnTo>
                    <a:lnTo>
                      <a:pt x="32094" y="488"/>
                    </a:lnTo>
                    <a:lnTo>
                      <a:pt x="31484" y="325"/>
                    </a:lnTo>
                    <a:lnTo>
                      <a:pt x="30833" y="203"/>
                    </a:lnTo>
                    <a:lnTo>
                      <a:pt x="30183" y="102"/>
                    </a:lnTo>
                    <a:lnTo>
                      <a:pt x="29492" y="21"/>
                    </a:lnTo>
                    <a:lnTo>
                      <a:pt x="2880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5"/>
              <p:cNvSpPr/>
              <p:nvPr/>
            </p:nvSpPr>
            <p:spPr>
              <a:xfrm>
                <a:off x="1798340" y="4252025"/>
                <a:ext cx="955242" cy="126306"/>
              </a:xfrm>
              <a:custGeom>
                <a:avLst/>
                <a:gdLst/>
                <a:ahLst/>
                <a:cxnLst/>
                <a:rect l="l" t="t" r="r" b="b"/>
                <a:pathLst>
                  <a:path w="18151" h="2400" extrusionOk="0">
                    <a:moveTo>
                      <a:pt x="10651" y="1"/>
                    </a:moveTo>
                    <a:lnTo>
                      <a:pt x="9695" y="41"/>
                    </a:lnTo>
                    <a:lnTo>
                      <a:pt x="8761" y="123"/>
                    </a:lnTo>
                    <a:lnTo>
                      <a:pt x="7826" y="224"/>
                    </a:lnTo>
                    <a:lnTo>
                      <a:pt x="6891" y="367"/>
                    </a:lnTo>
                    <a:lnTo>
                      <a:pt x="5956" y="550"/>
                    </a:lnTo>
                    <a:lnTo>
                      <a:pt x="5041" y="753"/>
                    </a:lnTo>
                    <a:lnTo>
                      <a:pt x="4126" y="976"/>
                    </a:lnTo>
                    <a:lnTo>
                      <a:pt x="3252" y="1220"/>
                    </a:lnTo>
                    <a:lnTo>
                      <a:pt x="2378" y="1464"/>
                    </a:lnTo>
                    <a:lnTo>
                      <a:pt x="1565" y="1728"/>
                    </a:lnTo>
                    <a:lnTo>
                      <a:pt x="752" y="2013"/>
                    </a:lnTo>
                    <a:lnTo>
                      <a:pt x="0" y="2277"/>
                    </a:lnTo>
                    <a:lnTo>
                      <a:pt x="41" y="2399"/>
                    </a:lnTo>
                    <a:lnTo>
                      <a:pt x="1342" y="1932"/>
                    </a:lnTo>
                    <a:lnTo>
                      <a:pt x="2602" y="1525"/>
                    </a:lnTo>
                    <a:lnTo>
                      <a:pt x="3781" y="1180"/>
                    </a:lnTo>
                    <a:lnTo>
                      <a:pt x="4899" y="895"/>
                    </a:lnTo>
                    <a:lnTo>
                      <a:pt x="5976" y="672"/>
                    </a:lnTo>
                    <a:lnTo>
                      <a:pt x="6992" y="468"/>
                    </a:lnTo>
                    <a:lnTo>
                      <a:pt x="7948" y="326"/>
                    </a:lnTo>
                    <a:lnTo>
                      <a:pt x="8862" y="224"/>
                    </a:lnTo>
                    <a:lnTo>
                      <a:pt x="9716" y="163"/>
                    </a:lnTo>
                    <a:lnTo>
                      <a:pt x="10508" y="143"/>
                    </a:lnTo>
                    <a:lnTo>
                      <a:pt x="11240" y="143"/>
                    </a:lnTo>
                    <a:lnTo>
                      <a:pt x="11952" y="163"/>
                    </a:lnTo>
                    <a:lnTo>
                      <a:pt x="12582" y="204"/>
                    </a:lnTo>
                    <a:lnTo>
                      <a:pt x="13191" y="285"/>
                    </a:lnTo>
                    <a:lnTo>
                      <a:pt x="13720" y="367"/>
                    </a:lnTo>
                    <a:lnTo>
                      <a:pt x="14228" y="468"/>
                    </a:lnTo>
                    <a:lnTo>
                      <a:pt x="14716" y="590"/>
                    </a:lnTo>
                    <a:lnTo>
                      <a:pt x="15183" y="733"/>
                    </a:lnTo>
                    <a:lnTo>
                      <a:pt x="15590" y="875"/>
                    </a:lnTo>
                    <a:lnTo>
                      <a:pt x="15976" y="1037"/>
                    </a:lnTo>
                    <a:lnTo>
                      <a:pt x="16321" y="1200"/>
                    </a:lnTo>
                    <a:lnTo>
                      <a:pt x="16647" y="1342"/>
                    </a:lnTo>
                    <a:lnTo>
                      <a:pt x="16931" y="1505"/>
                    </a:lnTo>
                    <a:lnTo>
                      <a:pt x="17175" y="1647"/>
                    </a:lnTo>
                    <a:lnTo>
                      <a:pt x="17561" y="1932"/>
                    </a:lnTo>
                    <a:lnTo>
                      <a:pt x="17846" y="2155"/>
                    </a:lnTo>
                    <a:lnTo>
                      <a:pt x="18008" y="2318"/>
                    </a:lnTo>
                    <a:lnTo>
                      <a:pt x="18049" y="2379"/>
                    </a:lnTo>
                    <a:lnTo>
                      <a:pt x="18151" y="2298"/>
                    </a:lnTo>
                    <a:lnTo>
                      <a:pt x="18090" y="2216"/>
                    </a:lnTo>
                    <a:lnTo>
                      <a:pt x="17907" y="2054"/>
                    </a:lnTo>
                    <a:lnTo>
                      <a:pt x="17643" y="1830"/>
                    </a:lnTo>
                    <a:lnTo>
                      <a:pt x="17236" y="1546"/>
                    </a:lnTo>
                    <a:lnTo>
                      <a:pt x="16992" y="1403"/>
                    </a:lnTo>
                    <a:lnTo>
                      <a:pt x="16708" y="1241"/>
                    </a:lnTo>
                    <a:lnTo>
                      <a:pt x="16382" y="1078"/>
                    </a:lnTo>
                    <a:lnTo>
                      <a:pt x="16037" y="915"/>
                    </a:lnTo>
                    <a:lnTo>
                      <a:pt x="15651" y="773"/>
                    </a:lnTo>
                    <a:lnTo>
                      <a:pt x="15224" y="631"/>
                    </a:lnTo>
                    <a:lnTo>
                      <a:pt x="14777" y="489"/>
                    </a:lnTo>
                    <a:lnTo>
                      <a:pt x="14269" y="367"/>
                    </a:lnTo>
                    <a:lnTo>
                      <a:pt x="13821" y="265"/>
                    </a:lnTo>
                    <a:lnTo>
                      <a:pt x="13395" y="184"/>
                    </a:lnTo>
                    <a:lnTo>
                      <a:pt x="12947" y="123"/>
                    </a:lnTo>
                    <a:lnTo>
                      <a:pt x="12480" y="82"/>
                    </a:lnTo>
                    <a:lnTo>
                      <a:pt x="12033" y="41"/>
                    </a:lnTo>
                    <a:lnTo>
                      <a:pt x="11565" y="21"/>
                    </a:lnTo>
                    <a:lnTo>
                      <a:pt x="1065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p:cNvSpPr/>
              <p:nvPr/>
            </p:nvSpPr>
            <p:spPr>
              <a:xfrm>
                <a:off x="3201716" y="3777112"/>
                <a:ext cx="2208934" cy="599059"/>
              </a:xfrm>
              <a:custGeom>
                <a:avLst/>
                <a:gdLst/>
                <a:ahLst/>
                <a:cxnLst/>
                <a:rect l="l" t="t" r="r" b="b"/>
                <a:pathLst>
                  <a:path w="41973" h="11383" extrusionOk="0">
                    <a:moveTo>
                      <a:pt x="11688" y="1"/>
                    </a:moveTo>
                    <a:lnTo>
                      <a:pt x="11322" y="21"/>
                    </a:lnTo>
                    <a:lnTo>
                      <a:pt x="10976" y="41"/>
                    </a:lnTo>
                    <a:lnTo>
                      <a:pt x="10611" y="82"/>
                    </a:lnTo>
                    <a:lnTo>
                      <a:pt x="10265" y="143"/>
                    </a:lnTo>
                    <a:lnTo>
                      <a:pt x="9899" y="224"/>
                    </a:lnTo>
                    <a:lnTo>
                      <a:pt x="9554" y="305"/>
                    </a:lnTo>
                    <a:lnTo>
                      <a:pt x="9188" y="407"/>
                    </a:lnTo>
                    <a:lnTo>
                      <a:pt x="8842" y="529"/>
                    </a:lnTo>
                    <a:lnTo>
                      <a:pt x="8497" y="671"/>
                    </a:lnTo>
                    <a:lnTo>
                      <a:pt x="8172" y="814"/>
                    </a:lnTo>
                    <a:lnTo>
                      <a:pt x="7826" y="996"/>
                    </a:lnTo>
                    <a:lnTo>
                      <a:pt x="7501" y="1179"/>
                    </a:lnTo>
                    <a:lnTo>
                      <a:pt x="7155" y="1383"/>
                    </a:lnTo>
                    <a:lnTo>
                      <a:pt x="6830" y="1606"/>
                    </a:lnTo>
                    <a:lnTo>
                      <a:pt x="6505" y="1850"/>
                    </a:lnTo>
                    <a:lnTo>
                      <a:pt x="6200" y="2114"/>
                    </a:lnTo>
                    <a:lnTo>
                      <a:pt x="5875" y="2379"/>
                    </a:lnTo>
                    <a:lnTo>
                      <a:pt x="5550" y="2683"/>
                    </a:lnTo>
                    <a:lnTo>
                      <a:pt x="5245" y="2988"/>
                    </a:lnTo>
                    <a:lnTo>
                      <a:pt x="4920" y="3313"/>
                    </a:lnTo>
                    <a:lnTo>
                      <a:pt x="4615" y="3659"/>
                    </a:lnTo>
                    <a:lnTo>
                      <a:pt x="4310" y="4045"/>
                    </a:lnTo>
                    <a:lnTo>
                      <a:pt x="4005" y="4431"/>
                    </a:lnTo>
                    <a:lnTo>
                      <a:pt x="3680" y="4838"/>
                    </a:lnTo>
                    <a:lnTo>
                      <a:pt x="3070" y="5712"/>
                    </a:lnTo>
                    <a:lnTo>
                      <a:pt x="2460" y="6667"/>
                    </a:lnTo>
                    <a:lnTo>
                      <a:pt x="1850" y="7704"/>
                    </a:lnTo>
                    <a:lnTo>
                      <a:pt x="1241" y="8822"/>
                    </a:lnTo>
                    <a:lnTo>
                      <a:pt x="631" y="10041"/>
                    </a:lnTo>
                    <a:lnTo>
                      <a:pt x="1" y="11342"/>
                    </a:lnTo>
                    <a:lnTo>
                      <a:pt x="123" y="11383"/>
                    </a:lnTo>
                    <a:lnTo>
                      <a:pt x="733" y="10102"/>
                    </a:lnTo>
                    <a:lnTo>
                      <a:pt x="1342" y="8903"/>
                    </a:lnTo>
                    <a:lnTo>
                      <a:pt x="1952" y="7785"/>
                    </a:lnTo>
                    <a:lnTo>
                      <a:pt x="2562" y="6748"/>
                    </a:lnTo>
                    <a:lnTo>
                      <a:pt x="3172" y="5793"/>
                    </a:lnTo>
                    <a:lnTo>
                      <a:pt x="3781" y="4919"/>
                    </a:lnTo>
                    <a:lnTo>
                      <a:pt x="4086" y="4513"/>
                    </a:lnTo>
                    <a:lnTo>
                      <a:pt x="4391" y="4126"/>
                    </a:lnTo>
                    <a:lnTo>
                      <a:pt x="4696" y="3761"/>
                    </a:lnTo>
                    <a:lnTo>
                      <a:pt x="5001" y="3415"/>
                    </a:lnTo>
                    <a:lnTo>
                      <a:pt x="5306" y="3090"/>
                    </a:lnTo>
                    <a:lnTo>
                      <a:pt x="5631" y="2785"/>
                    </a:lnTo>
                    <a:lnTo>
                      <a:pt x="5936" y="2480"/>
                    </a:lnTo>
                    <a:lnTo>
                      <a:pt x="6261" y="2216"/>
                    </a:lnTo>
                    <a:lnTo>
                      <a:pt x="6566" y="1952"/>
                    </a:lnTo>
                    <a:lnTo>
                      <a:pt x="6891" y="1708"/>
                    </a:lnTo>
                    <a:lnTo>
                      <a:pt x="7216" y="1505"/>
                    </a:lnTo>
                    <a:lnTo>
                      <a:pt x="7542" y="1301"/>
                    </a:lnTo>
                    <a:lnTo>
                      <a:pt x="7867" y="1098"/>
                    </a:lnTo>
                    <a:lnTo>
                      <a:pt x="8212" y="935"/>
                    </a:lnTo>
                    <a:lnTo>
                      <a:pt x="8537" y="773"/>
                    </a:lnTo>
                    <a:lnTo>
                      <a:pt x="8883" y="651"/>
                    </a:lnTo>
                    <a:lnTo>
                      <a:pt x="9228" y="529"/>
                    </a:lnTo>
                    <a:lnTo>
                      <a:pt x="9574" y="427"/>
                    </a:lnTo>
                    <a:lnTo>
                      <a:pt x="9940" y="326"/>
                    </a:lnTo>
                    <a:lnTo>
                      <a:pt x="10285" y="265"/>
                    </a:lnTo>
                    <a:lnTo>
                      <a:pt x="10631" y="204"/>
                    </a:lnTo>
                    <a:lnTo>
                      <a:pt x="10976" y="163"/>
                    </a:lnTo>
                    <a:lnTo>
                      <a:pt x="11342" y="143"/>
                    </a:lnTo>
                    <a:lnTo>
                      <a:pt x="11708" y="122"/>
                    </a:lnTo>
                    <a:lnTo>
                      <a:pt x="12054" y="122"/>
                    </a:lnTo>
                    <a:lnTo>
                      <a:pt x="12420" y="143"/>
                    </a:lnTo>
                    <a:lnTo>
                      <a:pt x="13172" y="183"/>
                    </a:lnTo>
                    <a:lnTo>
                      <a:pt x="13944" y="305"/>
                    </a:lnTo>
                    <a:lnTo>
                      <a:pt x="14716" y="448"/>
                    </a:lnTo>
                    <a:lnTo>
                      <a:pt x="15529" y="631"/>
                    </a:lnTo>
                    <a:lnTo>
                      <a:pt x="16363" y="874"/>
                    </a:lnTo>
                    <a:lnTo>
                      <a:pt x="17237" y="1139"/>
                    </a:lnTo>
                    <a:lnTo>
                      <a:pt x="18111" y="1423"/>
                    </a:lnTo>
                    <a:lnTo>
                      <a:pt x="19025" y="1769"/>
                    </a:lnTo>
                    <a:lnTo>
                      <a:pt x="19980" y="2114"/>
                    </a:lnTo>
                    <a:lnTo>
                      <a:pt x="21972" y="2927"/>
                    </a:lnTo>
                    <a:lnTo>
                      <a:pt x="24086" y="3801"/>
                    </a:lnTo>
                    <a:lnTo>
                      <a:pt x="26261" y="4696"/>
                    </a:lnTo>
                    <a:lnTo>
                      <a:pt x="28558" y="5610"/>
                    </a:lnTo>
                    <a:lnTo>
                      <a:pt x="29675" y="6037"/>
                    </a:lnTo>
                    <a:lnTo>
                      <a:pt x="30753" y="6423"/>
                    </a:lnTo>
                    <a:lnTo>
                      <a:pt x="31769" y="6769"/>
                    </a:lnTo>
                    <a:lnTo>
                      <a:pt x="32765" y="7053"/>
                    </a:lnTo>
                    <a:lnTo>
                      <a:pt x="33700" y="7277"/>
                    </a:lnTo>
                    <a:lnTo>
                      <a:pt x="34574" y="7480"/>
                    </a:lnTo>
                    <a:lnTo>
                      <a:pt x="35407" y="7622"/>
                    </a:lnTo>
                    <a:lnTo>
                      <a:pt x="36200" y="7724"/>
                    </a:lnTo>
                    <a:lnTo>
                      <a:pt x="36952" y="7765"/>
                    </a:lnTo>
                    <a:lnTo>
                      <a:pt x="37643" y="7765"/>
                    </a:lnTo>
                    <a:lnTo>
                      <a:pt x="37968" y="7744"/>
                    </a:lnTo>
                    <a:lnTo>
                      <a:pt x="38273" y="7724"/>
                    </a:lnTo>
                    <a:lnTo>
                      <a:pt x="38578" y="7683"/>
                    </a:lnTo>
                    <a:lnTo>
                      <a:pt x="38883" y="7622"/>
                    </a:lnTo>
                    <a:lnTo>
                      <a:pt x="39167" y="7561"/>
                    </a:lnTo>
                    <a:lnTo>
                      <a:pt x="39432" y="7480"/>
                    </a:lnTo>
                    <a:lnTo>
                      <a:pt x="39675" y="7399"/>
                    </a:lnTo>
                    <a:lnTo>
                      <a:pt x="39919" y="7297"/>
                    </a:lnTo>
                    <a:lnTo>
                      <a:pt x="40143" y="7175"/>
                    </a:lnTo>
                    <a:lnTo>
                      <a:pt x="40366" y="7053"/>
                    </a:lnTo>
                    <a:lnTo>
                      <a:pt x="40570" y="6911"/>
                    </a:lnTo>
                    <a:lnTo>
                      <a:pt x="40773" y="6769"/>
                    </a:lnTo>
                    <a:lnTo>
                      <a:pt x="41037" y="6525"/>
                    </a:lnTo>
                    <a:lnTo>
                      <a:pt x="41261" y="6261"/>
                    </a:lnTo>
                    <a:lnTo>
                      <a:pt x="41444" y="5976"/>
                    </a:lnTo>
                    <a:lnTo>
                      <a:pt x="41606" y="5712"/>
                    </a:lnTo>
                    <a:lnTo>
                      <a:pt x="41728" y="5427"/>
                    </a:lnTo>
                    <a:lnTo>
                      <a:pt x="41810" y="5143"/>
                    </a:lnTo>
                    <a:lnTo>
                      <a:pt x="41891" y="4879"/>
                    </a:lnTo>
                    <a:lnTo>
                      <a:pt x="41931" y="4614"/>
                    </a:lnTo>
                    <a:lnTo>
                      <a:pt x="41952" y="4370"/>
                    </a:lnTo>
                    <a:lnTo>
                      <a:pt x="41972" y="4126"/>
                    </a:lnTo>
                    <a:lnTo>
                      <a:pt x="41972" y="3740"/>
                    </a:lnTo>
                    <a:lnTo>
                      <a:pt x="41952" y="3496"/>
                    </a:lnTo>
                    <a:lnTo>
                      <a:pt x="41931" y="3395"/>
                    </a:lnTo>
                    <a:lnTo>
                      <a:pt x="41810" y="3415"/>
                    </a:lnTo>
                    <a:lnTo>
                      <a:pt x="41830" y="3517"/>
                    </a:lnTo>
                    <a:lnTo>
                      <a:pt x="41850" y="3761"/>
                    </a:lnTo>
                    <a:lnTo>
                      <a:pt x="41850" y="4126"/>
                    </a:lnTo>
                    <a:lnTo>
                      <a:pt x="41850" y="4350"/>
                    </a:lnTo>
                    <a:lnTo>
                      <a:pt x="41810" y="4594"/>
                    </a:lnTo>
                    <a:lnTo>
                      <a:pt x="41769" y="4838"/>
                    </a:lnTo>
                    <a:lnTo>
                      <a:pt x="41708" y="5102"/>
                    </a:lnTo>
                    <a:lnTo>
                      <a:pt x="41606" y="5387"/>
                    </a:lnTo>
                    <a:lnTo>
                      <a:pt x="41505" y="5651"/>
                    </a:lnTo>
                    <a:lnTo>
                      <a:pt x="41342" y="5915"/>
                    </a:lnTo>
                    <a:lnTo>
                      <a:pt x="41159" y="6179"/>
                    </a:lnTo>
                    <a:lnTo>
                      <a:pt x="40956" y="6444"/>
                    </a:lnTo>
                    <a:lnTo>
                      <a:pt x="40692" y="6667"/>
                    </a:lnTo>
                    <a:lnTo>
                      <a:pt x="40448" y="6850"/>
                    </a:lnTo>
                    <a:lnTo>
                      <a:pt x="40204" y="7013"/>
                    </a:lnTo>
                    <a:lnTo>
                      <a:pt x="39919" y="7155"/>
                    </a:lnTo>
                    <a:lnTo>
                      <a:pt x="39635" y="7277"/>
                    </a:lnTo>
                    <a:lnTo>
                      <a:pt x="39350" y="7378"/>
                    </a:lnTo>
                    <a:lnTo>
                      <a:pt x="39025" y="7460"/>
                    </a:lnTo>
                    <a:lnTo>
                      <a:pt x="38700" y="7521"/>
                    </a:lnTo>
                    <a:lnTo>
                      <a:pt x="38354" y="7582"/>
                    </a:lnTo>
                    <a:lnTo>
                      <a:pt x="38009" y="7602"/>
                    </a:lnTo>
                    <a:lnTo>
                      <a:pt x="37643" y="7622"/>
                    </a:lnTo>
                    <a:lnTo>
                      <a:pt x="37277" y="7643"/>
                    </a:lnTo>
                    <a:lnTo>
                      <a:pt x="36891" y="7622"/>
                    </a:lnTo>
                    <a:lnTo>
                      <a:pt x="36505" y="7602"/>
                    </a:lnTo>
                    <a:lnTo>
                      <a:pt x="36098" y="7561"/>
                    </a:lnTo>
                    <a:lnTo>
                      <a:pt x="35285" y="7460"/>
                    </a:lnTo>
                    <a:lnTo>
                      <a:pt x="34452" y="7318"/>
                    </a:lnTo>
                    <a:lnTo>
                      <a:pt x="33619" y="7135"/>
                    </a:lnTo>
                    <a:lnTo>
                      <a:pt x="32765" y="6911"/>
                    </a:lnTo>
                    <a:lnTo>
                      <a:pt x="31911" y="6667"/>
                    </a:lnTo>
                    <a:lnTo>
                      <a:pt x="31058" y="6403"/>
                    </a:lnTo>
                    <a:lnTo>
                      <a:pt x="30204" y="6098"/>
                    </a:lnTo>
                    <a:lnTo>
                      <a:pt x="29391" y="5813"/>
                    </a:lnTo>
                    <a:lnTo>
                      <a:pt x="28598" y="5509"/>
                    </a:lnTo>
                    <a:lnTo>
                      <a:pt x="26302" y="4574"/>
                    </a:lnTo>
                    <a:lnTo>
                      <a:pt x="24147" y="3679"/>
                    </a:lnTo>
                    <a:lnTo>
                      <a:pt x="22013" y="2805"/>
                    </a:lnTo>
                    <a:lnTo>
                      <a:pt x="20001" y="2013"/>
                    </a:lnTo>
                    <a:lnTo>
                      <a:pt x="19066" y="1647"/>
                    </a:lnTo>
                    <a:lnTo>
                      <a:pt x="18131" y="1322"/>
                    </a:lnTo>
                    <a:lnTo>
                      <a:pt x="17257" y="1017"/>
                    </a:lnTo>
                    <a:lnTo>
                      <a:pt x="16383" y="753"/>
                    </a:lnTo>
                    <a:lnTo>
                      <a:pt x="15550" y="509"/>
                    </a:lnTo>
                    <a:lnTo>
                      <a:pt x="14737" y="326"/>
                    </a:lnTo>
                    <a:lnTo>
                      <a:pt x="13944" y="183"/>
                    </a:lnTo>
                    <a:lnTo>
                      <a:pt x="13172" y="61"/>
                    </a:lnTo>
                    <a:lnTo>
                      <a:pt x="124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5"/>
              <p:cNvSpPr/>
              <p:nvPr/>
            </p:nvSpPr>
            <p:spPr>
              <a:xfrm>
                <a:off x="3306551" y="4072354"/>
                <a:ext cx="2117994" cy="312397"/>
              </a:xfrm>
              <a:custGeom>
                <a:avLst/>
                <a:gdLst/>
                <a:ahLst/>
                <a:cxnLst/>
                <a:rect l="l" t="t" r="r" b="b"/>
                <a:pathLst>
                  <a:path w="40245" h="5936" extrusionOk="0">
                    <a:moveTo>
                      <a:pt x="11444" y="0"/>
                    </a:moveTo>
                    <a:lnTo>
                      <a:pt x="10753" y="21"/>
                    </a:lnTo>
                    <a:lnTo>
                      <a:pt x="10082" y="102"/>
                    </a:lnTo>
                    <a:lnTo>
                      <a:pt x="9411" y="203"/>
                    </a:lnTo>
                    <a:lnTo>
                      <a:pt x="8781" y="325"/>
                    </a:lnTo>
                    <a:lnTo>
                      <a:pt x="8151" y="488"/>
                    </a:lnTo>
                    <a:lnTo>
                      <a:pt x="7541" y="671"/>
                    </a:lnTo>
                    <a:lnTo>
                      <a:pt x="6972" y="854"/>
                    </a:lnTo>
                    <a:lnTo>
                      <a:pt x="6403" y="1077"/>
                    </a:lnTo>
                    <a:lnTo>
                      <a:pt x="5875" y="1321"/>
                    </a:lnTo>
                    <a:lnTo>
                      <a:pt x="5346" y="1565"/>
                    </a:lnTo>
                    <a:lnTo>
                      <a:pt x="4858" y="1829"/>
                    </a:lnTo>
                    <a:lnTo>
                      <a:pt x="4371" y="2114"/>
                    </a:lnTo>
                    <a:lnTo>
                      <a:pt x="3923" y="2399"/>
                    </a:lnTo>
                    <a:lnTo>
                      <a:pt x="3497" y="2683"/>
                    </a:lnTo>
                    <a:lnTo>
                      <a:pt x="3090" y="2968"/>
                    </a:lnTo>
                    <a:lnTo>
                      <a:pt x="2704" y="3252"/>
                    </a:lnTo>
                    <a:lnTo>
                      <a:pt x="2013" y="3821"/>
                    </a:lnTo>
                    <a:lnTo>
                      <a:pt x="1424" y="4350"/>
                    </a:lnTo>
                    <a:lnTo>
                      <a:pt x="915" y="4838"/>
                    </a:lnTo>
                    <a:lnTo>
                      <a:pt x="529" y="5244"/>
                    </a:lnTo>
                    <a:lnTo>
                      <a:pt x="245" y="5569"/>
                    </a:lnTo>
                    <a:lnTo>
                      <a:pt x="1" y="5854"/>
                    </a:lnTo>
                    <a:lnTo>
                      <a:pt x="102" y="5935"/>
                    </a:lnTo>
                    <a:lnTo>
                      <a:pt x="346" y="5630"/>
                    </a:lnTo>
                    <a:lnTo>
                      <a:pt x="631" y="5325"/>
                    </a:lnTo>
                    <a:lnTo>
                      <a:pt x="1017" y="4919"/>
                    </a:lnTo>
                    <a:lnTo>
                      <a:pt x="1505" y="4431"/>
                    </a:lnTo>
                    <a:lnTo>
                      <a:pt x="2094" y="3903"/>
                    </a:lnTo>
                    <a:lnTo>
                      <a:pt x="2785" y="3354"/>
                    </a:lnTo>
                    <a:lnTo>
                      <a:pt x="3171" y="3069"/>
                    </a:lnTo>
                    <a:lnTo>
                      <a:pt x="3558" y="2785"/>
                    </a:lnTo>
                    <a:lnTo>
                      <a:pt x="3984" y="2500"/>
                    </a:lnTo>
                    <a:lnTo>
                      <a:pt x="4432" y="2216"/>
                    </a:lnTo>
                    <a:lnTo>
                      <a:pt x="4919" y="1951"/>
                    </a:lnTo>
                    <a:lnTo>
                      <a:pt x="5407" y="1687"/>
                    </a:lnTo>
                    <a:lnTo>
                      <a:pt x="5915" y="1443"/>
                    </a:lnTo>
                    <a:lnTo>
                      <a:pt x="6444" y="1199"/>
                    </a:lnTo>
                    <a:lnTo>
                      <a:pt x="7013" y="976"/>
                    </a:lnTo>
                    <a:lnTo>
                      <a:pt x="7582" y="773"/>
                    </a:lnTo>
                    <a:lnTo>
                      <a:pt x="8171" y="610"/>
                    </a:lnTo>
                    <a:lnTo>
                      <a:pt x="8802" y="447"/>
                    </a:lnTo>
                    <a:lnTo>
                      <a:pt x="9432" y="325"/>
                    </a:lnTo>
                    <a:lnTo>
                      <a:pt x="10082" y="224"/>
                    </a:lnTo>
                    <a:lnTo>
                      <a:pt x="10753" y="142"/>
                    </a:lnTo>
                    <a:lnTo>
                      <a:pt x="11444" y="122"/>
                    </a:lnTo>
                    <a:lnTo>
                      <a:pt x="12155" y="122"/>
                    </a:lnTo>
                    <a:lnTo>
                      <a:pt x="12887" y="163"/>
                    </a:lnTo>
                    <a:lnTo>
                      <a:pt x="13395" y="203"/>
                    </a:lnTo>
                    <a:lnTo>
                      <a:pt x="13923" y="285"/>
                    </a:lnTo>
                    <a:lnTo>
                      <a:pt x="15021" y="447"/>
                    </a:lnTo>
                    <a:lnTo>
                      <a:pt x="16159" y="691"/>
                    </a:lnTo>
                    <a:lnTo>
                      <a:pt x="17379" y="955"/>
                    </a:lnTo>
                    <a:lnTo>
                      <a:pt x="18619" y="1281"/>
                    </a:lnTo>
                    <a:lnTo>
                      <a:pt x="19919" y="1626"/>
                    </a:lnTo>
                    <a:lnTo>
                      <a:pt x="22582" y="2358"/>
                    </a:lnTo>
                    <a:lnTo>
                      <a:pt x="25346" y="3130"/>
                    </a:lnTo>
                    <a:lnTo>
                      <a:pt x="26708" y="3496"/>
                    </a:lnTo>
                    <a:lnTo>
                      <a:pt x="28070" y="3842"/>
                    </a:lnTo>
                    <a:lnTo>
                      <a:pt x="29391" y="4147"/>
                    </a:lnTo>
                    <a:lnTo>
                      <a:pt x="30692" y="4431"/>
                    </a:lnTo>
                    <a:lnTo>
                      <a:pt x="31952" y="4655"/>
                    </a:lnTo>
                    <a:lnTo>
                      <a:pt x="32562" y="4736"/>
                    </a:lnTo>
                    <a:lnTo>
                      <a:pt x="33171" y="4817"/>
                    </a:lnTo>
                    <a:lnTo>
                      <a:pt x="33761" y="4858"/>
                    </a:lnTo>
                    <a:lnTo>
                      <a:pt x="34330" y="4899"/>
                    </a:lnTo>
                    <a:lnTo>
                      <a:pt x="34879" y="4919"/>
                    </a:lnTo>
                    <a:lnTo>
                      <a:pt x="35427" y="4919"/>
                    </a:lnTo>
                    <a:lnTo>
                      <a:pt x="35935" y="4899"/>
                    </a:lnTo>
                    <a:lnTo>
                      <a:pt x="36444" y="4858"/>
                    </a:lnTo>
                    <a:lnTo>
                      <a:pt x="36931" y="4797"/>
                    </a:lnTo>
                    <a:lnTo>
                      <a:pt x="37379" y="4716"/>
                    </a:lnTo>
                    <a:lnTo>
                      <a:pt x="37826" y="4594"/>
                    </a:lnTo>
                    <a:lnTo>
                      <a:pt x="38253" y="4451"/>
                    </a:lnTo>
                    <a:lnTo>
                      <a:pt x="38639" y="4289"/>
                    </a:lnTo>
                    <a:lnTo>
                      <a:pt x="39025" y="4086"/>
                    </a:lnTo>
                    <a:lnTo>
                      <a:pt x="39370" y="3862"/>
                    </a:lnTo>
                    <a:lnTo>
                      <a:pt x="39675" y="3618"/>
                    </a:lnTo>
                    <a:lnTo>
                      <a:pt x="39980" y="3334"/>
                    </a:lnTo>
                    <a:lnTo>
                      <a:pt x="40244" y="3008"/>
                    </a:lnTo>
                    <a:lnTo>
                      <a:pt x="40143" y="2927"/>
                    </a:lnTo>
                    <a:lnTo>
                      <a:pt x="39879" y="3252"/>
                    </a:lnTo>
                    <a:lnTo>
                      <a:pt x="39594" y="3537"/>
                    </a:lnTo>
                    <a:lnTo>
                      <a:pt x="39289" y="3781"/>
                    </a:lnTo>
                    <a:lnTo>
                      <a:pt x="38944" y="4004"/>
                    </a:lnTo>
                    <a:lnTo>
                      <a:pt x="38578" y="4187"/>
                    </a:lnTo>
                    <a:lnTo>
                      <a:pt x="38171" y="4350"/>
                    </a:lnTo>
                    <a:lnTo>
                      <a:pt x="37765" y="4492"/>
                    </a:lnTo>
                    <a:lnTo>
                      <a:pt x="37318" y="4594"/>
                    </a:lnTo>
                    <a:lnTo>
                      <a:pt x="36870" y="4695"/>
                    </a:lnTo>
                    <a:lnTo>
                      <a:pt x="36383" y="4756"/>
                    </a:lnTo>
                    <a:lnTo>
                      <a:pt x="35895" y="4797"/>
                    </a:lnTo>
                    <a:lnTo>
                      <a:pt x="34838" y="4797"/>
                    </a:lnTo>
                    <a:lnTo>
                      <a:pt x="34289" y="4777"/>
                    </a:lnTo>
                    <a:lnTo>
                      <a:pt x="33720" y="4736"/>
                    </a:lnTo>
                    <a:lnTo>
                      <a:pt x="33131" y="4675"/>
                    </a:lnTo>
                    <a:lnTo>
                      <a:pt x="32541" y="4614"/>
                    </a:lnTo>
                    <a:lnTo>
                      <a:pt x="31931" y="4512"/>
                    </a:lnTo>
                    <a:lnTo>
                      <a:pt x="30692" y="4289"/>
                    </a:lnTo>
                    <a:lnTo>
                      <a:pt x="29391" y="4025"/>
                    </a:lnTo>
                    <a:lnTo>
                      <a:pt x="28070" y="3720"/>
                    </a:lnTo>
                    <a:lnTo>
                      <a:pt x="26728" y="3374"/>
                    </a:lnTo>
                    <a:lnTo>
                      <a:pt x="25366" y="3008"/>
                    </a:lnTo>
                    <a:lnTo>
                      <a:pt x="22623" y="2256"/>
                    </a:lnTo>
                    <a:lnTo>
                      <a:pt x="19940" y="1504"/>
                    </a:lnTo>
                    <a:lnTo>
                      <a:pt x="18639" y="1159"/>
                    </a:lnTo>
                    <a:lnTo>
                      <a:pt x="17399" y="834"/>
                    </a:lnTo>
                    <a:lnTo>
                      <a:pt x="16180" y="569"/>
                    </a:lnTo>
                    <a:lnTo>
                      <a:pt x="15021" y="325"/>
                    </a:lnTo>
                    <a:lnTo>
                      <a:pt x="13923" y="163"/>
                    </a:lnTo>
                    <a:lnTo>
                      <a:pt x="13415" y="82"/>
                    </a:lnTo>
                    <a:lnTo>
                      <a:pt x="12907" y="41"/>
                    </a:lnTo>
                    <a:lnTo>
                      <a:pt x="1217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5"/>
              <p:cNvSpPr/>
              <p:nvPr/>
            </p:nvSpPr>
            <p:spPr>
              <a:xfrm>
                <a:off x="3570796" y="4253130"/>
                <a:ext cx="955242" cy="125201"/>
              </a:xfrm>
              <a:custGeom>
                <a:avLst/>
                <a:gdLst/>
                <a:ahLst/>
                <a:cxnLst/>
                <a:rect l="l" t="t" r="r" b="b"/>
                <a:pathLst>
                  <a:path w="18151" h="2379" extrusionOk="0">
                    <a:moveTo>
                      <a:pt x="6890" y="0"/>
                    </a:moveTo>
                    <a:lnTo>
                      <a:pt x="6179" y="20"/>
                    </a:lnTo>
                    <a:lnTo>
                      <a:pt x="5549" y="81"/>
                    </a:lnTo>
                    <a:lnTo>
                      <a:pt x="4939" y="142"/>
                    </a:lnTo>
                    <a:lnTo>
                      <a:pt x="4390" y="244"/>
                    </a:lnTo>
                    <a:lnTo>
                      <a:pt x="3882" y="346"/>
                    </a:lnTo>
                    <a:lnTo>
                      <a:pt x="3394" y="468"/>
                    </a:lnTo>
                    <a:lnTo>
                      <a:pt x="2927" y="610"/>
                    </a:lnTo>
                    <a:lnTo>
                      <a:pt x="2500" y="752"/>
                    </a:lnTo>
                    <a:lnTo>
                      <a:pt x="2114" y="894"/>
                    </a:lnTo>
                    <a:lnTo>
                      <a:pt x="1768" y="1057"/>
                    </a:lnTo>
                    <a:lnTo>
                      <a:pt x="1443" y="1220"/>
                    </a:lnTo>
                    <a:lnTo>
                      <a:pt x="1179" y="1382"/>
                    </a:lnTo>
                    <a:lnTo>
                      <a:pt x="915" y="1525"/>
                    </a:lnTo>
                    <a:lnTo>
                      <a:pt x="529" y="1809"/>
                    </a:lnTo>
                    <a:lnTo>
                      <a:pt x="244" y="2033"/>
                    </a:lnTo>
                    <a:lnTo>
                      <a:pt x="81" y="2195"/>
                    </a:lnTo>
                    <a:lnTo>
                      <a:pt x="0" y="2277"/>
                    </a:lnTo>
                    <a:lnTo>
                      <a:pt x="102" y="2358"/>
                    </a:lnTo>
                    <a:lnTo>
                      <a:pt x="163" y="2297"/>
                    </a:lnTo>
                    <a:lnTo>
                      <a:pt x="325" y="2134"/>
                    </a:lnTo>
                    <a:lnTo>
                      <a:pt x="589" y="1911"/>
                    </a:lnTo>
                    <a:lnTo>
                      <a:pt x="976" y="1626"/>
                    </a:lnTo>
                    <a:lnTo>
                      <a:pt x="1240" y="1484"/>
                    </a:lnTo>
                    <a:lnTo>
                      <a:pt x="1504" y="1321"/>
                    </a:lnTo>
                    <a:lnTo>
                      <a:pt x="1829" y="1179"/>
                    </a:lnTo>
                    <a:lnTo>
                      <a:pt x="2175" y="1016"/>
                    </a:lnTo>
                    <a:lnTo>
                      <a:pt x="2541" y="874"/>
                    </a:lnTo>
                    <a:lnTo>
                      <a:pt x="2968" y="712"/>
                    </a:lnTo>
                    <a:lnTo>
                      <a:pt x="3415" y="590"/>
                    </a:lnTo>
                    <a:lnTo>
                      <a:pt x="3923" y="447"/>
                    </a:lnTo>
                    <a:lnTo>
                      <a:pt x="4350" y="366"/>
                    </a:lnTo>
                    <a:lnTo>
                      <a:pt x="4797" y="285"/>
                    </a:lnTo>
                    <a:lnTo>
                      <a:pt x="5244" y="224"/>
                    </a:lnTo>
                    <a:lnTo>
                      <a:pt x="5691" y="183"/>
                    </a:lnTo>
                    <a:lnTo>
                      <a:pt x="6138" y="142"/>
                    </a:lnTo>
                    <a:lnTo>
                      <a:pt x="6606" y="122"/>
                    </a:lnTo>
                    <a:lnTo>
                      <a:pt x="7520" y="102"/>
                    </a:lnTo>
                    <a:lnTo>
                      <a:pt x="8455" y="142"/>
                    </a:lnTo>
                    <a:lnTo>
                      <a:pt x="9390" y="224"/>
                    </a:lnTo>
                    <a:lnTo>
                      <a:pt x="10325" y="325"/>
                    </a:lnTo>
                    <a:lnTo>
                      <a:pt x="11260" y="468"/>
                    </a:lnTo>
                    <a:lnTo>
                      <a:pt x="12195" y="651"/>
                    </a:lnTo>
                    <a:lnTo>
                      <a:pt x="13110" y="854"/>
                    </a:lnTo>
                    <a:lnTo>
                      <a:pt x="14004" y="1077"/>
                    </a:lnTo>
                    <a:lnTo>
                      <a:pt x="14878" y="1321"/>
                    </a:lnTo>
                    <a:lnTo>
                      <a:pt x="15732" y="1565"/>
                    </a:lnTo>
                    <a:lnTo>
                      <a:pt x="16565" y="1829"/>
                    </a:lnTo>
                    <a:lnTo>
                      <a:pt x="17358" y="2094"/>
                    </a:lnTo>
                    <a:lnTo>
                      <a:pt x="18110" y="2378"/>
                    </a:lnTo>
                    <a:lnTo>
                      <a:pt x="18150" y="2256"/>
                    </a:lnTo>
                    <a:lnTo>
                      <a:pt x="16850" y="1789"/>
                    </a:lnTo>
                    <a:lnTo>
                      <a:pt x="15589" y="1382"/>
                    </a:lnTo>
                    <a:lnTo>
                      <a:pt x="14390" y="1057"/>
                    </a:lnTo>
                    <a:lnTo>
                      <a:pt x="13272" y="752"/>
                    </a:lnTo>
                    <a:lnTo>
                      <a:pt x="12195" y="529"/>
                    </a:lnTo>
                    <a:lnTo>
                      <a:pt x="11159" y="325"/>
                    </a:lnTo>
                    <a:lnTo>
                      <a:pt x="10203" y="183"/>
                    </a:lnTo>
                    <a:lnTo>
                      <a:pt x="9289" y="81"/>
                    </a:lnTo>
                    <a:lnTo>
                      <a:pt x="8435" y="20"/>
                    </a:lnTo>
                    <a:lnTo>
                      <a:pt x="764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8" name="Google Shape;2088;p45"/>
          <p:cNvGrpSpPr/>
          <p:nvPr/>
        </p:nvGrpSpPr>
        <p:grpSpPr>
          <a:xfrm>
            <a:off x="6726503" y="2831382"/>
            <a:ext cx="1800295" cy="2284266"/>
            <a:chOff x="1402602" y="1239475"/>
            <a:chExt cx="2995500" cy="3800775"/>
          </a:xfrm>
        </p:grpSpPr>
        <p:grpSp>
          <p:nvGrpSpPr>
            <p:cNvPr id="2089" name="Google Shape;2089;p45"/>
            <p:cNvGrpSpPr/>
            <p:nvPr/>
          </p:nvGrpSpPr>
          <p:grpSpPr>
            <a:xfrm>
              <a:off x="1402602" y="3021550"/>
              <a:ext cx="2995500" cy="2018700"/>
              <a:chOff x="1599877" y="6946475"/>
              <a:chExt cx="2995500" cy="2018700"/>
            </a:xfrm>
          </p:grpSpPr>
          <p:sp>
            <p:nvSpPr>
              <p:cNvPr id="2090" name="Google Shape;2090;p45"/>
              <p:cNvSpPr/>
              <p:nvPr/>
            </p:nvSpPr>
            <p:spPr>
              <a:xfrm>
                <a:off x="1599877" y="8764475"/>
                <a:ext cx="2995500" cy="2007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091" name="Google Shape;2091;p45"/>
              <p:cNvSpPr/>
              <p:nvPr/>
            </p:nvSpPr>
            <p:spPr>
              <a:xfrm>
                <a:off x="3246150" y="6996400"/>
                <a:ext cx="741175" cy="1888675"/>
              </a:xfrm>
              <a:custGeom>
                <a:avLst/>
                <a:gdLst/>
                <a:ahLst/>
                <a:cxnLst/>
                <a:rect l="l" t="t" r="r" b="b"/>
                <a:pathLst>
                  <a:path w="29647" h="75547" extrusionOk="0">
                    <a:moveTo>
                      <a:pt x="17026" y="1"/>
                    </a:moveTo>
                    <a:lnTo>
                      <a:pt x="16027" y="46"/>
                    </a:lnTo>
                    <a:lnTo>
                      <a:pt x="14801" y="91"/>
                    </a:lnTo>
                    <a:lnTo>
                      <a:pt x="11895" y="364"/>
                    </a:lnTo>
                    <a:lnTo>
                      <a:pt x="8626" y="772"/>
                    </a:lnTo>
                    <a:lnTo>
                      <a:pt x="6947" y="999"/>
                    </a:lnTo>
                    <a:lnTo>
                      <a:pt x="5403" y="1226"/>
                    </a:lnTo>
                    <a:lnTo>
                      <a:pt x="3905" y="1499"/>
                    </a:lnTo>
                    <a:lnTo>
                      <a:pt x="2634" y="1771"/>
                    </a:lnTo>
                    <a:lnTo>
                      <a:pt x="1544" y="2089"/>
                    </a:lnTo>
                    <a:lnTo>
                      <a:pt x="681" y="2361"/>
                    </a:lnTo>
                    <a:lnTo>
                      <a:pt x="409" y="2498"/>
                    </a:lnTo>
                    <a:lnTo>
                      <a:pt x="182" y="2634"/>
                    </a:lnTo>
                    <a:lnTo>
                      <a:pt x="46" y="2770"/>
                    </a:lnTo>
                    <a:lnTo>
                      <a:pt x="0" y="2906"/>
                    </a:lnTo>
                    <a:lnTo>
                      <a:pt x="1589" y="13530"/>
                    </a:lnTo>
                    <a:lnTo>
                      <a:pt x="4994" y="35776"/>
                    </a:lnTo>
                    <a:lnTo>
                      <a:pt x="8445" y="58476"/>
                    </a:lnTo>
                    <a:lnTo>
                      <a:pt x="9671" y="66466"/>
                    </a:lnTo>
                    <a:lnTo>
                      <a:pt x="10306" y="70371"/>
                    </a:lnTo>
                    <a:lnTo>
                      <a:pt x="10488" y="71143"/>
                    </a:lnTo>
                    <a:lnTo>
                      <a:pt x="10715" y="71824"/>
                    </a:lnTo>
                    <a:lnTo>
                      <a:pt x="11033" y="72459"/>
                    </a:lnTo>
                    <a:lnTo>
                      <a:pt x="11350" y="73004"/>
                    </a:lnTo>
                    <a:lnTo>
                      <a:pt x="11714" y="73503"/>
                    </a:lnTo>
                    <a:lnTo>
                      <a:pt x="12122" y="73912"/>
                    </a:lnTo>
                    <a:lnTo>
                      <a:pt x="12576" y="74275"/>
                    </a:lnTo>
                    <a:lnTo>
                      <a:pt x="13030" y="74593"/>
                    </a:lnTo>
                    <a:lnTo>
                      <a:pt x="13530" y="74865"/>
                    </a:lnTo>
                    <a:lnTo>
                      <a:pt x="14075" y="75092"/>
                    </a:lnTo>
                    <a:lnTo>
                      <a:pt x="14619" y="75274"/>
                    </a:lnTo>
                    <a:lnTo>
                      <a:pt x="15210" y="75365"/>
                    </a:lnTo>
                    <a:lnTo>
                      <a:pt x="15754" y="75456"/>
                    </a:lnTo>
                    <a:lnTo>
                      <a:pt x="16345" y="75546"/>
                    </a:lnTo>
                    <a:lnTo>
                      <a:pt x="17570" y="75546"/>
                    </a:lnTo>
                    <a:lnTo>
                      <a:pt x="18751" y="75456"/>
                    </a:lnTo>
                    <a:lnTo>
                      <a:pt x="19931" y="75319"/>
                    </a:lnTo>
                    <a:lnTo>
                      <a:pt x="21021" y="75092"/>
                    </a:lnTo>
                    <a:lnTo>
                      <a:pt x="22020" y="74865"/>
                    </a:lnTo>
                    <a:lnTo>
                      <a:pt x="23654" y="74457"/>
                    </a:lnTo>
                    <a:lnTo>
                      <a:pt x="24244" y="74321"/>
                    </a:lnTo>
                    <a:lnTo>
                      <a:pt x="24607" y="74275"/>
                    </a:lnTo>
                    <a:lnTo>
                      <a:pt x="25152" y="74230"/>
                    </a:lnTo>
                    <a:lnTo>
                      <a:pt x="25606" y="74139"/>
                    </a:lnTo>
                    <a:lnTo>
                      <a:pt x="26060" y="74003"/>
                    </a:lnTo>
                    <a:lnTo>
                      <a:pt x="26514" y="73821"/>
                    </a:lnTo>
                    <a:lnTo>
                      <a:pt x="26877" y="73594"/>
                    </a:lnTo>
                    <a:lnTo>
                      <a:pt x="27241" y="73322"/>
                    </a:lnTo>
                    <a:lnTo>
                      <a:pt x="27604" y="73004"/>
                    </a:lnTo>
                    <a:lnTo>
                      <a:pt x="27876" y="72641"/>
                    </a:lnTo>
                    <a:lnTo>
                      <a:pt x="28149" y="72278"/>
                    </a:lnTo>
                    <a:lnTo>
                      <a:pt x="28421" y="71869"/>
                    </a:lnTo>
                    <a:lnTo>
                      <a:pt x="28648" y="71460"/>
                    </a:lnTo>
                    <a:lnTo>
                      <a:pt x="28830" y="71006"/>
                    </a:lnTo>
                    <a:lnTo>
                      <a:pt x="29147" y="70098"/>
                    </a:lnTo>
                    <a:lnTo>
                      <a:pt x="29374" y="69100"/>
                    </a:lnTo>
                    <a:lnTo>
                      <a:pt x="29556" y="68101"/>
                    </a:lnTo>
                    <a:lnTo>
                      <a:pt x="29647" y="67057"/>
                    </a:lnTo>
                    <a:lnTo>
                      <a:pt x="29647" y="66058"/>
                    </a:lnTo>
                    <a:lnTo>
                      <a:pt x="29647" y="65104"/>
                    </a:lnTo>
                    <a:lnTo>
                      <a:pt x="29556" y="64242"/>
                    </a:lnTo>
                    <a:lnTo>
                      <a:pt x="29465" y="63425"/>
                    </a:lnTo>
                    <a:lnTo>
                      <a:pt x="29329" y="62789"/>
                    </a:lnTo>
                    <a:lnTo>
                      <a:pt x="29193" y="62244"/>
                    </a:lnTo>
                    <a:lnTo>
                      <a:pt x="29057" y="61881"/>
                    </a:lnTo>
                    <a:lnTo>
                      <a:pt x="28920" y="61200"/>
                    </a:lnTo>
                    <a:lnTo>
                      <a:pt x="28557" y="59021"/>
                    </a:lnTo>
                    <a:lnTo>
                      <a:pt x="27468" y="51984"/>
                    </a:lnTo>
                    <a:lnTo>
                      <a:pt x="26060" y="42450"/>
                    </a:lnTo>
                    <a:lnTo>
                      <a:pt x="24562" y="31735"/>
                    </a:lnTo>
                    <a:lnTo>
                      <a:pt x="21793" y="11986"/>
                    </a:lnTo>
                    <a:lnTo>
                      <a:pt x="20567" y="3088"/>
                    </a:lnTo>
                    <a:lnTo>
                      <a:pt x="20340" y="2316"/>
                    </a:lnTo>
                    <a:lnTo>
                      <a:pt x="20067" y="1726"/>
                    </a:lnTo>
                    <a:lnTo>
                      <a:pt x="19750" y="1317"/>
                    </a:lnTo>
                    <a:lnTo>
                      <a:pt x="19477" y="954"/>
                    </a:lnTo>
                    <a:lnTo>
                      <a:pt x="19159" y="727"/>
                    </a:lnTo>
                    <a:lnTo>
                      <a:pt x="18796" y="500"/>
                    </a:lnTo>
                    <a:lnTo>
                      <a:pt x="18070" y="137"/>
                    </a:lnTo>
                    <a:lnTo>
                      <a:pt x="17934" y="46"/>
                    </a:lnTo>
                    <a:lnTo>
                      <a:pt x="17707" y="46"/>
                    </a:lnTo>
                    <a:lnTo>
                      <a:pt x="170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5"/>
              <p:cNvSpPr/>
              <p:nvPr/>
            </p:nvSpPr>
            <p:spPr>
              <a:xfrm>
                <a:off x="3458400" y="8379975"/>
                <a:ext cx="535750" cy="505100"/>
              </a:xfrm>
              <a:custGeom>
                <a:avLst/>
                <a:gdLst/>
                <a:ahLst/>
                <a:cxnLst/>
                <a:rect l="l" t="t" r="r" b="b"/>
                <a:pathLst>
                  <a:path w="21430" h="20204" extrusionOk="0">
                    <a:moveTo>
                      <a:pt x="18614" y="0"/>
                    </a:moveTo>
                    <a:lnTo>
                      <a:pt x="17888" y="46"/>
                    </a:lnTo>
                    <a:lnTo>
                      <a:pt x="16798" y="137"/>
                    </a:lnTo>
                    <a:lnTo>
                      <a:pt x="15527" y="273"/>
                    </a:lnTo>
                    <a:lnTo>
                      <a:pt x="12440" y="681"/>
                    </a:lnTo>
                    <a:lnTo>
                      <a:pt x="9035" y="1181"/>
                    </a:lnTo>
                    <a:lnTo>
                      <a:pt x="2770" y="2225"/>
                    </a:lnTo>
                    <a:lnTo>
                      <a:pt x="0" y="2724"/>
                    </a:lnTo>
                    <a:lnTo>
                      <a:pt x="409" y="6266"/>
                    </a:lnTo>
                    <a:lnTo>
                      <a:pt x="1317" y="13938"/>
                    </a:lnTo>
                    <a:lnTo>
                      <a:pt x="1408" y="14619"/>
                    </a:lnTo>
                    <a:lnTo>
                      <a:pt x="1544" y="15255"/>
                    </a:lnTo>
                    <a:lnTo>
                      <a:pt x="1725" y="15845"/>
                    </a:lnTo>
                    <a:lnTo>
                      <a:pt x="1907" y="16344"/>
                    </a:lnTo>
                    <a:lnTo>
                      <a:pt x="2134" y="16844"/>
                    </a:lnTo>
                    <a:lnTo>
                      <a:pt x="2361" y="17298"/>
                    </a:lnTo>
                    <a:lnTo>
                      <a:pt x="2633" y="17706"/>
                    </a:lnTo>
                    <a:lnTo>
                      <a:pt x="2951" y="18070"/>
                    </a:lnTo>
                    <a:lnTo>
                      <a:pt x="3269" y="18433"/>
                    </a:lnTo>
                    <a:lnTo>
                      <a:pt x="3632" y="18705"/>
                    </a:lnTo>
                    <a:lnTo>
                      <a:pt x="3996" y="18978"/>
                    </a:lnTo>
                    <a:lnTo>
                      <a:pt x="4359" y="19250"/>
                    </a:lnTo>
                    <a:lnTo>
                      <a:pt x="4767" y="19432"/>
                    </a:lnTo>
                    <a:lnTo>
                      <a:pt x="5176" y="19613"/>
                    </a:lnTo>
                    <a:lnTo>
                      <a:pt x="5630" y="19749"/>
                    </a:lnTo>
                    <a:lnTo>
                      <a:pt x="6084" y="19886"/>
                    </a:lnTo>
                    <a:lnTo>
                      <a:pt x="7037" y="20067"/>
                    </a:lnTo>
                    <a:lnTo>
                      <a:pt x="8036" y="20158"/>
                    </a:lnTo>
                    <a:lnTo>
                      <a:pt x="9035" y="20203"/>
                    </a:lnTo>
                    <a:lnTo>
                      <a:pt x="10079" y="20158"/>
                    </a:lnTo>
                    <a:lnTo>
                      <a:pt x="11123" y="20113"/>
                    </a:lnTo>
                    <a:lnTo>
                      <a:pt x="12213" y="19976"/>
                    </a:lnTo>
                    <a:lnTo>
                      <a:pt x="14301" y="19704"/>
                    </a:lnTo>
                    <a:lnTo>
                      <a:pt x="15255" y="19522"/>
                    </a:lnTo>
                    <a:lnTo>
                      <a:pt x="16163" y="19295"/>
                    </a:lnTo>
                    <a:lnTo>
                      <a:pt x="16980" y="18978"/>
                    </a:lnTo>
                    <a:lnTo>
                      <a:pt x="17752" y="18614"/>
                    </a:lnTo>
                    <a:lnTo>
                      <a:pt x="18433" y="18160"/>
                    </a:lnTo>
                    <a:lnTo>
                      <a:pt x="19023" y="17706"/>
                    </a:lnTo>
                    <a:lnTo>
                      <a:pt x="19568" y="17162"/>
                    </a:lnTo>
                    <a:lnTo>
                      <a:pt x="20022" y="16617"/>
                    </a:lnTo>
                    <a:lnTo>
                      <a:pt x="20430" y="16072"/>
                    </a:lnTo>
                    <a:lnTo>
                      <a:pt x="20748" y="15436"/>
                    </a:lnTo>
                    <a:lnTo>
                      <a:pt x="21021" y="14846"/>
                    </a:lnTo>
                    <a:lnTo>
                      <a:pt x="21202" y="14211"/>
                    </a:lnTo>
                    <a:lnTo>
                      <a:pt x="21338" y="13575"/>
                    </a:lnTo>
                    <a:lnTo>
                      <a:pt x="21429" y="12939"/>
                    </a:lnTo>
                    <a:lnTo>
                      <a:pt x="21429" y="12349"/>
                    </a:lnTo>
                    <a:lnTo>
                      <a:pt x="21384" y="11759"/>
                    </a:lnTo>
                    <a:lnTo>
                      <a:pt x="21066" y="8672"/>
                    </a:lnTo>
                    <a:lnTo>
                      <a:pt x="20839" y="6810"/>
                    </a:lnTo>
                    <a:lnTo>
                      <a:pt x="20612" y="4949"/>
                    </a:lnTo>
                    <a:lnTo>
                      <a:pt x="20294" y="3178"/>
                    </a:lnTo>
                    <a:lnTo>
                      <a:pt x="20113" y="2407"/>
                    </a:lnTo>
                    <a:lnTo>
                      <a:pt x="19931" y="1680"/>
                    </a:lnTo>
                    <a:lnTo>
                      <a:pt x="19749" y="1090"/>
                    </a:lnTo>
                    <a:lnTo>
                      <a:pt x="19522" y="636"/>
                    </a:lnTo>
                    <a:lnTo>
                      <a:pt x="19295" y="273"/>
                    </a:lnTo>
                    <a:lnTo>
                      <a:pt x="19205" y="137"/>
                    </a:lnTo>
                    <a:lnTo>
                      <a:pt x="19068" y="91"/>
                    </a:lnTo>
                    <a:lnTo>
                      <a:pt x="18887" y="46"/>
                    </a:lnTo>
                    <a:lnTo>
                      <a:pt x="186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p:cNvSpPr/>
              <p:nvPr/>
            </p:nvSpPr>
            <p:spPr>
              <a:xfrm>
                <a:off x="3325600" y="6996400"/>
                <a:ext cx="564125" cy="1784250"/>
              </a:xfrm>
              <a:custGeom>
                <a:avLst/>
                <a:gdLst/>
                <a:ahLst/>
                <a:cxnLst/>
                <a:rect l="l" t="t" r="r" b="b"/>
                <a:pathLst>
                  <a:path w="22565" h="71370" extrusionOk="0">
                    <a:moveTo>
                      <a:pt x="8899" y="1"/>
                    </a:moveTo>
                    <a:lnTo>
                      <a:pt x="7809" y="46"/>
                    </a:lnTo>
                    <a:lnTo>
                      <a:pt x="6674" y="91"/>
                    </a:lnTo>
                    <a:lnTo>
                      <a:pt x="5539" y="228"/>
                    </a:lnTo>
                    <a:lnTo>
                      <a:pt x="4404" y="409"/>
                    </a:lnTo>
                    <a:lnTo>
                      <a:pt x="3315" y="591"/>
                    </a:lnTo>
                    <a:lnTo>
                      <a:pt x="2361" y="818"/>
                    </a:lnTo>
                    <a:lnTo>
                      <a:pt x="1499" y="1090"/>
                    </a:lnTo>
                    <a:lnTo>
                      <a:pt x="818" y="1408"/>
                    </a:lnTo>
                    <a:lnTo>
                      <a:pt x="545" y="1590"/>
                    </a:lnTo>
                    <a:lnTo>
                      <a:pt x="318" y="1771"/>
                    </a:lnTo>
                    <a:lnTo>
                      <a:pt x="137" y="1953"/>
                    </a:lnTo>
                    <a:lnTo>
                      <a:pt x="46" y="2134"/>
                    </a:lnTo>
                    <a:lnTo>
                      <a:pt x="0" y="2316"/>
                    </a:lnTo>
                    <a:lnTo>
                      <a:pt x="46" y="2543"/>
                    </a:lnTo>
                    <a:lnTo>
                      <a:pt x="1589" y="13076"/>
                    </a:lnTo>
                    <a:lnTo>
                      <a:pt x="3178" y="23881"/>
                    </a:lnTo>
                    <a:lnTo>
                      <a:pt x="5040" y="36321"/>
                    </a:lnTo>
                    <a:lnTo>
                      <a:pt x="6947" y="48806"/>
                    </a:lnTo>
                    <a:lnTo>
                      <a:pt x="7900" y="54572"/>
                    </a:lnTo>
                    <a:lnTo>
                      <a:pt x="8763" y="59793"/>
                    </a:lnTo>
                    <a:lnTo>
                      <a:pt x="9535" y="64242"/>
                    </a:lnTo>
                    <a:lnTo>
                      <a:pt x="10216" y="67692"/>
                    </a:lnTo>
                    <a:lnTo>
                      <a:pt x="10488" y="69009"/>
                    </a:lnTo>
                    <a:lnTo>
                      <a:pt x="10760" y="70008"/>
                    </a:lnTo>
                    <a:lnTo>
                      <a:pt x="10942" y="70689"/>
                    </a:lnTo>
                    <a:lnTo>
                      <a:pt x="11033" y="70870"/>
                    </a:lnTo>
                    <a:lnTo>
                      <a:pt x="11124" y="70961"/>
                    </a:lnTo>
                    <a:lnTo>
                      <a:pt x="11305" y="71052"/>
                    </a:lnTo>
                    <a:lnTo>
                      <a:pt x="11487" y="71143"/>
                    </a:lnTo>
                    <a:lnTo>
                      <a:pt x="12032" y="71279"/>
                    </a:lnTo>
                    <a:lnTo>
                      <a:pt x="12713" y="71324"/>
                    </a:lnTo>
                    <a:lnTo>
                      <a:pt x="13530" y="71370"/>
                    </a:lnTo>
                    <a:lnTo>
                      <a:pt x="14392" y="71324"/>
                    </a:lnTo>
                    <a:lnTo>
                      <a:pt x="15346" y="71233"/>
                    </a:lnTo>
                    <a:lnTo>
                      <a:pt x="16345" y="71143"/>
                    </a:lnTo>
                    <a:lnTo>
                      <a:pt x="17343" y="70961"/>
                    </a:lnTo>
                    <a:lnTo>
                      <a:pt x="18342" y="70779"/>
                    </a:lnTo>
                    <a:lnTo>
                      <a:pt x="19250" y="70598"/>
                    </a:lnTo>
                    <a:lnTo>
                      <a:pt x="20158" y="70371"/>
                    </a:lnTo>
                    <a:lnTo>
                      <a:pt x="20930" y="70144"/>
                    </a:lnTo>
                    <a:lnTo>
                      <a:pt x="21566" y="69871"/>
                    </a:lnTo>
                    <a:lnTo>
                      <a:pt x="22065" y="69599"/>
                    </a:lnTo>
                    <a:lnTo>
                      <a:pt x="22292" y="69463"/>
                    </a:lnTo>
                    <a:lnTo>
                      <a:pt x="22428" y="69327"/>
                    </a:lnTo>
                    <a:lnTo>
                      <a:pt x="22519" y="69190"/>
                    </a:lnTo>
                    <a:lnTo>
                      <a:pt x="22564" y="69100"/>
                    </a:lnTo>
                    <a:lnTo>
                      <a:pt x="22564" y="68646"/>
                    </a:lnTo>
                    <a:lnTo>
                      <a:pt x="22519" y="67874"/>
                    </a:lnTo>
                    <a:lnTo>
                      <a:pt x="22292" y="65377"/>
                    </a:lnTo>
                    <a:lnTo>
                      <a:pt x="21838" y="61790"/>
                    </a:lnTo>
                    <a:lnTo>
                      <a:pt x="21293" y="57341"/>
                    </a:lnTo>
                    <a:lnTo>
                      <a:pt x="19795" y="46445"/>
                    </a:lnTo>
                    <a:lnTo>
                      <a:pt x="18024" y="34141"/>
                    </a:lnTo>
                    <a:lnTo>
                      <a:pt x="16163" y="21929"/>
                    </a:lnTo>
                    <a:lnTo>
                      <a:pt x="15300" y="16299"/>
                    </a:lnTo>
                    <a:lnTo>
                      <a:pt x="14483" y="11260"/>
                    </a:lnTo>
                    <a:lnTo>
                      <a:pt x="13757" y="6992"/>
                    </a:lnTo>
                    <a:lnTo>
                      <a:pt x="13167" y="3633"/>
                    </a:lnTo>
                    <a:lnTo>
                      <a:pt x="12667" y="1408"/>
                    </a:lnTo>
                    <a:lnTo>
                      <a:pt x="12531" y="772"/>
                    </a:lnTo>
                    <a:lnTo>
                      <a:pt x="12395" y="455"/>
                    </a:lnTo>
                    <a:lnTo>
                      <a:pt x="12259" y="364"/>
                    </a:lnTo>
                    <a:lnTo>
                      <a:pt x="12077" y="273"/>
                    </a:lnTo>
                    <a:lnTo>
                      <a:pt x="11532" y="137"/>
                    </a:lnTo>
                    <a:lnTo>
                      <a:pt x="10806" y="46"/>
                    </a:lnTo>
                    <a:lnTo>
                      <a:pt x="98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p:cNvSpPr/>
              <p:nvPr/>
            </p:nvSpPr>
            <p:spPr>
              <a:xfrm>
                <a:off x="3359650" y="7042950"/>
                <a:ext cx="308750" cy="1715000"/>
              </a:xfrm>
              <a:custGeom>
                <a:avLst/>
                <a:gdLst/>
                <a:ahLst/>
                <a:cxnLst/>
                <a:rect l="l" t="t" r="r" b="b"/>
                <a:pathLst>
                  <a:path w="12350" h="68600" extrusionOk="0">
                    <a:moveTo>
                      <a:pt x="182" y="0"/>
                    </a:moveTo>
                    <a:lnTo>
                      <a:pt x="0" y="45"/>
                    </a:lnTo>
                    <a:lnTo>
                      <a:pt x="1862" y="11622"/>
                    </a:lnTo>
                    <a:lnTo>
                      <a:pt x="3632" y="22428"/>
                    </a:lnTo>
                    <a:lnTo>
                      <a:pt x="5675" y="34595"/>
                    </a:lnTo>
                    <a:lnTo>
                      <a:pt x="7764" y="46717"/>
                    </a:lnTo>
                    <a:lnTo>
                      <a:pt x="8763" y="52346"/>
                    </a:lnTo>
                    <a:lnTo>
                      <a:pt x="9671" y="57386"/>
                    </a:lnTo>
                    <a:lnTo>
                      <a:pt x="10533" y="61744"/>
                    </a:lnTo>
                    <a:lnTo>
                      <a:pt x="11260" y="65149"/>
                    </a:lnTo>
                    <a:lnTo>
                      <a:pt x="11532" y="66466"/>
                    </a:lnTo>
                    <a:lnTo>
                      <a:pt x="11805" y="67510"/>
                    </a:lnTo>
                    <a:lnTo>
                      <a:pt x="12032" y="68236"/>
                    </a:lnTo>
                    <a:lnTo>
                      <a:pt x="12122" y="68463"/>
                    </a:lnTo>
                    <a:lnTo>
                      <a:pt x="12213" y="68600"/>
                    </a:lnTo>
                    <a:lnTo>
                      <a:pt x="12349" y="68509"/>
                    </a:lnTo>
                    <a:lnTo>
                      <a:pt x="12259" y="68327"/>
                    </a:lnTo>
                    <a:lnTo>
                      <a:pt x="12168" y="68100"/>
                    </a:lnTo>
                    <a:lnTo>
                      <a:pt x="11941" y="67374"/>
                    </a:lnTo>
                    <a:lnTo>
                      <a:pt x="11668" y="66330"/>
                    </a:lnTo>
                    <a:lnTo>
                      <a:pt x="11351" y="65013"/>
                    </a:lnTo>
                    <a:lnTo>
                      <a:pt x="10624" y="61472"/>
                    </a:lnTo>
                    <a:lnTo>
                      <a:pt x="9762" y="57023"/>
                    </a:lnTo>
                    <a:lnTo>
                      <a:pt x="8854" y="51847"/>
                    </a:lnTo>
                    <a:lnTo>
                      <a:pt x="7809" y="46127"/>
                    </a:lnTo>
                    <a:lnTo>
                      <a:pt x="5675" y="33732"/>
                    </a:lnTo>
                    <a:lnTo>
                      <a:pt x="3632" y="21429"/>
                    </a:lnTo>
                    <a:lnTo>
                      <a:pt x="1907" y="10714"/>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5"/>
              <p:cNvSpPr/>
              <p:nvPr/>
            </p:nvSpPr>
            <p:spPr>
              <a:xfrm>
                <a:off x="3533300" y="7017975"/>
                <a:ext cx="239525" cy="1693450"/>
              </a:xfrm>
              <a:custGeom>
                <a:avLst/>
                <a:gdLst/>
                <a:ahLst/>
                <a:cxnLst/>
                <a:rect l="l" t="t" r="r" b="b"/>
                <a:pathLst>
                  <a:path w="9581" h="67738" extrusionOk="0">
                    <a:moveTo>
                      <a:pt x="182" y="0"/>
                    </a:moveTo>
                    <a:lnTo>
                      <a:pt x="1" y="46"/>
                    </a:lnTo>
                    <a:lnTo>
                      <a:pt x="364" y="1952"/>
                    </a:lnTo>
                    <a:lnTo>
                      <a:pt x="818" y="4949"/>
                    </a:lnTo>
                    <a:lnTo>
                      <a:pt x="2044" y="13529"/>
                    </a:lnTo>
                    <a:lnTo>
                      <a:pt x="3587" y="24425"/>
                    </a:lnTo>
                    <a:lnTo>
                      <a:pt x="5222" y="36320"/>
                    </a:lnTo>
                    <a:lnTo>
                      <a:pt x="8082" y="57885"/>
                    </a:lnTo>
                    <a:lnTo>
                      <a:pt x="9399" y="67737"/>
                    </a:lnTo>
                    <a:lnTo>
                      <a:pt x="9580" y="67737"/>
                    </a:lnTo>
                    <a:lnTo>
                      <a:pt x="8264" y="57885"/>
                    </a:lnTo>
                    <a:lnTo>
                      <a:pt x="5358" y="36275"/>
                    </a:lnTo>
                    <a:lnTo>
                      <a:pt x="3724" y="24380"/>
                    </a:lnTo>
                    <a:lnTo>
                      <a:pt x="2225" y="13484"/>
                    </a:lnTo>
                    <a:lnTo>
                      <a:pt x="1000" y="4903"/>
                    </a:lnTo>
                    <a:lnTo>
                      <a:pt x="500" y="1907"/>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5"/>
              <p:cNvSpPr/>
              <p:nvPr/>
            </p:nvSpPr>
            <p:spPr>
              <a:xfrm>
                <a:off x="3633175" y="7021375"/>
                <a:ext cx="203200" cy="1713875"/>
              </a:xfrm>
              <a:custGeom>
                <a:avLst/>
                <a:gdLst/>
                <a:ahLst/>
                <a:cxnLst/>
                <a:rect l="l" t="t" r="r" b="b"/>
                <a:pathLst>
                  <a:path w="8128" h="68555" extrusionOk="0">
                    <a:moveTo>
                      <a:pt x="183" y="0"/>
                    </a:moveTo>
                    <a:lnTo>
                      <a:pt x="1" y="46"/>
                    </a:lnTo>
                    <a:lnTo>
                      <a:pt x="1318" y="10533"/>
                    </a:lnTo>
                    <a:lnTo>
                      <a:pt x="4087" y="33188"/>
                    </a:lnTo>
                    <a:lnTo>
                      <a:pt x="5540" y="45446"/>
                    </a:lnTo>
                    <a:lnTo>
                      <a:pt x="6811" y="56387"/>
                    </a:lnTo>
                    <a:lnTo>
                      <a:pt x="7310" y="60927"/>
                    </a:lnTo>
                    <a:lnTo>
                      <a:pt x="7674" y="64605"/>
                    </a:lnTo>
                    <a:lnTo>
                      <a:pt x="7901" y="67193"/>
                    </a:lnTo>
                    <a:lnTo>
                      <a:pt x="7991" y="68055"/>
                    </a:lnTo>
                    <a:lnTo>
                      <a:pt x="7991" y="68555"/>
                    </a:lnTo>
                    <a:lnTo>
                      <a:pt x="8128" y="68555"/>
                    </a:lnTo>
                    <a:lnTo>
                      <a:pt x="8128" y="68055"/>
                    </a:lnTo>
                    <a:lnTo>
                      <a:pt x="8082" y="67193"/>
                    </a:lnTo>
                    <a:lnTo>
                      <a:pt x="7855" y="64605"/>
                    </a:lnTo>
                    <a:lnTo>
                      <a:pt x="7492" y="60927"/>
                    </a:lnTo>
                    <a:lnTo>
                      <a:pt x="6993" y="56387"/>
                    </a:lnTo>
                    <a:lnTo>
                      <a:pt x="5721" y="45446"/>
                    </a:lnTo>
                    <a:lnTo>
                      <a:pt x="4269" y="33188"/>
                    </a:lnTo>
                    <a:lnTo>
                      <a:pt x="1499" y="10488"/>
                    </a:lnTo>
                    <a:lnTo>
                      <a:pt x="18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5"/>
              <p:cNvSpPr/>
              <p:nvPr/>
            </p:nvSpPr>
            <p:spPr>
              <a:xfrm>
                <a:off x="3449325" y="7014575"/>
                <a:ext cx="295125" cy="1717275"/>
              </a:xfrm>
              <a:custGeom>
                <a:avLst/>
                <a:gdLst/>
                <a:ahLst/>
                <a:cxnLst/>
                <a:rect l="l" t="t" r="r" b="b"/>
                <a:pathLst>
                  <a:path w="11805" h="68691" extrusionOk="0">
                    <a:moveTo>
                      <a:pt x="0" y="0"/>
                    </a:moveTo>
                    <a:lnTo>
                      <a:pt x="0" y="726"/>
                    </a:lnTo>
                    <a:lnTo>
                      <a:pt x="91" y="1771"/>
                    </a:lnTo>
                    <a:lnTo>
                      <a:pt x="227" y="3087"/>
                    </a:lnTo>
                    <a:lnTo>
                      <a:pt x="409" y="4676"/>
                    </a:lnTo>
                    <a:lnTo>
                      <a:pt x="953" y="8581"/>
                    </a:lnTo>
                    <a:lnTo>
                      <a:pt x="1680" y="13257"/>
                    </a:lnTo>
                    <a:lnTo>
                      <a:pt x="2542" y="18523"/>
                    </a:lnTo>
                    <a:lnTo>
                      <a:pt x="3541" y="24289"/>
                    </a:lnTo>
                    <a:lnTo>
                      <a:pt x="5675" y="36411"/>
                    </a:lnTo>
                    <a:lnTo>
                      <a:pt x="7809" y="48306"/>
                    </a:lnTo>
                    <a:lnTo>
                      <a:pt x="9716" y="58566"/>
                    </a:lnTo>
                    <a:lnTo>
                      <a:pt x="11623" y="68690"/>
                    </a:lnTo>
                    <a:lnTo>
                      <a:pt x="11804" y="68645"/>
                    </a:lnTo>
                    <a:lnTo>
                      <a:pt x="9897" y="58521"/>
                    </a:lnTo>
                    <a:lnTo>
                      <a:pt x="7991" y="48306"/>
                    </a:lnTo>
                    <a:lnTo>
                      <a:pt x="5811" y="36411"/>
                    </a:lnTo>
                    <a:lnTo>
                      <a:pt x="3678" y="24289"/>
                    </a:lnTo>
                    <a:lnTo>
                      <a:pt x="2724" y="18523"/>
                    </a:lnTo>
                    <a:lnTo>
                      <a:pt x="1861" y="13257"/>
                    </a:lnTo>
                    <a:lnTo>
                      <a:pt x="1135" y="8581"/>
                    </a:lnTo>
                    <a:lnTo>
                      <a:pt x="590" y="4676"/>
                    </a:lnTo>
                    <a:lnTo>
                      <a:pt x="409" y="3087"/>
                    </a:lnTo>
                    <a:lnTo>
                      <a:pt x="272" y="1771"/>
                    </a:lnTo>
                    <a:lnTo>
                      <a:pt x="182" y="726"/>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5"/>
              <p:cNvSpPr/>
              <p:nvPr/>
            </p:nvSpPr>
            <p:spPr>
              <a:xfrm>
                <a:off x="1685500" y="6987325"/>
                <a:ext cx="523275" cy="1885250"/>
              </a:xfrm>
              <a:custGeom>
                <a:avLst/>
                <a:gdLst/>
                <a:ahLst/>
                <a:cxnLst/>
                <a:rect l="l" t="t" r="r" b="b"/>
                <a:pathLst>
                  <a:path w="20931" h="75410" extrusionOk="0">
                    <a:moveTo>
                      <a:pt x="11760" y="0"/>
                    </a:moveTo>
                    <a:lnTo>
                      <a:pt x="10579" y="46"/>
                    </a:lnTo>
                    <a:lnTo>
                      <a:pt x="9444" y="91"/>
                    </a:lnTo>
                    <a:lnTo>
                      <a:pt x="8400" y="182"/>
                    </a:lnTo>
                    <a:lnTo>
                      <a:pt x="6720" y="409"/>
                    </a:lnTo>
                    <a:lnTo>
                      <a:pt x="6130" y="454"/>
                    </a:lnTo>
                    <a:lnTo>
                      <a:pt x="5494" y="454"/>
                    </a:lnTo>
                    <a:lnTo>
                      <a:pt x="5267" y="500"/>
                    </a:lnTo>
                    <a:lnTo>
                      <a:pt x="4768" y="591"/>
                    </a:lnTo>
                    <a:lnTo>
                      <a:pt x="4314" y="818"/>
                    </a:lnTo>
                    <a:lnTo>
                      <a:pt x="3860" y="1090"/>
                    </a:lnTo>
                    <a:lnTo>
                      <a:pt x="3497" y="1499"/>
                    </a:lnTo>
                    <a:lnTo>
                      <a:pt x="3088" y="1953"/>
                    </a:lnTo>
                    <a:lnTo>
                      <a:pt x="2770" y="2497"/>
                    </a:lnTo>
                    <a:lnTo>
                      <a:pt x="2452" y="3088"/>
                    </a:lnTo>
                    <a:lnTo>
                      <a:pt x="2135" y="3769"/>
                    </a:lnTo>
                    <a:lnTo>
                      <a:pt x="1862" y="4495"/>
                    </a:lnTo>
                    <a:lnTo>
                      <a:pt x="1635" y="5221"/>
                    </a:lnTo>
                    <a:lnTo>
                      <a:pt x="1408" y="6039"/>
                    </a:lnTo>
                    <a:lnTo>
                      <a:pt x="1045" y="7673"/>
                    </a:lnTo>
                    <a:lnTo>
                      <a:pt x="727" y="9398"/>
                    </a:lnTo>
                    <a:lnTo>
                      <a:pt x="500" y="11169"/>
                    </a:lnTo>
                    <a:lnTo>
                      <a:pt x="319" y="12849"/>
                    </a:lnTo>
                    <a:lnTo>
                      <a:pt x="182" y="14392"/>
                    </a:lnTo>
                    <a:lnTo>
                      <a:pt x="92" y="15845"/>
                    </a:lnTo>
                    <a:lnTo>
                      <a:pt x="1" y="17933"/>
                    </a:lnTo>
                    <a:lnTo>
                      <a:pt x="1" y="18751"/>
                    </a:lnTo>
                    <a:lnTo>
                      <a:pt x="46" y="19114"/>
                    </a:lnTo>
                    <a:lnTo>
                      <a:pt x="92" y="19749"/>
                    </a:lnTo>
                    <a:lnTo>
                      <a:pt x="182" y="21747"/>
                    </a:lnTo>
                    <a:lnTo>
                      <a:pt x="319" y="28058"/>
                    </a:lnTo>
                    <a:lnTo>
                      <a:pt x="409" y="36593"/>
                    </a:lnTo>
                    <a:lnTo>
                      <a:pt x="500" y="46127"/>
                    </a:lnTo>
                    <a:lnTo>
                      <a:pt x="546" y="63697"/>
                    </a:lnTo>
                    <a:lnTo>
                      <a:pt x="591" y="71596"/>
                    </a:lnTo>
                    <a:lnTo>
                      <a:pt x="727" y="72368"/>
                    </a:lnTo>
                    <a:lnTo>
                      <a:pt x="909" y="73004"/>
                    </a:lnTo>
                    <a:lnTo>
                      <a:pt x="1136" y="73458"/>
                    </a:lnTo>
                    <a:lnTo>
                      <a:pt x="1408" y="73821"/>
                    </a:lnTo>
                    <a:lnTo>
                      <a:pt x="1681" y="74093"/>
                    </a:lnTo>
                    <a:lnTo>
                      <a:pt x="1998" y="74366"/>
                    </a:lnTo>
                    <a:lnTo>
                      <a:pt x="2634" y="74865"/>
                    </a:lnTo>
                    <a:lnTo>
                      <a:pt x="2770" y="74911"/>
                    </a:lnTo>
                    <a:lnTo>
                      <a:pt x="2997" y="74956"/>
                    </a:lnTo>
                    <a:lnTo>
                      <a:pt x="3724" y="75092"/>
                    </a:lnTo>
                    <a:lnTo>
                      <a:pt x="4677" y="75183"/>
                    </a:lnTo>
                    <a:lnTo>
                      <a:pt x="5903" y="75274"/>
                    </a:lnTo>
                    <a:lnTo>
                      <a:pt x="8854" y="75365"/>
                    </a:lnTo>
                    <a:lnTo>
                      <a:pt x="12123" y="75410"/>
                    </a:lnTo>
                    <a:lnTo>
                      <a:pt x="13803" y="75365"/>
                    </a:lnTo>
                    <a:lnTo>
                      <a:pt x="15392" y="75319"/>
                    </a:lnTo>
                    <a:lnTo>
                      <a:pt x="16890" y="75228"/>
                    </a:lnTo>
                    <a:lnTo>
                      <a:pt x="18206" y="75092"/>
                    </a:lnTo>
                    <a:lnTo>
                      <a:pt x="19341" y="74956"/>
                    </a:lnTo>
                    <a:lnTo>
                      <a:pt x="20204" y="74774"/>
                    </a:lnTo>
                    <a:lnTo>
                      <a:pt x="20522" y="74684"/>
                    </a:lnTo>
                    <a:lnTo>
                      <a:pt x="20749" y="74593"/>
                    </a:lnTo>
                    <a:lnTo>
                      <a:pt x="20885" y="74457"/>
                    </a:lnTo>
                    <a:lnTo>
                      <a:pt x="20930" y="74320"/>
                    </a:lnTo>
                    <a:lnTo>
                      <a:pt x="20749" y="63606"/>
                    </a:lnTo>
                    <a:lnTo>
                      <a:pt x="20295" y="41087"/>
                    </a:lnTo>
                    <a:lnTo>
                      <a:pt x="19750" y="18160"/>
                    </a:lnTo>
                    <a:lnTo>
                      <a:pt x="19568" y="10079"/>
                    </a:lnTo>
                    <a:lnTo>
                      <a:pt x="19432" y="6129"/>
                    </a:lnTo>
                    <a:lnTo>
                      <a:pt x="19387" y="5358"/>
                    </a:lnTo>
                    <a:lnTo>
                      <a:pt x="19205" y="4631"/>
                    </a:lnTo>
                    <a:lnTo>
                      <a:pt x="19024" y="3996"/>
                    </a:lnTo>
                    <a:lnTo>
                      <a:pt x="18751" y="3405"/>
                    </a:lnTo>
                    <a:lnTo>
                      <a:pt x="18479" y="2861"/>
                    </a:lnTo>
                    <a:lnTo>
                      <a:pt x="18116" y="2407"/>
                    </a:lnTo>
                    <a:lnTo>
                      <a:pt x="17707" y="1953"/>
                    </a:lnTo>
                    <a:lnTo>
                      <a:pt x="17298" y="1589"/>
                    </a:lnTo>
                    <a:lnTo>
                      <a:pt x="16844" y="1272"/>
                    </a:lnTo>
                    <a:lnTo>
                      <a:pt x="16345" y="999"/>
                    </a:lnTo>
                    <a:lnTo>
                      <a:pt x="15800" y="727"/>
                    </a:lnTo>
                    <a:lnTo>
                      <a:pt x="15255" y="545"/>
                    </a:lnTo>
                    <a:lnTo>
                      <a:pt x="14711" y="364"/>
                    </a:lnTo>
                    <a:lnTo>
                      <a:pt x="14120" y="273"/>
                    </a:lnTo>
                    <a:lnTo>
                      <a:pt x="13530" y="137"/>
                    </a:lnTo>
                    <a:lnTo>
                      <a:pt x="12940" y="91"/>
                    </a:lnTo>
                    <a:lnTo>
                      <a:pt x="117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5"/>
              <p:cNvSpPr/>
              <p:nvPr/>
            </p:nvSpPr>
            <p:spPr>
              <a:xfrm>
                <a:off x="1682100" y="6982775"/>
                <a:ext cx="508525" cy="479000"/>
              </a:xfrm>
              <a:custGeom>
                <a:avLst/>
                <a:gdLst/>
                <a:ahLst/>
                <a:cxnLst/>
                <a:rect l="l" t="t" r="r" b="b"/>
                <a:pathLst>
                  <a:path w="20341" h="19160" extrusionOk="0">
                    <a:moveTo>
                      <a:pt x="11986" y="1"/>
                    </a:moveTo>
                    <a:lnTo>
                      <a:pt x="9898" y="46"/>
                    </a:lnTo>
                    <a:lnTo>
                      <a:pt x="7855" y="137"/>
                    </a:lnTo>
                    <a:lnTo>
                      <a:pt x="6856" y="182"/>
                    </a:lnTo>
                    <a:lnTo>
                      <a:pt x="5948" y="319"/>
                    </a:lnTo>
                    <a:lnTo>
                      <a:pt x="5131" y="546"/>
                    </a:lnTo>
                    <a:lnTo>
                      <a:pt x="4405" y="863"/>
                    </a:lnTo>
                    <a:lnTo>
                      <a:pt x="3769" y="1227"/>
                    </a:lnTo>
                    <a:lnTo>
                      <a:pt x="3179" y="1681"/>
                    </a:lnTo>
                    <a:lnTo>
                      <a:pt x="2634" y="2135"/>
                    </a:lnTo>
                    <a:lnTo>
                      <a:pt x="2180" y="2679"/>
                    </a:lnTo>
                    <a:lnTo>
                      <a:pt x="1771" y="3224"/>
                    </a:lnTo>
                    <a:lnTo>
                      <a:pt x="1408" y="3814"/>
                    </a:lnTo>
                    <a:lnTo>
                      <a:pt x="1136" y="4450"/>
                    </a:lnTo>
                    <a:lnTo>
                      <a:pt x="863" y="5040"/>
                    </a:lnTo>
                    <a:lnTo>
                      <a:pt x="636" y="5676"/>
                    </a:lnTo>
                    <a:lnTo>
                      <a:pt x="455" y="6311"/>
                    </a:lnTo>
                    <a:lnTo>
                      <a:pt x="182" y="7537"/>
                    </a:lnTo>
                    <a:lnTo>
                      <a:pt x="137" y="7991"/>
                    </a:lnTo>
                    <a:lnTo>
                      <a:pt x="91" y="8627"/>
                    </a:lnTo>
                    <a:lnTo>
                      <a:pt x="46" y="10216"/>
                    </a:lnTo>
                    <a:lnTo>
                      <a:pt x="1" y="12077"/>
                    </a:lnTo>
                    <a:lnTo>
                      <a:pt x="1" y="14029"/>
                    </a:lnTo>
                    <a:lnTo>
                      <a:pt x="91" y="17434"/>
                    </a:lnTo>
                    <a:lnTo>
                      <a:pt x="137" y="18933"/>
                    </a:lnTo>
                    <a:lnTo>
                      <a:pt x="273" y="19023"/>
                    </a:lnTo>
                    <a:lnTo>
                      <a:pt x="545" y="19069"/>
                    </a:lnTo>
                    <a:lnTo>
                      <a:pt x="1317" y="19114"/>
                    </a:lnTo>
                    <a:lnTo>
                      <a:pt x="2407" y="19160"/>
                    </a:lnTo>
                    <a:lnTo>
                      <a:pt x="3769" y="19160"/>
                    </a:lnTo>
                    <a:lnTo>
                      <a:pt x="6992" y="19114"/>
                    </a:lnTo>
                    <a:lnTo>
                      <a:pt x="10579" y="18978"/>
                    </a:lnTo>
                    <a:lnTo>
                      <a:pt x="17162" y="18660"/>
                    </a:lnTo>
                    <a:lnTo>
                      <a:pt x="20113" y="18479"/>
                    </a:lnTo>
                    <a:lnTo>
                      <a:pt x="20204" y="17616"/>
                    </a:lnTo>
                    <a:lnTo>
                      <a:pt x="20295" y="15210"/>
                    </a:lnTo>
                    <a:lnTo>
                      <a:pt x="20340" y="13575"/>
                    </a:lnTo>
                    <a:lnTo>
                      <a:pt x="20340" y="11714"/>
                    </a:lnTo>
                    <a:lnTo>
                      <a:pt x="20249" y="9671"/>
                    </a:lnTo>
                    <a:lnTo>
                      <a:pt x="20113" y="7492"/>
                    </a:lnTo>
                    <a:lnTo>
                      <a:pt x="20022" y="6720"/>
                    </a:lnTo>
                    <a:lnTo>
                      <a:pt x="19931" y="5948"/>
                    </a:lnTo>
                    <a:lnTo>
                      <a:pt x="19795" y="5267"/>
                    </a:lnTo>
                    <a:lnTo>
                      <a:pt x="19614" y="4632"/>
                    </a:lnTo>
                    <a:lnTo>
                      <a:pt x="19432" y="4041"/>
                    </a:lnTo>
                    <a:lnTo>
                      <a:pt x="19205" y="3542"/>
                    </a:lnTo>
                    <a:lnTo>
                      <a:pt x="18933" y="3043"/>
                    </a:lnTo>
                    <a:lnTo>
                      <a:pt x="18660" y="2589"/>
                    </a:lnTo>
                    <a:lnTo>
                      <a:pt x="18388" y="2225"/>
                    </a:lnTo>
                    <a:lnTo>
                      <a:pt x="18070" y="1862"/>
                    </a:lnTo>
                    <a:lnTo>
                      <a:pt x="17707" y="1544"/>
                    </a:lnTo>
                    <a:lnTo>
                      <a:pt x="17389" y="1272"/>
                    </a:lnTo>
                    <a:lnTo>
                      <a:pt x="16980" y="1000"/>
                    </a:lnTo>
                    <a:lnTo>
                      <a:pt x="16617" y="818"/>
                    </a:lnTo>
                    <a:lnTo>
                      <a:pt x="16209" y="636"/>
                    </a:lnTo>
                    <a:lnTo>
                      <a:pt x="15755" y="455"/>
                    </a:lnTo>
                    <a:lnTo>
                      <a:pt x="15346" y="319"/>
                    </a:lnTo>
                    <a:lnTo>
                      <a:pt x="14892" y="228"/>
                    </a:lnTo>
                    <a:lnTo>
                      <a:pt x="13939" y="92"/>
                    </a:lnTo>
                    <a:lnTo>
                      <a:pt x="129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5"/>
              <p:cNvSpPr/>
              <p:nvPr/>
            </p:nvSpPr>
            <p:spPr>
              <a:xfrm>
                <a:off x="1778575" y="7092875"/>
                <a:ext cx="349625" cy="1792200"/>
              </a:xfrm>
              <a:custGeom>
                <a:avLst/>
                <a:gdLst/>
                <a:ahLst/>
                <a:cxnLst/>
                <a:rect l="l" t="t" r="r" b="b"/>
                <a:pathLst>
                  <a:path w="13985" h="71688" extrusionOk="0">
                    <a:moveTo>
                      <a:pt x="6675" y="1"/>
                    </a:moveTo>
                    <a:lnTo>
                      <a:pt x="5676" y="46"/>
                    </a:lnTo>
                    <a:lnTo>
                      <a:pt x="4677" y="91"/>
                    </a:lnTo>
                    <a:lnTo>
                      <a:pt x="3724" y="182"/>
                    </a:lnTo>
                    <a:lnTo>
                      <a:pt x="2816" y="318"/>
                    </a:lnTo>
                    <a:lnTo>
                      <a:pt x="2044" y="455"/>
                    </a:lnTo>
                    <a:lnTo>
                      <a:pt x="1363" y="636"/>
                    </a:lnTo>
                    <a:lnTo>
                      <a:pt x="818" y="818"/>
                    </a:lnTo>
                    <a:lnTo>
                      <a:pt x="591" y="909"/>
                    </a:lnTo>
                    <a:lnTo>
                      <a:pt x="455" y="1045"/>
                    </a:lnTo>
                    <a:lnTo>
                      <a:pt x="319" y="1136"/>
                    </a:lnTo>
                    <a:lnTo>
                      <a:pt x="273" y="1272"/>
                    </a:lnTo>
                    <a:lnTo>
                      <a:pt x="182" y="1726"/>
                    </a:lnTo>
                    <a:lnTo>
                      <a:pt x="137" y="2498"/>
                    </a:lnTo>
                    <a:lnTo>
                      <a:pt x="92" y="4995"/>
                    </a:lnTo>
                    <a:lnTo>
                      <a:pt x="46" y="8581"/>
                    </a:lnTo>
                    <a:lnTo>
                      <a:pt x="1" y="13076"/>
                    </a:lnTo>
                    <a:lnTo>
                      <a:pt x="92" y="24108"/>
                    </a:lnTo>
                    <a:lnTo>
                      <a:pt x="273" y="36502"/>
                    </a:lnTo>
                    <a:lnTo>
                      <a:pt x="500" y="48851"/>
                    </a:lnTo>
                    <a:lnTo>
                      <a:pt x="636" y="54526"/>
                    </a:lnTo>
                    <a:lnTo>
                      <a:pt x="818" y="59611"/>
                    </a:lnTo>
                    <a:lnTo>
                      <a:pt x="954" y="63969"/>
                    </a:lnTo>
                    <a:lnTo>
                      <a:pt x="1136" y="67374"/>
                    </a:lnTo>
                    <a:lnTo>
                      <a:pt x="1317" y="69644"/>
                    </a:lnTo>
                    <a:lnTo>
                      <a:pt x="1408" y="70325"/>
                    </a:lnTo>
                    <a:lnTo>
                      <a:pt x="1454" y="70598"/>
                    </a:lnTo>
                    <a:lnTo>
                      <a:pt x="1590" y="70734"/>
                    </a:lnTo>
                    <a:lnTo>
                      <a:pt x="1771" y="70825"/>
                    </a:lnTo>
                    <a:lnTo>
                      <a:pt x="2271" y="71052"/>
                    </a:lnTo>
                    <a:lnTo>
                      <a:pt x="2997" y="71233"/>
                    </a:lnTo>
                    <a:lnTo>
                      <a:pt x="3860" y="71370"/>
                    </a:lnTo>
                    <a:lnTo>
                      <a:pt x="4859" y="71506"/>
                    </a:lnTo>
                    <a:lnTo>
                      <a:pt x="5948" y="71597"/>
                    </a:lnTo>
                    <a:lnTo>
                      <a:pt x="7083" y="71642"/>
                    </a:lnTo>
                    <a:lnTo>
                      <a:pt x="8264" y="71687"/>
                    </a:lnTo>
                    <a:lnTo>
                      <a:pt x="9399" y="71642"/>
                    </a:lnTo>
                    <a:lnTo>
                      <a:pt x="10488" y="71597"/>
                    </a:lnTo>
                    <a:lnTo>
                      <a:pt x="11487" y="71506"/>
                    </a:lnTo>
                    <a:lnTo>
                      <a:pt x="12350" y="71324"/>
                    </a:lnTo>
                    <a:lnTo>
                      <a:pt x="13076" y="71097"/>
                    </a:lnTo>
                    <a:lnTo>
                      <a:pt x="13394" y="70961"/>
                    </a:lnTo>
                    <a:lnTo>
                      <a:pt x="13621" y="70825"/>
                    </a:lnTo>
                    <a:lnTo>
                      <a:pt x="13802" y="70643"/>
                    </a:lnTo>
                    <a:lnTo>
                      <a:pt x="13939" y="70507"/>
                    </a:lnTo>
                    <a:lnTo>
                      <a:pt x="13984" y="70280"/>
                    </a:lnTo>
                    <a:lnTo>
                      <a:pt x="13984" y="70098"/>
                    </a:lnTo>
                    <a:lnTo>
                      <a:pt x="13848" y="59475"/>
                    </a:lnTo>
                    <a:lnTo>
                      <a:pt x="13666" y="48533"/>
                    </a:lnTo>
                    <a:lnTo>
                      <a:pt x="13439" y="35957"/>
                    </a:lnTo>
                    <a:lnTo>
                      <a:pt x="13121" y="23336"/>
                    </a:lnTo>
                    <a:lnTo>
                      <a:pt x="12940" y="17480"/>
                    </a:lnTo>
                    <a:lnTo>
                      <a:pt x="12758" y="12213"/>
                    </a:lnTo>
                    <a:lnTo>
                      <a:pt x="12531" y="7719"/>
                    </a:lnTo>
                    <a:lnTo>
                      <a:pt x="12350" y="4177"/>
                    </a:lnTo>
                    <a:lnTo>
                      <a:pt x="12213" y="2861"/>
                    </a:lnTo>
                    <a:lnTo>
                      <a:pt x="12077" y="1817"/>
                    </a:lnTo>
                    <a:lnTo>
                      <a:pt x="11986" y="1136"/>
                    </a:lnTo>
                    <a:lnTo>
                      <a:pt x="11896" y="954"/>
                    </a:lnTo>
                    <a:lnTo>
                      <a:pt x="11850" y="818"/>
                    </a:lnTo>
                    <a:lnTo>
                      <a:pt x="11714" y="727"/>
                    </a:lnTo>
                    <a:lnTo>
                      <a:pt x="11487" y="591"/>
                    </a:lnTo>
                    <a:lnTo>
                      <a:pt x="10988" y="409"/>
                    </a:lnTo>
                    <a:lnTo>
                      <a:pt x="10307" y="273"/>
                    </a:lnTo>
                    <a:lnTo>
                      <a:pt x="9535" y="137"/>
                    </a:lnTo>
                    <a:lnTo>
                      <a:pt x="8627" y="46"/>
                    </a:lnTo>
                    <a:lnTo>
                      <a:pt x="76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p:cNvSpPr/>
              <p:nvPr/>
            </p:nvSpPr>
            <p:spPr>
              <a:xfrm>
                <a:off x="1998775" y="7120125"/>
                <a:ext cx="93100" cy="1751325"/>
              </a:xfrm>
              <a:custGeom>
                <a:avLst/>
                <a:gdLst/>
                <a:ahLst/>
                <a:cxnLst/>
                <a:rect l="l" t="t" r="r" b="b"/>
                <a:pathLst>
                  <a:path w="3724" h="70053" extrusionOk="0">
                    <a:moveTo>
                      <a:pt x="137" y="0"/>
                    </a:moveTo>
                    <a:lnTo>
                      <a:pt x="0" y="91"/>
                    </a:lnTo>
                    <a:lnTo>
                      <a:pt x="91" y="227"/>
                    </a:lnTo>
                    <a:lnTo>
                      <a:pt x="137" y="500"/>
                    </a:lnTo>
                    <a:lnTo>
                      <a:pt x="273" y="1226"/>
                    </a:lnTo>
                    <a:lnTo>
                      <a:pt x="409" y="2316"/>
                    </a:lnTo>
                    <a:lnTo>
                      <a:pt x="545" y="3723"/>
                    </a:lnTo>
                    <a:lnTo>
                      <a:pt x="818" y="7310"/>
                    </a:lnTo>
                    <a:lnTo>
                      <a:pt x="1135" y="11850"/>
                    </a:lnTo>
                    <a:lnTo>
                      <a:pt x="1408" y="17161"/>
                    </a:lnTo>
                    <a:lnTo>
                      <a:pt x="1726" y="23018"/>
                    </a:lnTo>
                    <a:lnTo>
                      <a:pt x="2270" y="35639"/>
                    </a:lnTo>
                    <a:lnTo>
                      <a:pt x="2770" y="48170"/>
                    </a:lnTo>
                    <a:lnTo>
                      <a:pt x="3178" y="59111"/>
                    </a:lnTo>
                    <a:lnTo>
                      <a:pt x="3542" y="70053"/>
                    </a:lnTo>
                    <a:lnTo>
                      <a:pt x="3723" y="70007"/>
                    </a:lnTo>
                    <a:lnTo>
                      <a:pt x="3315" y="58203"/>
                    </a:lnTo>
                    <a:lnTo>
                      <a:pt x="2906" y="47216"/>
                    </a:lnTo>
                    <a:lnTo>
                      <a:pt x="2407" y="34822"/>
                    </a:lnTo>
                    <a:lnTo>
                      <a:pt x="1862" y="22428"/>
                    </a:lnTo>
                    <a:lnTo>
                      <a:pt x="1544" y="16662"/>
                    </a:lnTo>
                    <a:lnTo>
                      <a:pt x="1272" y="11486"/>
                    </a:lnTo>
                    <a:lnTo>
                      <a:pt x="999" y="7083"/>
                    </a:lnTo>
                    <a:lnTo>
                      <a:pt x="681" y="3541"/>
                    </a:lnTo>
                    <a:lnTo>
                      <a:pt x="545" y="2179"/>
                    </a:lnTo>
                    <a:lnTo>
                      <a:pt x="409" y="1135"/>
                    </a:lnTo>
                    <a:lnTo>
                      <a:pt x="273" y="409"/>
                    </a:lnTo>
                    <a:lnTo>
                      <a:pt x="227" y="136"/>
                    </a:lnTo>
                    <a:lnTo>
                      <a:pt x="13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p:cNvSpPr/>
              <p:nvPr/>
            </p:nvSpPr>
            <p:spPr>
              <a:xfrm>
                <a:off x="1889800" y="7153025"/>
                <a:ext cx="26150" cy="1721825"/>
              </a:xfrm>
              <a:custGeom>
                <a:avLst/>
                <a:gdLst/>
                <a:ahLst/>
                <a:cxnLst/>
                <a:rect l="l" t="t" r="r" b="b"/>
                <a:pathLst>
                  <a:path w="1046" h="68873" extrusionOk="0">
                    <a:moveTo>
                      <a:pt x="1" y="1"/>
                    </a:moveTo>
                    <a:lnTo>
                      <a:pt x="92" y="10034"/>
                    </a:lnTo>
                    <a:lnTo>
                      <a:pt x="273" y="31962"/>
                    </a:lnTo>
                    <a:lnTo>
                      <a:pt x="410" y="44084"/>
                    </a:lnTo>
                    <a:lnTo>
                      <a:pt x="546" y="55117"/>
                    </a:lnTo>
                    <a:lnTo>
                      <a:pt x="727" y="63833"/>
                    </a:lnTo>
                    <a:lnTo>
                      <a:pt x="773" y="66921"/>
                    </a:lnTo>
                    <a:lnTo>
                      <a:pt x="864" y="68873"/>
                    </a:lnTo>
                    <a:lnTo>
                      <a:pt x="1045" y="68827"/>
                    </a:lnTo>
                    <a:lnTo>
                      <a:pt x="954" y="66875"/>
                    </a:lnTo>
                    <a:lnTo>
                      <a:pt x="864" y="63833"/>
                    </a:lnTo>
                    <a:lnTo>
                      <a:pt x="727" y="55117"/>
                    </a:lnTo>
                    <a:lnTo>
                      <a:pt x="546" y="44039"/>
                    </a:lnTo>
                    <a:lnTo>
                      <a:pt x="455" y="31962"/>
                    </a:lnTo>
                    <a:lnTo>
                      <a:pt x="228" y="10034"/>
                    </a:lnTo>
                    <a:lnTo>
                      <a:pt x="18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p:cNvSpPr/>
              <p:nvPr/>
            </p:nvSpPr>
            <p:spPr>
              <a:xfrm>
                <a:off x="1813775" y="7121250"/>
                <a:ext cx="19300" cy="1736575"/>
              </a:xfrm>
              <a:custGeom>
                <a:avLst/>
                <a:gdLst/>
                <a:ahLst/>
                <a:cxnLst/>
                <a:rect l="l" t="t" r="r" b="b"/>
                <a:pathLst>
                  <a:path w="772" h="69463" extrusionOk="0">
                    <a:moveTo>
                      <a:pt x="636" y="1"/>
                    </a:moveTo>
                    <a:lnTo>
                      <a:pt x="545" y="500"/>
                    </a:lnTo>
                    <a:lnTo>
                      <a:pt x="500" y="1363"/>
                    </a:lnTo>
                    <a:lnTo>
                      <a:pt x="409" y="3996"/>
                    </a:lnTo>
                    <a:lnTo>
                      <a:pt x="318" y="7673"/>
                    </a:lnTo>
                    <a:lnTo>
                      <a:pt x="273" y="12259"/>
                    </a:lnTo>
                    <a:lnTo>
                      <a:pt x="136" y="23382"/>
                    </a:lnTo>
                    <a:lnTo>
                      <a:pt x="46" y="35821"/>
                    </a:lnTo>
                    <a:lnTo>
                      <a:pt x="0" y="58839"/>
                    </a:lnTo>
                    <a:lnTo>
                      <a:pt x="0" y="69463"/>
                    </a:lnTo>
                    <a:lnTo>
                      <a:pt x="136" y="69463"/>
                    </a:lnTo>
                    <a:lnTo>
                      <a:pt x="182" y="58839"/>
                    </a:lnTo>
                    <a:lnTo>
                      <a:pt x="227" y="35821"/>
                    </a:lnTo>
                    <a:lnTo>
                      <a:pt x="318" y="23382"/>
                    </a:lnTo>
                    <a:lnTo>
                      <a:pt x="409" y="12304"/>
                    </a:lnTo>
                    <a:lnTo>
                      <a:pt x="500" y="7719"/>
                    </a:lnTo>
                    <a:lnTo>
                      <a:pt x="590" y="3996"/>
                    </a:lnTo>
                    <a:lnTo>
                      <a:pt x="681" y="1363"/>
                    </a:lnTo>
                    <a:lnTo>
                      <a:pt x="727" y="545"/>
                    </a:lnTo>
                    <a:lnTo>
                      <a:pt x="77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p:cNvSpPr/>
              <p:nvPr/>
            </p:nvSpPr>
            <p:spPr>
              <a:xfrm>
                <a:off x="1920450" y="7136000"/>
                <a:ext cx="109000" cy="1749075"/>
              </a:xfrm>
              <a:custGeom>
                <a:avLst/>
                <a:gdLst/>
                <a:ahLst/>
                <a:cxnLst/>
                <a:rect l="l" t="t" r="r" b="b"/>
                <a:pathLst>
                  <a:path w="4360" h="69963" extrusionOk="0">
                    <a:moveTo>
                      <a:pt x="182" y="1"/>
                    </a:moveTo>
                    <a:lnTo>
                      <a:pt x="1" y="46"/>
                    </a:lnTo>
                    <a:lnTo>
                      <a:pt x="818" y="10352"/>
                    </a:lnTo>
                    <a:lnTo>
                      <a:pt x="1590" y="20839"/>
                    </a:lnTo>
                    <a:lnTo>
                      <a:pt x="2452" y="32961"/>
                    </a:lnTo>
                    <a:lnTo>
                      <a:pt x="3270" y="45310"/>
                    </a:lnTo>
                    <a:lnTo>
                      <a:pt x="3587" y="51167"/>
                    </a:lnTo>
                    <a:lnTo>
                      <a:pt x="3860" y="56524"/>
                    </a:lnTo>
                    <a:lnTo>
                      <a:pt x="4087" y="61291"/>
                    </a:lnTo>
                    <a:lnTo>
                      <a:pt x="4178" y="65241"/>
                    </a:lnTo>
                    <a:lnTo>
                      <a:pt x="4178" y="66830"/>
                    </a:lnTo>
                    <a:lnTo>
                      <a:pt x="4178" y="68146"/>
                    </a:lnTo>
                    <a:lnTo>
                      <a:pt x="4132" y="69191"/>
                    </a:lnTo>
                    <a:lnTo>
                      <a:pt x="4041" y="69962"/>
                    </a:lnTo>
                    <a:lnTo>
                      <a:pt x="4223" y="69962"/>
                    </a:lnTo>
                    <a:lnTo>
                      <a:pt x="4314" y="69236"/>
                    </a:lnTo>
                    <a:lnTo>
                      <a:pt x="4359" y="68192"/>
                    </a:lnTo>
                    <a:lnTo>
                      <a:pt x="4359" y="66830"/>
                    </a:lnTo>
                    <a:lnTo>
                      <a:pt x="4359" y="65241"/>
                    </a:lnTo>
                    <a:lnTo>
                      <a:pt x="4223" y="61291"/>
                    </a:lnTo>
                    <a:lnTo>
                      <a:pt x="4041" y="56569"/>
                    </a:lnTo>
                    <a:lnTo>
                      <a:pt x="3769" y="51167"/>
                    </a:lnTo>
                    <a:lnTo>
                      <a:pt x="3406" y="45310"/>
                    </a:lnTo>
                    <a:lnTo>
                      <a:pt x="2634" y="32961"/>
                    </a:lnTo>
                    <a:lnTo>
                      <a:pt x="1771" y="20839"/>
                    </a:lnTo>
                    <a:lnTo>
                      <a:pt x="954" y="10352"/>
                    </a:lnTo>
                    <a:lnTo>
                      <a:pt x="18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p:cNvSpPr/>
              <p:nvPr/>
            </p:nvSpPr>
            <p:spPr>
              <a:xfrm>
                <a:off x="3921475" y="6988450"/>
                <a:ext cx="531200" cy="1884125"/>
              </a:xfrm>
              <a:custGeom>
                <a:avLst/>
                <a:gdLst/>
                <a:ahLst/>
                <a:cxnLst/>
                <a:rect l="l" t="t" r="r" b="b"/>
                <a:pathLst>
                  <a:path w="21248" h="75365" extrusionOk="0">
                    <a:moveTo>
                      <a:pt x="10851" y="1"/>
                    </a:moveTo>
                    <a:lnTo>
                      <a:pt x="9762" y="92"/>
                    </a:lnTo>
                    <a:lnTo>
                      <a:pt x="8718" y="182"/>
                    </a:lnTo>
                    <a:lnTo>
                      <a:pt x="7038" y="364"/>
                    </a:lnTo>
                    <a:lnTo>
                      <a:pt x="6447" y="455"/>
                    </a:lnTo>
                    <a:lnTo>
                      <a:pt x="5040" y="455"/>
                    </a:lnTo>
                    <a:lnTo>
                      <a:pt x="4586" y="546"/>
                    </a:lnTo>
                    <a:lnTo>
                      <a:pt x="4177" y="636"/>
                    </a:lnTo>
                    <a:lnTo>
                      <a:pt x="3769" y="818"/>
                    </a:lnTo>
                    <a:lnTo>
                      <a:pt x="3360" y="1000"/>
                    </a:lnTo>
                    <a:lnTo>
                      <a:pt x="3042" y="1272"/>
                    </a:lnTo>
                    <a:lnTo>
                      <a:pt x="2679" y="1544"/>
                    </a:lnTo>
                    <a:lnTo>
                      <a:pt x="2407" y="1862"/>
                    </a:lnTo>
                    <a:lnTo>
                      <a:pt x="2134" y="2180"/>
                    </a:lnTo>
                    <a:lnTo>
                      <a:pt x="1862" y="2543"/>
                    </a:lnTo>
                    <a:lnTo>
                      <a:pt x="1635" y="2952"/>
                    </a:lnTo>
                    <a:lnTo>
                      <a:pt x="1226" y="3814"/>
                    </a:lnTo>
                    <a:lnTo>
                      <a:pt x="909" y="4722"/>
                    </a:lnTo>
                    <a:lnTo>
                      <a:pt x="636" y="5676"/>
                    </a:lnTo>
                    <a:lnTo>
                      <a:pt x="409" y="6629"/>
                    </a:lnTo>
                    <a:lnTo>
                      <a:pt x="273" y="7628"/>
                    </a:lnTo>
                    <a:lnTo>
                      <a:pt x="137" y="8581"/>
                    </a:lnTo>
                    <a:lnTo>
                      <a:pt x="46" y="10352"/>
                    </a:lnTo>
                    <a:lnTo>
                      <a:pt x="1" y="11805"/>
                    </a:lnTo>
                    <a:lnTo>
                      <a:pt x="137" y="22247"/>
                    </a:lnTo>
                    <a:lnTo>
                      <a:pt x="409" y="42677"/>
                    </a:lnTo>
                    <a:lnTo>
                      <a:pt x="863" y="71597"/>
                    </a:lnTo>
                    <a:lnTo>
                      <a:pt x="1045" y="72369"/>
                    </a:lnTo>
                    <a:lnTo>
                      <a:pt x="1226" y="72959"/>
                    </a:lnTo>
                    <a:lnTo>
                      <a:pt x="1453" y="73458"/>
                    </a:lnTo>
                    <a:lnTo>
                      <a:pt x="1680" y="73821"/>
                    </a:lnTo>
                    <a:lnTo>
                      <a:pt x="1998" y="74094"/>
                    </a:lnTo>
                    <a:lnTo>
                      <a:pt x="2271" y="74321"/>
                    </a:lnTo>
                    <a:lnTo>
                      <a:pt x="2952" y="74820"/>
                    </a:lnTo>
                    <a:lnTo>
                      <a:pt x="3088" y="74911"/>
                    </a:lnTo>
                    <a:lnTo>
                      <a:pt x="3315" y="74956"/>
                    </a:lnTo>
                    <a:lnTo>
                      <a:pt x="3996" y="75093"/>
                    </a:lnTo>
                    <a:lnTo>
                      <a:pt x="4995" y="75183"/>
                    </a:lnTo>
                    <a:lnTo>
                      <a:pt x="6175" y="75274"/>
                    </a:lnTo>
                    <a:lnTo>
                      <a:pt x="9126" y="75365"/>
                    </a:lnTo>
                    <a:lnTo>
                      <a:pt x="14075" y="75365"/>
                    </a:lnTo>
                    <a:lnTo>
                      <a:pt x="15709" y="75274"/>
                    </a:lnTo>
                    <a:lnTo>
                      <a:pt x="17162" y="75229"/>
                    </a:lnTo>
                    <a:lnTo>
                      <a:pt x="18524" y="75093"/>
                    </a:lnTo>
                    <a:lnTo>
                      <a:pt x="19614" y="74956"/>
                    </a:lnTo>
                    <a:lnTo>
                      <a:pt x="20476" y="74775"/>
                    </a:lnTo>
                    <a:lnTo>
                      <a:pt x="20794" y="74684"/>
                    </a:lnTo>
                    <a:lnTo>
                      <a:pt x="21066" y="74548"/>
                    </a:lnTo>
                    <a:lnTo>
                      <a:pt x="21203" y="74457"/>
                    </a:lnTo>
                    <a:lnTo>
                      <a:pt x="21248" y="74321"/>
                    </a:lnTo>
                    <a:lnTo>
                      <a:pt x="21066" y="63561"/>
                    </a:lnTo>
                    <a:lnTo>
                      <a:pt x="20567" y="41088"/>
                    </a:lnTo>
                    <a:lnTo>
                      <a:pt x="20068" y="18161"/>
                    </a:lnTo>
                    <a:lnTo>
                      <a:pt x="19886" y="10080"/>
                    </a:lnTo>
                    <a:lnTo>
                      <a:pt x="19750" y="6130"/>
                    </a:lnTo>
                    <a:lnTo>
                      <a:pt x="19659" y="5358"/>
                    </a:lnTo>
                    <a:lnTo>
                      <a:pt x="19523" y="4632"/>
                    </a:lnTo>
                    <a:lnTo>
                      <a:pt x="19341" y="3951"/>
                    </a:lnTo>
                    <a:lnTo>
                      <a:pt x="19069" y="3360"/>
                    </a:lnTo>
                    <a:lnTo>
                      <a:pt x="18751" y="2861"/>
                    </a:lnTo>
                    <a:lnTo>
                      <a:pt x="18433" y="2362"/>
                    </a:lnTo>
                    <a:lnTo>
                      <a:pt x="18025" y="1953"/>
                    </a:lnTo>
                    <a:lnTo>
                      <a:pt x="17616" y="1590"/>
                    </a:lnTo>
                    <a:lnTo>
                      <a:pt x="17117" y="1272"/>
                    </a:lnTo>
                    <a:lnTo>
                      <a:pt x="16617" y="954"/>
                    </a:lnTo>
                    <a:lnTo>
                      <a:pt x="16118" y="727"/>
                    </a:lnTo>
                    <a:lnTo>
                      <a:pt x="15573" y="546"/>
                    </a:lnTo>
                    <a:lnTo>
                      <a:pt x="14983" y="364"/>
                    </a:lnTo>
                    <a:lnTo>
                      <a:pt x="14438" y="228"/>
                    </a:lnTo>
                    <a:lnTo>
                      <a:pt x="13848" y="137"/>
                    </a:lnTo>
                    <a:lnTo>
                      <a:pt x="13258" y="46"/>
                    </a:lnTo>
                    <a:lnTo>
                      <a:pt x="120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p:cNvSpPr/>
              <p:nvPr/>
            </p:nvSpPr>
            <p:spPr>
              <a:xfrm>
                <a:off x="3920350" y="6946475"/>
                <a:ext cx="508500" cy="513025"/>
              </a:xfrm>
              <a:custGeom>
                <a:avLst/>
                <a:gdLst/>
                <a:ahLst/>
                <a:cxnLst/>
                <a:rect l="l" t="t" r="r" b="b"/>
                <a:pathLst>
                  <a:path w="20340" h="20521" extrusionOk="0">
                    <a:moveTo>
                      <a:pt x="8309" y="0"/>
                    </a:moveTo>
                    <a:lnTo>
                      <a:pt x="7673" y="45"/>
                    </a:lnTo>
                    <a:lnTo>
                      <a:pt x="7037" y="136"/>
                    </a:lnTo>
                    <a:lnTo>
                      <a:pt x="6447" y="272"/>
                    </a:lnTo>
                    <a:lnTo>
                      <a:pt x="5902" y="409"/>
                    </a:lnTo>
                    <a:lnTo>
                      <a:pt x="5357" y="590"/>
                    </a:lnTo>
                    <a:lnTo>
                      <a:pt x="4903" y="772"/>
                    </a:lnTo>
                    <a:lnTo>
                      <a:pt x="4404" y="999"/>
                    </a:lnTo>
                    <a:lnTo>
                      <a:pt x="3995" y="1226"/>
                    </a:lnTo>
                    <a:lnTo>
                      <a:pt x="3587" y="1498"/>
                    </a:lnTo>
                    <a:lnTo>
                      <a:pt x="3224" y="1771"/>
                    </a:lnTo>
                    <a:lnTo>
                      <a:pt x="2860" y="2088"/>
                    </a:lnTo>
                    <a:lnTo>
                      <a:pt x="2543" y="2406"/>
                    </a:lnTo>
                    <a:lnTo>
                      <a:pt x="2225" y="2724"/>
                    </a:lnTo>
                    <a:lnTo>
                      <a:pt x="1725" y="3450"/>
                    </a:lnTo>
                    <a:lnTo>
                      <a:pt x="1271" y="4177"/>
                    </a:lnTo>
                    <a:lnTo>
                      <a:pt x="908" y="4949"/>
                    </a:lnTo>
                    <a:lnTo>
                      <a:pt x="636" y="5720"/>
                    </a:lnTo>
                    <a:lnTo>
                      <a:pt x="409" y="6492"/>
                    </a:lnTo>
                    <a:lnTo>
                      <a:pt x="227" y="7219"/>
                    </a:lnTo>
                    <a:lnTo>
                      <a:pt x="136" y="7945"/>
                    </a:lnTo>
                    <a:lnTo>
                      <a:pt x="46" y="8626"/>
                    </a:lnTo>
                    <a:lnTo>
                      <a:pt x="46" y="9262"/>
                    </a:lnTo>
                    <a:lnTo>
                      <a:pt x="0" y="12303"/>
                    </a:lnTo>
                    <a:lnTo>
                      <a:pt x="0" y="15935"/>
                    </a:lnTo>
                    <a:lnTo>
                      <a:pt x="46" y="20248"/>
                    </a:lnTo>
                    <a:lnTo>
                      <a:pt x="227" y="20339"/>
                    </a:lnTo>
                    <a:lnTo>
                      <a:pt x="454" y="20385"/>
                    </a:lnTo>
                    <a:lnTo>
                      <a:pt x="1271" y="20475"/>
                    </a:lnTo>
                    <a:lnTo>
                      <a:pt x="2361" y="20521"/>
                    </a:lnTo>
                    <a:lnTo>
                      <a:pt x="3723" y="20521"/>
                    </a:lnTo>
                    <a:lnTo>
                      <a:pt x="6992" y="20475"/>
                    </a:lnTo>
                    <a:lnTo>
                      <a:pt x="10669" y="20385"/>
                    </a:lnTo>
                    <a:lnTo>
                      <a:pt x="17343" y="20112"/>
                    </a:lnTo>
                    <a:lnTo>
                      <a:pt x="20340" y="19976"/>
                    </a:lnTo>
                    <a:lnTo>
                      <a:pt x="20294" y="18886"/>
                    </a:lnTo>
                    <a:lnTo>
                      <a:pt x="20249" y="16072"/>
                    </a:lnTo>
                    <a:lnTo>
                      <a:pt x="20067" y="12167"/>
                    </a:lnTo>
                    <a:lnTo>
                      <a:pt x="19976" y="9988"/>
                    </a:lnTo>
                    <a:lnTo>
                      <a:pt x="19795" y="7809"/>
                    </a:lnTo>
                    <a:lnTo>
                      <a:pt x="19704" y="7128"/>
                    </a:lnTo>
                    <a:lnTo>
                      <a:pt x="19613" y="6492"/>
                    </a:lnTo>
                    <a:lnTo>
                      <a:pt x="19522" y="5902"/>
                    </a:lnTo>
                    <a:lnTo>
                      <a:pt x="19341" y="5312"/>
                    </a:lnTo>
                    <a:lnTo>
                      <a:pt x="19205" y="4812"/>
                    </a:lnTo>
                    <a:lnTo>
                      <a:pt x="19023" y="4313"/>
                    </a:lnTo>
                    <a:lnTo>
                      <a:pt x="18796" y="3859"/>
                    </a:lnTo>
                    <a:lnTo>
                      <a:pt x="18614" y="3450"/>
                    </a:lnTo>
                    <a:lnTo>
                      <a:pt x="18342" y="3042"/>
                    </a:lnTo>
                    <a:lnTo>
                      <a:pt x="18115" y="2679"/>
                    </a:lnTo>
                    <a:lnTo>
                      <a:pt x="17843" y="2361"/>
                    </a:lnTo>
                    <a:lnTo>
                      <a:pt x="17525" y="2088"/>
                    </a:lnTo>
                    <a:lnTo>
                      <a:pt x="17207" y="1816"/>
                    </a:lnTo>
                    <a:lnTo>
                      <a:pt x="16889" y="1544"/>
                    </a:lnTo>
                    <a:lnTo>
                      <a:pt x="16571" y="1317"/>
                    </a:lnTo>
                    <a:lnTo>
                      <a:pt x="16208" y="1135"/>
                    </a:lnTo>
                    <a:lnTo>
                      <a:pt x="15436" y="772"/>
                    </a:lnTo>
                    <a:lnTo>
                      <a:pt x="14665" y="499"/>
                    </a:lnTo>
                    <a:lnTo>
                      <a:pt x="13802" y="318"/>
                    </a:lnTo>
                    <a:lnTo>
                      <a:pt x="12894" y="182"/>
                    </a:lnTo>
                    <a:lnTo>
                      <a:pt x="11986" y="91"/>
                    </a:lnTo>
                    <a:lnTo>
                      <a:pt x="10987" y="45"/>
                    </a:lnTo>
                    <a:lnTo>
                      <a:pt x="8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p:cNvSpPr/>
              <p:nvPr/>
            </p:nvSpPr>
            <p:spPr>
              <a:xfrm>
                <a:off x="4022500" y="7094025"/>
                <a:ext cx="349600" cy="1791050"/>
              </a:xfrm>
              <a:custGeom>
                <a:avLst/>
                <a:gdLst/>
                <a:ahLst/>
                <a:cxnLst/>
                <a:rect l="l" t="t" r="r" b="b"/>
                <a:pathLst>
                  <a:path w="13984" h="71642" extrusionOk="0">
                    <a:moveTo>
                      <a:pt x="5675" y="0"/>
                    </a:moveTo>
                    <a:lnTo>
                      <a:pt x="4677" y="45"/>
                    </a:lnTo>
                    <a:lnTo>
                      <a:pt x="3723" y="136"/>
                    </a:lnTo>
                    <a:lnTo>
                      <a:pt x="2815" y="272"/>
                    </a:lnTo>
                    <a:lnTo>
                      <a:pt x="1998" y="409"/>
                    </a:lnTo>
                    <a:lnTo>
                      <a:pt x="1317" y="590"/>
                    </a:lnTo>
                    <a:lnTo>
                      <a:pt x="772" y="772"/>
                    </a:lnTo>
                    <a:lnTo>
                      <a:pt x="590" y="908"/>
                    </a:lnTo>
                    <a:lnTo>
                      <a:pt x="409" y="999"/>
                    </a:lnTo>
                    <a:lnTo>
                      <a:pt x="318" y="1135"/>
                    </a:lnTo>
                    <a:lnTo>
                      <a:pt x="227" y="1226"/>
                    </a:lnTo>
                    <a:lnTo>
                      <a:pt x="182" y="1680"/>
                    </a:lnTo>
                    <a:lnTo>
                      <a:pt x="136" y="2452"/>
                    </a:lnTo>
                    <a:lnTo>
                      <a:pt x="46" y="4949"/>
                    </a:lnTo>
                    <a:lnTo>
                      <a:pt x="0" y="8535"/>
                    </a:lnTo>
                    <a:lnTo>
                      <a:pt x="0" y="13075"/>
                    </a:lnTo>
                    <a:lnTo>
                      <a:pt x="91" y="24062"/>
                    </a:lnTo>
                    <a:lnTo>
                      <a:pt x="227" y="36456"/>
                    </a:lnTo>
                    <a:lnTo>
                      <a:pt x="500" y="48805"/>
                    </a:lnTo>
                    <a:lnTo>
                      <a:pt x="636" y="54480"/>
                    </a:lnTo>
                    <a:lnTo>
                      <a:pt x="772" y="59610"/>
                    </a:lnTo>
                    <a:lnTo>
                      <a:pt x="954" y="63923"/>
                    </a:lnTo>
                    <a:lnTo>
                      <a:pt x="1135" y="67328"/>
                    </a:lnTo>
                    <a:lnTo>
                      <a:pt x="1271" y="69598"/>
                    </a:lnTo>
                    <a:lnTo>
                      <a:pt x="1362" y="70279"/>
                    </a:lnTo>
                    <a:lnTo>
                      <a:pt x="1453" y="70597"/>
                    </a:lnTo>
                    <a:lnTo>
                      <a:pt x="1589" y="70688"/>
                    </a:lnTo>
                    <a:lnTo>
                      <a:pt x="1771" y="70824"/>
                    </a:lnTo>
                    <a:lnTo>
                      <a:pt x="2270" y="71006"/>
                    </a:lnTo>
                    <a:lnTo>
                      <a:pt x="2997" y="71187"/>
                    </a:lnTo>
                    <a:lnTo>
                      <a:pt x="3859" y="71369"/>
                    </a:lnTo>
                    <a:lnTo>
                      <a:pt x="4858" y="71460"/>
                    </a:lnTo>
                    <a:lnTo>
                      <a:pt x="5948" y="71551"/>
                    </a:lnTo>
                    <a:lnTo>
                      <a:pt x="7083" y="71641"/>
                    </a:lnTo>
                    <a:lnTo>
                      <a:pt x="9353" y="71641"/>
                    </a:lnTo>
                    <a:lnTo>
                      <a:pt x="10442" y="71551"/>
                    </a:lnTo>
                    <a:lnTo>
                      <a:pt x="11441" y="71460"/>
                    </a:lnTo>
                    <a:lnTo>
                      <a:pt x="12349" y="71278"/>
                    </a:lnTo>
                    <a:lnTo>
                      <a:pt x="13076" y="71051"/>
                    </a:lnTo>
                    <a:lnTo>
                      <a:pt x="13348" y="70960"/>
                    </a:lnTo>
                    <a:lnTo>
                      <a:pt x="13620" y="70779"/>
                    </a:lnTo>
                    <a:lnTo>
                      <a:pt x="13802" y="70643"/>
                    </a:lnTo>
                    <a:lnTo>
                      <a:pt x="13893" y="70461"/>
                    </a:lnTo>
                    <a:lnTo>
                      <a:pt x="13984" y="70279"/>
                    </a:lnTo>
                    <a:lnTo>
                      <a:pt x="13938" y="70052"/>
                    </a:lnTo>
                    <a:lnTo>
                      <a:pt x="13802" y="59429"/>
                    </a:lnTo>
                    <a:lnTo>
                      <a:pt x="13620" y="48487"/>
                    </a:lnTo>
                    <a:lnTo>
                      <a:pt x="13393" y="35911"/>
                    </a:lnTo>
                    <a:lnTo>
                      <a:pt x="13076" y="23290"/>
                    </a:lnTo>
                    <a:lnTo>
                      <a:pt x="12939" y="17434"/>
                    </a:lnTo>
                    <a:lnTo>
                      <a:pt x="12712" y="12167"/>
                    </a:lnTo>
                    <a:lnTo>
                      <a:pt x="12531" y="7673"/>
                    </a:lnTo>
                    <a:lnTo>
                      <a:pt x="12304" y="4131"/>
                    </a:lnTo>
                    <a:lnTo>
                      <a:pt x="12213" y="2815"/>
                    </a:lnTo>
                    <a:lnTo>
                      <a:pt x="12077" y="1771"/>
                    </a:lnTo>
                    <a:lnTo>
                      <a:pt x="11941" y="1090"/>
                    </a:lnTo>
                    <a:lnTo>
                      <a:pt x="11895" y="908"/>
                    </a:lnTo>
                    <a:lnTo>
                      <a:pt x="11850" y="772"/>
                    </a:lnTo>
                    <a:lnTo>
                      <a:pt x="11668" y="681"/>
                    </a:lnTo>
                    <a:lnTo>
                      <a:pt x="11487" y="545"/>
                    </a:lnTo>
                    <a:lnTo>
                      <a:pt x="10987" y="363"/>
                    </a:lnTo>
                    <a:lnTo>
                      <a:pt x="10306" y="227"/>
                    </a:lnTo>
                    <a:lnTo>
                      <a:pt x="9489" y="91"/>
                    </a:lnTo>
                    <a:lnTo>
                      <a:pt x="8626" y="45"/>
                    </a:lnTo>
                    <a:lnTo>
                      <a:pt x="7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p:cNvSpPr/>
              <p:nvPr/>
            </p:nvSpPr>
            <p:spPr>
              <a:xfrm>
                <a:off x="4254025" y="7109900"/>
                <a:ext cx="82900" cy="1730900"/>
              </a:xfrm>
              <a:custGeom>
                <a:avLst/>
                <a:gdLst/>
                <a:ahLst/>
                <a:cxnLst/>
                <a:rect l="l" t="t" r="r" b="b"/>
                <a:pathLst>
                  <a:path w="3316" h="69236" extrusionOk="0">
                    <a:moveTo>
                      <a:pt x="137" y="1"/>
                    </a:moveTo>
                    <a:lnTo>
                      <a:pt x="1" y="91"/>
                    </a:lnTo>
                    <a:lnTo>
                      <a:pt x="46" y="228"/>
                    </a:lnTo>
                    <a:lnTo>
                      <a:pt x="137" y="500"/>
                    </a:lnTo>
                    <a:lnTo>
                      <a:pt x="273" y="1226"/>
                    </a:lnTo>
                    <a:lnTo>
                      <a:pt x="410" y="2316"/>
                    </a:lnTo>
                    <a:lnTo>
                      <a:pt x="546" y="3678"/>
                    </a:lnTo>
                    <a:lnTo>
                      <a:pt x="773" y="7219"/>
                    </a:lnTo>
                    <a:lnTo>
                      <a:pt x="1045" y="11714"/>
                    </a:lnTo>
                    <a:lnTo>
                      <a:pt x="1318" y="16980"/>
                    </a:lnTo>
                    <a:lnTo>
                      <a:pt x="1590" y="22746"/>
                    </a:lnTo>
                    <a:lnTo>
                      <a:pt x="2044" y="35231"/>
                    </a:lnTo>
                    <a:lnTo>
                      <a:pt x="2498" y="47625"/>
                    </a:lnTo>
                    <a:lnTo>
                      <a:pt x="2816" y="58431"/>
                    </a:lnTo>
                    <a:lnTo>
                      <a:pt x="3134" y="69236"/>
                    </a:lnTo>
                    <a:lnTo>
                      <a:pt x="3315" y="69236"/>
                    </a:lnTo>
                    <a:lnTo>
                      <a:pt x="2952" y="57523"/>
                    </a:lnTo>
                    <a:lnTo>
                      <a:pt x="2634" y="46672"/>
                    </a:lnTo>
                    <a:lnTo>
                      <a:pt x="2180" y="34414"/>
                    </a:lnTo>
                    <a:lnTo>
                      <a:pt x="1726" y="22156"/>
                    </a:lnTo>
                    <a:lnTo>
                      <a:pt x="1454" y="16481"/>
                    </a:lnTo>
                    <a:lnTo>
                      <a:pt x="1181" y="11396"/>
                    </a:lnTo>
                    <a:lnTo>
                      <a:pt x="954" y="6992"/>
                    </a:lnTo>
                    <a:lnTo>
                      <a:pt x="682" y="3496"/>
                    </a:lnTo>
                    <a:lnTo>
                      <a:pt x="546" y="2180"/>
                    </a:lnTo>
                    <a:lnTo>
                      <a:pt x="410" y="1136"/>
                    </a:lnTo>
                    <a:lnTo>
                      <a:pt x="273" y="409"/>
                    </a:lnTo>
                    <a:lnTo>
                      <a:pt x="228" y="137"/>
                    </a:lnTo>
                    <a:lnTo>
                      <a:pt x="13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p:cNvSpPr/>
              <p:nvPr/>
            </p:nvSpPr>
            <p:spPr>
              <a:xfrm>
                <a:off x="4145075" y="7142825"/>
                <a:ext cx="15925" cy="1701375"/>
              </a:xfrm>
              <a:custGeom>
                <a:avLst/>
                <a:gdLst/>
                <a:ahLst/>
                <a:cxnLst/>
                <a:rect l="l" t="t" r="r" b="b"/>
                <a:pathLst>
                  <a:path w="637" h="68055" extrusionOk="0">
                    <a:moveTo>
                      <a:pt x="1" y="0"/>
                    </a:moveTo>
                    <a:lnTo>
                      <a:pt x="1" y="9897"/>
                    </a:lnTo>
                    <a:lnTo>
                      <a:pt x="46" y="31553"/>
                    </a:lnTo>
                    <a:lnTo>
                      <a:pt x="91" y="43494"/>
                    </a:lnTo>
                    <a:lnTo>
                      <a:pt x="182" y="54435"/>
                    </a:lnTo>
                    <a:lnTo>
                      <a:pt x="318" y="63061"/>
                    </a:lnTo>
                    <a:lnTo>
                      <a:pt x="364" y="66103"/>
                    </a:lnTo>
                    <a:lnTo>
                      <a:pt x="455" y="68055"/>
                    </a:lnTo>
                    <a:lnTo>
                      <a:pt x="636" y="68055"/>
                    </a:lnTo>
                    <a:lnTo>
                      <a:pt x="545" y="66103"/>
                    </a:lnTo>
                    <a:lnTo>
                      <a:pt x="455" y="63061"/>
                    </a:lnTo>
                    <a:lnTo>
                      <a:pt x="364" y="54435"/>
                    </a:lnTo>
                    <a:lnTo>
                      <a:pt x="273" y="43494"/>
                    </a:lnTo>
                    <a:lnTo>
                      <a:pt x="228" y="31553"/>
                    </a:lnTo>
                    <a:lnTo>
                      <a:pt x="182" y="9897"/>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p:cNvSpPr/>
              <p:nvPr/>
            </p:nvSpPr>
            <p:spPr>
              <a:xfrm>
                <a:off x="4057675" y="7111050"/>
                <a:ext cx="30675" cy="1716125"/>
              </a:xfrm>
              <a:custGeom>
                <a:avLst/>
                <a:gdLst/>
                <a:ahLst/>
                <a:cxnLst/>
                <a:rect l="l" t="t" r="r" b="b"/>
                <a:pathLst>
                  <a:path w="1227" h="68645" extrusionOk="0">
                    <a:moveTo>
                      <a:pt x="1090" y="0"/>
                    </a:moveTo>
                    <a:lnTo>
                      <a:pt x="999" y="499"/>
                    </a:lnTo>
                    <a:lnTo>
                      <a:pt x="954" y="1362"/>
                    </a:lnTo>
                    <a:lnTo>
                      <a:pt x="863" y="3950"/>
                    </a:lnTo>
                    <a:lnTo>
                      <a:pt x="727" y="7627"/>
                    </a:lnTo>
                    <a:lnTo>
                      <a:pt x="636" y="12167"/>
                    </a:lnTo>
                    <a:lnTo>
                      <a:pt x="455" y="23109"/>
                    </a:lnTo>
                    <a:lnTo>
                      <a:pt x="318" y="35412"/>
                    </a:lnTo>
                    <a:lnTo>
                      <a:pt x="91" y="58158"/>
                    </a:lnTo>
                    <a:lnTo>
                      <a:pt x="1" y="68645"/>
                    </a:lnTo>
                    <a:lnTo>
                      <a:pt x="182" y="68645"/>
                    </a:lnTo>
                    <a:lnTo>
                      <a:pt x="273" y="58158"/>
                    </a:lnTo>
                    <a:lnTo>
                      <a:pt x="455" y="35457"/>
                    </a:lnTo>
                    <a:lnTo>
                      <a:pt x="636" y="23154"/>
                    </a:lnTo>
                    <a:lnTo>
                      <a:pt x="818" y="12167"/>
                    </a:lnTo>
                    <a:lnTo>
                      <a:pt x="909" y="7627"/>
                    </a:lnTo>
                    <a:lnTo>
                      <a:pt x="999" y="3950"/>
                    </a:lnTo>
                    <a:lnTo>
                      <a:pt x="1136" y="1362"/>
                    </a:lnTo>
                    <a:lnTo>
                      <a:pt x="1181" y="545"/>
                    </a:lnTo>
                    <a:lnTo>
                      <a:pt x="122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p:cNvSpPr/>
              <p:nvPr/>
            </p:nvSpPr>
            <p:spPr>
              <a:xfrm>
                <a:off x="4175725" y="7125800"/>
                <a:ext cx="72650" cy="1733175"/>
              </a:xfrm>
              <a:custGeom>
                <a:avLst/>
                <a:gdLst/>
                <a:ahLst/>
                <a:cxnLst/>
                <a:rect l="l" t="t" r="r" b="b"/>
                <a:pathLst>
                  <a:path w="2906" h="69327" extrusionOk="0">
                    <a:moveTo>
                      <a:pt x="182" y="0"/>
                    </a:moveTo>
                    <a:lnTo>
                      <a:pt x="0" y="46"/>
                    </a:lnTo>
                    <a:lnTo>
                      <a:pt x="591" y="10261"/>
                    </a:lnTo>
                    <a:lnTo>
                      <a:pt x="1135" y="20612"/>
                    </a:lnTo>
                    <a:lnTo>
                      <a:pt x="1680" y="32597"/>
                    </a:lnTo>
                    <a:lnTo>
                      <a:pt x="2225" y="44856"/>
                    </a:lnTo>
                    <a:lnTo>
                      <a:pt x="2452" y="50667"/>
                    </a:lnTo>
                    <a:lnTo>
                      <a:pt x="2634" y="55979"/>
                    </a:lnTo>
                    <a:lnTo>
                      <a:pt x="2724" y="60700"/>
                    </a:lnTo>
                    <a:lnTo>
                      <a:pt x="2770" y="64559"/>
                    </a:lnTo>
                    <a:lnTo>
                      <a:pt x="2724" y="66194"/>
                    </a:lnTo>
                    <a:lnTo>
                      <a:pt x="2679" y="67510"/>
                    </a:lnTo>
                    <a:lnTo>
                      <a:pt x="2634" y="68554"/>
                    </a:lnTo>
                    <a:lnTo>
                      <a:pt x="2543" y="69281"/>
                    </a:lnTo>
                    <a:lnTo>
                      <a:pt x="2724" y="69326"/>
                    </a:lnTo>
                    <a:lnTo>
                      <a:pt x="2815" y="68554"/>
                    </a:lnTo>
                    <a:lnTo>
                      <a:pt x="2861" y="67510"/>
                    </a:lnTo>
                    <a:lnTo>
                      <a:pt x="2906" y="66194"/>
                    </a:lnTo>
                    <a:lnTo>
                      <a:pt x="2906" y="64605"/>
                    </a:lnTo>
                    <a:lnTo>
                      <a:pt x="2906" y="60700"/>
                    </a:lnTo>
                    <a:lnTo>
                      <a:pt x="2770" y="55979"/>
                    </a:lnTo>
                    <a:lnTo>
                      <a:pt x="2634" y="50667"/>
                    </a:lnTo>
                    <a:lnTo>
                      <a:pt x="2407" y="44856"/>
                    </a:lnTo>
                    <a:lnTo>
                      <a:pt x="1862" y="32597"/>
                    </a:lnTo>
                    <a:lnTo>
                      <a:pt x="1272" y="20612"/>
                    </a:lnTo>
                    <a:lnTo>
                      <a:pt x="727" y="10261"/>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p:cNvSpPr/>
              <p:nvPr/>
            </p:nvSpPr>
            <p:spPr>
              <a:xfrm>
                <a:off x="2186050" y="6988450"/>
                <a:ext cx="597050" cy="1896625"/>
              </a:xfrm>
              <a:custGeom>
                <a:avLst/>
                <a:gdLst/>
                <a:ahLst/>
                <a:cxnLst/>
                <a:rect l="l" t="t" r="r" b="b"/>
                <a:pathLst>
                  <a:path w="23882" h="75865" extrusionOk="0">
                    <a:moveTo>
                      <a:pt x="6402" y="1"/>
                    </a:moveTo>
                    <a:lnTo>
                      <a:pt x="4677"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9" y="72641"/>
                    </a:lnTo>
                    <a:lnTo>
                      <a:pt x="1635" y="73504"/>
                    </a:lnTo>
                    <a:lnTo>
                      <a:pt x="1726" y="74003"/>
                    </a:lnTo>
                    <a:lnTo>
                      <a:pt x="1907" y="74321"/>
                    </a:lnTo>
                    <a:lnTo>
                      <a:pt x="2180" y="74593"/>
                    </a:lnTo>
                    <a:lnTo>
                      <a:pt x="2497" y="74866"/>
                    </a:lnTo>
                    <a:lnTo>
                      <a:pt x="2951" y="75093"/>
                    </a:lnTo>
                    <a:lnTo>
                      <a:pt x="3451" y="75274"/>
                    </a:lnTo>
                    <a:lnTo>
                      <a:pt x="4041" y="75410"/>
                    </a:lnTo>
                    <a:lnTo>
                      <a:pt x="4677" y="75547"/>
                    </a:lnTo>
                    <a:lnTo>
                      <a:pt x="5358" y="75683"/>
                    </a:lnTo>
                    <a:lnTo>
                      <a:pt x="6901" y="75819"/>
                    </a:lnTo>
                    <a:lnTo>
                      <a:pt x="8627" y="75864"/>
                    </a:lnTo>
                    <a:lnTo>
                      <a:pt x="10397" y="75864"/>
                    </a:lnTo>
                    <a:lnTo>
                      <a:pt x="12259" y="75774"/>
                    </a:lnTo>
                    <a:lnTo>
                      <a:pt x="14075" y="75683"/>
                    </a:lnTo>
                    <a:lnTo>
                      <a:pt x="15891" y="75501"/>
                    </a:lnTo>
                    <a:lnTo>
                      <a:pt x="17570" y="75320"/>
                    </a:lnTo>
                    <a:lnTo>
                      <a:pt x="19114" y="75093"/>
                    </a:lnTo>
                    <a:lnTo>
                      <a:pt x="20431" y="74911"/>
                    </a:lnTo>
                    <a:lnTo>
                      <a:pt x="21520" y="74684"/>
                    </a:lnTo>
                    <a:lnTo>
                      <a:pt x="22292" y="74502"/>
                    </a:lnTo>
                    <a:lnTo>
                      <a:pt x="22701" y="74366"/>
                    </a:lnTo>
                    <a:lnTo>
                      <a:pt x="22928" y="74185"/>
                    </a:lnTo>
                    <a:lnTo>
                      <a:pt x="23109" y="73867"/>
                    </a:lnTo>
                    <a:lnTo>
                      <a:pt x="23245" y="73504"/>
                    </a:lnTo>
                    <a:lnTo>
                      <a:pt x="23382" y="73050"/>
                    </a:lnTo>
                    <a:lnTo>
                      <a:pt x="23472" y="72505"/>
                    </a:lnTo>
                    <a:lnTo>
                      <a:pt x="23563" y="71960"/>
                    </a:lnTo>
                    <a:lnTo>
                      <a:pt x="23654" y="70643"/>
                    </a:lnTo>
                    <a:lnTo>
                      <a:pt x="23745" y="69191"/>
                    </a:lnTo>
                    <a:lnTo>
                      <a:pt x="23790" y="67738"/>
                    </a:lnTo>
                    <a:lnTo>
                      <a:pt x="23836" y="66285"/>
                    </a:lnTo>
                    <a:lnTo>
                      <a:pt x="23881" y="64923"/>
                    </a:lnTo>
                    <a:lnTo>
                      <a:pt x="23881" y="63788"/>
                    </a:lnTo>
                    <a:lnTo>
                      <a:pt x="23881" y="61518"/>
                    </a:lnTo>
                    <a:lnTo>
                      <a:pt x="23790" y="54163"/>
                    </a:lnTo>
                    <a:lnTo>
                      <a:pt x="23382" y="33007"/>
                    </a:lnTo>
                    <a:lnTo>
                      <a:pt x="22746" y="2997"/>
                    </a:lnTo>
                    <a:lnTo>
                      <a:pt x="22564" y="2271"/>
                    </a:lnTo>
                    <a:lnTo>
                      <a:pt x="22428" y="1771"/>
                    </a:lnTo>
                    <a:lnTo>
                      <a:pt x="22292" y="1454"/>
                    </a:lnTo>
                    <a:lnTo>
                      <a:pt x="22156" y="1227"/>
                    </a:lnTo>
                    <a:lnTo>
                      <a:pt x="21974" y="1136"/>
                    </a:lnTo>
                    <a:lnTo>
                      <a:pt x="21747" y="1045"/>
                    </a:lnTo>
                    <a:lnTo>
                      <a:pt x="21475" y="909"/>
                    </a:lnTo>
                    <a:lnTo>
                      <a:pt x="21112" y="682"/>
                    </a:lnTo>
                    <a:lnTo>
                      <a:pt x="20975" y="636"/>
                    </a:lnTo>
                    <a:lnTo>
                      <a:pt x="20703" y="591"/>
                    </a:lnTo>
                    <a:lnTo>
                      <a:pt x="19931" y="455"/>
                    </a:lnTo>
                    <a:lnTo>
                      <a:pt x="18796" y="319"/>
                    </a:lnTo>
                    <a:lnTo>
                      <a:pt x="17389" y="228"/>
                    </a:lnTo>
                    <a:lnTo>
                      <a:pt x="13984" y="92"/>
                    </a:lnTo>
                    <a:lnTo>
                      <a:pt x="101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p:cNvSpPr/>
              <p:nvPr/>
            </p:nvSpPr>
            <p:spPr>
              <a:xfrm>
                <a:off x="2186050" y="7120125"/>
                <a:ext cx="582275" cy="74925"/>
              </a:xfrm>
              <a:custGeom>
                <a:avLst/>
                <a:gdLst/>
                <a:ahLst/>
                <a:cxnLst/>
                <a:rect l="l" t="t" r="r" b="b"/>
                <a:pathLst>
                  <a:path w="23291" h="2997" extrusionOk="0">
                    <a:moveTo>
                      <a:pt x="91" y="0"/>
                    </a:moveTo>
                    <a:lnTo>
                      <a:pt x="46" y="454"/>
                    </a:lnTo>
                    <a:lnTo>
                      <a:pt x="0" y="1408"/>
                    </a:lnTo>
                    <a:lnTo>
                      <a:pt x="0" y="1952"/>
                    </a:lnTo>
                    <a:lnTo>
                      <a:pt x="91" y="2452"/>
                    </a:lnTo>
                    <a:lnTo>
                      <a:pt x="137" y="2633"/>
                    </a:lnTo>
                    <a:lnTo>
                      <a:pt x="227" y="2770"/>
                    </a:lnTo>
                    <a:lnTo>
                      <a:pt x="318" y="2906"/>
                    </a:lnTo>
                    <a:lnTo>
                      <a:pt x="409"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p:cNvSpPr/>
              <p:nvPr/>
            </p:nvSpPr>
            <p:spPr>
              <a:xfrm>
                <a:off x="2182650" y="7248375"/>
                <a:ext cx="578875" cy="76075"/>
              </a:xfrm>
              <a:custGeom>
                <a:avLst/>
                <a:gdLst/>
                <a:ahLst/>
                <a:cxnLst/>
                <a:rect l="l" t="t" r="r" b="b"/>
                <a:pathLst>
                  <a:path w="23155" h="3043" extrusionOk="0">
                    <a:moveTo>
                      <a:pt x="91" y="0"/>
                    </a:moveTo>
                    <a:lnTo>
                      <a:pt x="46" y="454"/>
                    </a:lnTo>
                    <a:lnTo>
                      <a:pt x="0" y="1408"/>
                    </a:lnTo>
                    <a:lnTo>
                      <a:pt x="0" y="1953"/>
                    </a:lnTo>
                    <a:lnTo>
                      <a:pt x="91" y="2452"/>
                    </a:lnTo>
                    <a:lnTo>
                      <a:pt x="136" y="2634"/>
                    </a:lnTo>
                    <a:lnTo>
                      <a:pt x="227" y="2815"/>
                    </a:lnTo>
                    <a:lnTo>
                      <a:pt x="318" y="2906"/>
                    </a:lnTo>
                    <a:lnTo>
                      <a:pt x="454" y="2951"/>
                    </a:lnTo>
                    <a:lnTo>
                      <a:pt x="1589" y="2997"/>
                    </a:lnTo>
                    <a:lnTo>
                      <a:pt x="4268" y="3042"/>
                    </a:lnTo>
                    <a:lnTo>
                      <a:pt x="11941"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p:cNvSpPr/>
              <p:nvPr/>
            </p:nvSpPr>
            <p:spPr>
              <a:xfrm>
                <a:off x="2342675" y="7461750"/>
                <a:ext cx="284925" cy="1001100"/>
              </a:xfrm>
              <a:custGeom>
                <a:avLst/>
                <a:gdLst/>
                <a:ahLst/>
                <a:cxnLst/>
                <a:rect l="l" t="t" r="r" b="b"/>
                <a:pathLst>
                  <a:path w="11397" h="40044" extrusionOk="0">
                    <a:moveTo>
                      <a:pt x="46" y="1"/>
                    </a:moveTo>
                    <a:lnTo>
                      <a:pt x="46" y="5766"/>
                    </a:lnTo>
                    <a:lnTo>
                      <a:pt x="1" y="18615"/>
                    </a:lnTo>
                    <a:lnTo>
                      <a:pt x="1" y="25606"/>
                    </a:lnTo>
                    <a:lnTo>
                      <a:pt x="46" y="31872"/>
                    </a:lnTo>
                    <a:lnTo>
                      <a:pt x="137" y="36548"/>
                    </a:lnTo>
                    <a:lnTo>
                      <a:pt x="182" y="38046"/>
                    </a:lnTo>
                    <a:lnTo>
                      <a:pt x="228"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857" y="40044"/>
                    </a:lnTo>
                    <a:lnTo>
                      <a:pt x="7855" y="39998"/>
                    </a:lnTo>
                    <a:lnTo>
                      <a:pt x="9626" y="39862"/>
                    </a:lnTo>
                    <a:lnTo>
                      <a:pt x="11351" y="39680"/>
                    </a:lnTo>
                    <a:lnTo>
                      <a:pt x="11396" y="38001"/>
                    </a:lnTo>
                    <a:lnTo>
                      <a:pt x="11351" y="33506"/>
                    </a:lnTo>
                    <a:lnTo>
                      <a:pt x="11260" y="19840"/>
                    </a:lnTo>
                    <a:lnTo>
                      <a:pt x="1112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p:cNvSpPr/>
              <p:nvPr/>
            </p:nvSpPr>
            <p:spPr>
              <a:xfrm>
                <a:off x="2752425" y="6988450"/>
                <a:ext cx="598175" cy="1896625"/>
              </a:xfrm>
              <a:custGeom>
                <a:avLst/>
                <a:gdLst/>
                <a:ahLst/>
                <a:cxnLst/>
                <a:rect l="l" t="t" r="r" b="b"/>
                <a:pathLst>
                  <a:path w="23927" h="75865" extrusionOk="0">
                    <a:moveTo>
                      <a:pt x="6402" y="1"/>
                    </a:moveTo>
                    <a:lnTo>
                      <a:pt x="4676"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8" y="72641"/>
                    </a:lnTo>
                    <a:lnTo>
                      <a:pt x="1635" y="73504"/>
                    </a:lnTo>
                    <a:lnTo>
                      <a:pt x="1725" y="74003"/>
                    </a:lnTo>
                    <a:lnTo>
                      <a:pt x="1907" y="74321"/>
                    </a:lnTo>
                    <a:lnTo>
                      <a:pt x="2179" y="74593"/>
                    </a:lnTo>
                    <a:lnTo>
                      <a:pt x="2543" y="74866"/>
                    </a:lnTo>
                    <a:lnTo>
                      <a:pt x="2951" y="75093"/>
                    </a:lnTo>
                    <a:lnTo>
                      <a:pt x="3451" y="75274"/>
                    </a:lnTo>
                    <a:lnTo>
                      <a:pt x="4041" y="75410"/>
                    </a:lnTo>
                    <a:lnTo>
                      <a:pt x="4676" y="75547"/>
                    </a:lnTo>
                    <a:lnTo>
                      <a:pt x="5403" y="75683"/>
                    </a:lnTo>
                    <a:lnTo>
                      <a:pt x="6901" y="75819"/>
                    </a:lnTo>
                    <a:lnTo>
                      <a:pt x="8626" y="75864"/>
                    </a:lnTo>
                    <a:lnTo>
                      <a:pt x="10397" y="75864"/>
                    </a:lnTo>
                    <a:lnTo>
                      <a:pt x="12258" y="75774"/>
                    </a:lnTo>
                    <a:lnTo>
                      <a:pt x="14120" y="75683"/>
                    </a:lnTo>
                    <a:lnTo>
                      <a:pt x="15890" y="75501"/>
                    </a:lnTo>
                    <a:lnTo>
                      <a:pt x="17570" y="75320"/>
                    </a:lnTo>
                    <a:lnTo>
                      <a:pt x="19114" y="75093"/>
                    </a:lnTo>
                    <a:lnTo>
                      <a:pt x="20430" y="74911"/>
                    </a:lnTo>
                    <a:lnTo>
                      <a:pt x="21520" y="74684"/>
                    </a:lnTo>
                    <a:lnTo>
                      <a:pt x="22292" y="74502"/>
                    </a:lnTo>
                    <a:lnTo>
                      <a:pt x="22746" y="74366"/>
                    </a:lnTo>
                    <a:lnTo>
                      <a:pt x="22927" y="74185"/>
                    </a:lnTo>
                    <a:lnTo>
                      <a:pt x="23109" y="73867"/>
                    </a:lnTo>
                    <a:lnTo>
                      <a:pt x="23245" y="73504"/>
                    </a:lnTo>
                    <a:lnTo>
                      <a:pt x="23381" y="73050"/>
                    </a:lnTo>
                    <a:lnTo>
                      <a:pt x="23472" y="72505"/>
                    </a:lnTo>
                    <a:lnTo>
                      <a:pt x="23563" y="71960"/>
                    </a:lnTo>
                    <a:lnTo>
                      <a:pt x="23699" y="70643"/>
                    </a:lnTo>
                    <a:lnTo>
                      <a:pt x="23745" y="69191"/>
                    </a:lnTo>
                    <a:lnTo>
                      <a:pt x="23790" y="67738"/>
                    </a:lnTo>
                    <a:lnTo>
                      <a:pt x="23835" y="66285"/>
                    </a:lnTo>
                    <a:lnTo>
                      <a:pt x="23881" y="64923"/>
                    </a:lnTo>
                    <a:lnTo>
                      <a:pt x="23926" y="63788"/>
                    </a:lnTo>
                    <a:lnTo>
                      <a:pt x="23881" y="61518"/>
                    </a:lnTo>
                    <a:lnTo>
                      <a:pt x="23790" y="54163"/>
                    </a:lnTo>
                    <a:lnTo>
                      <a:pt x="23381" y="33007"/>
                    </a:lnTo>
                    <a:lnTo>
                      <a:pt x="22746" y="2997"/>
                    </a:lnTo>
                    <a:lnTo>
                      <a:pt x="22610" y="2271"/>
                    </a:lnTo>
                    <a:lnTo>
                      <a:pt x="22428" y="1771"/>
                    </a:lnTo>
                    <a:lnTo>
                      <a:pt x="22292" y="1454"/>
                    </a:lnTo>
                    <a:lnTo>
                      <a:pt x="22156" y="1227"/>
                    </a:lnTo>
                    <a:lnTo>
                      <a:pt x="21974" y="1136"/>
                    </a:lnTo>
                    <a:lnTo>
                      <a:pt x="21747" y="1045"/>
                    </a:lnTo>
                    <a:lnTo>
                      <a:pt x="21475" y="909"/>
                    </a:lnTo>
                    <a:lnTo>
                      <a:pt x="21111" y="682"/>
                    </a:lnTo>
                    <a:lnTo>
                      <a:pt x="20975" y="636"/>
                    </a:lnTo>
                    <a:lnTo>
                      <a:pt x="20703" y="591"/>
                    </a:lnTo>
                    <a:lnTo>
                      <a:pt x="19931" y="455"/>
                    </a:lnTo>
                    <a:lnTo>
                      <a:pt x="18796" y="319"/>
                    </a:lnTo>
                    <a:lnTo>
                      <a:pt x="17389" y="228"/>
                    </a:lnTo>
                    <a:lnTo>
                      <a:pt x="13984" y="92"/>
                    </a:lnTo>
                    <a:lnTo>
                      <a:pt x="10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p:cNvSpPr/>
              <p:nvPr/>
            </p:nvSpPr>
            <p:spPr>
              <a:xfrm>
                <a:off x="2752425" y="7120125"/>
                <a:ext cx="582275" cy="74925"/>
              </a:xfrm>
              <a:custGeom>
                <a:avLst/>
                <a:gdLst/>
                <a:ahLst/>
                <a:cxnLst/>
                <a:rect l="l" t="t" r="r" b="b"/>
                <a:pathLst>
                  <a:path w="23291" h="2997" extrusionOk="0">
                    <a:moveTo>
                      <a:pt x="91" y="0"/>
                    </a:moveTo>
                    <a:lnTo>
                      <a:pt x="46" y="454"/>
                    </a:lnTo>
                    <a:lnTo>
                      <a:pt x="0" y="1408"/>
                    </a:lnTo>
                    <a:lnTo>
                      <a:pt x="0" y="1952"/>
                    </a:lnTo>
                    <a:lnTo>
                      <a:pt x="91" y="2452"/>
                    </a:lnTo>
                    <a:lnTo>
                      <a:pt x="136" y="2633"/>
                    </a:lnTo>
                    <a:lnTo>
                      <a:pt x="227" y="2770"/>
                    </a:lnTo>
                    <a:lnTo>
                      <a:pt x="318" y="2906"/>
                    </a:lnTo>
                    <a:lnTo>
                      <a:pt x="454"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p:cNvSpPr/>
              <p:nvPr/>
            </p:nvSpPr>
            <p:spPr>
              <a:xfrm>
                <a:off x="2749025" y="7248375"/>
                <a:ext cx="578875" cy="76075"/>
              </a:xfrm>
              <a:custGeom>
                <a:avLst/>
                <a:gdLst/>
                <a:ahLst/>
                <a:cxnLst/>
                <a:rect l="l" t="t" r="r" b="b"/>
                <a:pathLst>
                  <a:path w="23155" h="3043" extrusionOk="0">
                    <a:moveTo>
                      <a:pt x="91" y="0"/>
                    </a:moveTo>
                    <a:lnTo>
                      <a:pt x="45" y="454"/>
                    </a:lnTo>
                    <a:lnTo>
                      <a:pt x="0" y="1408"/>
                    </a:lnTo>
                    <a:lnTo>
                      <a:pt x="0" y="1953"/>
                    </a:lnTo>
                    <a:lnTo>
                      <a:pt x="91" y="2452"/>
                    </a:lnTo>
                    <a:lnTo>
                      <a:pt x="136" y="2634"/>
                    </a:lnTo>
                    <a:lnTo>
                      <a:pt x="227" y="2815"/>
                    </a:lnTo>
                    <a:lnTo>
                      <a:pt x="318" y="2906"/>
                    </a:lnTo>
                    <a:lnTo>
                      <a:pt x="454" y="2951"/>
                    </a:lnTo>
                    <a:lnTo>
                      <a:pt x="1589" y="2997"/>
                    </a:lnTo>
                    <a:lnTo>
                      <a:pt x="4268" y="3042"/>
                    </a:lnTo>
                    <a:lnTo>
                      <a:pt x="11940"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p:cNvSpPr/>
              <p:nvPr/>
            </p:nvSpPr>
            <p:spPr>
              <a:xfrm>
                <a:off x="2909050" y="7461750"/>
                <a:ext cx="284900" cy="1001100"/>
              </a:xfrm>
              <a:custGeom>
                <a:avLst/>
                <a:gdLst/>
                <a:ahLst/>
                <a:cxnLst/>
                <a:rect l="l" t="t" r="r" b="b"/>
                <a:pathLst>
                  <a:path w="11396" h="40044" extrusionOk="0">
                    <a:moveTo>
                      <a:pt x="46" y="1"/>
                    </a:moveTo>
                    <a:lnTo>
                      <a:pt x="46" y="5766"/>
                    </a:lnTo>
                    <a:lnTo>
                      <a:pt x="0" y="18615"/>
                    </a:lnTo>
                    <a:lnTo>
                      <a:pt x="0" y="25606"/>
                    </a:lnTo>
                    <a:lnTo>
                      <a:pt x="46" y="31872"/>
                    </a:lnTo>
                    <a:lnTo>
                      <a:pt x="137" y="36548"/>
                    </a:lnTo>
                    <a:lnTo>
                      <a:pt x="182" y="38046"/>
                    </a:lnTo>
                    <a:lnTo>
                      <a:pt x="227"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903" y="40044"/>
                    </a:lnTo>
                    <a:lnTo>
                      <a:pt x="7855" y="39998"/>
                    </a:lnTo>
                    <a:lnTo>
                      <a:pt x="9625" y="39862"/>
                    </a:lnTo>
                    <a:lnTo>
                      <a:pt x="11351" y="39680"/>
                    </a:lnTo>
                    <a:lnTo>
                      <a:pt x="11396" y="38001"/>
                    </a:lnTo>
                    <a:lnTo>
                      <a:pt x="11351" y="33506"/>
                    </a:lnTo>
                    <a:lnTo>
                      <a:pt x="11305" y="19840"/>
                    </a:lnTo>
                    <a:lnTo>
                      <a:pt x="11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45"/>
            <p:cNvGrpSpPr/>
            <p:nvPr/>
          </p:nvGrpSpPr>
          <p:grpSpPr>
            <a:xfrm>
              <a:off x="2048375" y="1239475"/>
              <a:ext cx="1551808" cy="3080679"/>
              <a:chOff x="2048375" y="1239475"/>
              <a:chExt cx="1551808" cy="3080679"/>
            </a:xfrm>
          </p:grpSpPr>
          <p:sp>
            <p:nvSpPr>
              <p:cNvPr id="2121" name="Google Shape;2121;p45"/>
              <p:cNvSpPr/>
              <p:nvPr/>
            </p:nvSpPr>
            <p:spPr>
              <a:xfrm>
                <a:off x="2340739" y="1590339"/>
                <a:ext cx="953526" cy="1238237"/>
              </a:xfrm>
              <a:custGeom>
                <a:avLst/>
                <a:gdLst/>
                <a:ahLst/>
                <a:cxnLst/>
                <a:rect l="l" t="t" r="r" b="b"/>
                <a:pathLst>
                  <a:path w="21173" h="27495" extrusionOk="0">
                    <a:moveTo>
                      <a:pt x="15131" y="0"/>
                    </a:moveTo>
                    <a:lnTo>
                      <a:pt x="10803" y="1186"/>
                    </a:lnTo>
                    <a:lnTo>
                      <a:pt x="10859" y="1506"/>
                    </a:lnTo>
                    <a:lnTo>
                      <a:pt x="10878" y="1882"/>
                    </a:lnTo>
                    <a:lnTo>
                      <a:pt x="10897" y="2334"/>
                    </a:lnTo>
                    <a:lnTo>
                      <a:pt x="10878" y="2597"/>
                    </a:lnTo>
                    <a:lnTo>
                      <a:pt x="10859" y="2879"/>
                    </a:lnTo>
                    <a:lnTo>
                      <a:pt x="10803" y="3180"/>
                    </a:lnTo>
                    <a:lnTo>
                      <a:pt x="10746" y="3482"/>
                    </a:lnTo>
                    <a:lnTo>
                      <a:pt x="10671" y="3801"/>
                    </a:lnTo>
                    <a:lnTo>
                      <a:pt x="10577" y="4121"/>
                    </a:lnTo>
                    <a:lnTo>
                      <a:pt x="10445" y="4441"/>
                    </a:lnTo>
                    <a:lnTo>
                      <a:pt x="10295" y="4761"/>
                    </a:lnTo>
                    <a:lnTo>
                      <a:pt x="10201" y="4912"/>
                    </a:lnTo>
                    <a:lnTo>
                      <a:pt x="10106" y="5062"/>
                    </a:lnTo>
                    <a:lnTo>
                      <a:pt x="10012" y="5175"/>
                    </a:lnTo>
                    <a:lnTo>
                      <a:pt x="9899" y="5269"/>
                    </a:lnTo>
                    <a:lnTo>
                      <a:pt x="9787" y="5363"/>
                    </a:lnTo>
                    <a:lnTo>
                      <a:pt x="9674" y="5439"/>
                    </a:lnTo>
                    <a:lnTo>
                      <a:pt x="9561" y="5514"/>
                    </a:lnTo>
                    <a:lnTo>
                      <a:pt x="9448" y="5570"/>
                    </a:lnTo>
                    <a:lnTo>
                      <a:pt x="9184" y="5646"/>
                    </a:lnTo>
                    <a:lnTo>
                      <a:pt x="8921" y="5702"/>
                    </a:lnTo>
                    <a:lnTo>
                      <a:pt x="8639" y="5740"/>
                    </a:lnTo>
                    <a:lnTo>
                      <a:pt x="8337" y="5759"/>
                    </a:lnTo>
                    <a:lnTo>
                      <a:pt x="7698" y="5815"/>
                    </a:lnTo>
                    <a:lnTo>
                      <a:pt x="7378" y="5853"/>
                    </a:lnTo>
                    <a:lnTo>
                      <a:pt x="7039" y="5909"/>
                    </a:lnTo>
                    <a:lnTo>
                      <a:pt x="6700" y="6003"/>
                    </a:lnTo>
                    <a:lnTo>
                      <a:pt x="6361" y="6154"/>
                    </a:lnTo>
                    <a:lnTo>
                      <a:pt x="6173" y="6229"/>
                    </a:lnTo>
                    <a:lnTo>
                      <a:pt x="6004" y="6323"/>
                    </a:lnTo>
                    <a:lnTo>
                      <a:pt x="5835" y="6436"/>
                    </a:lnTo>
                    <a:lnTo>
                      <a:pt x="5646" y="6568"/>
                    </a:lnTo>
                    <a:lnTo>
                      <a:pt x="5571" y="6662"/>
                    </a:lnTo>
                    <a:lnTo>
                      <a:pt x="5477" y="6756"/>
                    </a:lnTo>
                    <a:lnTo>
                      <a:pt x="5270" y="7019"/>
                    </a:lnTo>
                    <a:lnTo>
                      <a:pt x="5044" y="7358"/>
                    </a:lnTo>
                    <a:lnTo>
                      <a:pt x="4818" y="7753"/>
                    </a:lnTo>
                    <a:lnTo>
                      <a:pt x="4555" y="8224"/>
                    </a:lnTo>
                    <a:lnTo>
                      <a:pt x="4310" y="8770"/>
                    </a:lnTo>
                    <a:lnTo>
                      <a:pt x="4047" y="9353"/>
                    </a:lnTo>
                    <a:lnTo>
                      <a:pt x="3764" y="9993"/>
                    </a:lnTo>
                    <a:lnTo>
                      <a:pt x="3501" y="10670"/>
                    </a:lnTo>
                    <a:lnTo>
                      <a:pt x="3219" y="11385"/>
                    </a:lnTo>
                    <a:lnTo>
                      <a:pt x="2654" y="12891"/>
                    </a:lnTo>
                    <a:lnTo>
                      <a:pt x="2127" y="14491"/>
                    </a:lnTo>
                    <a:lnTo>
                      <a:pt x="1600" y="16147"/>
                    </a:lnTo>
                    <a:lnTo>
                      <a:pt x="1130" y="17765"/>
                    </a:lnTo>
                    <a:lnTo>
                      <a:pt x="923" y="18574"/>
                    </a:lnTo>
                    <a:lnTo>
                      <a:pt x="735" y="19346"/>
                    </a:lnTo>
                    <a:lnTo>
                      <a:pt x="546" y="20117"/>
                    </a:lnTo>
                    <a:lnTo>
                      <a:pt x="396" y="20851"/>
                    </a:lnTo>
                    <a:lnTo>
                      <a:pt x="264" y="21529"/>
                    </a:lnTo>
                    <a:lnTo>
                      <a:pt x="151" y="22188"/>
                    </a:lnTo>
                    <a:lnTo>
                      <a:pt x="76" y="22809"/>
                    </a:lnTo>
                    <a:lnTo>
                      <a:pt x="19" y="23354"/>
                    </a:lnTo>
                    <a:lnTo>
                      <a:pt x="1" y="23862"/>
                    </a:lnTo>
                    <a:lnTo>
                      <a:pt x="19" y="24295"/>
                    </a:lnTo>
                    <a:lnTo>
                      <a:pt x="57" y="24672"/>
                    </a:lnTo>
                    <a:lnTo>
                      <a:pt x="95" y="24822"/>
                    </a:lnTo>
                    <a:lnTo>
                      <a:pt x="151" y="24954"/>
                    </a:lnTo>
                    <a:lnTo>
                      <a:pt x="208" y="25086"/>
                    </a:lnTo>
                    <a:lnTo>
                      <a:pt x="264" y="25180"/>
                    </a:lnTo>
                    <a:lnTo>
                      <a:pt x="339" y="25255"/>
                    </a:lnTo>
                    <a:lnTo>
                      <a:pt x="433" y="25311"/>
                    </a:lnTo>
                    <a:lnTo>
                      <a:pt x="659" y="25406"/>
                    </a:lnTo>
                    <a:lnTo>
                      <a:pt x="942" y="25500"/>
                    </a:lnTo>
                    <a:lnTo>
                      <a:pt x="1318" y="25594"/>
                    </a:lnTo>
                    <a:lnTo>
                      <a:pt x="1751" y="25707"/>
                    </a:lnTo>
                    <a:lnTo>
                      <a:pt x="2786" y="25932"/>
                    </a:lnTo>
                    <a:lnTo>
                      <a:pt x="4009" y="26158"/>
                    </a:lnTo>
                    <a:lnTo>
                      <a:pt x="5402" y="26384"/>
                    </a:lnTo>
                    <a:lnTo>
                      <a:pt x="6888" y="26610"/>
                    </a:lnTo>
                    <a:lnTo>
                      <a:pt x="8432" y="26817"/>
                    </a:lnTo>
                    <a:lnTo>
                      <a:pt x="10012" y="27005"/>
                    </a:lnTo>
                    <a:lnTo>
                      <a:pt x="11556" y="27175"/>
                    </a:lnTo>
                    <a:lnTo>
                      <a:pt x="13042" y="27325"/>
                    </a:lnTo>
                    <a:lnTo>
                      <a:pt x="14435" y="27419"/>
                    </a:lnTo>
                    <a:lnTo>
                      <a:pt x="15658" y="27476"/>
                    </a:lnTo>
                    <a:lnTo>
                      <a:pt x="16185" y="27494"/>
                    </a:lnTo>
                    <a:lnTo>
                      <a:pt x="16674" y="27494"/>
                    </a:lnTo>
                    <a:lnTo>
                      <a:pt x="17107" y="27476"/>
                    </a:lnTo>
                    <a:lnTo>
                      <a:pt x="17465" y="27457"/>
                    </a:lnTo>
                    <a:lnTo>
                      <a:pt x="17766" y="27400"/>
                    </a:lnTo>
                    <a:lnTo>
                      <a:pt x="17973" y="27344"/>
                    </a:lnTo>
                    <a:lnTo>
                      <a:pt x="18048" y="27306"/>
                    </a:lnTo>
                    <a:lnTo>
                      <a:pt x="18105" y="27269"/>
                    </a:lnTo>
                    <a:lnTo>
                      <a:pt x="18142" y="27212"/>
                    </a:lnTo>
                    <a:lnTo>
                      <a:pt x="18161" y="27175"/>
                    </a:lnTo>
                    <a:lnTo>
                      <a:pt x="18180" y="27024"/>
                    </a:lnTo>
                    <a:lnTo>
                      <a:pt x="18199" y="26779"/>
                    </a:lnTo>
                    <a:lnTo>
                      <a:pt x="18349" y="26102"/>
                    </a:lnTo>
                    <a:lnTo>
                      <a:pt x="18801" y="23957"/>
                    </a:lnTo>
                    <a:lnTo>
                      <a:pt x="19403" y="21115"/>
                    </a:lnTo>
                    <a:lnTo>
                      <a:pt x="19742" y="19515"/>
                    </a:lnTo>
                    <a:lnTo>
                      <a:pt x="20062" y="17878"/>
                    </a:lnTo>
                    <a:lnTo>
                      <a:pt x="20363" y="16222"/>
                    </a:lnTo>
                    <a:lnTo>
                      <a:pt x="20645" y="14622"/>
                    </a:lnTo>
                    <a:lnTo>
                      <a:pt x="20871" y="13079"/>
                    </a:lnTo>
                    <a:lnTo>
                      <a:pt x="20965" y="12364"/>
                    </a:lnTo>
                    <a:lnTo>
                      <a:pt x="21059" y="11668"/>
                    </a:lnTo>
                    <a:lnTo>
                      <a:pt x="21116" y="11009"/>
                    </a:lnTo>
                    <a:lnTo>
                      <a:pt x="21153" y="10426"/>
                    </a:lnTo>
                    <a:lnTo>
                      <a:pt x="21172" y="9861"/>
                    </a:lnTo>
                    <a:lnTo>
                      <a:pt x="21153" y="9372"/>
                    </a:lnTo>
                    <a:lnTo>
                      <a:pt x="21116" y="8939"/>
                    </a:lnTo>
                    <a:lnTo>
                      <a:pt x="21059" y="8581"/>
                    </a:lnTo>
                    <a:lnTo>
                      <a:pt x="21022" y="8431"/>
                    </a:lnTo>
                    <a:lnTo>
                      <a:pt x="20965" y="8299"/>
                    </a:lnTo>
                    <a:lnTo>
                      <a:pt x="20909" y="8186"/>
                    </a:lnTo>
                    <a:lnTo>
                      <a:pt x="20852" y="8092"/>
                    </a:lnTo>
                    <a:lnTo>
                      <a:pt x="20702" y="7923"/>
                    </a:lnTo>
                    <a:lnTo>
                      <a:pt x="20551" y="7772"/>
                    </a:lnTo>
                    <a:lnTo>
                      <a:pt x="20363" y="7622"/>
                    </a:lnTo>
                    <a:lnTo>
                      <a:pt x="20175" y="7490"/>
                    </a:lnTo>
                    <a:lnTo>
                      <a:pt x="19968" y="7358"/>
                    </a:lnTo>
                    <a:lnTo>
                      <a:pt x="19761" y="7226"/>
                    </a:lnTo>
                    <a:lnTo>
                      <a:pt x="19309" y="6982"/>
                    </a:lnTo>
                    <a:lnTo>
                      <a:pt x="18820" y="6775"/>
                    </a:lnTo>
                    <a:lnTo>
                      <a:pt x="18312" y="6568"/>
                    </a:lnTo>
                    <a:lnTo>
                      <a:pt x="17295" y="6210"/>
                    </a:lnTo>
                    <a:lnTo>
                      <a:pt x="16336" y="5890"/>
                    </a:lnTo>
                    <a:lnTo>
                      <a:pt x="15884" y="5721"/>
                    </a:lnTo>
                    <a:lnTo>
                      <a:pt x="15489" y="5552"/>
                    </a:lnTo>
                    <a:lnTo>
                      <a:pt x="15150" y="5363"/>
                    </a:lnTo>
                    <a:lnTo>
                      <a:pt x="14999" y="5288"/>
                    </a:lnTo>
                    <a:lnTo>
                      <a:pt x="14868" y="5194"/>
                    </a:lnTo>
                    <a:lnTo>
                      <a:pt x="14755" y="5081"/>
                    </a:lnTo>
                    <a:lnTo>
                      <a:pt x="14680" y="4987"/>
                    </a:lnTo>
                    <a:lnTo>
                      <a:pt x="14604" y="4874"/>
                    </a:lnTo>
                    <a:lnTo>
                      <a:pt x="14548" y="4761"/>
                    </a:lnTo>
                    <a:lnTo>
                      <a:pt x="14491" y="4517"/>
                    </a:lnTo>
                    <a:lnTo>
                      <a:pt x="14473" y="4215"/>
                    </a:lnTo>
                    <a:lnTo>
                      <a:pt x="14473" y="3877"/>
                    </a:lnTo>
                    <a:lnTo>
                      <a:pt x="14491" y="3519"/>
                    </a:lnTo>
                    <a:lnTo>
                      <a:pt x="14510" y="3124"/>
                    </a:lnTo>
                    <a:lnTo>
                      <a:pt x="14567" y="2729"/>
                    </a:lnTo>
                    <a:lnTo>
                      <a:pt x="14698" y="1920"/>
                    </a:lnTo>
                    <a:lnTo>
                      <a:pt x="14849" y="1186"/>
                    </a:lnTo>
                    <a:lnTo>
                      <a:pt x="14981" y="565"/>
                    </a:lnTo>
                    <a:lnTo>
                      <a:pt x="15131"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5"/>
              <p:cNvSpPr/>
              <p:nvPr/>
            </p:nvSpPr>
            <p:spPr>
              <a:xfrm>
                <a:off x="3266244" y="3909075"/>
                <a:ext cx="195812" cy="385680"/>
              </a:xfrm>
              <a:custGeom>
                <a:avLst/>
                <a:gdLst/>
                <a:ahLst/>
                <a:cxnLst/>
                <a:rect l="l" t="t" r="r" b="b"/>
                <a:pathLst>
                  <a:path w="4348" h="8564" extrusionOk="0">
                    <a:moveTo>
                      <a:pt x="998" y="1"/>
                    </a:moveTo>
                    <a:lnTo>
                      <a:pt x="941" y="189"/>
                    </a:lnTo>
                    <a:lnTo>
                      <a:pt x="772" y="716"/>
                    </a:lnTo>
                    <a:lnTo>
                      <a:pt x="546" y="1487"/>
                    </a:lnTo>
                    <a:lnTo>
                      <a:pt x="433" y="1939"/>
                    </a:lnTo>
                    <a:lnTo>
                      <a:pt x="320" y="2428"/>
                    </a:lnTo>
                    <a:lnTo>
                      <a:pt x="207" y="2936"/>
                    </a:lnTo>
                    <a:lnTo>
                      <a:pt x="113" y="3444"/>
                    </a:lnTo>
                    <a:lnTo>
                      <a:pt x="57" y="3953"/>
                    </a:lnTo>
                    <a:lnTo>
                      <a:pt x="0" y="4461"/>
                    </a:lnTo>
                    <a:lnTo>
                      <a:pt x="0" y="4950"/>
                    </a:lnTo>
                    <a:lnTo>
                      <a:pt x="19" y="5383"/>
                    </a:lnTo>
                    <a:lnTo>
                      <a:pt x="57" y="5590"/>
                    </a:lnTo>
                    <a:lnTo>
                      <a:pt x="94" y="5797"/>
                    </a:lnTo>
                    <a:lnTo>
                      <a:pt x="151" y="5966"/>
                    </a:lnTo>
                    <a:lnTo>
                      <a:pt x="226" y="6136"/>
                    </a:lnTo>
                    <a:lnTo>
                      <a:pt x="377" y="6455"/>
                    </a:lnTo>
                    <a:lnTo>
                      <a:pt x="565" y="6738"/>
                    </a:lnTo>
                    <a:lnTo>
                      <a:pt x="772" y="7020"/>
                    </a:lnTo>
                    <a:lnTo>
                      <a:pt x="998" y="7265"/>
                    </a:lnTo>
                    <a:lnTo>
                      <a:pt x="1242" y="7491"/>
                    </a:lnTo>
                    <a:lnTo>
                      <a:pt x="1487" y="7698"/>
                    </a:lnTo>
                    <a:lnTo>
                      <a:pt x="1750" y="7886"/>
                    </a:lnTo>
                    <a:lnTo>
                      <a:pt x="2014" y="8055"/>
                    </a:lnTo>
                    <a:lnTo>
                      <a:pt x="2277" y="8187"/>
                    </a:lnTo>
                    <a:lnTo>
                      <a:pt x="2560" y="8319"/>
                    </a:lnTo>
                    <a:lnTo>
                      <a:pt x="2823" y="8413"/>
                    </a:lnTo>
                    <a:lnTo>
                      <a:pt x="3086" y="8488"/>
                    </a:lnTo>
                    <a:lnTo>
                      <a:pt x="3331" y="8526"/>
                    </a:lnTo>
                    <a:lnTo>
                      <a:pt x="3576" y="8563"/>
                    </a:lnTo>
                    <a:lnTo>
                      <a:pt x="3802" y="8563"/>
                    </a:lnTo>
                    <a:lnTo>
                      <a:pt x="4027" y="8544"/>
                    </a:lnTo>
                    <a:lnTo>
                      <a:pt x="4122" y="8526"/>
                    </a:lnTo>
                    <a:lnTo>
                      <a:pt x="4197" y="8488"/>
                    </a:lnTo>
                    <a:lnTo>
                      <a:pt x="4253" y="8431"/>
                    </a:lnTo>
                    <a:lnTo>
                      <a:pt x="4291" y="8375"/>
                    </a:lnTo>
                    <a:lnTo>
                      <a:pt x="4329" y="8300"/>
                    </a:lnTo>
                    <a:lnTo>
                      <a:pt x="4347" y="8224"/>
                    </a:lnTo>
                    <a:lnTo>
                      <a:pt x="4347" y="8130"/>
                    </a:lnTo>
                    <a:lnTo>
                      <a:pt x="4347" y="8036"/>
                    </a:lnTo>
                    <a:lnTo>
                      <a:pt x="4291" y="7792"/>
                    </a:lnTo>
                    <a:lnTo>
                      <a:pt x="4216" y="7547"/>
                    </a:lnTo>
                    <a:lnTo>
                      <a:pt x="4103" y="7265"/>
                    </a:lnTo>
                    <a:lnTo>
                      <a:pt x="3971" y="6945"/>
                    </a:lnTo>
                    <a:lnTo>
                      <a:pt x="3689" y="6286"/>
                    </a:lnTo>
                    <a:lnTo>
                      <a:pt x="3369" y="5609"/>
                    </a:lnTo>
                    <a:lnTo>
                      <a:pt x="3237" y="5251"/>
                    </a:lnTo>
                    <a:lnTo>
                      <a:pt x="3124" y="4912"/>
                    </a:lnTo>
                    <a:lnTo>
                      <a:pt x="3030" y="4592"/>
                    </a:lnTo>
                    <a:lnTo>
                      <a:pt x="2974" y="4291"/>
                    </a:lnTo>
                    <a:lnTo>
                      <a:pt x="2936" y="3971"/>
                    </a:lnTo>
                    <a:lnTo>
                      <a:pt x="2936" y="3633"/>
                    </a:lnTo>
                    <a:lnTo>
                      <a:pt x="2955" y="3294"/>
                    </a:lnTo>
                    <a:lnTo>
                      <a:pt x="2974" y="2936"/>
                    </a:lnTo>
                    <a:lnTo>
                      <a:pt x="3030" y="2579"/>
                    </a:lnTo>
                    <a:lnTo>
                      <a:pt x="3086" y="2221"/>
                    </a:lnTo>
                    <a:lnTo>
                      <a:pt x="3237" y="1544"/>
                    </a:lnTo>
                    <a:lnTo>
                      <a:pt x="3388" y="923"/>
                    </a:lnTo>
                    <a:lnTo>
                      <a:pt x="3538" y="452"/>
                    </a:lnTo>
                    <a:lnTo>
                      <a:pt x="36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5"/>
              <p:cNvSpPr/>
              <p:nvPr/>
            </p:nvSpPr>
            <p:spPr>
              <a:xfrm>
                <a:off x="2761947" y="3934520"/>
                <a:ext cx="197524" cy="385635"/>
              </a:xfrm>
              <a:custGeom>
                <a:avLst/>
                <a:gdLst/>
                <a:ahLst/>
                <a:cxnLst/>
                <a:rect l="l" t="t" r="r" b="b"/>
                <a:pathLst>
                  <a:path w="4386" h="8563" extrusionOk="0">
                    <a:moveTo>
                      <a:pt x="603" y="0"/>
                    </a:moveTo>
                    <a:lnTo>
                      <a:pt x="434" y="715"/>
                    </a:lnTo>
                    <a:lnTo>
                      <a:pt x="283" y="1487"/>
                    </a:lnTo>
                    <a:lnTo>
                      <a:pt x="132" y="2428"/>
                    </a:lnTo>
                    <a:lnTo>
                      <a:pt x="76" y="2936"/>
                    </a:lnTo>
                    <a:lnTo>
                      <a:pt x="38" y="3444"/>
                    </a:lnTo>
                    <a:lnTo>
                      <a:pt x="1" y="3971"/>
                    </a:lnTo>
                    <a:lnTo>
                      <a:pt x="1" y="4460"/>
                    </a:lnTo>
                    <a:lnTo>
                      <a:pt x="20" y="4950"/>
                    </a:lnTo>
                    <a:lnTo>
                      <a:pt x="57" y="5401"/>
                    </a:lnTo>
                    <a:lnTo>
                      <a:pt x="95" y="5608"/>
                    </a:lnTo>
                    <a:lnTo>
                      <a:pt x="151" y="5796"/>
                    </a:lnTo>
                    <a:lnTo>
                      <a:pt x="208" y="5985"/>
                    </a:lnTo>
                    <a:lnTo>
                      <a:pt x="283" y="6154"/>
                    </a:lnTo>
                    <a:lnTo>
                      <a:pt x="434" y="6455"/>
                    </a:lnTo>
                    <a:lnTo>
                      <a:pt x="622" y="6756"/>
                    </a:lnTo>
                    <a:lnTo>
                      <a:pt x="829" y="7020"/>
                    </a:lnTo>
                    <a:lnTo>
                      <a:pt x="1055" y="7264"/>
                    </a:lnTo>
                    <a:lnTo>
                      <a:pt x="1299" y="7509"/>
                    </a:lnTo>
                    <a:lnTo>
                      <a:pt x="1544" y="7716"/>
                    </a:lnTo>
                    <a:lnTo>
                      <a:pt x="1807" y="7885"/>
                    </a:lnTo>
                    <a:lnTo>
                      <a:pt x="2071" y="8055"/>
                    </a:lnTo>
                    <a:lnTo>
                      <a:pt x="2353" y="8205"/>
                    </a:lnTo>
                    <a:lnTo>
                      <a:pt x="2617" y="8318"/>
                    </a:lnTo>
                    <a:lnTo>
                      <a:pt x="2880" y="8412"/>
                    </a:lnTo>
                    <a:lnTo>
                      <a:pt x="3144" y="8487"/>
                    </a:lnTo>
                    <a:lnTo>
                      <a:pt x="3407" y="8544"/>
                    </a:lnTo>
                    <a:lnTo>
                      <a:pt x="3633" y="8563"/>
                    </a:lnTo>
                    <a:lnTo>
                      <a:pt x="3877" y="8563"/>
                    </a:lnTo>
                    <a:lnTo>
                      <a:pt x="4084" y="8544"/>
                    </a:lnTo>
                    <a:lnTo>
                      <a:pt x="4179" y="8525"/>
                    </a:lnTo>
                    <a:lnTo>
                      <a:pt x="4235" y="8487"/>
                    </a:lnTo>
                    <a:lnTo>
                      <a:pt x="4291" y="8450"/>
                    </a:lnTo>
                    <a:lnTo>
                      <a:pt x="4348" y="8375"/>
                    </a:lnTo>
                    <a:lnTo>
                      <a:pt x="4367" y="8318"/>
                    </a:lnTo>
                    <a:lnTo>
                      <a:pt x="4386" y="8243"/>
                    </a:lnTo>
                    <a:lnTo>
                      <a:pt x="4386" y="8149"/>
                    </a:lnTo>
                    <a:lnTo>
                      <a:pt x="4367" y="8036"/>
                    </a:lnTo>
                    <a:lnTo>
                      <a:pt x="4310" y="7829"/>
                    </a:lnTo>
                    <a:lnTo>
                      <a:pt x="4197" y="7565"/>
                    </a:lnTo>
                    <a:lnTo>
                      <a:pt x="4084" y="7283"/>
                    </a:lnTo>
                    <a:lnTo>
                      <a:pt x="3934" y="6982"/>
                    </a:lnTo>
                    <a:lnTo>
                      <a:pt x="3595" y="6342"/>
                    </a:lnTo>
                    <a:lnTo>
                      <a:pt x="3256" y="5665"/>
                    </a:lnTo>
                    <a:lnTo>
                      <a:pt x="3087" y="5326"/>
                    </a:lnTo>
                    <a:lnTo>
                      <a:pt x="2974" y="4987"/>
                    </a:lnTo>
                    <a:lnTo>
                      <a:pt x="2861" y="4667"/>
                    </a:lnTo>
                    <a:lnTo>
                      <a:pt x="2805" y="4347"/>
                    </a:lnTo>
                    <a:lnTo>
                      <a:pt x="2767" y="4046"/>
                    </a:lnTo>
                    <a:lnTo>
                      <a:pt x="2767" y="3707"/>
                    </a:lnTo>
                    <a:lnTo>
                      <a:pt x="2786" y="3369"/>
                    </a:lnTo>
                    <a:lnTo>
                      <a:pt x="2824" y="3011"/>
                    </a:lnTo>
                    <a:lnTo>
                      <a:pt x="2861" y="2654"/>
                    </a:lnTo>
                    <a:lnTo>
                      <a:pt x="2918" y="2296"/>
                    </a:lnTo>
                    <a:lnTo>
                      <a:pt x="3068" y="1600"/>
                    </a:lnTo>
                    <a:lnTo>
                      <a:pt x="3238" y="998"/>
                    </a:lnTo>
                    <a:lnTo>
                      <a:pt x="3369" y="508"/>
                    </a:lnTo>
                    <a:lnTo>
                      <a:pt x="3520" y="75"/>
                    </a:lnTo>
                    <a:lnTo>
                      <a:pt x="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p:cNvSpPr/>
              <p:nvPr/>
            </p:nvSpPr>
            <p:spPr>
              <a:xfrm>
                <a:off x="2356862" y="2808162"/>
                <a:ext cx="687369" cy="1255216"/>
              </a:xfrm>
              <a:custGeom>
                <a:avLst/>
                <a:gdLst/>
                <a:ahLst/>
                <a:cxnLst/>
                <a:rect l="l" t="t" r="r" b="b"/>
                <a:pathLst>
                  <a:path w="15263" h="27872" extrusionOk="0">
                    <a:moveTo>
                      <a:pt x="6493" y="1"/>
                    </a:moveTo>
                    <a:lnTo>
                      <a:pt x="6003" y="20"/>
                    </a:lnTo>
                    <a:lnTo>
                      <a:pt x="5552" y="57"/>
                    </a:lnTo>
                    <a:lnTo>
                      <a:pt x="5119" y="114"/>
                    </a:lnTo>
                    <a:lnTo>
                      <a:pt x="4705" y="208"/>
                    </a:lnTo>
                    <a:lnTo>
                      <a:pt x="4310" y="340"/>
                    </a:lnTo>
                    <a:lnTo>
                      <a:pt x="3933" y="471"/>
                    </a:lnTo>
                    <a:lnTo>
                      <a:pt x="3576" y="641"/>
                    </a:lnTo>
                    <a:lnTo>
                      <a:pt x="3237" y="829"/>
                    </a:lnTo>
                    <a:lnTo>
                      <a:pt x="2917" y="1036"/>
                    </a:lnTo>
                    <a:lnTo>
                      <a:pt x="2616" y="1243"/>
                    </a:lnTo>
                    <a:lnTo>
                      <a:pt x="2334" y="1469"/>
                    </a:lnTo>
                    <a:lnTo>
                      <a:pt x="2070" y="1695"/>
                    </a:lnTo>
                    <a:lnTo>
                      <a:pt x="1807" y="1939"/>
                    </a:lnTo>
                    <a:lnTo>
                      <a:pt x="1581" y="2184"/>
                    </a:lnTo>
                    <a:lnTo>
                      <a:pt x="1374" y="2428"/>
                    </a:lnTo>
                    <a:lnTo>
                      <a:pt x="1167" y="2673"/>
                    </a:lnTo>
                    <a:lnTo>
                      <a:pt x="998" y="2918"/>
                    </a:lnTo>
                    <a:lnTo>
                      <a:pt x="678" y="3388"/>
                    </a:lnTo>
                    <a:lnTo>
                      <a:pt x="433" y="3821"/>
                    </a:lnTo>
                    <a:lnTo>
                      <a:pt x="245" y="4179"/>
                    </a:lnTo>
                    <a:lnTo>
                      <a:pt x="113" y="4461"/>
                    </a:lnTo>
                    <a:lnTo>
                      <a:pt x="0" y="4706"/>
                    </a:lnTo>
                    <a:lnTo>
                      <a:pt x="0" y="4950"/>
                    </a:lnTo>
                    <a:lnTo>
                      <a:pt x="19" y="5195"/>
                    </a:lnTo>
                    <a:lnTo>
                      <a:pt x="57" y="5439"/>
                    </a:lnTo>
                    <a:lnTo>
                      <a:pt x="113" y="5684"/>
                    </a:lnTo>
                    <a:lnTo>
                      <a:pt x="207" y="5929"/>
                    </a:lnTo>
                    <a:lnTo>
                      <a:pt x="301" y="6173"/>
                    </a:lnTo>
                    <a:lnTo>
                      <a:pt x="433" y="6399"/>
                    </a:lnTo>
                    <a:lnTo>
                      <a:pt x="565" y="6644"/>
                    </a:lnTo>
                    <a:lnTo>
                      <a:pt x="734" y="6889"/>
                    </a:lnTo>
                    <a:lnTo>
                      <a:pt x="903" y="7133"/>
                    </a:lnTo>
                    <a:lnTo>
                      <a:pt x="1299" y="7641"/>
                    </a:lnTo>
                    <a:lnTo>
                      <a:pt x="1732" y="8149"/>
                    </a:lnTo>
                    <a:lnTo>
                      <a:pt x="2183" y="8658"/>
                    </a:lnTo>
                    <a:lnTo>
                      <a:pt x="3199" y="9730"/>
                    </a:lnTo>
                    <a:lnTo>
                      <a:pt x="3708" y="10295"/>
                    </a:lnTo>
                    <a:lnTo>
                      <a:pt x="4216" y="10897"/>
                    </a:lnTo>
                    <a:lnTo>
                      <a:pt x="4705" y="11499"/>
                    </a:lnTo>
                    <a:lnTo>
                      <a:pt x="5175" y="12139"/>
                    </a:lnTo>
                    <a:lnTo>
                      <a:pt x="5401" y="12478"/>
                    </a:lnTo>
                    <a:lnTo>
                      <a:pt x="5608" y="12816"/>
                    </a:lnTo>
                    <a:lnTo>
                      <a:pt x="5815" y="13155"/>
                    </a:lnTo>
                    <a:lnTo>
                      <a:pt x="6003" y="13513"/>
                    </a:lnTo>
                    <a:lnTo>
                      <a:pt x="6154" y="13814"/>
                    </a:lnTo>
                    <a:lnTo>
                      <a:pt x="6286" y="14134"/>
                    </a:lnTo>
                    <a:lnTo>
                      <a:pt x="6418" y="14454"/>
                    </a:lnTo>
                    <a:lnTo>
                      <a:pt x="6530" y="14792"/>
                    </a:lnTo>
                    <a:lnTo>
                      <a:pt x="6643" y="15131"/>
                    </a:lnTo>
                    <a:lnTo>
                      <a:pt x="6719" y="15470"/>
                    </a:lnTo>
                    <a:lnTo>
                      <a:pt x="6888" y="16185"/>
                    </a:lnTo>
                    <a:lnTo>
                      <a:pt x="7001" y="16919"/>
                    </a:lnTo>
                    <a:lnTo>
                      <a:pt x="7095" y="17691"/>
                    </a:lnTo>
                    <a:lnTo>
                      <a:pt x="7151" y="18481"/>
                    </a:lnTo>
                    <a:lnTo>
                      <a:pt x="7189" y="19290"/>
                    </a:lnTo>
                    <a:lnTo>
                      <a:pt x="7227" y="20118"/>
                    </a:lnTo>
                    <a:lnTo>
                      <a:pt x="7246" y="20984"/>
                    </a:lnTo>
                    <a:lnTo>
                      <a:pt x="7264" y="22772"/>
                    </a:lnTo>
                    <a:lnTo>
                      <a:pt x="7302" y="24654"/>
                    </a:lnTo>
                    <a:lnTo>
                      <a:pt x="7340" y="25613"/>
                    </a:lnTo>
                    <a:lnTo>
                      <a:pt x="7415" y="26611"/>
                    </a:lnTo>
                    <a:lnTo>
                      <a:pt x="7434" y="26705"/>
                    </a:lnTo>
                    <a:lnTo>
                      <a:pt x="7471" y="26818"/>
                    </a:lnTo>
                    <a:lnTo>
                      <a:pt x="7528" y="26912"/>
                    </a:lnTo>
                    <a:lnTo>
                      <a:pt x="7603" y="26987"/>
                    </a:lnTo>
                    <a:lnTo>
                      <a:pt x="7716" y="27081"/>
                    </a:lnTo>
                    <a:lnTo>
                      <a:pt x="7829" y="27157"/>
                    </a:lnTo>
                    <a:lnTo>
                      <a:pt x="8111" y="27326"/>
                    </a:lnTo>
                    <a:lnTo>
                      <a:pt x="8450" y="27458"/>
                    </a:lnTo>
                    <a:lnTo>
                      <a:pt x="8826" y="27571"/>
                    </a:lnTo>
                    <a:lnTo>
                      <a:pt x="9240" y="27683"/>
                    </a:lnTo>
                    <a:lnTo>
                      <a:pt x="9692" y="27759"/>
                    </a:lnTo>
                    <a:lnTo>
                      <a:pt x="10144" y="27815"/>
                    </a:lnTo>
                    <a:lnTo>
                      <a:pt x="10595" y="27853"/>
                    </a:lnTo>
                    <a:lnTo>
                      <a:pt x="11028" y="27872"/>
                    </a:lnTo>
                    <a:lnTo>
                      <a:pt x="11461" y="27853"/>
                    </a:lnTo>
                    <a:lnTo>
                      <a:pt x="11856" y="27796"/>
                    </a:lnTo>
                    <a:lnTo>
                      <a:pt x="12233" y="27740"/>
                    </a:lnTo>
                    <a:lnTo>
                      <a:pt x="12383" y="27683"/>
                    </a:lnTo>
                    <a:lnTo>
                      <a:pt x="12534" y="27627"/>
                    </a:lnTo>
                    <a:lnTo>
                      <a:pt x="12684" y="27571"/>
                    </a:lnTo>
                    <a:lnTo>
                      <a:pt x="12797" y="27495"/>
                    </a:lnTo>
                    <a:lnTo>
                      <a:pt x="12948" y="27364"/>
                    </a:lnTo>
                    <a:lnTo>
                      <a:pt x="13098" y="27194"/>
                    </a:lnTo>
                    <a:lnTo>
                      <a:pt x="13268" y="27006"/>
                    </a:lnTo>
                    <a:lnTo>
                      <a:pt x="13418" y="26761"/>
                    </a:lnTo>
                    <a:lnTo>
                      <a:pt x="13550" y="26498"/>
                    </a:lnTo>
                    <a:lnTo>
                      <a:pt x="13701" y="26197"/>
                    </a:lnTo>
                    <a:lnTo>
                      <a:pt x="13851" y="25877"/>
                    </a:lnTo>
                    <a:lnTo>
                      <a:pt x="13983" y="25519"/>
                    </a:lnTo>
                    <a:lnTo>
                      <a:pt x="14115" y="25124"/>
                    </a:lnTo>
                    <a:lnTo>
                      <a:pt x="14246" y="24710"/>
                    </a:lnTo>
                    <a:lnTo>
                      <a:pt x="14378" y="24277"/>
                    </a:lnTo>
                    <a:lnTo>
                      <a:pt x="14491" y="23807"/>
                    </a:lnTo>
                    <a:lnTo>
                      <a:pt x="14698" y="22828"/>
                    </a:lnTo>
                    <a:lnTo>
                      <a:pt x="14886" y="21755"/>
                    </a:lnTo>
                    <a:lnTo>
                      <a:pt x="15037" y="20608"/>
                    </a:lnTo>
                    <a:lnTo>
                      <a:pt x="15150" y="19422"/>
                    </a:lnTo>
                    <a:lnTo>
                      <a:pt x="15206" y="18801"/>
                    </a:lnTo>
                    <a:lnTo>
                      <a:pt x="15225" y="18180"/>
                    </a:lnTo>
                    <a:lnTo>
                      <a:pt x="15244" y="17540"/>
                    </a:lnTo>
                    <a:lnTo>
                      <a:pt x="15263" y="16900"/>
                    </a:lnTo>
                    <a:lnTo>
                      <a:pt x="15263" y="16260"/>
                    </a:lnTo>
                    <a:lnTo>
                      <a:pt x="15244" y="15602"/>
                    </a:lnTo>
                    <a:lnTo>
                      <a:pt x="15225" y="14943"/>
                    </a:lnTo>
                    <a:lnTo>
                      <a:pt x="15168" y="14284"/>
                    </a:lnTo>
                    <a:lnTo>
                      <a:pt x="15112" y="13626"/>
                    </a:lnTo>
                    <a:lnTo>
                      <a:pt x="15055" y="12986"/>
                    </a:lnTo>
                    <a:lnTo>
                      <a:pt x="14961" y="12327"/>
                    </a:lnTo>
                    <a:lnTo>
                      <a:pt x="14867" y="11669"/>
                    </a:lnTo>
                    <a:lnTo>
                      <a:pt x="14773" y="11142"/>
                    </a:lnTo>
                    <a:lnTo>
                      <a:pt x="14660" y="10615"/>
                    </a:lnTo>
                    <a:lnTo>
                      <a:pt x="14547" y="10088"/>
                    </a:lnTo>
                    <a:lnTo>
                      <a:pt x="14416" y="9561"/>
                    </a:lnTo>
                    <a:lnTo>
                      <a:pt x="14265" y="9053"/>
                    </a:lnTo>
                    <a:lnTo>
                      <a:pt x="14115" y="8545"/>
                    </a:lnTo>
                    <a:lnTo>
                      <a:pt x="13945" y="8055"/>
                    </a:lnTo>
                    <a:lnTo>
                      <a:pt x="13776" y="7566"/>
                    </a:lnTo>
                    <a:lnTo>
                      <a:pt x="13588" y="7096"/>
                    </a:lnTo>
                    <a:lnTo>
                      <a:pt x="13399" y="6625"/>
                    </a:lnTo>
                    <a:lnTo>
                      <a:pt x="13192" y="6155"/>
                    </a:lnTo>
                    <a:lnTo>
                      <a:pt x="12985" y="5703"/>
                    </a:lnTo>
                    <a:lnTo>
                      <a:pt x="12778" y="5270"/>
                    </a:lnTo>
                    <a:lnTo>
                      <a:pt x="12553" y="4856"/>
                    </a:lnTo>
                    <a:lnTo>
                      <a:pt x="12327" y="4442"/>
                    </a:lnTo>
                    <a:lnTo>
                      <a:pt x="12101" y="4047"/>
                    </a:lnTo>
                    <a:lnTo>
                      <a:pt x="11856" y="3670"/>
                    </a:lnTo>
                    <a:lnTo>
                      <a:pt x="11612" y="3294"/>
                    </a:lnTo>
                    <a:lnTo>
                      <a:pt x="11367" y="2955"/>
                    </a:lnTo>
                    <a:lnTo>
                      <a:pt x="11122" y="2617"/>
                    </a:lnTo>
                    <a:lnTo>
                      <a:pt x="10878" y="2297"/>
                    </a:lnTo>
                    <a:lnTo>
                      <a:pt x="10614" y="2014"/>
                    </a:lnTo>
                    <a:lnTo>
                      <a:pt x="10370" y="1732"/>
                    </a:lnTo>
                    <a:lnTo>
                      <a:pt x="10106" y="1469"/>
                    </a:lnTo>
                    <a:lnTo>
                      <a:pt x="9843" y="1243"/>
                    </a:lnTo>
                    <a:lnTo>
                      <a:pt x="9579" y="1017"/>
                    </a:lnTo>
                    <a:lnTo>
                      <a:pt x="9334" y="829"/>
                    </a:lnTo>
                    <a:lnTo>
                      <a:pt x="9071" y="659"/>
                    </a:lnTo>
                    <a:lnTo>
                      <a:pt x="8808" y="509"/>
                    </a:lnTo>
                    <a:lnTo>
                      <a:pt x="8563" y="396"/>
                    </a:lnTo>
                    <a:lnTo>
                      <a:pt x="8299" y="283"/>
                    </a:lnTo>
                    <a:lnTo>
                      <a:pt x="8055" y="227"/>
                    </a:lnTo>
                    <a:lnTo>
                      <a:pt x="7509" y="114"/>
                    </a:lnTo>
                    <a:lnTo>
                      <a:pt x="6982" y="38"/>
                    </a:lnTo>
                    <a:lnTo>
                      <a:pt x="6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p:cNvSpPr/>
              <p:nvPr/>
            </p:nvSpPr>
            <p:spPr>
              <a:xfrm>
                <a:off x="2836524" y="2792940"/>
                <a:ext cx="763658" cy="1257737"/>
              </a:xfrm>
              <a:custGeom>
                <a:avLst/>
                <a:gdLst/>
                <a:ahLst/>
                <a:cxnLst/>
                <a:rect l="l" t="t" r="r" b="b"/>
                <a:pathLst>
                  <a:path w="16957" h="27928" extrusionOk="0">
                    <a:moveTo>
                      <a:pt x="4649" y="0"/>
                    </a:moveTo>
                    <a:lnTo>
                      <a:pt x="4141" y="19"/>
                    </a:lnTo>
                    <a:lnTo>
                      <a:pt x="3671" y="57"/>
                    </a:lnTo>
                    <a:lnTo>
                      <a:pt x="3257" y="113"/>
                    </a:lnTo>
                    <a:lnTo>
                      <a:pt x="2880" y="188"/>
                    </a:lnTo>
                    <a:lnTo>
                      <a:pt x="2560" y="282"/>
                    </a:lnTo>
                    <a:lnTo>
                      <a:pt x="2316" y="376"/>
                    </a:lnTo>
                    <a:lnTo>
                      <a:pt x="2109" y="471"/>
                    </a:lnTo>
                    <a:lnTo>
                      <a:pt x="1958" y="527"/>
                    </a:lnTo>
                    <a:lnTo>
                      <a:pt x="1845" y="602"/>
                    </a:lnTo>
                    <a:lnTo>
                      <a:pt x="1318" y="1299"/>
                    </a:lnTo>
                    <a:lnTo>
                      <a:pt x="1055" y="1675"/>
                    </a:lnTo>
                    <a:lnTo>
                      <a:pt x="791" y="2089"/>
                    </a:lnTo>
                    <a:lnTo>
                      <a:pt x="547" y="2541"/>
                    </a:lnTo>
                    <a:lnTo>
                      <a:pt x="321" y="2992"/>
                    </a:lnTo>
                    <a:lnTo>
                      <a:pt x="245" y="3218"/>
                    </a:lnTo>
                    <a:lnTo>
                      <a:pt x="151" y="3463"/>
                    </a:lnTo>
                    <a:lnTo>
                      <a:pt x="95" y="3707"/>
                    </a:lnTo>
                    <a:lnTo>
                      <a:pt x="38" y="3952"/>
                    </a:lnTo>
                    <a:lnTo>
                      <a:pt x="20" y="4197"/>
                    </a:lnTo>
                    <a:lnTo>
                      <a:pt x="1" y="4460"/>
                    </a:lnTo>
                    <a:lnTo>
                      <a:pt x="1" y="4705"/>
                    </a:lnTo>
                    <a:lnTo>
                      <a:pt x="38" y="4968"/>
                    </a:lnTo>
                    <a:lnTo>
                      <a:pt x="95" y="5232"/>
                    </a:lnTo>
                    <a:lnTo>
                      <a:pt x="170" y="5495"/>
                    </a:lnTo>
                    <a:lnTo>
                      <a:pt x="283" y="5740"/>
                    </a:lnTo>
                    <a:lnTo>
                      <a:pt x="415" y="6003"/>
                    </a:lnTo>
                    <a:lnTo>
                      <a:pt x="584" y="6267"/>
                    </a:lnTo>
                    <a:lnTo>
                      <a:pt x="772" y="6530"/>
                    </a:lnTo>
                    <a:lnTo>
                      <a:pt x="1017" y="6794"/>
                    </a:lnTo>
                    <a:lnTo>
                      <a:pt x="1281" y="7057"/>
                    </a:lnTo>
                    <a:lnTo>
                      <a:pt x="1582" y="7321"/>
                    </a:lnTo>
                    <a:lnTo>
                      <a:pt x="1920" y="7584"/>
                    </a:lnTo>
                    <a:lnTo>
                      <a:pt x="2297" y="7848"/>
                    </a:lnTo>
                    <a:lnTo>
                      <a:pt x="2711" y="8111"/>
                    </a:lnTo>
                    <a:lnTo>
                      <a:pt x="3144" y="8356"/>
                    </a:lnTo>
                    <a:lnTo>
                      <a:pt x="3558" y="8619"/>
                    </a:lnTo>
                    <a:lnTo>
                      <a:pt x="3953" y="8883"/>
                    </a:lnTo>
                    <a:lnTo>
                      <a:pt x="4329" y="9146"/>
                    </a:lnTo>
                    <a:lnTo>
                      <a:pt x="4668" y="9428"/>
                    </a:lnTo>
                    <a:lnTo>
                      <a:pt x="5007" y="9711"/>
                    </a:lnTo>
                    <a:lnTo>
                      <a:pt x="5308" y="10012"/>
                    </a:lnTo>
                    <a:lnTo>
                      <a:pt x="5609" y="10313"/>
                    </a:lnTo>
                    <a:lnTo>
                      <a:pt x="5872" y="10633"/>
                    </a:lnTo>
                    <a:lnTo>
                      <a:pt x="6136" y="10971"/>
                    </a:lnTo>
                    <a:lnTo>
                      <a:pt x="6381" y="11329"/>
                    </a:lnTo>
                    <a:lnTo>
                      <a:pt x="6606" y="11724"/>
                    </a:lnTo>
                    <a:lnTo>
                      <a:pt x="6813" y="12119"/>
                    </a:lnTo>
                    <a:lnTo>
                      <a:pt x="7002" y="12552"/>
                    </a:lnTo>
                    <a:lnTo>
                      <a:pt x="7190" y="13004"/>
                    </a:lnTo>
                    <a:lnTo>
                      <a:pt x="7340" y="13493"/>
                    </a:lnTo>
                    <a:lnTo>
                      <a:pt x="7491" y="14020"/>
                    </a:lnTo>
                    <a:lnTo>
                      <a:pt x="7641" y="14566"/>
                    </a:lnTo>
                    <a:lnTo>
                      <a:pt x="7754" y="15149"/>
                    </a:lnTo>
                    <a:lnTo>
                      <a:pt x="7867" y="15770"/>
                    </a:lnTo>
                    <a:lnTo>
                      <a:pt x="7961" y="16429"/>
                    </a:lnTo>
                    <a:lnTo>
                      <a:pt x="8055" y="17144"/>
                    </a:lnTo>
                    <a:lnTo>
                      <a:pt x="8131" y="17897"/>
                    </a:lnTo>
                    <a:lnTo>
                      <a:pt x="8206" y="18687"/>
                    </a:lnTo>
                    <a:lnTo>
                      <a:pt x="8262" y="19515"/>
                    </a:lnTo>
                    <a:lnTo>
                      <a:pt x="8319" y="20419"/>
                    </a:lnTo>
                    <a:lnTo>
                      <a:pt x="8375" y="22357"/>
                    </a:lnTo>
                    <a:lnTo>
                      <a:pt x="8413" y="24502"/>
                    </a:lnTo>
                    <a:lnTo>
                      <a:pt x="8432" y="26892"/>
                    </a:lnTo>
                    <a:lnTo>
                      <a:pt x="9015" y="27118"/>
                    </a:lnTo>
                    <a:lnTo>
                      <a:pt x="9617" y="27344"/>
                    </a:lnTo>
                    <a:lnTo>
                      <a:pt x="10370" y="27570"/>
                    </a:lnTo>
                    <a:lnTo>
                      <a:pt x="10784" y="27683"/>
                    </a:lnTo>
                    <a:lnTo>
                      <a:pt x="11198" y="27777"/>
                    </a:lnTo>
                    <a:lnTo>
                      <a:pt x="11593" y="27852"/>
                    </a:lnTo>
                    <a:lnTo>
                      <a:pt x="12007" y="27909"/>
                    </a:lnTo>
                    <a:lnTo>
                      <a:pt x="12384" y="27927"/>
                    </a:lnTo>
                    <a:lnTo>
                      <a:pt x="12741" y="27927"/>
                    </a:lnTo>
                    <a:lnTo>
                      <a:pt x="12911" y="27909"/>
                    </a:lnTo>
                    <a:lnTo>
                      <a:pt x="13080" y="27871"/>
                    </a:lnTo>
                    <a:lnTo>
                      <a:pt x="13231" y="27833"/>
                    </a:lnTo>
                    <a:lnTo>
                      <a:pt x="13362" y="27796"/>
                    </a:lnTo>
                    <a:lnTo>
                      <a:pt x="13532" y="27702"/>
                    </a:lnTo>
                    <a:lnTo>
                      <a:pt x="13701" y="27607"/>
                    </a:lnTo>
                    <a:lnTo>
                      <a:pt x="13852" y="27495"/>
                    </a:lnTo>
                    <a:lnTo>
                      <a:pt x="14021" y="27363"/>
                    </a:lnTo>
                    <a:lnTo>
                      <a:pt x="14172" y="27231"/>
                    </a:lnTo>
                    <a:lnTo>
                      <a:pt x="14322" y="27080"/>
                    </a:lnTo>
                    <a:lnTo>
                      <a:pt x="14604" y="26742"/>
                    </a:lnTo>
                    <a:lnTo>
                      <a:pt x="14868" y="26347"/>
                    </a:lnTo>
                    <a:lnTo>
                      <a:pt x="15131" y="25914"/>
                    </a:lnTo>
                    <a:lnTo>
                      <a:pt x="15357" y="25443"/>
                    </a:lnTo>
                    <a:lnTo>
                      <a:pt x="15583" y="24916"/>
                    </a:lnTo>
                    <a:lnTo>
                      <a:pt x="15790" y="24371"/>
                    </a:lnTo>
                    <a:lnTo>
                      <a:pt x="15978" y="23787"/>
                    </a:lnTo>
                    <a:lnTo>
                      <a:pt x="16148" y="23185"/>
                    </a:lnTo>
                    <a:lnTo>
                      <a:pt x="16298" y="22545"/>
                    </a:lnTo>
                    <a:lnTo>
                      <a:pt x="16430" y="21868"/>
                    </a:lnTo>
                    <a:lnTo>
                      <a:pt x="16562" y="21190"/>
                    </a:lnTo>
                    <a:lnTo>
                      <a:pt x="16656" y="20494"/>
                    </a:lnTo>
                    <a:lnTo>
                      <a:pt x="16750" y="19760"/>
                    </a:lnTo>
                    <a:lnTo>
                      <a:pt x="16825" y="19045"/>
                    </a:lnTo>
                    <a:lnTo>
                      <a:pt x="16882" y="18292"/>
                    </a:lnTo>
                    <a:lnTo>
                      <a:pt x="16919" y="17558"/>
                    </a:lnTo>
                    <a:lnTo>
                      <a:pt x="16938" y="16805"/>
                    </a:lnTo>
                    <a:lnTo>
                      <a:pt x="16957" y="16053"/>
                    </a:lnTo>
                    <a:lnTo>
                      <a:pt x="16957" y="15300"/>
                    </a:lnTo>
                    <a:lnTo>
                      <a:pt x="16919" y="14566"/>
                    </a:lnTo>
                    <a:lnTo>
                      <a:pt x="16882" y="13832"/>
                    </a:lnTo>
                    <a:lnTo>
                      <a:pt x="16825" y="13117"/>
                    </a:lnTo>
                    <a:lnTo>
                      <a:pt x="16769" y="12402"/>
                    </a:lnTo>
                    <a:lnTo>
                      <a:pt x="16675" y="11724"/>
                    </a:lnTo>
                    <a:lnTo>
                      <a:pt x="16580" y="11047"/>
                    </a:lnTo>
                    <a:lnTo>
                      <a:pt x="16449" y="10407"/>
                    </a:lnTo>
                    <a:lnTo>
                      <a:pt x="16317" y="9786"/>
                    </a:lnTo>
                    <a:lnTo>
                      <a:pt x="16185" y="9184"/>
                    </a:lnTo>
                    <a:lnTo>
                      <a:pt x="16016" y="8638"/>
                    </a:lnTo>
                    <a:lnTo>
                      <a:pt x="15884" y="8262"/>
                    </a:lnTo>
                    <a:lnTo>
                      <a:pt x="15734" y="7904"/>
                    </a:lnTo>
                    <a:lnTo>
                      <a:pt x="15583" y="7565"/>
                    </a:lnTo>
                    <a:lnTo>
                      <a:pt x="15395" y="7208"/>
                    </a:lnTo>
                    <a:lnTo>
                      <a:pt x="15207" y="6869"/>
                    </a:lnTo>
                    <a:lnTo>
                      <a:pt x="14981" y="6549"/>
                    </a:lnTo>
                    <a:lnTo>
                      <a:pt x="14755" y="6210"/>
                    </a:lnTo>
                    <a:lnTo>
                      <a:pt x="14529" y="5890"/>
                    </a:lnTo>
                    <a:lnTo>
                      <a:pt x="14285" y="5589"/>
                    </a:lnTo>
                    <a:lnTo>
                      <a:pt x="14021" y="5288"/>
                    </a:lnTo>
                    <a:lnTo>
                      <a:pt x="13494" y="4705"/>
                    </a:lnTo>
                    <a:lnTo>
                      <a:pt x="12930" y="4140"/>
                    </a:lnTo>
                    <a:lnTo>
                      <a:pt x="12365" y="3632"/>
                    </a:lnTo>
                    <a:lnTo>
                      <a:pt x="11800" y="3162"/>
                    </a:lnTo>
                    <a:lnTo>
                      <a:pt x="11236" y="2729"/>
                    </a:lnTo>
                    <a:lnTo>
                      <a:pt x="10709" y="2334"/>
                    </a:lnTo>
                    <a:lnTo>
                      <a:pt x="10201" y="1976"/>
                    </a:lnTo>
                    <a:lnTo>
                      <a:pt x="9749" y="1675"/>
                    </a:lnTo>
                    <a:lnTo>
                      <a:pt x="9335" y="1430"/>
                    </a:lnTo>
                    <a:lnTo>
                      <a:pt x="8996" y="1242"/>
                    </a:lnTo>
                    <a:lnTo>
                      <a:pt x="8733" y="1092"/>
                    </a:lnTo>
                    <a:lnTo>
                      <a:pt x="8319" y="903"/>
                    </a:lnTo>
                    <a:lnTo>
                      <a:pt x="7942" y="734"/>
                    </a:lnTo>
                    <a:lnTo>
                      <a:pt x="7566" y="583"/>
                    </a:lnTo>
                    <a:lnTo>
                      <a:pt x="7190" y="471"/>
                    </a:lnTo>
                    <a:lnTo>
                      <a:pt x="6832" y="358"/>
                    </a:lnTo>
                    <a:lnTo>
                      <a:pt x="6493" y="264"/>
                    </a:lnTo>
                    <a:lnTo>
                      <a:pt x="6155" y="188"/>
                    </a:lnTo>
                    <a:lnTo>
                      <a:pt x="5835" y="113"/>
                    </a:lnTo>
                    <a:lnTo>
                      <a:pt x="5515" y="75"/>
                    </a:lnTo>
                    <a:lnTo>
                      <a:pt x="5214" y="38"/>
                    </a:lnTo>
                    <a:lnTo>
                      <a:pt x="46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p:cNvSpPr/>
              <p:nvPr/>
            </p:nvSpPr>
            <p:spPr>
              <a:xfrm>
                <a:off x="2297506" y="2702241"/>
                <a:ext cx="833193" cy="517857"/>
              </a:xfrm>
              <a:custGeom>
                <a:avLst/>
                <a:gdLst/>
                <a:ahLst/>
                <a:cxnLst/>
                <a:rect l="l" t="t" r="r" b="b"/>
                <a:pathLst>
                  <a:path w="18501" h="11499" extrusionOk="0">
                    <a:moveTo>
                      <a:pt x="16242" y="0"/>
                    </a:moveTo>
                    <a:lnTo>
                      <a:pt x="904" y="4348"/>
                    </a:lnTo>
                    <a:lnTo>
                      <a:pt x="772" y="4479"/>
                    </a:lnTo>
                    <a:lnTo>
                      <a:pt x="641" y="4649"/>
                    </a:lnTo>
                    <a:lnTo>
                      <a:pt x="490" y="4875"/>
                    </a:lnTo>
                    <a:lnTo>
                      <a:pt x="321" y="5138"/>
                    </a:lnTo>
                    <a:lnTo>
                      <a:pt x="245" y="5307"/>
                    </a:lnTo>
                    <a:lnTo>
                      <a:pt x="170" y="5477"/>
                    </a:lnTo>
                    <a:lnTo>
                      <a:pt x="114" y="5665"/>
                    </a:lnTo>
                    <a:lnTo>
                      <a:pt x="76" y="5872"/>
                    </a:lnTo>
                    <a:lnTo>
                      <a:pt x="38" y="6079"/>
                    </a:lnTo>
                    <a:lnTo>
                      <a:pt x="1" y="6305"/>
                    </a:lnTo>
                    <a:lnTo>
                      <a:pt x="1" y="6531"/>
                    </a:lnTo>
                    <a:lnTo>
                      <a:pt x="20" y="6775"/>
                    </a:lnTo>
                    <a:lnTo>
                      <a:pt x="57" y="7039"/>
                    </a:lnTo>
                    <a:lnTo>
                      <a:pt x="114" y="7302"/>
                    </a:lnTo>
                    <a:lnTo>
                      <a:pt x="208" y="7584"/>
                    </a:lnTo>
                    <a:lnTo>
                      <a:pt x="321" y="7867"/>
                    </a:lnTo>
                    <a:lnTo>
                      <a:pt x="490" y="8168"/>
                    </a:lnTo>
                    <a:lnTo>
                      <a:pt x="660" y="8469"/>
                    </a:lnTo>
                    <a:lnTo>
                      <a:pt x="885" y="8770"/>
                    </a:lnTo>
                    <a:lnTo>
                      <a:pt x="1149" y="9090"/>
                    </a:lnTo>
                    <a:lnTo>
                      <a:pt x="1450" y="9429"/>
                    </a:lnTo>
                    <a:lnTo>
                      <a:pt x="1789" y="9767"/>
                    </a:lnTo>
                    <a:lnTo>
                      <a:pt x="2184" y="10106"/>
                    </a:lnTo>
                    <a:lnTo>
                      <a:pt x="2617" y="10445"/>
                    </a:lnTo>
                    <a:lnTo>
                      <a:pt x="3106" y="10803"/>
                    </a:lnTo>
                    <a:lnTo>
                      <a:pt x="3652" y="11160"/>
                    </a:lnTo>
                    <a:lnTo>
                      <a:pt x="3840" y="11254"/>
                    </a:lnTo>
                    <a:lnTo>
                      <a:pt x="4103" y="11348"/>
                    </a:lnTo>
                    <a:lnTo>
                      <a:pt x="4405" y="11405"/>
                    </a:lnTo>
                    <a:lnTo>
                      <a:pt x="4743" y="11442"/>
                    </a:lnTo>
                    <a:lnTo>
                      <a:pt x="5138" y="11480"/>
                    </a:lnTo>
                    <a:lnTo>
                      <a:pt x="5571" y="11499"/>
                    </a:lnTo>
                    <a:lnTo>
                      <a:pt x="6023" y="11499"/>
                    </a:lnTo>
                    <a:lnTo>
                      <a:pt x="6512" y="11480"/>
                    </a:lnTo>
                    <a:lnTo>
                      <a:pt x="7566" y="11424"/>
                    </a:lnTo>
                    <a:lnTo>
                      <a:pt x="8695" y="11348"/>
                    </a:lnTo>
                    <a:lnTo>
                      <a:pt x="9881" y="11217"/>
                    </a:lnTo>
                    <a:lnTo>
                      <a:pt x="11066" y="11066"/>
                    </a:lnTo>
                    <a:lnTo>
                      <a:pt x="12214" y="10915"/>
                    </a:lnTo>
                    <a:lnTo>
                      <a:pt x="13325" y="10746"/>
                    </a:lnTo>
                    <a:lnTo>
                      <a:pt x="15263" y="10445"/>
                    </a:lnTo>
                    <a:lnTo>
                      <a:pt x="16599" y="10219"/>
                    </a:lnTo>
                    <a:lnTo>
                      <a:pt x="17107" y="10125"/>
                    </a:lnTo>
                    <a:lnTo>
                      <a:pt x="17277" y="10106"/>
                    </a:lnTo>
                    <a:lnTo>
                      <a:pt x="17427" y="10087"/>
                    </a:lnTo>
                    <a:lnTo>
                      <a:pt x="17559" y="10050"/>
                    </a:lnTo>
                    <a:lnTo>
                      <a:pt x="17691" y="9993"/>
                    </a:lnTo>
                    <a:lnTo>
                      <a:pt x="17804" y="9937"/>
                    </a:lnTo>
                    <a:lnTo>
                      <a:pt x="17917" y="9862"/>
                    </a:lnTo>
                    <a:lnTo>
                      <a:pt x="18011" y="9767"/>
                    </a:lnTo>
                    <a:lnTo>
                      <a:pt x="18105" y="9673"/>
                    </a:lnTo>
                    <a:lnTo>
                      <a:pt x="18180" y="9560"/>
                    </a:lnTo>
                    <a:lnTo>
                      <a:pt x="18255" y="9429"/>
                    </a:lnTo>
                    <a:lnTo>
                      <a:pt x="18312" y="9297"/>
                    </a:lnTo>
                    <a:lnTo>
                      <a:pt x="18368" y="9165"/>
                    </a:lnTo>
                    <a:lnTo>
                      <a:pt x="18444" y="8864"/>
                    </a:lnTo>
                    <a:lnTo>
                      <a:pt x="18481" y="8507"/>
                    </a:lnTo>
                    <a:lnTo>
                      <a:pt x="18500" y="8149"/>
                    </a:lnTo>
                    <a:lnTo>
                      <a:pt x="18500" y="7754"/>
                    </a:lnTo>
                    <a:lnTo>
                      <a:pt x="18462" y="7340"/>
                    </a:lnTo>
                    <a:lnTo>
                      <a:pt x="18406" y="6888"/>
                    </a:lnTo>
                    <a:lnTo>
                      <a:pt x="18331" y="6437"/>
                    </a:lnTo>
                    <a:lnTo>
                      <a:pt x="18237" y="5985"/>
                    </a:lnTo>
                    <a:lnTo>
                      <a:pt x="18142" y="5514"/>
                    </a:lnTo>
                    <a:lnTo>
                      <a:pt x="18011" y="5044"/>
                    </a:lnTo>
                    <a:lnTo>
                      <a:pt x="17747" y="4103"/>
                    </a:lnTo>
                    <a:lnTo>
                      <a:pt x="17465" y="3200"/>
                    </a:lnTo>
                    <a:lnTo>
                      <a:pt x="17164" y="2334"/>
                    </a:lnTo>
                    <a:lnTo>
                      <a:pt x="16882" y="1581"/>
                    </a:lnTo>
                    <a:lnTo>
                      <a:pt x="16411" y="433"/>
                    </a:lnTo>
                    <a:lnTo>
                      <a:pt x="162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p:cNvSpPr/>
              <p:nvPr/>
            </p:nvSpPr>
            <p:spPr>
              <a:xfrm>
                <a:off x="2279717" y="1837803"/>
                <a:ext cx="1030626" cy="1147537"/>
              </a:xfrm>
              <a:custGeom>
                <a:avLst/>
                <a:gdLst/>
                <a:ahLst/>
                <a:cxnLst/>
                <a:rect l="l" t="t" r="r" b="b"/>
                <a:pathLst>
                  <a:path w="22885" h="25481" extrusionOk="0">
                    <a:moveTo>
                      <a:pt x="10784" y="0"/>
                    </a:moveTo>
                    <a:lnTo>
                      <a:pt x="10257" y="57"/>
                    </a:lnTo>
                    <a:lnTo>
                      <a:pt x="9391" y="170"/>
                    </a:lnTo>
                    <a:lnTo>
                      <a:pt x="8281" y="339"/>
                    </a:lnTo>
                    <a:lnTo>
                      <a:pt x="7679" y="452"/>
                    </a:lnTo>
                    <a:lnTo>
                      <a:pt x="7039" y="565"/>
                    </a:lnTo>
                    <a:lnTo>
                      <a:pt x="6418" y="715"/>
                    </a:lnTo>
                    <a:lnTo>
                      <a:pt x="5797" y="885"/>
                    </a:lnTo>
                    <a:lnTo>
                      <a:pt x="5214" y="1054"/>
                    </a:lnTo>
                    <a:lnTo>
                      <a:pt x="4649" y="1261"/>
                    </a:lnTo>
                    <a:lnTo>
                      <a:pt x="4160" y="1487"/>
                    </a:lnTo>
                    <a:lnTo>
                      <a:pt x="3934" y="1600"/>
                    </a:lnTo>
                    <a:lnTo>
                      <a:pt x="3727" y="1731"/>
                    </a:lnTo>
                    <a:lnTo>
                      <a:pt x="3557" y="1844"/>
                    </a:lnTo>
                    <a:lnTo>
                      <a:pt x="3388" y="1995"/>
                    </a:lnTo>
                    <a:lnTo>
                      <a:pt x="3256" y="2127"/>
                    </a:lnTo>
                    <a:lnTo>
                      <a:pt x="3143" y="2277"/>
                    </a:lnTo>
                    <a:lnTo>
                      <a:pt x="2993" y="2541"/>
                    </a:lnTo>
                    <a:lnTo>
                      <a:pt x="2861" y="2898"/>
                    </a:lnTo>
                    <a:lnTo>
                      <a:pt x="2711" y="3331"/>
                    </a:lnTo>
                    <a:lnTo>
                      <a:pt x="2579" y="3839"/>
                    </a:lnTo>
                    <a:lnTo>
                      <a:pt x="2447" y="4404"/>
                    </a:lnTo>
                    <a:lnTo>
                      <a:pt x="2315" y="5025"/>
                    </a:lnTo>
                    <a:lnTo>
                      <a:pt x="2184" y="5702"/>
                    </a:lnTo>
                    <a:lnTo>
                      <a:pt x="2052" y="6436"/>
                    </a:lnTo>
                    <a:lnTo>
                      <a:pt x="1807" y="8017"/>
                    </a:lnTo>
                    <a:lnTo>
                      <a:pt x="1581" y="9730"/>
                    </a:lnTo>
                    <a:lnTo>
                      <a:pt x="1356" y="11517"/>
                    </a:lnTo>
                    <a:lnTo>
                      <a:pt x="1149" y="13362"/>
                    </a:lnTo>
                    <a:lnTo>
                      <a:pt x="791" y="16975"/>
                    </a:lnTo>
                    <a:lnTo>
                      <a:pt x="471" y="20249"/>
                    </a:lnTo>
                    <a:lnTo>
                      <a:pt x="208" y="22809"/>
                    </a:lnTo>
                    <a:lnTo>
                      <a:pt x="114" y="23712"/>
                    </a:lnTo>
                    <a:lnTo>
                      <a:pt x="19" y="24314"/>
                    </a:lnTo>
                    <a:lnTo>
                      <a:pt x="1" y="24521"/>
                    </a:lnTo>
                    <a:lnTo>
                      <a:pt x="1" y="24709"/>
                    </a:lnTo>
                    <a:lnTo>
                      <a:pt x="38" y="24879"/>
                    </a:lnTo>
                    <a:lnTo>
                      <a:pt x="114" y="25010"/>
                    </a:lnTo>
                    <a:lnTo>
                      <a:pt x="208" y="25142"/>
                    </a:lnTo>
                    <a:lnTo>
                      <a:pt x="321" y="25236"/>
                    </a:lnTo>
                    <a:lnTo>
                      <a:pt x="452" y="25312"/>
                    </a:lnTo>
                    <a:lnTo>
                      <a:pt x="622" y="25387"/>
                    </a:lnTo>
                    <a:lnTo>
                      <a:pt x="810" y="25443"/>
                    </a:lnTo>
                    <a:lnTo>
                      <a:pt x="1017" y="25462"/>
                    </a:lnTo>
                    <a:lnTo>
                      <a:pt x="1243" y="25481"/>
                    </a:lnTo>
                    <a:lnTo>
                      <a:pt x="1487" y="25481"/>
                    </a:lnTo>
                    <a:lnTo>
                      <a:pt x="1732" y="25462"/>
                    </a:lnTo>
                    <a:lnTo>
                      <a:pt x="1995" y="25443"/>
                    </a:lnTo>
                    <a:lnTo>
                      <a:pt x="2579" y="25349"/>
                    </a:lnTo>
                    <a:lnTo>
                      <a:pt x="3181" y="25199"/>
                    </a:lnTo>
                    <a:lnTo>
                      <a:pt x="3821" y="25010"/>
                    </a:lnTo>
                    <a:lnTo>
                      <a:pt x="4480" y="24785"/>
                    </a:lnTo>
                    <a:lnTo>
                      <a:pt x="5138" y="24521"/>
                    </a:lnTo>
                    <a:lnTo>
                      <a:pt x="5778" y="24239"/>
                    </a:lnTo>
                    <a:lnTo>
                      <a:pt x="6399" y="23938"/>
                    </a:lnTo>
                    <a:lnTo>
                      <a:pt x="6983" y="23599"/>
                    </a:lnTo>
                    <a:lnTo>
                      <a:pt x="7528" y="23279"/>
                    </a:lnTo>
                    <a:lnTo>
                      <a:pt x="7867" y="23072"/>
                    </a:lnTo>
                    <a:lnTo>
                      <a:pt x="8225" y="22903"/>
                    </a:lnTo>
                    <a:lnTo>
                      <a:pt x="8620" y="22733"/>
                    </a:lnTo>
                    <a:lnTo>
                      <a:pt x="9034" y="22602"/>
                    </a:lnTo>
                    <a:lnTo>
                      <a:pt x="9467" y="22470"/>
                    </a:lnTo>
                    <a:lnTo>
                      <a:pt x="9937" y="22357"/>
                    </a:lnTo>
                    <a:lnTo>
                      <a:pt x="10426" y="22263"/>
                    </a:lnTo>
                    <a:lnTo>
                      <a:pt x="10916" y="22188"/>
                    </a:lnTo>
                    <a:lnTo>
                      <a:pt x="11443" y="22112"/>
                    </a:lnTo>
                    <a:lnTo>
                      <a:pt x="11970" y="22056"/>
                    </a:lnTo>
                    <a:lnTo>
                      <a:pt x="12497" y="22018"/>
                    </a:lnTo>
                    <a:lnTo>
                      <a:pt x="13042" y="21981"/>
                    </a:lnTo>
                    <a:lnTo>
                      <a:pt x="14134" y="21943"/>
                    </a:lnTo>
                    <a:lnTo>
                      <a:pt x="15225" y="21943"/>
                    </a:lnTo>
                    <a:lnTo>
                      <a:pt x="16279" y="21962"/>
                    </a:lnTo>
                    <a:lnTo>
                      <a:pt x="17277" y="21999"/>
                    </a:lnTo>
                    <a:lnTo>
                      <a:pt x="18218" y="22056"/>
                    </a:lnTo>
                    <a:lnTo>
                      <a:pt x="19064" y="22112"/>
                    </a:lnTo>
                    <a:lnTo>
                      <a:pt x="20382" y="22225"/>
                    </a:lnTo>
                    <a:lnTo>
                      <a:pt x="21097" y="22301"/>
                    </a:lnTo>
                    <a:lnTo>
                      <a:pt x="21135" y="22301"/>
                    </a:lnTo>
                    <a:lnTo>
                      <a:pt x="21172" y="22263"/>
                    </a:lnTo>
                    <a:lnTo>
                      <a:pt x="21229" y="22225"/>
                    </a:lnTo>
                    <a:lnTo>
                      <a:pt x="21266" y="22150"/>
                    </a:lnTo>
                    <a:lnTo>
                      <a:pt x="21360" y="21943"/>
                    </a:lnTo>
                    <a:lnTo>
                      <a:pt x="21454" y="21661"/>
                    </a:lnTo>
                    <a:lnTo>
                      <a:pt x="21549" y="21303"/>
                    </a:lnTo>
                    <a:lnTo>
                      <a:pt x="21661" y="20870"/>
                    </a:lnTo>
                    <a:lnTo>
                      <a:pt x="21850" y="19854"/>
                    </a:lnTo>
                    <a:lnTo>
                      <a:pt x="22038" y="18612"/>
                    </a:lnTo>
                    <a:lnTo>
                      <a:pt x="22226" y="17238"/>
                    </a:lnTo>
                    <a:lnTo>
                      <a:pt x="22414" y="15733"/>
                    </a:lnTo>
                    <a:lnTo>
                      <a:pt x="22565" y="14133"/>
                    </a:lnTo>
                    <a:lnTo>
                      <a:pt x="22697" y="12515"/>
                    </a:lnTo>
                    <a:lnTo>
                      <a:pt x="22791" y="10896"/>
                    </a:lnTo>
                    <a:lnTo>
                      <a:pt x="22866" y="9334"/>
                    </a:lnTo>
                    <a:lnTo>
                      <a:pt x="22885" y="7866"/>
                    </a:lnTo>
                    <a:lnTo>
                      <a:pt x="22885" y="7170"/>
                    </a:lnTo>
                    <a:lnTo>
                      <a:pt x="22885" y="6530"/>
                    </a:lnTo>
                    <a:lnTo>
                      <a:pt x="22847" y="5909"/>
                    </a:lnTo>
                    <a:lnTo>
                      <a:pt x="22809" y="5364"/>
                    </a:lnTo>
                    <a:lnTo>
                      <a:pt x="22772" y="4855"/>
                    </a:lnTo>
                    <a:lnTo>
                      <a:pt x="22697" y="4404"/>
                    </a:lnTo>
                    <a:lnTo>
                      <a:pt x="22621" y="4027"/>
                    </a:lnTo>
                    <a:lnTo>
                      <a:pt x="22527" y="3726"/>
                    </a:lnTo>
                    <a:lnTo>
                      <a:pt x="22414" y="3444"/>
                    </a:lnTo>
                    <a:lnTo>
                      <a:pt x="22301" y="3199"/>
                    </a:lnTo>
                    <a:lnTo>
                      <a:pt x="22170" y="2974"/>
                    </a:lnTo>
                    <a:lnTo>
                      <a:pt x="22038" y="2767"/>
                    </a:lnTo>
                    <a:lnTo>
                      <a:pt x="21906" y="2560"/>
                    </a:lnTo>
                    <a:lnTo>
                      <a:pt x="21774" y="2371"/>
                    </a:lnTo>
                    <a:lnTo>
                      <a:pt x="21624" y="2202"/>
                    </a:lnTo>
                    <a:lnTo>
                      <a:pt x="21473" y="2033"/>
                    </a:lnTo>
                    <a:lnTo>
                      <a:pt x="21323" y="1901"/>
                    </a:lnTo>
                    <a:lnTo>
                      <a:pt x="21153" y="1750"/>
                    </a:lnTo>
                    <a:lnTo>
                      <a:pt x="20833" y="1524"/>
                    </a:lnTo>
                    <a:lnTo>
                      <a:pt x="20476" y="1317"/>
                    </a:lnTo>
                    <a:lnTo>
                      <a:pt x="20118" y="1129"/>
                    </a:lnTo>
                    <a:lnTo>
                      <a:pt x="19742" y="998"/>
                    </a:lnTo>
                    <a:lnTo>
                      <a:pt x="19366" y="866"/>
                    </a:lnTo>
                    <a:lnTo>
                      <a:pt x="18613" y="640"/>
                    </a:lnTo>
                    <a:lnTo>
                      <a:pt x="17860" y="433"/>
                    </a:lnTo>
                    <a:lnTo>
                      <a:pt x="17484" y="301"/>
                    </a:lnTo>
                    <a:lnTo>
                      <a:pt x="17126" y="170"/>
                    </a:lnTo>
                    <a:lnTo>
                      <a:pt x="17088" y="301"/>
                    </a:lnTo>
                    <a:lnTo>
                      <a:pt x="16994" y="640"/>
                    </a:lnTo>
                    <a:lnTo>
                      <a:pt x="16900" y="866"/>
                    </a:lnTo>
                    <a:lnTo>
                      <a:pt x="16787" y="1110"/>
                    </a:lnTo>
                    <a:lnTo>
                      <a:pt x="16656" y="1374"/>
                    </a:lnTo>
                    <a:lnTo>
                      <a:pt x="16486" y="1656"/>
                    </a:lnTo>
                    <a:lnTo>
                      <a:pt x="16279" y="1920"/>
                    </a:lnTo>
                    <a:lnTo>
                      <a:pt x="16035" y="2183"/>
                    </a:lnTo>
                    <a:lnTo>
                      <a:pt x="15922" y="2296"/>
                    </a:lnTo>
                    <a:lnTo>
                      <a:pt x="15771" y="2409"/>
                    </a:lnTo>
                    <a:lnTo>
                      <a:pt x="15621" y="2522"/>
                    </a:lnTo>
                    <a:lnTo>
                      <a:pt x="15451" y="2616"/>
                    </a:lnTo>
                    <a:lnTo>
                      <a:pt x="15282" y="2691"/>
                    </a:lnTo>
                    <a:lnTo>
                      <a:pt x="15112" y="2785"/>
                    </a:lnTo>
                    <a:lnTo>
                      <a:pt x="14924" y="2842"/>
                    </a:lnTo>
                    <a:lnTo>
                      <a:pt x="14717" y="2898"/>
                    </a:lnTo>
                    <a:lnTo>
                      <a:pt x="14491" y="2936"/>
                    </a:lnTo>
                    <a:lnTo>
                      <a:pt x="14266" y="2955"/>
                    </a:lnTo>
                    <a:lnTo>
                      <a:pt x="14040" y="2955"/>
                    </a:lnTo>
                    <a:lnTo>
                      <a:pt x="13795" y="2936"/>
                    </a:lnTo>
                    <a:lnTo>
                      <a:pt x="13513" y="2898"/>
                    </a:lnTo>
                    <a:lnTo>
                      <a:pt x="13230" y="2861"/>
                    </a:lnTo>
                    <a:lnTo>
                      <a:pt x="12986" y="2804"/>
                    </a:lnTo>
                    <a:lnTo>
                      <a:pt x="12760" y="2729"/>
                    </a:lnTo>
                    <a:lnTo>
                      <a:pt x="12553" y="2654"/>
                    </a:lnTo>
                    <a:lnTo>
                      <a:pt x="12346" y="2560"/>
                    </a:lnTo>
                    <a:lnTo>
                      <a:pt x="12158" y="2465"/>
                    </a:lnTo>
                    <a:lnTo>
                      <a:pt x="12007" y="2353"/>
                    </a:lnTo>
                    <a:lnTo>
                      <a:pt x="11838" y="2258"/>
                    </a:lnTo>
                    <a:lnTo>
                      <a:pt x="11706" y="2127"/>
                    </a:lnTo>
                    <a:lnTo>
                      <a:pt x="11574" y="2014"/>
                    </a:lnTo>
                    <a:lnTo>
                      <a:pt x="11461" y="1882"/>
                    </a:lnTo>
                    <a:lnTo>
                      <a:pt x="11273" y="1637"/>
                    </a:lnTo>
                    <a:lnTo>
                      <a:pt x="11104" y="1374"/>
                    </a:lnTo>
                    <a:lnTo>
                      <a:pt x="10991" y="1110"/>
                    </a:lnTo>
                    <a:lnTo>
                      <a:pt x="10897" y="866"/>
                    </a:lnTo>
                    <a:lnTo>
                      <a:pt x="10840" y="621"/>
                    </a:lnTo>
                    <a:lnTo>
                      <a:pt x="10803" y="433"/>
                    </a:lnTo>
                    <a:lnTo>
                      <a:pt x="10784" y="113"/>
                    </a:lnTo>
                    <a:lnTo>
                      <a:pt x="10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p:cNvSpPr/>
              <p:nvPr/>
            </p:nvSpPr>
            <p:spPr>
              <a:xfrm>
                <a:off x="2822969" y="1642849"/>
                <a:ext cx="178023" cy="166179"/>
              </a:xfrm>
              <a:custGeom>
                <a:avLst/>
                <a:gdLst/>
                <a:ahLst/>
                <a:cxnLst/>
                <a:rect l="l" t="t" r="r" b="b"/>
                <a:pathLst>
                  <a:path w="3953" h="3690" extrusionOk="0">
                    <a:moveTo>
                      <a:pt x="189" y="1"/>
                    </a:moveTo>
                    <a:lnTo>
                      <a:pt x="95" y="38"/>
                    </a:lnTo>
                    <a:lnTo>
                      <a:pt x="132" y="227"/>
                    </a:lnTo>
                    <a:lnTo>
                      <a:pt x="151" y="452"/>
                    </a:lnTo>
                    <a:lnTo>
                      <a:pt x="189" y="754"/>
                    </a:lnTo>
                    <a:lnTo>
                      <a:pt x="189" y="1130"/>
                    </a:lnTo>
                    <a:lnTo>
                      <a:pt x="170" y="1544"/>
                    </a:lnTo>
                    <a:lnTo>
                      <a:pt x="114" y="1996"/>
                    </a:lnTo>
                    <a:lnTo>
                      <a:pt x="1" y="2466"/>
                    </a:lnTo>
                    <a:lnTo>
                      <a:pt x="170" y="2654"/>
                    </a:lnTo>
                    <a:lnTo>
                      <a:pt x="377" y="2861"/>
                    </a:lnTo>
                    <a:lnTo>
                      <a:pt x="584" y="3068"/>
                    </a:lnTo>
                    <a:lnTo>
                      <a:pt x="810" y="3256"/>
                    </a:lnTo>
                    <a:lnTo>
                      <a:pt x="1017" y="3426"/>
                    </a:lnTo>
                    <a:lnTo>
                      <a:pt x="1243" y="3558"/>
                    </a:lnTo>
                    <a:lnTo>
                      <a:pt x="1431" y="3652"/>
                    </a:lnTo>
                    <a:lnTo>
                      <a:pt x="1525" y="3689"/>
                    </a:lnTo>
                    <a:lnTo>
                      <a:pt x="1920" y="3689"/>
                    </a:lnTo>
                    <a:lnTo>
                      <a:pt x="2240" y="3652"/>
                    </a:lnTo>
                    <a:lnTo>
                      <a:pt x="2541" y="3614"/>
                    </a:lnTo>
                    <a:lnTo>
                      <a:pt x="2824" y="3558"/>
                    </a:lnTo>
                    <a:lnTo>
                      <a:pt x="3087" y="3482"/>
                    </a:lnTo>
                    <a:lnTo>
                      <a:pt x="3332" y="3407"/>
                    </a:lnTo>
                    <a:lnTo>
                      <a:pt x="3576" y="3332"/>
                    </a:lnTo>
                    <a:lnTo>
                      <a:pt x="3783" y="3256"/>
                    </a:lnTo>
                    <a:lnTo>
                      <a:pt x="3765" y="3012"/>
                    </a:lnTo>
                    <a:lnTo>
                      <a:pt x="3765" y="2748"/>
                    </a:lnTo>
                    <a:lnTo>
                      <a:pt x="3783" y="2184"/>
                    </a:lnTo>
                    <a:lnTo>
                      <a:pt x="3859" y="1582"/>
                    </a:lnTo>
                    <a:lnTo>
                      <a:pt x="3953" y="961"/>
                    </a:lnTo>
                    <a:lnTo>
                      <a:pt x="3539" y="1205"/>
                    </a:lnTo>
                    <a:lnTo>
                      <a:pt x="3313" y="1337"/>
                    </a:lnTo>
                    <a:lnTo>
                      <a:pt x="3068" y="1469"/>
                    </a:lnTo>
                    <a:lnTo>
                      <a:pt x="2805" y="1563"/>
                    </a:lnTo>
                    <a:lnTo>
                      <a:pt x="2541" y="1657"/>
                    </a:lnTo>
                    <a:lnTo>
                      <a:pt x="2278" y="1713"/>
                    </a:lnTo>
                    <a:lnTo>
                      <a:pt x="2014" y="1732"/>
                    </a:lnTo>
                    <a:lnTo>
                      <a:pt x="1901" y="1732"/>
                    </a:lnTo>
                    <a:lnTo>
                      <a:pt x="1770" y="1695"/>
                    </a:lnTo>
                    <a:lnTo>
                      <a:pt x="1638" y="1638"/>
                    </a:lnTo>
                    <a:lnTo>
                      <a:pt x="1506" y="1563"/>
                    </a:lnTo>
                    <a:lnTo>
                      <a:pt x="1375" y="1469"/>
                    </a:lnTo>
                    <a:lnTo>
                      <a:pt x="1243" y="1375"/>
                    </a:lnTo>
                    <a:lnTo>
                      <a:pt x="998" y="1130"/>
                    </a:lnTo>
                    <a:lnTo>
                      <a:pt x="772" y="848"/>
                    </a:lnTo>
                    <a:lnTo>
                      <a:pt x="546" y="565"/>
                    </a:lnTo>
                    <a:lnTo>
                      <a:pt x="358" y="283"/>
                    </a:lnTo>
                    <a:lnTo>
                      <a:pt x="18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p:cNvSpPr/>
              <p:nvPr/>
            </p:nvSpPr>
            <p:spPr>
              <a:xfrm>
                <a:off x="2800091" y="4154873"/>
                <a:ext cx="96645" cy="15267"/>
              </a:xfrm>
              <a:custGeom>
                <a:avLst/>
                <a:gdLst/>
                <a:ahLst/>
                <a:cxnLst/>
                <a:rect l="l" t="t" r="r" b="b"/>
                <a:pathLst>
                  <a:path w="2146" h="339" extrusionOk="0">
                    <a:moveTo>
                      <a:pt x="38" y="0"/>
                    </a:moveTo>
                    <a:lnTo>
                      <a:pt x="1" y="151"/>
                    </a:lnTo>
                    <a:lnTo>
                      <a:pt x="132" y="188"/>
                    </a:lnTo>
                    <a:lnTo>
                      <a:pt x="452" y="245"/>
                    </a:lnTo>
                    <a:lnTo>
                      <a:pt x="885" y="301"/>
                    </a:lnTo>
                    <a:lnTo>
                      <a:pt x="1111" y="320"/>
                    </a:lnTo>
                    <a:lnTo>
                      <a:pt x="1337" y="339"/>
                    </a:lnTo>
                    <a:lnTo>
                      <a:pt x="1581" y="320"/>
                    </a:lnTo>
                    <a:lnTo>
                      <a:pt x="1807" y="282"/>
                    </a:lnTo>
                    <a:lnTo>
                      <a:pt x="1995" y="226"/>
                    </a:lnTo>
                    <a:lnTo>
                      <a:pt x="2071" y="188"/>
                    </a:lnTo>
                    <a:lnTo>
                      <a:pt x="2146" y="132"/>
                    </a:lnTo>
                    <a:lnTo>
                      <a:pt x="2052" y="19"/>
                    </a:lnTo>
                    <a:lnTo>
                      <a:pt x="1977" y="75"/>
                    </a:lnTo>
                    <a:lnTo>
                      <a:pt x="1864" y="113"/>
                    </a:lnTo>
                    <a:lnTo>
                      <a:pt x="1770" y="151"/>
                    </a:lnTo>
                    <a:lnTo>
                      <a:pt x="1638" y="169"/>
                    </a:lnTo>
                    <a:lnTo>
                      <a:pt x="1374" y="188"/>
                    </a:lnTo>
                    <a:lnTo>
                      <a:pt x="1073" y="169"/>
                    </a:lnTo>
                    <a:lnTo>
                      <a:pt x="772" y="132"/>
                    </a:lnTo>
                    <a:lnTo>
                      <a:pt x="490" y="94"/>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p:cNvSpPr/>
              <p:nvPr/>
            </p:nvSpPr>
            <p:spPr>
              <a:xfrm>
                <a:off x="2832291" y="4192973"/>
                <a:ext cx="71245" cy="12790"/>
              </a:xfrm>
              <a:custGeom>
                <a:avLst/>
                <a:gdLst/>
                <a:ahLst/>
                <a:cxnLst/>
                <a:rect l="l" t="t" r="r" b="b"/>
                <a:pathLst>
                  <a:path w="1582" h="284" extrusionOk="0">
                    <a:moveTo>
                      <a:pt x="57" y="1"/>
                    </a:moveTo>
                    <a:lnTo>
                      <a:pt x="1" y="133"/>
                    </a:lnTo>
                    <a:lnTo>
                      <a:pt x="95" y="170"/>
                    </a:lnTo>
                    <a:lnTo>
                      <a:pt x="302" y="227"/>
                    </a:lnTo>
                    <a:lnTo>
                      <a:pt x="584" y="264"/>
                    </a:lnTo>
                    <a:lnTo>
                      <a:pt x="753" y="283"/>
                    </a:lnTo>
                    <a:lnTo>
                      <a:pt x="1092" y="283"/>
                    </a:lnTo>
                    <a:lnTo>
                      <a:pt x="1262" y="264"/>
                    </a:lnTo>
                    <a:lnTo>
                      <a:pt x="1431" y="208"/>
                    </a:lnTo>
                    <a:lnTo>
                      <a:pt x="1582" y="133"/>
                    </a:lnTo>
                    <a:lnTo>
                      <a:pt x="1487" y="1"/>
                    </a:lnTo>
                    <a:lnTo>
                      <a:pt x="1393" y="57"/>
                    </a:lnTo>
                    <a:lnTo>
                      <a:pt x="1299" y="95"/>
                    </a:lnTo>
                    <a:lnTo>
                      <a:pt x="1186" y="114"/>
                    </a:lnTo>
                    <a:lnTo>
                      <a:pt x="1073" y="133"/>
                    </a:lnTo>
                    <a:lnTo>
                      <a:pt x="829" y="133"/>
                    </a:lnTo>
                    <a:lnTo>
                      <a:pt x="603" y="114"/>
                    </a:lnTo>
                    <a:lnTo>
                      <a:pt x="396" y="76"/>
                    </a:lnTo>
                    <a:lnTo>
                      <a:pt x="208" y="39"/>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p:cNvSpPr/>
              <p:nvPr/>
            </p:nvSpPr>
            <p:spPr>
              <a:xfrm>
                <a:off x="3311999" y="4130285"/>
                <a:ext cx="96645" cy="15312"/>
              </a:xfrm>
              <a:custGeom>
                <a:avLst/>
                <a:gdLst/>
                <a:ahLst/>
                <a:cxnLst/>
                <a:rect l="l" t="t" r="r" b="b"/>
                <a:pathLst>
                  <a:path w="2146" h="340" extrusionOk="0">
                    <a:moveTo>
                      <a:pt x="38" y="0"/>
                    </a:moveTo>
                    <a:lnTo>
                      <a:pt x="0" y="151"/>
                    </a:lnTo>
                    <a:lnTo>
                      <a:pt x="132" y="189"/>
                    </a:lnTo>
                    <a:lnTo>
                      <a:pt x="452" y="245"/>
                    </a:lnTo>
                    <a:lnTo>
                      <a:pt x="866" y="320"/>
                    </a:lnTo>
                    <a:lnTo>
                      <a:pt x="1111" y="339"/>
                    </a:lnTo>
                    <a:lnTo>
                      <a:pt x="1337" y="339"/>
                    </a:lnTo>
                    <a:lnTo>
                      <a:pt x="1581" y="320"/>
                    </a:lnTo>
                    <a:lnTo>
                      <a:pt x="1788" y="301"/>
                    </a:lnTo>
                    <a:lnTo>
                      <a:pt x="1995" y="226"/>
                    </a:lnTo>
                    <a:lnTo>
                      <a:pt x="2070" y="189"/>
                    </a:lnTo>
                    <a:lnTo>
                      <a:pt x="2146" y="132"/>
                    </a:lnTo>
                    <a:lnTo>
                      <a:pt x="2033" y="19"/>
                    </a:lnTo>
                    <a:lnTo>
                      <a:pt x="1958" y="76"/>
                    </a:lnTo>
                    <a:lnTo>
                      <a:pt x="1863" y="113"/>
                    </a:lnTo>
                    <a:lnTo>
                      <a:pt x="1751" y="151"/>
                    </a:lnTo>
                    <a:lnTo>
                      <a:pt x="1638" y="170"/>
                    </a:lnTo>
                    <a:lnTo>
                      <a:pt x="1355" y="189"/>
                    </a:lnTo>
                    <a:lnTo>
                      <a:pt x="1073" y="170"/>
                    </a:lnTo>
                    <a:lnTo>
                      <a:pt x="772" y="151"/>
                    </a:lnTo>
                    <a:lnTo>
                      <a:pt x="471" y="94"/>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p:cNvSpPr/>
              <p:nvPr/>
            </p:nvSpPr>
            <p:spPr>
              <a:xfrm>
                <a:off x="3344199" y="4168429"/>
                <a:ext cx="71245" cy="13601"/>
              </a:xfrm>
              <a:custGeom>
                <a:avLst/>
                <a:gdLst/>
                <a:ahLst/>
                <a:cxnLst/>
                <a:rect l="l" t="t" r="r" b="b"/>
                <a:pathLst>
                  <a:path w="1582" h="302" extrusionOk="0">
                    <a:moveTo>
                      <a:pt x="38" y="0"/>
                    </a:moveTo>
                    <a:lnTo>
                      <a:pt x="0" y="151"/>
                    </a:lnTo>
                    <a:lnTo>
                      <a:pt x="95" y="170"/>
                    </a:lnTo>
                    <a:lnTo>
                      <a:pt x="302" y="226"/>
                    </a:lnTo>
                    <a:lnTo>
                      <a:pt x="584" y="282"/>
                    </a:lnTo>
                    <a:lnTo>
                      <a:pt x="734" y="282"/>
                    </a:lnTo>
                    <a:lnTo>
                      <a:pt x="904" y="301"/>
                    </a:lnTo>
                    <a:lnTo>
                      <a:pt x="1092" y="282"/>
                    </a:lnTo>
                    <a:lnTo>
                      <a:pt x="1261" y="264"/>
                    </a:lnTo>
                    <a:lnTo>
                      <a:pt x="1431" y="207"/>
                    </a:lnTo>
                    <a:lnTo>
                      <a:pt x="1581" y="132"/>
                    </a:lnTo>
                    <a:lnTo>
                      <a:pt x="1487" y="0"/>
                    </a:lnTo>
                    <a:lnTo>
                      <a:pt x="1393" y="57"/>
                    </a:lnTo>
                    <a:lnTo>
                      <a:pt x="1299" y="94"/>
                    </a:lnTo>
                    <a:lnTo>
                      <a:pt x="1186" y="113"/>
                    </a:lnTo>
                    <a:lnTo>
                      <a:pt x="1073" y="132"/>
                    </a:lnTo>
                    <a:lnTo>
                      <a:pt x="829" y="151"/>
                    </a:lnTo>
                    <a:lnTo>
                      <a:pt x="603" y="113"/>
                    </a:lnTo>
                    <a:lnTo>
                      <a:pt x="377" y="94"/>
                    </a:lnTo>
                    <a:lnTo>
                      <a:pt x="207" y="38"/>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p:cNvSpPr/>
              <p:nvPr/>
            </p:nvSpPr>
            <p:spPr>
              <a:xfrm>
                <a:off x="2586538" y="2159845"/>
                <a:ext cx="644991" cy="211935"/>
              </a:xfrm>
              <a:custGeom>
                <a:avLst/>
                <a:gdLst/>
                <a:ahLst/>
                <a:cxnLst/>
                <a:rect l="l" t="t" r="r" b="b"/>
                <a:pathLst>
                  <a:path w="14322" h="4706" extrusionOk="0">
                    <a:moveTo>
                      <a:pt x="1393" y="0"/>
                    </a:moveTo>
                    <a:lnTo>
                      <a:pt x="1261" y="19"/>
                    </a:lnTo>
                    <a:lnTo>
                      <a:pt x="1110" y="38"/>
                    </a:lnTo>
                    <a:lnTo>
                      <a:pt x="998" y="76"/>
                    </a:lnTo>
                    <a:lnTo>
                      <a:pt x="885" y="113"/>
                    </a:lnTo>
                    <a:lnTo>
                      <a:pt x="772" y="170"/>
                    </a:lnTo>
                    <a:lnTo>
                      <a:pt x="678" y="226"/>
                    </a:lnTo>
                    <a:lnTo>
                      <a:pt x="508" y="377"/>
                    </a:lnTo>
                    <a:lnTo>
                      <a:pt x="377" y="527"/>
                    </a:lnTo>
                    <a:lnTo>
                      <a:pt x="264" y="715"/>
                    </a:lnTo>
                    <a:lnTo>
                      <a:pt x="170" y="904"/>
                    </a:lnTo>
                    <a:lnTo>
                      <a:pt x="113" y="1092"/>
                    </a:lnTo>
                    <a:lnTo>
                      <a:pt x="75" y="1299"/>
                    </a:lnTo>
                    <a:lnTo>
                      <a:pt x="38" y="1468"/>
                    </a:lnTo>
                    <a:lnTo>
                      <a:pt x="0" y="1788"/>
                    </a:lnTo>
                    <a:lnTo>
                      <a:pt x="0" y="1976"/>
                    </a:lnTo>
                    <a:lnTo>
                      <a:pt x="0" y="2014"/>
                    </a:lnTo>
                    <a:lnTo>
                      <a:pt x="57" y="2070"/>
                    </a:lnTo>
                    <a:lnTo>
                      <a:pt x="226" y="2202"/>
                    </a:lnTo>
                    <a:lnTo>
                      <a:pt x="527" y="2372"/>
                    </a:lnTo>
                    <a:lnTo>
                      <a:pt x="903" y="2579"/>
                    </a:lnTo>
                    <a:lnTo>
                      <a:pt x="1863" y="3049"/>
                    </a:lnTo>
                    <a:lnTo>
                      <a:pt x="3011" y="3557"/>
                    </a:lnTo>
                    <a:lnTo>
                      <a:pt x="4178" y="4028"/>
                    </a:lnTo>
                    <a:lnTo>
                      <a:pt x="4724" y="4235"/>
                    </a:lnTo>
                    <a:lnTo>
                      <a:pt x="5251" y="4423"/>
                    </a:lnTo>
                    <a:lnTo>
                      <a:pt x="5702" y="4573"/>
                    </a:lnTo>
                    <a:lnTo>
                      <a:pt x="6098" y="4667"/>
                    </a:lnTo>
                    <a:lnTo>
                      <a:pt x="6399" y="4705"/>
                    </a:lnTo>
                    <a:lnTo>
                      <a:pt x="6587" y="4705"/>
                    </a:lnTo>
                    <a:lnTo>
                      <a:pt x="6794" y="4649"/>
                    </a:lnTo>
                    <a:lnTo>
                      <a:pt x="7114" y="4573"/>
                    </a:lnTo>
                    <a:lnTo>
                      <a:pt x="8055" y="4404"/>
                    </a:lnTo>
                    <a:lnTo>
                      <a:pt x="10614" y="3990"/>
                    </a:lnTo>
                    <a:lnTo>
                      <a:pt x="13061" y="3614"/>
                    </a:lnTo>
                    <a:lnTo>
                      <a:pt x="13870" y="3463"/>
                    </a:lnTo>
                    <a:lnTo>
                      <a:pt x="14115" y="3425"/>
                    </a:lnTo>
                    <a:lnTo>
                      <a:pt x="14209" y="3388"/>
                    </a:lnTo>
                    <a:lnTo>
                      <a:pt x="14265" y="3312"/>
                    </a:lnTo>
                    <a:lnTo>
                      <a:pt x="14303" y="3143"/>
                    </a:lnTo>
                    <a:lnTo>
                      <a:pt x="14322" y="2898"/>
                    </a:lnTo>
                    <a:lnTo>
                      <a:pt x="14322" y="2635"/>
                    </a:lnTo>
                    <a:lnTo>
                      <a:pt x="14303" y="2503"/>
                    </a:lnTo>
                    <a:lnTo>
                      <a:pt x="14265" y="2372"/>
                    </a:lnTo>
                    <a:lnTo>
                      <a:pt x="14227" y="2240"/>
                    </a:lnTo>
                    <a:lnTo>
                      <a:pt x="14152" y="2108"/>
                    </a:lnTo>
                    <a:lnTo>
                      <a:pt x="14077" y="1976"/>
                    </a:lnTo>
                    <a:lnTo>
                      <a:pt x="13983" y="1863"/>
                    </a:lnTo>
                    <a:lnTo>
                      <a:pt x="13851" y="1769"/>
                    </a:lnTo>
                    <a:lnTo>
                      <a:pt x="13719" y="1694"/>
                    </a:lnTo>
                    <a:lnTo>
                      <a:pt x="13625" y="1656"/>
                    </a:lnTo>
                    <a:lnTo>
                      <a:pt x="13493" y="1638"/>
                    </a:lnTo>
                    <a:lnTo>
                      <a:pt x="13192" y="1600"/>
                    </a:lnTo>
                    <a:lnTo>
                      <a:pt x="12816" y="1581"/>
                    </a:lnTo>
                    <a:lnTo>
                      <a:pt x="12364" y="1600"/>
                    </a:lnTo>
                    <a:lnTo>
                      <a:pt x="11875" y="1638"/>
                    </a:lnTo>
                    <a:lnTo>
                      <a:pt x="11329" y="1694"/>
                    </a:lnTo>
                    <a:lnTo>
                      <a:pt x="10765" y="1788"/>
                    </a:lnTo>
                    <a:lnTo>
                      <a:pt x="10181" y="1920"/>
                    </a:lnTo>
                    <a:lnTo>
                      <a:pt x="9579" y="2070"/>
                    </a:lnTo>
                    <a:lnTo>
                      <a:pt x="9015" y="2240"/>
                    </a:lnTo>
                    <a:lnTo>
                      <a:pt x="8469" y="2447"/>
                    </a:lnTo>
                    <a:lnTo>
                      <a:pt x="8205" y="2579"/>
                    </a:lnTo>
                    <a:lnTo>
                      <a:pt x="7961" y="2691"/>
                    </a:lnTo>
                    <a:lnTo>
                      <a:pt x="7716" y="2823"/>
                    </a:lnTo>
                    <a:lnTo>
                      <a:pt x="7509" y="2974"/>
                    </a:lnTo>
                    <a:lnTo>
                      <a:pt x="7302" y="3124"/>
                    </a:lnTo>
                    <a:lnTo>
                      <a:pt x="7114" y="3275"/>
                    </a:lnTo>
                    <a:lnTo>
                      <a:pt x="6944" y="3444"/>
                    </a:lnTo>
                    <a:lnTo>
                      <a:pt x="6794" y="3614"/>
                    </a:lnTo>
                    <a:lnTo>
                      <a:pt x="6662" y="3802"/>
                    </a:lnTo>
                    <a:lnTo>
                      <a:pt x="6568" y="3990"/>
                    </a:lnTo>
                    <a:lnTo>
                      <a:pt x="6530" y="3877"/>
                    </a:lnTo>
                    <a:lnTo>
                      <a:pt x="6380" y="3519"/>
                    </a:lnTo>
                    <a:lnTo>
                      <a:pt x="6267" y="3275"/>
                    </a:lnTo>
                    <a:lnTo>
                      <a:pt x="6116" y="3011"/>
                    </a:lnTo>
                    <a:lnTo>
                      <a:pt x="5928" y="2710"/>
                    </a:lnTo>
                    <a:lnTo>
                      <a:pt x="5702" y="2390"/>
                    </a:lnTo>
                    <a:lnTo>
                      <a:pt x="5439" y="2070"/>
                    </a:lnTo>
                    <a:lnTo>
                      <a:pt x="5119" y="1732"/>
                    </a:lnTo>
                    <a:lnTo>
                      <a:pt x="4761" y="1412"/>
                    </a:lnTo>
                    <a:lnTo>
                      <a:pt x="4554" y="1261"/>
                    </a:lnTo>
                    <a:lnTo>
                      <a:pt x="4347" y="1092"/>
                    </a:lnTo>
                    <a:lnTo>
                      <a:pt x="4122" y="941"/>
                    </a:lnTo>
                    <a:lnTo>
                      <a:pt x="3877" y="810"/>
                    </a:lnTo>
                    <a:lnTo>
                      <a:pt x="3613" y="659"/>
                    </a:lnTo>
                    <a:lnTo>
                      <a:pt x="3350" y="527"/>
                    </a:lnTo>
                    <a:lnTo>
                      <a:pt x="3068" y="414"/>
                    </a:lnTo>
                    <a:lnTo>
                      <a:pt x="2767" y="301"/>
                    </a:lnTo>
                    <a:lnTo>
                      <a:pt x="2447" y="189"/>
                    </a:lnTo>
                    <a:lnTo>
                      <a:pt x="2108" y="94"/>
                    </a:lnTo>
                    <a:lnTo>
                      <a:pt x="1901" y="57"/>
                    </a:lnTo>
                    <a:lnTo>
                      <a:pt x="1732" y="19"/>
                    </a:lnTo>
                    <a:lnTo>
                      <a:pt x="15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p:cNvSpPr/>
              <p:nvPr/>
            </p:nvSpPr>
            <p:spPr>
              <a:xfrm>
                <a:off x="2515338" y="2197134"/>
                <a:ext cx="729747" cy="548391"/>
              </a:xfrm>
              <a:custGeom>
                <a:avLst/>
                <a:gdLst/>
                <a:ahLst/>
                <a:cxnLst/>
                <a:rect l="l" t="t" r="r" b="b"/>
                <a:pathLst>
                  <a:path w="16204" h="12177" extrusionOk="0">
                    <a:moveTo>
                      <a:pt x="1958" y="0"/>
                    </a:moveTo>
                    <a:lnTo>
                      <a:pt x="1807" y="19"/>
                    </a:lnTo>
                    <a:lnTo>
                      <a:pt x="1694" y="76"/>
                    </a:lnTo>
                    <a:lnTo>
                      <a:pt x="1581" y="151"/>
                    </a:lnTo>
                    <a:lnTo>
                      <a:pt x="1468" y="283"/>
                    </a:lnTo>
                    <a:lnTo>
                      <a:pt x="1355" y="452"/>
                    </a:lnTo>
                    <a:lnTo>
                      <a:pt x="1242" y="659"/>
                    </a:lnTo>
                    <a:lnTo>
                      <a:pt x="1148" y="904"/>
                    </a:lnTo>
                    <a:lnTo>
                      <a:pt x="1035" y="1186"/>
                    </a:lnTo>
                    <a:lnTo>
                      <a:pt x="941" y="1506"/>
                    </a:lnTo>
                    <a:lnTo>
                      <a:pt x="847" y="1845"/>
                    </a:lnTo>
                    <a:lnTo>
                      <a:pt x="678" y="2597"/>
                    </a:lnTo>
                    <a:lnTo>
                      <a:pt x="527" y="3425"/>
                    </a:lnTo>
                    <a:lnTo>
                      <a:pt x="377" y="4291"/>
                    </a:lnTo>
                    <a:lnTo>
                      <a:pt x="264" y="5194"/>
                    </a:lnTo>
                    <a:lnTo>
                      <a:pt x="170" y="6060"/>
                    </a:lnTo>
                    <a:lnTo>
                      <a:pt x="94" y="6907"/>
                    </a:lnTo>
                    <a:lnTo>
                      <a:pt x="38" y="7697"/>
                    </a:lnTo>
                    <a:lnTo>
                      <a:pt x="0" y="8394"/>
                    </a:lnTo>
                    <a:lnTo>
                      <a:pt x="0" y="8977"/>
                    </a:lnTo>
                    <a:lnTo>
                      <a:pt x="38" y="9429"/>
                    </a:lnTo>
                    <a:lnTo>
                      <a:pt x="57" y="9598"/>
                    </a:lnTo>
                    <a:lnTo>
                      <a:pt x="94" y="9711"/>
                    </a:lnTo>
                    <a:lnTo>
                      <a:pt x="132" y="9786"/>
                    </a:lnTo>
                    <a:lnTo>
                      <a:pt x="151" y="9786"/>
                    </a:lnTo>
                    <a:lnTo>
                      <a:pt x="170" y="9805"/>
                    </a:lnTo>
                    <a:lnTo>
                      <a:pt x="320" y="9805"/>
                    </a:lnTo>
                    <a:lnTo>
                      <a:pt x="527" y="9861"/>
                    </a:lnTo>
                    <a:lnTo>
                      <a:pt x="810" y="9937"/>
                    </a:lnTo>
                    <a:lnTo>
                      <a:pt x="1148" y="10050"/>
                    </a:lnTo>
                    <a:lnTo>
                      <a:pt x="1995" y="10370"/>
                    </a:lnTo>
                    <a:lnTo>
                      <a:pt x="2993" y="10746"/>
                    </a:lnTo>
                    <a:lnTo>
                      <a:pt x="4122" y="11160"/>
                    </a:lnTo>
                    <a:lnTo>
                      <a:pt x="5289" y="11555"/>
                    </a:lnTo>
                    <a:lnTo>
                      <a:pt x="5891" y="11743"/>
                    </a:lnTo>
                    <a:lnTo>
                      <a:pt x="6493" y="11913"/>
                    </a:lnTo>
                    <a:lnTo>
                      <a:pt x="7058" y="12063"/>
                    </a:lnTo>
                    <a:lnTo>
                      <a:pt x="7622" y="12176"/>
                    </a:lnTo>
                    <a:lnTo>
                      <a:pt x="8789" y="11932"/>
                    </a:lnTo>
                    <a:lnTo>
                      <a:pt x="9975" y="11687"/>
                    </a:lnTo>
                    <a:lnTo>
                      <a:pt x="11367" y="11367"/>
                    </a:lnTo>
                    <a:lnTo>
                      <a:pt x="12797" y="11047"/>
                    </a:lnTo>
                    <a:lnTo>
                      <a:pt x="14096" y="10727"/>
                    </a:lnTo>
                    <a:lnTo>
                      <a:pt x="14642" y="10577"/>
                    </a:lnTo>
                    <a:lnTo>
                      <a:pt x="15093" y="10426"/>
                    </a:lnTo>
                    <a:lnTo>
                      <a:pt x="15413" y="10313"/>
                    </a:lnTo>
                    <a:lnTo>
                      <a:pt x="15545" y="10257"/>
                    </a:lnTo>
                    <a:lnTo>
                      <a:pt x="15620" y="10200"/>
                    </a:lnTo>
                    <a:lnTo>
                      <a:pt x="15771" y="8883"/>
                    </a:lnTo>
                    <a:lnTo>
                      <a:pt x="15921" y="7547"/>
                    </a:lnTo>
                    <a:lnTo>
                      <a:pt x="16072" y="5985"/>
                    </a:lnTo>
                    <a:lnTo>
                      <a:pt x="16128" y="5194"/>
                    </a:lnTo>
                    <a:lnTo>
                      <a:pt x="16166" y="4442"/>
                    </a:lnTo>
                    <a:lnTo>
                      <a:pt x="16204" y="3708"/>
                    </a:lnTo>
                    <a:lnTo>
                      <a:pt x="16204" y="3068"/>
                    </a:lnTo>
                    <a:lnTo>
                      <a:pt x="16185" y="2522"/>
                    </a:lnTo>
                    <a:lnTo>
                      <a:pt x="16166" y="2277"/>
                    </a:lnTo>
                    <a:lnTo>
                      <a:pt x="16128" y="2089"/>
                    </a:lnTo>
                    <a:lnTo>
                      <a:pt x="16091" y="1920"/>
                    </a:lnTo>
                    <a:lnTo>
                      <a:pt x="16053" y="1807"/>
                    </a:lnTo>
                    <a:lnTo>
                      <a:pt x="15997" y="1713"/>
                    </a:lnTo>
                    <a:lnTo>
                      <a:pt x="15959" y="1694"/>
                    </a:lnTo>
                    <a:lnTo>
                      <a:pt x="15921" y="1694"/>
                    </a:lnTo>
                    <a:lnTo>
                      <a:pt x="15658" y="1675"/>
                    </a:lnTo>
                    <a:lnTo>
                      <a:pt x="15319" y="1694"/>
                    </a:lnTo>
                    <a:lnTo>
                      <a:pt x="14886" y="1732"/>
                    </a:lnTo>
                    <a:lnTo>
                      <a:pt x="14397" y="1807"/>
                    </a:lnTo>
                    <a:lnTo>
                      <a:pt x="13249" y="1995"/>
                    </a:lnTo>
                    <a:lnTo>
                      <a:pt x="12007" y="2259"/>
                    </a:lnTo>
                    <a:lnTo>
                      <a:pt x="10765" y="2522"/>
                    </a:lnTo>
                    <a:lnTo>
                      <a:pt x="9636" y="2786"/>
                    </a:lnTo>
                    <a:lnTo>
                      <a:pt x="8732" y="3011"/>
                    </a:lnTo>
                    <a:lnTo>
                      <a:pt x="8149" y="3162"/>
                    </a:lnTo>
                    <a:lnTo>
                      <a:pt x="7321" y="2597"/>
                    </a:lnTo>
                    <a:lnTo>
                      <a:pt x="6437" y="2033"/>
                    </a:lnTo>
                    <a:lnTo>
                      <a:pt x="5928" y="1713"/>
                    </a:lnTo>
                    <a:lnTo>
                      <a:pt x="5383" y="1393"/>
                    </a:lnTo>
                    <a:lnTo>
                      <a:pt x="4837" y="1092"/>
                    </a:lnTo>
                    <a:lnTo>
                      <a:pt x="4272" y="791"/>
                    </a:lnTo>
                    <a:lnTo>
                      <a:pt x="3727" y="527"/>
                    </a:lnTo>
                    <a:lnTo>
                      <a:pt x="3218" y="301"/>
                    </a:lnTo>
                    <a:lnTo>
                      <a:pt x="2748" y="132"/>
                    </a:lnTo>
                    <a:lnTo>
                      <a:pt x="2522" y="76"/>
                    </a:lnTo>
                    <a:lnTo>
                      <a:pt x="2315" y="38"/>
                    </a:lnTo>
                    <a:lnTo>
                      <a:pt x="21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p:cNvSpPr/>
              <p:nvPr/>
            </p:nvSpPr>
            <p:spPr>
              <a:xfrm>
                <a:off x="2580593" y="2286122"/>
                <a:ext cx="235668" cy="166134"/>
              </a:xfrm>
              <a:custGeom>
                <a:avLst/>
                <a:gdLst/>
                <a:ahLst/>
                <a:cxnLst/>
                <a:rect l="l" t="t" r="r" b="b"/>
                <a:pathLst>
                  <a:path w="5233" h="3689" extrusionOk="0">
                    <a:moveTo>
                      <a:pt x="302" y="0"/>
                    </a:moveTo>
                    <a:lnTo>
                      <a:pt x="283" y="19"/>
                    </a:lnTo>
                    <a:lnTo>
                      <a:pt x="264" y="76"/>
                    </a:lnTo>
                    <a:lnTo>
                      <a:pt x="226" y="339"/>
                    </a:lnTo>
                    <a:lnTo>
                      <a:pt x="113" y="1167"/>
                    </a:lnTo>
                    <a:lnTo>
                      <a:pt x="0" y="2447"/>
                    </a:lnTo>
                    <a:lnTo>
                      <a:pt x="2202" y="3068"/>
                    </a:lnTo>
                    <a:lnTo>
                      <a:pt x="3764" y="3501"/>
                    </a:lnTo>
                    <a:lnTo>
                      <a:pt x="4310" y="3632"/>
                    </a:lnTo>
                    <a:lnTo>
                      <a:pt x="4498" y="3670"/>
                    </a:lnTo>
                    <a:lnTo>
                      <a:pt x="4592" y="3689"/>
                    </a:lnTo>
                    <a:lnTo>
                      <a:pt x="4630" y="3670"/>
                    </a:lnTo>
                    <a:lnTo>
                      <a:pt x="4686" y="3614"/>
                    </a:lnTo>
                    <a:lnTo>
                      <a:pt x="4780" y="3444"/>
                    </a:lnTo>
                    <a:lnTo>
                      <a:pt x="4893" y="3200"/>
                    </a:lnTo>
                    <a:lnTo>
                      <a:pt x="5006" y="2917"/>
                    </a:lnTo>
                    <a:lnTo>
                      <a:pt x="5082" y="2597"/>
                    </a:lnTo>
                    <a:lnTo>
                      <a:pt x="5176" y="2296"/>
                    </a:lnTo>
                    <a:lnTo>
                      <a:pt x="5213" y="2033"/>
                    </a:lnTo>
                    <a:lnTo>
                      <a:pt x="5232" y="1807"/>
                    </a:lnTo>
                    <a:lnTo>
                      <a:pt x="4517" y="1581"/>
                    </a:lnTo>
                    <a:lnTo>
                      <a:pt x="2880" y="1035"/>
                    </a:lnTo>
                    <a:lnTo>
                      <a:pt x="1995" y="734"/>
                    </a:lnTo>
                    <a:lnTo>
                      <a:pt x="1205" y="433"/>
                    </a:lnTo>
                    <a:lnTo>
                      <a:pt x="603" y="189"/>
                    </a:lnTo>
                    <a:lnTo>
                      <a:pt x="414" y="76"/>
                    </a:lnTo>
                    <a:lnTo>
                      <a:pt x="3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p:cNvSpPr/>
              <p:nvPr/>
            </p:nvSpPr>
            <p:spPr>
              <a:xfrm>
                <a:off x="2885702" y="2253066"/>
                <a:ext cx="303446" cy="86467"/>
              </a:xfrm>
              <a:custGeom>
                <a:avLst/>
                <a:gdLst/>
                <a:ahLst/>
                <a:cxnLst/>
                <a:rect l="l" t="t" r="r" b="b"/>
                <a:pathLst>
                  <a:path w="6738" h="1920" extrusionOk="0">
                    <a:moveTo>
                      <a:pt x="6719" y="0"/>
                    </a:moveTo>
                    <a:lnTo>
                      <a:pt x="5928" y="95"/>
                    </a:lnTo>
                    <a:lnTo>
                      <a:pt x="5100" y="226"/>
                    </a:lnTo>
                    <a:lnTo>
                      <a:pt x="4084" y="414"/>
                    </a:lnTo>
                    <a:lnTo>
                      <a:pt x="3538" y="527"/>
                    </a:lnTo>
                    <a:lnTo>
                      <a:pt x="2993" y="659"/>
                    </a:lnTo>
                    <a:lnTo>
                      <a:pt x="2428" y="810"/>
                    </a:lnTo>
                    <a:lnTo>
                      <a:pt x="1882" y="979"/>
                    </a:lnTo>
                    <a:lnTo>
                      <a:pt x="1355" y="1167"/>
                    </a:lnTo>
                    <a:lnTo>
                      <a:pt x="866" y="1374"/>
                    </a:lnTo>
                    <a:lnTo>
                      <a:pt x="396" y="1581"/>
                    </a:lnTo>
                    <a:lnTo>
                      <a:pt x="189" y="1694"/>
                    </a:lnTo>
                    <a:lnTo>
                      <a:pt x="0" y="1826"/>
                    </a:lnTo>
                    <a:lnTo>
                      <a:pt x="57" y="1920"/>
                    </a:lnTo>
                    <a:lnTo>
                      <a:pt x="264" y="1807"/>
                    </a:lnTo>
                    <a:lnTo>
                      <a:pt x="471" y="1675"/>
                    </a:lnTo>
                    <a:lnTo>
                      <a:pt x="922" y="1468"/>
                    </a:lnTo>
                    <a:lnTo>
                      <a:pt x="1412" y="1261"/>
                    </a:lnTo>
                    <a:lnTo>
                      <a:pt x="1939" y="1092"/>
                    </a:lnTo>
                    <a:lnTo>
                      <a:pt x="2466" y="923"/>
                    </a:lnTo>
                    <a:lnTo>
                      <a:pt x="3030" y="772"/>
                    </a:lnTo>
                    <a:lnTo>
                      <a:pt x="3576" y="640"/>
                    </a:lnTo>
                    <a:lnTo>
                      <a:pt x="4122" y="527"/>
                    </a:lnTo>
                    <a:lnTo>
                      <a:pt x="5119" y="339"/>
                    </a:lnTo>
                    <a:lnTo>
                      <a:pt x="5947" y="207"/>
                    </a:lnTo>
                    <a:lnTo>
                      <a:pt x="6738" y="113"/>
                    </a:lnTo>
                    <a:lnTo>
                      <a:pt x="67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p:cNvSpPr/>
              <p:nvPr/>
            </p:nvSpPr>
            <p:spPr>
              <a:xfrm>
                <a:off x="2666204" y="2182723"/>
                <a:ext cx="189868" cy="123801"/>
              </a:xfrm>
              <a:custGeom>
                <a:avLst/>
                <a:gdLst/>
                <a:ahLst/>
                <a:cxnLst/>
                <a:rect l="l" t="t" r="r" b="b"/>
                <a:pathLst>
                  <a:path w="4216" h="2749" extrusionOk="0">
                    <a:moveTo>
                      <a:pt x="19" y="0"/>
                    </a:moveTo>
                    <a:lnTo>
                      <a:pt x="0" y="113"/>
                    </a:lnTo>
                    <a:lnTo>
                      <a:pt x="132" y="170"/>
                    </a:lnTo>
                    <a:lnTo>
                      <a:pt x="489" y="283"/>
                    </a:lnTo>
                    <a:lnTo>
                      <a:pt x="998" y="490"/>
                    </a:lnTo>
                    <a:lnTo>
                      <a:pt x="1299" y="621"/>
                    </a:lnTo>
                    <a:lnTo>
                      <a:pt x="1619" y="772"/>
                    </a:lnTo>
                    <a:lnTo>
                      <a:pt x="1957" y="941"/>
                    </a:lnTo>
                    <a:lnTo>
                      <a:pt x="2296" y="1130"/>
                    </a:lnTo>
                    <a:lnTo>
                      <a:pt x="2635" y="1355"/>
                    </a:lnTo>
                    <a:lnTo>
                      <a:pt x="2974" y="1581"/>
                    </a:lnTo>
                    <a:lnTo>
                      <a:pt x="3294" y="1845"/>
                    </a:lnTo>
                    <a:lnTo>
                      <a:pt x="3595" y="2127"/>
                    </a:lnTo>
                    <a:lnTo>
                      <a:pt x="3877" y="2428"/>
                    </a:lnTo>
                    <a:lnTo>
                      <a:pt x="4122" y="2748"/>
                    </a:lnTo>
                    <a:lnTo>
                      <a:pt x="4216" y="2692"/>
                    </a:lnTo>
                    <a:lnTo>
                      <a:pt x="3971" y="2353"/>
                    </a:lnTo>
                    <a:lnTo>
                      <a:pt x="3689" y="2052"/>
                    </a:lnTo>
                    <a:lnTo>
                      <a:pt x="3388" y="1769"/>
                    </a:lnTo>
                    <a:lnTo>
                      <a:pt x="3049" y="1506"/>
                    </a:lnTo>
                    <a:lnTo>
                      <a:pt x="2710" y="1261"/>
                    </a:lnTo>
                    <a:lnTo>
                      <a:pt x="2371" y="1035"/>
                    </a:lnTo>
                    <a:lnTo>
                      <a:pt x="2014" y="847"/>
                    </a:lnTo>
                    <a:lnTo>
                      <a:pt x="1675" y="659"/>
                    </a:lnTo>
                    <a:lnTo>
                      <a:pt x="1355" y="509"/>
                    </a:lnTo>
                    <a:lnTo>
                      <a:pt x="1054" y="377"/>
                    </a:lnTo>
                    <a:lnTo>
                      <a:pt x="527" y="170"/>
                    </a:lnTo>
                    <a:lnTo>
                      <a:pt x="170" y="57"/>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p:cNvSpPr/>
              <p:nvPr/>
            </p:nvSpPr>
            <p:spPr>
              <a:xfrm>
                <a:off x="2856880" y="2354754"/>
                <a:ext cx="54267" cy="393291"/>
              </a:xfrm>
              <a:custGeom>
                <a:avLst/>
                <a:gdLst/>
                <a:ahLst/>
                <a:cxnLst/>
                <a:rect l="l" t="t" r="r" b="b"/>
                <a:pathLst>
                  <a:path w="1205" h="8733" extrusionOk="0">
                    <a:moveTo>
                      <a:pt x="1092" y="1"/>
                    </a:moveTo>
                    <a:lnTo>
                      <a:pt x="772" y="2729"/>
                    </a:lnTo>
                    <a:lnTo>
                      <a:pt x="452" y="5496"/>
                    </a:lnTo>
                    <a:lnTo>
                      <a:pt x="170" y="7660"/>
                    </a:lnTo>
                    <a:lnTo>
                      <a:pt x="76" y="8337"/>
                    </a:lnTo>
                    <a:lnTo>
                      <a:pt x="38" y="8544"/>
                    </a:lnTo>
                    <a:lnTo>
                      <a:pt x="0" y="8639"/>
                    </a:lnTo>
                    <a:lnTo>
                      <a:pt x="38" y="8657"/>
                    </a:lnTo>
                    <a:lnTo>
                      <a:pt x="57" y="8733"/>
                    </a:lnTo>
                    <a:lnTo>
                      <a:pt x="95" y="8714"/>
                    </a:lnTo>
                    <a:lnTo>
                      <a:pt x="113" y="8639"/>
                    </a:lnTo>
                    <a:lnTo>
                      <a:pt x="170" y="8469"/>
                    </a:lnTo>
                    <a:lnTo>
                      <a:pt x="226" y="8130"/>
                    </a:lnTo>
                    <a:lnTo>
                      <a:pt x="414" y="6832"/>
                    </a:lnTo>
                    <a:lnTo>
                      <a:pt x="716" y="4329"/>
                    </a:lnTo>
                    <a:lnTo>
                      <a:pt x="1054" y="1374"/>
                    </a:lnTo>
                    <a:lnTo>
                      <a:pt x="1205" y="20"/>
                    </a:lnTo>
                    <a:lnTo>
                      <a:pt x="109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p:cNvSpPr/>
              <p:nvPr/>
            </p:nvSpPr>
            <p:spPr>
              <a:xfrm>
                <a:off x="2803469" y="2335254"/>
                <a:ext cx="49223" cy="392480"/>
              </a:xfrm>
              <a:custGeom>
                <a:avLst/>
                <a:gdLst/>
                <a:ahLst/>
                <a:cxnLst/>
                <a:rect l="l" t="t" r="r" b="b"/>
                <a:pathLst>
                  <a:path w="1093" h="8715" extrusionOk="0">
                    <a:moveTo>
                      <a:pt x="979" y="1"/>
                    </a:moveTo>
                    <a:lnTo>
                      <a:pt x="1" y="8714"/>
                    </a:lnTo>
                    <a:lnTo>
                      <a:pt x="133" y="8714"/>
                    </a:lnTo>
                    <a:lnTo>
                      <a:pt x="1092" y="20"/>
                    </a:lnTo>
                    <a:lnTo>
                      <a:pt x="97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p:cNvSpPr/>
              <p:nvPr/>
            </p:nvSpPr>
            <p:spPr>
              <a:xfrm>
                <a:off x="2382261" y="2403932"/>
                <a:ext cx="267013" cy="216168"/>
              </a:xfrm>
              <a:custGeom>
                <a:avLst/>
                <a:gdLst/>
                <a:ahLst/>
                <a:cxnLst/>
                <a:rect l="l" t="t" r="r" b="b"/>
                <a:pathLst>
                  <a:path w="5929" h="4800" extrusionOk="0">
                    <a:moveTo>
                      <a:pt x="4423" y="0"/>
                    </a:moveTo>
                    <a:lnTo>
                      <a:pt x="4085" y="38"/>
                    </a:lnTo>
                    <a:lnTo>
                      <a:pt x="3708" y="94"/>
                    </a:lnTo>
                    <a:lnTo>
                      <a:pt x="3313" y="188"/>
                    </a:lnTo>
                    <a:lnTo>
                      <a:pt x="2880" y="282"/>
                    </a:lnTo>
                    <a:lnTo>
                      <a:pt x="2447" y="414"/>
                    </a:lnTo>
                    <a:lnTo>
                      <a:pt x="2014" y="565"/>
                    </a:lnTo>
                    <a:lnTo>
                      <a:pt x="1600" y="734"/>
                    </a:lnTo>
                    <a:lnTo>
                      <a:pt x="1186" y="941"/>
                    </a:lnTo>
                    <a:lnTo>
                      <a:pt x="810" y="1167"/>
                    </a:lnTo>
                    <a:lnTo>
                      <a:pt x="641" y="1280"/>
                    </a:lnTo>
                    <a:lnTo>
                      <a:pt x="471" y="1412"/>
                    </a:lnTo>
                    <a:lnTo>
                      <a:pt x="321" y="1543"/>
                    </a:lnTo>
                    <a:lnTo>
                      <a:pt x="189" y="1675"/>
                    </a:lnTo>
                    <a:lnTo>
                      <a:pt x="132" y="1750"/>
                    </a:lnTo>
                    <a:lnTo>
                      <a:pt x="114" y="1882"/>
                    </a:lnTo>
                    <a:lnTo>
                      <a:pt x="114" y="2014"/>
                    </a:lnTo>
                    <a:lnTo>
                      <a:pt x="132" y="2164"/>
                    </a:lnTo>
                    <a:lnTo>
                      <a:pt x="151" y="2409"/>
                    </a:lnTo>
                    <a:lnTo>
                      <a:pt x="189" y="2522"/>
                    </a:lnTo>
                    <a:lnTo>
                      <a:pt x="114" y="2616"/>
                    </a:lnTo>
                    <a:lnTo>
                      <a:pt x="76" y="2710"/>
                    </a:lnTo>
                    <a:lnTo>
                      <a:pt x="38" y="2823"/>
                    </a:lnTo>
                    <a:lnTo>
                      <a:pt x="20" y="2917"/>
                    </a:lnTo>
                    <a:lnTo>
                      <a:pt x="1" y="3143"/>
                    </a:lnTo>
                    <a:lnTo>
                      <a:pt x="1" y="3369"/>
                    </a:lnTo>
                    <a:lnTo>
                      <a:pt x="57" y="3613"/>
                    </a:lnTo>
                    <a:lnTo>
                      <a:pt x="132" y="3839"/>
                    </a:lnTo>
                    <a:lnTo>
                      <a:pt x="245" y="4046"/>
                    </a:lnTo>
                    <a:lnTo>
                      <a:pt x="358" y="4253"/>
                    </a:lnTo>
                    <a:lnTo>
                      <a:pt x="509" y="4423"/>
                    </a:lnTo>
                    <a:lnTo>
                      <a:pt x="659" y="4573"/>
                    </a:lnTo>
                    <a:lnTo>
                      <a:pt x="829" y="4686"/>
                    </a:lnTo>
                    <a:lnTo>
                      <a:pt x="998" y="4761"/>
                    </a:lnTo>
                    <a:lnTo>
                      <a:pt x="1092" y="4799"/>
                    </a:lnTo>
                    <a:lnTo>
                      <a:pt x="1280" y="4799"/>
                    </a:lnTo>
                    <a:lnTo>
                      <a:pt x="1356" y="4780"/>
                    </a:lnTo>
                    <a:lnTo>
                      <a:pt x="1450" y="4761"/>
                    </a:lnTo>
                    <a:lnTo>
                      <a:pt x="1544" y="4705"/>
                    </a:lnTo>
                    <a:lnTo>
                      <a:pt x="1619" y="4648"/>
                    </a:lnTo>
                    <a:lnTo>
                      <a:pt x="1713" y="4573"/>
                    </a:lnTo>
                    <a:lnTo>
                      <a:pt x="1920" y="4385"/>
                    </a:lnTo>
                    <a:lnTo>
                      <a:pt x="2146" y="4216"/>
                    </a:lnTo>
                    <a:lnTo>
                      <a:pt x="2410" y="4084"/>
                    </a:lnTo>
                    <a:lnTo>
                      <a:pt x="2692" y="3952"/>
                    </a:lnTo>
                    <a:lnTo>
                      <a:pt x="2974" y="3820"/>
                    </a:lnTo>
                    <a:lnTo>
                      <a:pt x="3275" y="3726"/>
                    </a:lnTo>
                    <a:lnTo>
                      <a:pt x="3896" y="3538"/>
                    </a:lnTo>
                    <a:lnTo>
                      <a:pt x="4461" y="3369"/>
                    </a:lnTo>
                    <a:lnTo>
                      <a:pt x="4931" y="3218"/>
                    </a:lnTo>
                    <a:lnTo>
                      <a:pt x="5138" y="3143"/>
                    </a:lnTo>
                    <a:lnTo>
                      <a:pt x="5289" y="3068"/>
                    </a:lnTo>
                    <a:lnTo>
                      <a:pt x="5402" y="2974"/>
                    </a:lnTo>
                    <a:lnTo>
                      <a:pt x="5439" y="2936"/>
                    </a:lnTo>
                    <a:lnTo>
                      <a:pt x="5458" y="2879"/>
                    </a:lnTo>
                    <a:lnTo>
                      <a:pt x="5477" y="2804"/>
                    </a:lnTo>
                    <a:lnTo>
                      <a:pt x="5458" y="2748"/>
                    </a:lnTo>
                    <a:lnTo>
                      <a:pt x="5402" y="2691"/>
                    </a:lnTo>
                    <a:lnTo>
                      <a:pt x="5327" y="2672"/>
                    </a:lnTo>
                    <a:lnTo>
                      <a:pt x="5214" y="2654"/>
                    </a:lnTo>
                    <a:lnTo>
                      <a:pt x="5101" y="2654"/>
                    </a:lnTo>
                    <a:lnTo>
                      <a:pt x="4818" y="2672"/>
                    </a:lnTo>
                    <a:lnTo>
                      <a:pt x="4536" y="2710"/>
                    </a:lnTo>
                    <a:lnTo>
                      <a:pt x="4292" y="2767"/>
                    </a:lnTo>
                    <a:lnTo>
                      <a:pt x="4028" y="2842"/>
                    </a:lnTo>
                    <a:lnTo>
                      <a:pt x="4310" y="2748"/>
                    </a:lnTo>
                    <a:lnTo>
                      <a:pt x="4894" y="2503"/>
                    </a:lnTo>
                    <a:lnTo>
                      <a:pt x="5214" y="2371"/>
                    </a:lnTo>
                    <a:lnTo>
                      <a:pt x="5496" y="2240"/>
                    </a:lnTo>
                    <a:lnTo>
                      <a:pt x="5684" y="2127"/>
                    </a:lnTo>
                    <a:lnTo>
                      <a:pt x="5759" y="2070"/>
                    </a:lnTo>
                    <a:lnTo>
                      <a:pt x="5778" y="2033"/>
                    </a:lnTo>
                    <a:lnTo>
                      <a:pt x="5759" y="1995"/>
                    </a:lnTo>
                    <a:lnTo>
                      <a:pt x="5703" y="1957"/>
                    </a:lnTo>
                    <a:lnTo>
                      <a:pt x="5628" y="1939"/>
                    </a:lnTo>
                    <a:lnTo>
                      <a:pt x="5515" y="1920"/>
                    </a:lnTo>
                    <a:lnTo>
                      <a:pt x="4931" y="1920"/>
                    </a:lnTo>
                    <a:lnTo>
                      <a:pt x="4348" y="1957"/>
                    </a:lnTo>
                    <a:lnTo>
                      <a:pt x="4085" y="1976"/>
                    </a:lnTo>
                    <a:lnTo>
                      <a:pt x="4706" y="1788"/>
                    </a:lnTo>
                    <a:lnTo>
                      <a:pt x="5797" y="1430"/>
                    </a:lnTo>
                    <a:lnTo>
                      <a:pt x="5872" y="1393"/>
                    </a:lnTo>
                    <a:lnTo>
                      <a:pt x="5929" y="1355"/>
                    </a:lnTo>
                    <a:lnTo>
                      <a:pt x="5929" y="1318"/>
                    </a:lnTo>
                    <a:lnTo>
                      <a:pt x="5910" y="1261"/>
                    </a:lnTo>
                    <a:lnTo>
                      <a:pt x="5835" y="1223"/>
                    </a:lnTo>
                    <a:lnTo>
                      <a:pt x="5741" y="1167"/>
                    </a:lnTo>
                    <a:lnTo>
                      <a:pt x="5609" y="1129"/>
                    </a:lnTo>
                    <a:lnTo>
                      <a:pt x="5458" y="1092"/>
                    </a:lnTo>
                    <a:lnTo>
                      <a:pt x="5101" y="1035"/>
                    </a:lnTo>
                    <a:lnTo>
                      <a:pt x="4649" y="1016"/>
                    </a:lnTo>
                    <a:lnTo>
                      <a:pt x="4404" y="1016"/>
                    </a:lnTo>
                    <a:lnTo>
                      <a:pt x="4160" y="1035"/>
                    </a:lnTo>
                    <a:lnTo>
                      <a:pt x="3896" y="1073"/>
                    </a:lnTo>
                    <a:lnTo>
                      <a:pt x="3633" y="1129"/>
                    </a:lnTo>
                    <a:lnTo>
                      <a:pt x="3614" y="1129"/>
                    </a:lnTo>
                    <a:lnTo>
                      <a:pt x="4047" y="903"/>
                    </a:lnTo>
                    <a:lnTo>
                      <a:pt x="4480" y="678"/>
                    </a:lnTo>
                    <a:lnTo>
                      <a:pt x="4687" y="546"/>
                    </a:lnTo>
                    <a:lnTo>
                      <a:pt x="4856" y="433"/>
                    </a:lnTo>
                    <a:lnTo>
                      <a:pt x="5007" y="301"/>
                    </a:lnTo>
                    <a:lnTo>
                      <a:pt x="5138" y="170"/>
                    </a:lnTo>
                    <a:lnTo>
                      <a:pt x="5157" y="132"/>
                    </a:lnTo>
                    <a:lnTo>
                      <a:pt x="5157" y="94"/>
                    </a:lnTo>
                    <a:lnTo>
                      <a:pt x="5120" y="57"/>
                    </a:lnTo>
                    <a:lnTo>
                      <a:pt x="5082" y="38"/>
                    </a:lnTo>
                    <a:lnTo>
                      <a:pt x="4931"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p:cNvSpPr/>
              <p:nvPr/>
            </p:nvSpPr>
            <p:spPr>
              <a:xfrm>
                <a:off x="2048375" y="1940347"/>
                <a:ext cx="467013" cy="787392"/>
              </a:xfrm>
              <a:custGeom>
                <a:avLst/>
                <a:gdLst/>
                <a:ahLst/>
                <a:cxnLst/>
                <a:rect l="l" t="t" r="r" b="b"/>
                <a:pathLst>
                  <a:path w="10370" h="17484" extrusionOk="0">
                    <a:moveTo>
                      <a:pt x="8280" y="0"/>
                    </a:moveTo>
                    <a:lnTo>
                      <a:pt x="7848" y="508"/>
                    </a:lnTo>
                    <a:lnTo>
                      <a:pt x="7339" y="1111"/>
                    </a:lnTo>
                    <a:lnTo>
                      <a:pt x="6700" y="1901"/>
                    </a:lnTo>
                    <a:lnTo>
                      <a:pt x="5966" y="2861"/>
                    </a:lnTo>
                    <a:lnTo>
                      <a:pt x="5138" y="3952"/>
                    </a:lnTo>
                    <a:lnTo>
                      <a:pt x="4291" y="5138"/>
                    </a:lnTo>
                    <a:lnTo>
                      <a:pt x="3858" y="5778"/>
                    </a:lnTo>
                    <a:lnTo>
                      <a:pt x="3425" y="6417"/>
                    </a:lnTo>
                    <a:lnTo>
                      <a:pt x="2992" y="7076"/>
                    </a:lnTo>
                    <a:lnTo>
                      <a:pt x="2578" y="7735"/>
                    </a:lnTo>
                    <a:lnTo>
                      <a:pt x="2183" y="8393"/>
                    </a:lnTo>
                    <a:lnTo>
                      <a:pt x="1807" y="9071"/>
                    </a:lnTo>
                    <a:lnTo>
                      <a:pt x="1468" y="9730"/>
                    </a:lnTo>
                    <a:lnTo>
                      <a:pt x="1129" y="10388"/>
                    </a:lnTo>
                    <a:lnTo>
                      <a:pt x="847" y="11047"/>
                    </a:lnTo>
                    <a:lnTo>
                      <a:pt x="583" y="11687"/>
                    </a:lnTo>
                    <a:lnTo>
                      <a:pt x="376" y="12308"/>
                    </a:lnTo>
                    <a:lnTo>
                      <a:pt x="207" y="12891"/>
                    </a:lnTo>
                    <a:lnTo>
                      <a:pt x="132" y="13192"/>
                    </a:lnTo>
                    <a:lnTo>
                      <a:pt x="75" y="13475"/>
                    </a:lnTo>
                    <a:lnTo>
                      <a:pt x="38" y="13757"/>
                    </a:lnTo>
                    <a:lnTo>
                      <a:pt x="19" y="14020"/>
                    </a:lnTo>
                    <a:lnTo>
                      <a:pt x="0" y="14284"/>
                    </a:lnTo>
                    <a:lnTo>
                      <a:pt x="0" y="14547"/>
                    </a:lnTo>
                    <a:lnTo>
                      <a:pt x="19" y="14792"/>
                    </a:lnTo>
                    <a:lnTo>
                      <a:pt x="56" y="15018"/>
                    </a:lnTo>
                    <a:lnTo>
                      <a:pt x="113" y="15244"/>
                    </a:lnTo>
                    <a:lnTo>
                      <a:pt x="188" y="15469"/>
                    </a:lnTo>
                    <a:lnTo>
                      <a:pt x="263" y="15676"/>
                    </a:lnTo>
                    <a:lnTo>
                      <a:pt x="376" y="15865"/>
                    </a:lnTo>
                    <a:lnTo>
                      <a:pt x="489" y="16053"/>
                    </a:lnTo>
                    <a:lnTo>
                      <a:pt x="602" y="16222"/>
                    </a:lnTo>
                    <a:lnTo>
                      <a:pt x="734" y="16373"/>
                    </a:lnTo>
                    <a:lnTo>
                      <a:pt x="885" y="16523"/>
                    </a:lnTo>
                    <a:lnTo>
                      <a:pt x="1016" y="16655"/>
                    </a:lnTo>
                    <a:lnTo>
                      <a:pt x="1167" y="16787"/>
                    </a:lnTo>
                    <a:lnTo>
                      <a:pt x="1336" y="16900"/>
                    </a:lnTo>
                    <a:lnTo>
                      <a:pt x="1487" y="16994"/>
                    </a:lnTo>
                    <a:lnTo>
                      <a:pt x="1656" y="17088"/>
                    </a:lnTo>
                    <a:lnTo>
                      <a:pt x="1825" y="17163"/>
                    </a:lnTo>
                    <a:lnTo>
                      <a:pt x="2183" y="17295"/>
                    </a:lnTo>
                    <a:lnTo>
                      <a:pt x="2559" y="17389"/>
                    </a:lnTo>
                    <a:lnTo>
                      <a:pt x="2955" y="17464"/>
                    </a:lnTo>
                    <a:lnTo>
                      <a:pt x="3350" y="17483"/>
                    </a:lnTo>
                    <a:lnTo>
                      <a:pt x="3764" y="17483"/>
                    </a:lnTo>
                    <a:lnTo>
                      <a:pt x="4178" y="17464"/>
                    </a:lnTo>
                    <a:lnTo>
                      <a:pt x="4592" y="17408"/>
                    </a:lnTo>
                    <a:lnTo>
                      <a:pt x="5025" y="17332"/>
                    </a:lnTo>
                    <a:lnTo>
                      <a:pt x="5439" y="17238"/>
                    </a:lnTo>
                    <a:lnTo>
                      <a:pt x="5853" y="17125"/>
                    </a:lnTo>
                    <a:lnTo>
                      <a:pt x="6267" y="16994"/>
                    </a:lnTo>
                    <a:lnTo>
                      <a:pt x="6681" y="16862"/>
                    </a:lnTo>
                    <a:lnTo>
                      <a:pt x="7076" y="16711"/>
                    </a:lnTo>
                    <a:lnTo>
                      <a:pt x="7848" y="16410"/>
                    </a:lnTo>
                    <a:lnTo>
                      <a:pt x="8544" y="16090"/>
                    </a:lnTo>
                    <a:lnTo>
                      <a:pt x="9146" y="15789"/>
                    </a:lnTo>
                    <a:lnTo>
                      <a:pt x="9654" y="15507"/>
                    </a:lnTo>
                    <a:lnTo>
                      <a:pt x="10049" y="15300"/>
                    </a:lnTo>
                    <a:lnTo>
                      <a:pt x="10369" y="15093"/>
                    </a:lnTo>
                    <a:lnTo>
                      <a:pt x="10369" y="10313"/>
                    </a:lnTo>
                    <a:lnTo>
                      <a:pt x="10351" y="10294"/>
                    </a:lnTo>
                    <a:lnTo>
                      <a:pt x="10294" y="10200"/>
                    </a:lnTo>
                    <a:lnTo>
                      <a:pt x="10162" y="10087"/>
                    </a:lnTo>
                    <a:lnTo>
                      <a:pt x="9974" y="9937"/>
                    </a:lnTo>
                    <a:lnTo>
                      <a:pt x="9861" y="9880"/>
                    </a:lnTo>
                    <a:lnTo>
                      <a:pt x="9730" y="9805"/>
                    </a:lnTo>
                    <a:lnTo>
                      <a:pt x="9560" y="9748"/>
                    </a:lnTo>
                    <a:lnTo>
                      <a:pt x="9372" y="9692"/>
                    </a:lnTo>
                    <a:lnTo>
                      <a:pt x="9165" y="9636"/>
                    </a:lnTo>
                    <a:lnTo>
                      <a:pt x="8939" y="9617"/>
                    </a:lnTo>
                    <a:lnTo>
                      <a:pt x="8694" y="9598"/>
                    </a:lnTo>
                    <a:lnTo>
                      <a:pt x="8412" y="9598"/>
                    </a:lnTo>
                    <a:lnTo>
                      <a:pt x="8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p:cNvSpPr/>
              <p:nvPr/>
            </p:nvSpPr>
            <p:spPr>
              <a:xfrm>
                <a:off x="3061112" y="2486120"/>
                <a:ext cx="267868" cy="216168"/>
              </a:xfrm>
              <a:custGeom>
                <a:avLst/>
                <a:gdLst/>
                <a:ahLst/>
                <a:cxnLst/>
                <a:rect l="l" t="t" r="r" b="b"/>
                <a:pathLst>
                  <a:path w="5948" h="4800" extrusionOk="0">
                    <a:moveTo>
                      <a:pt x="1224" y="1"/>
                    </a:moveTo>
                    <a:lnTo>
                      <a:pt x="998" y="19"/>
                    </a:lnTo>
                    <a:lnTo>
                      <a:pt x="848" y="38"/>
                    </a:lnTo>
                    <a:lnTo>
                      <a:pt x="810" y="76"/>
                    </a:lnTo>
                    <a:lnTo>
                      <a:pt x="791" y="95"/>
                    </a:lnTo>
                    <a:lnTo>
                      <a:pt x="772" y="132"/>
                    </a:lnTo>
                    <a:lnTo>
                      <a:pt x="810" y="189"/>
                    </a:lnTo>
                    <a:lnTo>
                      <a:pt x="923" y="302"/>
                    </a:lnTo>
                    <a:lnTo>
                      <a:pt x="1074" y="433"/>
                    </a:lnTo>
                    <a:lnTo>
                      <a:pt x="1243" y="565"/>
                    </a:lnTo>
                    <a:lnTo>
                      <a:pt x="1450" y="678"/>
                    </a:lnTo>
                    <a:lnTo>
                      <a:pt x="1883" y="904"/>
                    </a:lnTo>
                    <a:lnTo>
                      <a:pt x="2316" y="1130"/>
                    </a:lnTo>
                    <a:lnTo>
                      <a:pt x="2297" y="1130"/>
                    </a:lnTo>
                    <a:lnTo>
                      <a:pt x="2033" y="1073"/>
                    </a:lnTo>
                    <a:lnTo>
                      <a:pt x="1789" y="1054"/>
                    </a:lnTo>
                    <a:lnTo>
                      <a:pt x="1525" y="1036"/>
                    </a:lnTo>
                    <a:lnTo>
                      <a:pt x="1281" y="1017"/>
                    </a:lnTo>
                    <a:lnTo>
                      <a:pt x="848" y="1036"/>
                    </a:lnTo>
                    <a:lnTo>
                      <a:pt x="471" y="1092"/>
                    </a:lnTo>
                    <a:lnTo>
                      <a:pt x="321" y="1130"/>
                    </a:lnTo>
                    <a:lnTo>
                      <a:pt x="189" y="1186"/>
                    </a:lnTo>
                    <a:lnTo>
                      <a:pt x="95" y="1224"/>
                    </a:lnTo>
                    <a:lnTo>
                      <a:pt x="39" y="1261"/>
                    </a:lnTo>
                    <a:lnTo>
                      <a:pt x="1" y="1318"/>
                    </a:lnTo>
                    <a:lnTo>
                      <a:pt x="1" y="1356"/>
                    </a:lnTo>
                    <a:lnTo>
                      <a:pt x="57" y="1412"/>
                    </a:lnTo>
                    <a:lnTo>
                      <a:pt x="151" y="1450"/>
                    </a:lnTo>
                    <a:lnTo>
                      <a:pt x="1224" y="1788"/>
                    </a:lnTo>
                    <a:lnTo>
                      <a:pt x="1864" y="1977"/>
                    </a:lnTo>
                    <a:lnTo>
                      <a:pt x="1582" y="1958"/>
                    </a:lnTo>
                    <a:lnTo>
                      <a:pt x="998" y="1920"/>
                    </a:lnTo>
                    <a:lnTo>
                      <a:pt x="678" y="1920"/>
                    </a:lnTo>
                    <a:lnTo>
                      <a:pt x="415" y="1939"/>
                    </a:lnTo>
                    <a:lnTo>
                      <a:pt x="302" y="1958"/>
                    </a:lnTo>
                    <a:lnTo>
                      <a:pt x="227" y="1977"/>
                    </a:lnTo>
                    <a:lnTo>
                      <a:pt x="170" y="1995"/>
                    </a:lnTo>
                    <a:lnTo>
                      <a:pt x="151" y="2033"/>
                    </a:lnTo>
                    <a:lnTo>
                      <a:pt x="189" y="2071"/>
                    </a:lnTo>
                    <a:lnTo>
                      <a:pt x="246" y="2127"/>
                    </a:lnTo>
                    <a:lnTo>
                      <a:pt x="434" y="2240"/>
                    </a:lnTo>
                    <a:lnTo>
                      <a:pt x="716" y="2372"/>
                    </a:lnTo>
                    <a:lnTo>
                      <a:pt x="1036" y="2522"/>
                    </a:lnTo>
                    <a:lnTo>
                      <a:pt x="1638" y="2748"/>
                    </a:lnTo>
                    <a:lnTo>
                      <a:pt x="1902" y="2842"/>
                    </a:lnTo>
                    <a:lnTo>
                      <a:pt x="1657" y="2786"/>
                    </a:lnTo>
                    <a:lnTo>
                      <a:pt x="1394" y="2729"/>
                    </a:lnTo>
                    <a:lnTo>
                      <a:pt x="1111" y="2673"/>
                    </a:lnTo>
                    <a:lnTo>
                      <a:pt x="829" y="2654"/>
                    </a:lnTo>
                    <a:lnTo>
                      <a:pt x="716" y="2654"/>
                    </a:lnTo>
                    <a:lnTo>
                      <a:pt x="603" y="2673"/>
                    </a:lnTo>
                    <a:lnTo>
                      <a:pt x="528" y="2692"/>
                    </a:lnTo>
                    <a:lnTo>
                      <a:pt x="471" y="2748"/>
                    </a:lnTo>
                    <a:lnTo>
                      <a:pt x="453" y="2805"/>
                    </a:lnTo>
                    <a:lnTo>
                      <a:pt x="471" y="2899"/>
                    </a:lnTo>
                    <a:lnTo>
                      <a:pt x="490" y="2936"/>
                    </a:lnTo>
                    <a:lnTo>
                      <a:pt x="528" y="2993"/>
                    </a:lnTo>
                    <a:lnTo>
                      <a:pt x="641" y="3068"/>
                    </a:lnTo>
                    <a:lnTo>
                      <a:pt x="791" y="3143"/>
                    </a:lnTo>
                    <a:lnTo>
                      <a:pt x="998" y="3237"/>
                    </a:lnTo>
                    <a:lnTo>
                      <a:pt x="1488" y="3388"/>
                    </a:lnTo>
                    <a:lnTo>
                      <a:pt x="2052" y="3539"/>
                    </a:lnTo>
                    <a:lnTo>
                      <a:pt x="2654" y="3727"/>
                    </a:lnTo>
                    <a:lnTo>
                      <a:pt x="2955" y="3840"/>
                    </a:lnTo>
                    <a:lnTo>
                      <a:pt x="3238" y="3953"/>
                    </a:lnTo>
                    <a:lnTo>
                      <a:pt x="3520" y="4084"/>
                    </a:lnTo>
                    <a:lnTo>
                      <a:pt x="3784" y="4235"/>
                    </a:lnTo>
                    <a:lnTo>
                      <a:pt x="4028" y="4385"/>
                    </a:lnTo>
                    <a:lnTo>
                      <a:pt x="4216" y="4574"/>
                    </a:lnTo>
                    <a:lnTo>
                      <a:pt x="4310" y="4649"/>
                    </a:lnTo>
                    <a:lnTo>
                      <a:pt x="4386" y="4705"/>
                    </a:lnTo>
                    <a:lnTo>
                      <a:pt x="4480" y="4762"/>
                    </a:lnTo>
                    <a:lnTo>
                      <a:pt x="4574" y="4781"/>
                    </a:lnTo>
                    <a:lnTo>
                      <a:pt x="4649" y="4799"/>
                    </a:lnTo>
                    <a:lnTo>
                      <a:pt x="4837" y="4799"/>
                    </a:lnTo>
                    <a:lnTo>
                      <a:pt x="4932" y="4781"/>
                    </a:lnTo>
                    <a:lnTo>
                      <a:pt x="5101" y="4705"/>
                    </a:lnTo>
                    <a:lnTo>
                      <a:pt x="5270" y="4574"/>
                    </a:lnTo>
                    <a:lnTo>
                      <a:pt x="5421" y="4423"/>
                    </a:lnTo>
                    <a:lnTo>
                      <a:pt x="5571" y="4254"/>
                    </a:lnTo>
                    <a:lnTo>
                      <a:pt x="5703" y="4047"/>
                    </a:lnTo>
                    <a:lnTo>
                      <a:pt x="5797" y="3840"/>
                    </a:lnTo>
                    <a:lnTo>
                      <a:pt x="5872" y="3614"/>
                    </a:lnTo>
                    <a:lnTo>
                      <a:pt x="5929" y="3388"/>
                    </a:lnTo>
                    <a:lnTo>
                      <a:pt x="5948" y="3162"/>
                    </a:lnTo>
                    <a:lnTo>
                      <a:pt x="5910" y="2936"/>
                    </a:lnTo>
                    <a:lnTo>
                      <a:pt x="5891" y="2823"/>
                    </a:lnTo>
                    <a:lnTo>
                      <a:pt x="5854" y="2729"/>
                    </a:lnTo>
                    <a:lnTo>
                      <a:pt x="5816" y="2616"/>
                    </a:lnTo>
                    <a:lnTo>
                      <a:pt x="5760" y="2522"/>
                    </a:lnTo>
                    <a:lnTo>
                      <a:pt x="5778" y="2428"/>
                    </a:lnTo>
                    <a:lnTo>
                      <a:pt x="5797" y="2165"/>
                    </a:lnTo>
                    <a:lnTo>
                      <a:pt x="5816" y="2014"/>
                    </a:lnTo>
                    <a:lnTo>
                      <a:pt x="5816" y="1883"/>
                    </a:lnTo>
                    <a:lnTo>
                      <a:pt x="5797" y="1770"/>
                    </a:lnTo>
                    <a:lnTo>
                      <a:pt x="5760" y="1676"/>
                    </a:lnTo>
                    <a:lnTo>
                      <a:pt x="5609" y="1544"/>
                    </a:lnTo>
                    <a:lnTo>
                      <a:pt x="5458" y="1412"/>
                    </a:lnTo>
                    <a:lnTo>
                      <a:pt x="5308" y="1280"/>
                    </a:lnTo>
                    <a:lnTo>
                      <a:pt x="5120" y="1167"/>
                    </a:lnTo>
                    <a:lnTo>
                      <a:pt x="4743" y="942"/>
                    </a:lnTo>
                    <a:lnTo>
                      <a:pt x="4348" y="753"/>
                    </a:lnTo>
                    <a:lnTo>
                      <a:pt x="3915" y="565"/>
                    </a:lnTo>
                    <a:lnTo>
                      <a:pt x="3482" y="415"/>
                    </a:lnTo>
                    <a:lnTo>
                      <a:pt x="3050" y="302"/>
                    </a:lnTo>
                    <a:lnTo>
                      <a:pt x="2617" y="189"/>
                    </a:lnTo>
                    <a:lnTo>
                      <a:pt x="2222" y="114"/>
                    </a:lnTo>
                    <a:lnTo>
                      <a:pt x="1845" y="57"/>
                    </a:lnTo>
                    <a:lnTo>
                      <a:pt x="1506" y="19"/>
                    </a:lnTo>
                    <a:lnTo>
                      <a:pt x="1224"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p:cNvSpPr/>
              <p:nvPr/>
            </p:nvSpPr>
            <p:spPr>
              <a:xfrm>
                <a:off x="3195044" y="1892881"/>
                <a:ext cx="383968" cy="872148"/>
              </a:xfrm>
              <a:custGeom>
                <a:avLst/>
                <a:gdLst/>
                <a:ahLst/>
                <a:cxnLst/>
                <a:rect l="l" t="t" r="r" b="b"/>
                <a:pathLst>
                  <a:path w="8526" h="19366" extrusionOk="0">
                    <a:moveTo>
                      <a:pt x="0" y="0"/>
                    </a:moveTo>
                    <a:lnTo>
                      <a:pt x="2202" y="13362"/>
                    </a:lnTo>
                    <a:lnTo>
                      <a:pt x="922" y="13211"/>
                    </a:lnTo>
                    <a:lnTo>
                      <a:pt x="508" y="18386"/>
                    </a:lnTo>
                    <a:lnTo>
                      <a:pt x="715" y="18481"/>
                    </a:lnTo>
                    <a:lnTo>
                      <a:pt x="941" y="18593"/>
                    </a:lnTo>
                    <a:lnTo>
                      <a:pt x="1261" y="18725"/>
                    </a:lnTo>
                    <a:lnTo>
                      <a:pt x="1638" y="18876"/>
                    </a:lnTo>
                    <a:lnTo>
                      <a:pt x="2070" y="19026"/>
                    </a:lnTo>
                    <a:lnTo>
                      <a:pt x="2560" y="19158"/>
                    </a:lnTo>
                    <a:lnTo>
                      <a:pt x="3087" y="19252"/>
                    </a:lnTo>
                    <a:lnTo>
                      <a:pt x="3350" y="19309"/>
                    </a:lnTo>
                    <a:lnTo>
                      <a:pt x="3632" y="19327"/>
                    </a:lnTo>
                    <a:lnTo>
                      <a:pt x="3934" y="19365"/>
                    </a:lnTo>
                    <a:lnTo>
                      <a:pt x="4517" y="19365"/>
                    </a:lnTo>
                    <a:lnTo>
                      <a:pt x="4818" y="19327"/>
                    </a:lnTo>
                    <a:lnTo>
                      <a:pt x="5119" y="19290"/>
                    </a:lnTo>
                    <a:lnTo>
                      <a:pt x="5420" y="19233"/>
                    </a:lnTo>
                    <a:lnTo>
                      <a:pt x="5721" y="19158"/>
                    </a:lnTo>
                    <a:lnTo>
                      <a:pt x="6022" y="19045"/>
                    </a:lnTo>
                    <a:lnTo>
                      <a:pt x="6324" y="18913"/>
                    </a:lnTo>
                    <a:lnTo>
                      <a:pt x="6606" y="18763"/>
                    </a:lnTo>
                    <a:lnTo>
                      <a:pt x="6888" y="18593"/>
                    </a:lnTo>
                    <a:lnTo>
                      <a:pt x="7170" y="18386"/>
                    </a:lnTo>
                    <a:lnTo>
                      <a:pt x="7453" y="18161"/>
                    </a:lnTo>
                    <a:lnTo>
                      <a:pt x="7716" y="17897"/>
                    </a:lnTo>
                    <a:lnTo>
                      <a:pt x="7829" y="17747"/>
                    </a:lnTo>
                    <a:lnTo>
                      <a:pt x="7942" y="17577"/>
                    </a:lnTo>
                    <a:lnTo>
                      <a:pt x="8055" y="17408"/>
                    </a:lnTo>
                    <a:lnTo>
                      <a:pt x="8149" y="17220"/>
                    </a:lnTo>
                    <a:lnTo>
                      <a:pt x="8224" y="17032"/>
                    </a:lnTo>
                    <a:lnTo>
                      <a:pt x="8300" y="16806"/>
                    </a:lnTo>
                    <a:lnTo>
                      <a:pt x="8356" y="16599"/>
                    </a:lnTo>
                    <a:lnTo>
                      <a:pt x="8412" y="16354"/>
                    </a:lnTo>
                    <a:lnTo>
                      <a:pt x="8488" y="15865"/>
                    </a:lnTo>
                    <a:lnTo>
                      <a:pt x="8525" y="15338"/>
                    </a:lnTo>
                    <a:lnTo>
                      <a:pt x="8525" y="14773"/>
                    </a:lnTo>
                    <a:lnTo>
                      <a:pt x="8507" y="14171"/>
                    </a:lnTo>
                    <a:lnTo>
                      <a:pt x="8431" y="13550"/>
                    </a:lnTo>
                    <a:lnTo>
                      <a:pt x="8337" y="12891"/>
                    </a:lnTo>
                    <a:lnTo>
                      <a:pt x="8205" y="12233"/>
                    </a:lnTo>
                    <a:lnTo>
                      <a:pt x="8036" y="11555"/>
                    </a:lnTo>
                    <a:lnTo>
                      <a:pt x="7848" y="10859"/>
                    </a:lnTo>
                    <a:lnTo>
                      <a:pt x="7641" y="10144"/>
                    </a:lnTo>
                    <a:lnTo>
                      <a:pt x="7377" y="9429"/>
                    </a:lnTo>
                    <a:lnTo>
                      <a:pt x="7114" y="8714"/>
                    </a:lnTo>
                    <a:lnTo>
                      <a:pt x="6813" y="8017"/>
                    </a:lnTo>
                    <a:lnTo>
                      <a:pt x="6493" y="7302"/>
                    </a:lnTo>
                    <a:lnTo>
                      <a:pt x="6135" y="6606"/>
                    </a:lnTo>
                    <a:lnTo>
                      <a:pt x="5778" y="5928"/>
                    </a:lnTo>
                    <a:lnTo>
                      <a:pt x="5383" y="5270"/>
                    </a:lnTo>
                    <a:lnTo>
                      <a:pt x="4969" y="4611"/>
                    </a:lnTo>
                    <a:lnTo>
                      <a:pt x="4536" y="3990"/>
                    </a:lnTo>
                    <a:lnTo>
                      <a:pt x="4084" y="3388"/>
                    </a:lnTo>
                    <a:lnTo>
                      <a:pt x="3632" y="2823"/>
                    </a:lnTo>
                    <a:lnTo>
                      <a:pt x="3143" y="2296"/>
                    </a:lnTo>
                    <a:lnTo>
                      <a:pt x="2654" y="1788"/>
                    </a:lnTo>
                    <a:lnTo>
                      <a:pt x="2146" y="1337"/>
                    </a:lnTo>
                    <a:lnTo>
                      <a:pt x="1619" y="941"/>
                    </a:lnTo>
                    <a:lnTo>
                      <a:pt x="1355" y="753"/>
                    </a:lnTo>
                    <a:lnTo>
                      <a:pt x="1092" y="565"/>
                    </a:lnTo>
                    <a:lnTo>
                      <a:pt x="828" y="414"/>
                    </a:lnTo>
                    <a:lnTo>
                      <a:pt x="546" y="264"/>
                    </a:lnTo>
                    <a:lnTo>
                      <a:pt x="264" y="13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p:cNvSpPr/>
              <p:nvPr/>
            </p:nvSpPr>
            <p:spPr>
              <a:xfrm>
                <a:off x="2801803" y="1346252"/>
                <a:ext cx="312768" cy="394957"/>
              </a:xfrm>
              <a:custGeom>
                <a:avLst/>
                <a:gdLst/>
                <a:ahLst/>
                <a:cxnLst/>
                <a:rect l="l" t="t" r="r" b="b"/>
                <a:pathLst>
                  <a:path w="6945" h="8770" extrusionOk="0">
                    <a:moveTo>
                      <a:pt x="3369" y="0"/>
                    </a:moveTo>
                    <a:lnTo>
                      <a:pt x="3124" y="19"/>
                    </a:lnTo>
                    <a:lnTo>
                      <a:pt x="2880" y="38"/>
                    </a:lnTo>
                    <a:lnTo>
                      <a:pt x="2635" y="94"/>
                    </a:lnTo>
                    <a:lnTo>
                      <a:pt x="2409" y="151"/>
                    </a:lnTo>
                    <a:lnTo>
                      <a:pt x="2183" y="207"/>
                    </a:lnTo>
                    <a:lnTo>
                      <a:pt x="1957" y="282"/>
                    </a:lnTo>
                    <a:lnTo>
                      <a:pt x="1750" y="377"/>
                    </a:lnTo>
                    <a:lnTo>
                      <a:pt x="1543" y="471"/>
                    </a:lnTo>
                    <a:lnTo>
                      <a:pt x="1355" y="584"/>
                    </a:lnTo>
                    <a:lnTo>
                      <a:pt x="1186" y="715"/>
                    </a:lnTo>
                    <a:lnTo>
                      <a:pt x="1016" y="847"/>
                    </a:lnTo>
                    <a:lnTo>
                      <a:pt x="847" y="998"/>
                    </a:lnTo>
                    <a:lnTo>
                      <a:pt x="715" y="1167"/>
                    </a:lnTo>
                    <a:lnTo>
                      <a:pt x="584" y="1336"/>
                    </a:lnTo>
                    <a:lnTo>
                      <a:pt x="490" y="1525"/>
                    </a:lnTo>
                    <a:lnTo>
                      <a:pt x="395" y="1713"/>
                    </a:lnTo>
                    <a:lnTo>
                      <a:pt x="301" y="1939"/>
                    </a:lnTo>
                    <a:lnTo>
                      <a:pt x="226" y="2164"/>
                    </a:lnTo>
                    <a:lnTo>
                      <a:pt x="170" y="2409"/>
                    </a:lnTo>
                    <a:lnTo>
                      <a:pt x="113" y="2654"/>
                    </a:lnTo>
                    <a:lnTo>
                      <a:pt x="76" y="2917"/>
                    </a:lnTo>
                    <a:lnTo>
                      <a:pt x="19" y="3463"/>
                    </a:lnTo>
                    <a:lnTo>
                      <a:pt x="0" y="4027"/>
                    </a:lnTo>
                    <a:lnTo>
                      <a:pt x="38" y="4611"/>
                    </a:lnTo>
                    <a:lnTo>
                      <a:pt x="113" y="5194"/>
                    </a:lnTo>
                    <a:lnTo>
                      <a:pt x="151" y="5495"/>
                    </a:lnTo>
                    <a:lnTo>
                      <a:pt x="226" y="5778"/>
                    </a:lnTo>
                    <a:lnTo>
                      <a:pt x="301" y="6060"/>
                    </a:lnTo>
                    <a:lnTo>
                      <a:pt x="377" y="6323"/>
                    </a:lnTo>
                    <a:lnTo>
                      <a:pt x="490" y="6587"/>
                    </a:lnTo>
                    <a:lnTo>
                      <a:pt x="584" y="6850"/>
                    </a:lnTo>
                    <a:lnTo>
                      <a:pt x="715" y="7095"/>
                    </a:lnTo>
                    <a:lnTo>
                      <a:pt x="847" y="7340"/>
                    </a:lnTo>
                    <a:lnTo>
                      <a:pt x="979" y="7547"/>
                    </a:lnTo>
                    <a:lnTo>
                      <a:pt x="1129" y="7754"/>
                    </a:lnTo>
                    <a:lnTo>
                      <a:pt x="1299" y="7961"/>
                    </a:lnTo>
                    <a:lnTo>
                      <a:pt x="1487" y="8130"/>
                    </a:lnTo>
                    <a:lnTo>
                      <a:pt x="1675" y="8281"/>
                    </a:lnTo>
                    <a:lnTo>
                      <a:pt x="1863" y="8431"/>
                    </a:lnTo>
                    <a:lnTo>
                      <a:pt x="2089" y="8544"/>
                    </a:lnTo>
                    <a:lnTo>
                      <a:pt x="2296" y="8638"/>
                    </a:lnTo>
                    <a:lnTo>
                      <a:pt x="2541" y="8695"/>
                    </a:lnTo>
                    <a:lnTo>
                      <a:pt x="2785" y="8751"/>
                    </a:lnTo>
                    <a:lnTo>
                      <a:pt x="2974" y="8770"/>
                    </a:lnTo>
                    <a:lnTo>
                      <a:pt x="3312" y="8770"/>
                    </a:lnTo>
                    <a:lnTo>
                      <a:pt x="3482" y="8751"/>
                    </a:lnTo>
                    <a:lnTo>
                      <a:pt x="3802" y="8676"/>
                    </a:lnTo>
                    <a:lnTo>
                      <a:pt x="4103" y="8582"/>
                    </a:lnTo>
                    <a:lnTo>
                      <a:pt x="4385" y="8431"/>
                    </a:lnTo>
                    <a:lnTo>
                      <a:pt x="4630" y="8262"/>
                    </a:lnTo>
                    <a:lnTo>
                      <a:pt x="4874" y="8055"/>
                    </a:lnTo>
                    <a:lnTo>
                      <a:pt x="5100" y="7829"/>
                    </a:lnTo>
                    <a:lnTo>
                      <a:pt x="5307" y="7565"/>
                    </a:lnTo>
                    <a:lnTo>
                      <a:pt x="5495" y="7283"/>
                    </a:lnTo>
                    <a:lnTo>
                      <a:pt x="5684" y="6982"/>
                    </a:lnTo>
                    <a:lnTo>
                      <a:pt x="5834" y="6662"/>
                    </a:lnTo>
                    <a:lnTo>
                      <a:pt x="5985" y="6323"/>
                    </a:lnTo>
                    <a:lnTo>
                      <a:pt x="6116" y="5985"/>
                    </a:lnTo>
                    <a:lnTo>
                      <a:pt x="6248" y="5646"/>
                    </a:lnTo>
                    <a:lnTo>
                      <a:pt x="6342" y="5288"/>
                    </a:lnTo>
                    <a:lnTo>
                      <a:pt x="6530" y="4592"/>
                    </a:lnTo>
                    <a:lnTo>
                      <a:pt x="6662" y="3896"/>
                    </a:lnTo>
                    <a:lnTo>
                      <a:pt x="6775" y="3256"/>
                    </a:lnTo>
                    <a:lnTo>
                      <a:pt x="6850" y="2672"/>
                    </a:lnTo>
                    <a:lnTo>
                      <a:pt x="6907" y="2164"/>
                    </a:lnTo>
                    <a:lnTo>
                      <a:pt x="6926" y="1788"/>
                    </a:lnTo>
                    <a:lnTo>
                      <a:pt x="6944" y="1449"/>
                    </a:lnTo>
                    <a:lnTo>
                      <a:pt x="6813" y="1280"/>
                    </a:lnTo>
                    <a:lnTo>
                      <a:pt x="6662" y="1111"/>
                    </a:lnTo>
                    <a:lnTo>
                      <a:pt x="6493" y="960"/>
                    </a:lnTo>
                    <a:lnTo>
                      <a:pt x="6323" y="809"/>
                    </a:lnTo>
                    <a:lnTo>
                      <a:pt x="6135" y="678"/>
                    </a:lnTo>
                    <a:lnTo>
                      <a:pt x="5947" y="565"/>
                    </a:lnTo>
                    <a:lnTo>
                      <a:pt x="5740" y="452"/>
                    </a:lnTo>
                    <a:lnTo>
                      <a:pt x="5514" y="358"/>
                    </a:lnTo>
                    <a:lnTo>
                      <a:pt x="5288" y="264"/>
                    </a:lnTo>
                    <a:lnTo>
                      <a:pt x="5063" y="188"/>
                    </a:lnTo>
                    <a:lnTo>
                      <a:pt x="4837" y="132"/>
                    </a:lnTo>
                    <a:lnTo>
                      <a:pt x="4592" y="75"/>
                    </a:lnTo>
                    <a:lnTo>
                      <a:pt x="4347" y="38"/>
                    </a:lnTo>
                    <a:lnTo>
                      <a:pt x="4103" y="19"/>
                    </a:lnTo>
                    <a:lnTo>
                      <a:pt x="3858"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p:cNvSpPr/>
              <p:nvPr/>
            </p:nvSpPr>
            <p:spPr>
              <a:xfrm>
                <a:off x="2884846" y="1525894"/>
                <a:ext cx="21211" cy="28012"/>
              </a:xfrm>
              <a:custGeom>
                <a:avLst/>
                <a:gdLst/>
                <a:ahLst/>
                <a:cxnLst/>
                <a:rect l="l" t="t" r="r" b="b"/>
                <a:pathLst>
                  <a:path w="471" h="622" extrusionOk="0">
                    <a:moveTo>
                      <a:pt x="170" y="1"/>
                    </a:moveTo>
                    <a:lnTo>
                      <a:pt x="95" y="57"/>
                    </a:lnTo>
                    <a:lnTo>
                      <a:pt x="38" y="151"/>
                    </a:lnTo>
                    <a:lnTo>
                      <a:pt x="1" y="264"/>
                    </a:lnTo>
                    <a:lnTo>
                      <a:pt x="1" y="396"/>
                    </a:lnTo>
                    <a:lnTo>
                      <a:pt x="38" y="509"/>
                    </a:lnTo>
                    <a:lnTo>
                      <a:pt x="113" y="584"/>
                    </a:lnTo>
                    <a:lnTo>
                      <a:pt x="151" y="603"/>
                    </a:lnTo>
                    <a:lnTo>
                      <a:pt x="189" y="622"/>
                    </a:lnTo>
                    <a:lnTo>
                      <a:pt x="245" y="603"/>
                    </a:lnTo>
                    <a:lnTo>
                      <a:pt x="302" y="603"/>
                    </a:lnTo>
                    <a:lnTo>
                      <a:pt x="377" y="547"/>
                    </a:lnTo>
                    <a:lnTo>
                      <a:pt x="433" y="452"/>
                    </a:lnTo>
                    <a:lnTo>
                      <a:pt x="471" y="340"/>
                    </a:lnTo>
                    <a:lnTo>
                      <a:pt x="471" y="208"/>
                    </a:lnTo>
                    <a:lnTo>
                      <a:pt x="433" y="114"/>
                    </a:lnTo>
                    <a:lnTo>
                      <a:pt x="358" y="20"/>
                    </a:lnTo>
                    <a:lnTo>
                      <a:pt x="3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p:cNvSpPr/>
              <p:nvPr/>
            </p:nvSpPr>
            <p:spPr>
              <a:xfrm>
                <a:off x="2997568" y="1539450"/>
                <a:ext cx="22067" cy="28012"/>
              </a:xfrm>
              <a:custGeom>
                <a:avLst/>
                <a:gdLst/>
                <a:ahLst/>
                <a:cxnLst/>
                <a:rect l="l" t="t" r="r" b="b"/>
                <a:pathLst>
                  <a:path w="490" h="622" extrusionOk="0">
                    <a:moveTo>
                      <a:pt x="226" y="1"/>
                    </a:moveTo>
                    <a:lnTo>
                      <a:pt x="189" y="20"/>
                    </a:lnTo>
                    <a:lnTo>
                      <a:pt x="95" y="76"/>
                    </a:lnTo>
                    <a:lnTo>
                      <a:pt x="38" y="170"/>
                    </a:lnTo>
                    <a:lnTo>
                      <a:pt x="0" y="283"/>
                    </a:lnTo>
                    <a:lnTo>
                      <a:pt x="0" y="415"/>
                    </a:lnTo>
                    <a:lnTo>
                      <a:pt x="38" y="509"/>
                    </a:lnTo>
                    <a:lnTo>
                      <a:pt x="113" y="603"/>
                    </a:lnTo>
                    <a:lnTo>
                      <a:pt x="151" y="622"/>
                    </a:lnTo>
                    <a:lnTo>
                      <a:pt x="302" y="622"/>
                    </a:lnTo>
                    <a:lnTo>
                      <a:pt x="377" y="565"/>
                    </a:lnTo>
                    <a:lnTo>
                      <a:pt x="452" y="471"/>
                    </a:lnTo>
                    <a:lnTo>
                      <a:pt x="490" y="358"/>
                    </a:lnTo>
                    <a:lnTo>
                      <a:pt x="490" y="227"/>
                    </a:lnTo>
                    <a:lnTo>
                      <a:pt x="433" y="114"/>
                    </a:lnTo>
                    <a:lnTo>
                      <a:pt x="377" y="39"/>
                    </a:lnTo>
                    <a:lnTo>
                      <a:pt x="339" y="20"/>
                    </a:lnTo>
                    <a:lnTo>
                      <a:pt x="2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p:cNvSpPr/>
              <p:nvPr/>
            </p:nvSpPr>
            <p:spPr>
              <a:xfrm>
                <a:off x="3067912" y="1541161"/>
                <a:ext cx="67823" cy="100878"/>
              </a:xfrm>
              <a:custGeom>
                <a:avLst/>
                <a:gdLst/>
                <a:ahLst/>
                <a:cxnLst/>
                <a:rect l="l" t="t" r="r" b="b"/>
                <a:pathLst>
                  <a:path w="1506" h="2240" extrusionOk="0">
                    <a:moveTo>
                      <a:pt x="960" y="1"/>
                    </a:moveTo>
                    <a:lnTo>
                      <a:pt x="866" y="38"/>
                    </a:lnTo>
                    <a:lnTo>
                      <a:pt x="772" y="95"/>
                    </a:lnTo>
                    <a:lnTo>
                      <a:pt x="678" y="170"/>
                    </a:lnTo>
                    <a:lnTo>
                      <a:pt x="603" y="245"/>
                    </a:lnTo>
                    <a:lnTo>
                      <a:pt x="452" y="433"/>
                    </a:lnTo>
                    <a:lnTo>
                      <a:pt x="339" y="603"/>
                    </a:lnTo>
                    <a:lnTo>
                      <a:pt x="226" y="791"/>
                    </a:lnTo>
                    <a:lnTo>
                      <a:pt x="113" y="998"/>
                    </a:lnTo>
                    <a:lnTo>
                      <a:pt x="38" y="1224"/>
                    </a:lnTo>
                    <a:lnTo>
                      <a:pt x="0" y="1450"/>
                    </a:lnTo>
                    <a:lnTo>
                      <a:pt x="0" y="1675"/>
                    </a:lnTo>
                    <a:lnTo>
                      <a:pt x="19" y="1788"/>
                    </a:lnTo>
                    <a:lnTo>
                      <a:pt x="57" y="1882"/>
                    </a:lnTo>
                    <a:lnTo>
                      <a:pt x="95" y="1977"/>
                    </a:lnTo>
                    <a:lnTo>
                      <a:pt x="132" y="2052"/>
                    </a:lnTo>
                    <a:lnTo>
                      <a:pt x="207" y="2127"/>
                    </a:lnTo>
                    <a:lnTo>
                      <a:pt x="264" y="2184"/>
                    </a:lnTo>
                    <a:lnTo>
                      <a:pt x="358" y="2221"/>
                    </a:lnTo>
                    <a:lnTo>
                      <a:pt x="452" y="2240"/>
                    </a:lnTo>
                    <a:lnTo>
                      <a:pt x="565" y="2240"/>
                    </a:lnTo>
                    <a:lnTo>
                      <a:pt x="678" y="2202"/>
                    </a:lnTo>
                    <a:lnTo>
                      <a:pt x="791" y="2146"/>
                    </a:lnTo>
                    <a:lnTo>
                      <a:pt x="904" y="2052"/>
                    </a:lnTo>
                    <a:lnTo>
                      <a:pt x="1017" y="1939"/>
                    </a:lnTo>
                    <a:lnTo>
                      <a:pt x="1111" y="1807"/>
                    </a:lnTo>
                    <a:lnTo>
                      <a:pt x="1224" y="1657"/>
                    </a:lnTo>
                    <a:lnTo>
                      <a:pt x="1299" y="1487"/>
                    </a:lnTo>
                    <a:lnTo>
                      <a:pt x="1374" y="1318"/>
                    </a:lnTo>
                    <a:lnTo>
                      <a:pt x="1450" y="1148"/>
                    </a:lnTo>
                    <a:lnTo>
                      <a:pt x="1487" y="960"/>
                    </a:lnTo>
                    <a:lnTo>
                      <a:pt x="1506" y="791"/>
                    </a:lnTo>
                    <a:lnTo>
                      <a:pt x="1506" y="622"/>
                    </a:lnTo>
                    <a:lnTo>
                      <a:pt x="1487" y="452"/>
                    </a:lnTo>
                    <a:lnTo>
                      <a:pt x="1431" y="320"/>
                    </a:lnTo>
                    <a:lnTo>
                      <a:pt x="1355" y="189"/>
                    </a:lnTo>
                    <a:lnTo>
                      <a:pt x="1261" y="76"/>
                    </a:lnTo>
                    <a:lnTo>
                      <a:pt x="1167" y="19"/>
                    </a:lnTo>
                    <a:lnTo>
                      <a:pt x="1054"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p:cNvSpPr/>
              <p:nvPr/>
            </p:nvSpPr>
            <p:spPr>
              <a:xfrm>
                <a:off x="3000945" y="1494550"/>
                <a:ext cx="45801" cy="32245"/>
              </a:xfrm>
              <a:custGeom>
                <a:avLst/>
                <a:gdLst/>
                <a:ahLst/>
                <a:cxnLst/>
                <a:rect l="l" t="t" r="r" b="b"/>
                <a:pathLst>
                  <a:path w="1017" h="716" extrusionOk="0">
                    <a:moveTo>
                      <a:pt x="151" y="0"/>
                    </a:moveTo>
                    <a:lnTo>
                      <a:pt x="57" y="38"/>
                    </a:lnTo>
                    <a:lnTo>
                      <a:pt x="20" y="76"/>
                    </a:lnTo>
                    <a:lnTo>
                      <a:pt x="1" y="132"/>
                    </a:lnTo>
                    <a:lnTo>
                      <a:pt x="38" y="208"/>
                    </a:lnTo>
                    <a:lnTo>
                      <a:pt x="95" y="264"/>
                    </a:lnTo>
                    <a:lnTo>
                      <a:pt x="189" y="339"/>
                    </a:lnTo>
                    <a:lnTo>
                      <a:pt x="396" y="509"/>
                    </a:lnTo>
                    <a:lnTo>
                      <a:pt x="641" y="622"/>
                    </a:lnTo>
                    <a:lnTo>
                      <a:pt x="848" y="697"/>
                    </a:lnTo>
                    <a:lnTo>
                      <a:pt x="923" y="716"/>
                    </a:lnTo>
                    <a:lnTo>
                      <a:pt x="998" y="716"/>
                    </a:lnTo>
                    <a:lnTo>
                      <a:pt x="1017" y="678"/>
                    </a:lnTo>
                    <a:lnTo>
                      <a:pt x="1017" y="603"/>
                    </a:lnTo>
                    <a:lnTo>
                      <a:pt x="961" y="490"/>
                    </a:lnTo>
                    <a:lnTo>
                      <a:pt x="904" y="377"/>
                    </a:lnTo>
                    <a:lnTo>
                      <a:pt x="829" y="283"/>
                    </a:lnTo>
                    <a:lnTo>
                      <a:pt x="772" y="208"/>
                    </a:lnTo>
                    <a:lnTo>
                      <a:pt x="622" y="113"/>
                    </a:lnTo>
                    <a:lnTo>
                      <a:pt x="490" y="38"/>
                    </a:lnTo>
                    <a:lnTo>
                      <a:pt x="358" y="19"/>
                    </a:lnTo>
                    <a:lnTo>
                      <a:pt x="2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p:cNvSpPr/>
              <p:nvPr/>
            </p:nvSpPr>
            <p:spPr>
              <a:xfrm>
                <a:off x="2865346" y="1475906"/>
                <a:ext cx="52601" cy="21211"/>
              </a:xfrm>
              <a:custGeom>
                <a:avLst/>
                <a:gdLst/>
                <a:ahLst/>
                <a:cxnLst/>
                <a:rect l="l" t="t" r="r" b="b"/>
                <a:pathLst>
                  <a:path w="1168" h="471" extrusionOk="0">
                    <a:moveTo>
                      <a:pt x="584" y="0"/>
                    </a:moveTo>
                    <a:lnTo>
                      <a:pt x="415" y="38"/>
                    </a:lnTo>
                    <a:lnTo>
                      <a:pt x="321" y="95"/>
                    </a:lnTo>
                    <a:lnTo>
                      <a:pt x="226" y="151"/>
                    </a:lnTo>
                    <a:lnTo>
                      <a:pt x="132" y="226"/>
                    </a:lnTo>
                    <a:lnTo>
                      <a:pt x="38" y="320"/>
                    </a:lnTo>
                    <a:lnTo>
                      <a:pt x="1" y="358"/>
                    </a:lnTo>
                    <a:lnTo>
                      <a:pt x="19" y="414"/>
                    </a:lnTo>
                    <a:lnTo>
                      <a:pt x="57" y="433"/>
                    </a:lnTo>
                    <a:lnTo>
                      <a:pt x="151" y="471"/>
                    </a:lnTo>
                    <a:lnTo>
                      <a:pt x="377" y="471"/>
                    </a:lnTo>
                    <a:lnTo>
                      <a:pt x="641" y="452"/>
                    </a:lnTo>
                    <a:lnTo>
                      <a:pt x="904" y="396"/>
                    </a:lnTo>
                    <a:lnTo>
                      <a:pt x="998" y="377"/>
                    </a:lnTo>
                    <a:lnTo>
                      <a:pt x="1092" y="320"/>
                    </a:lnTo>
                    <a:lnTo>
                      <a:pt x="1149" y="283"/>
                    </a:lnTo>
                    <a:lnTo>
                      <a:pt x="1167" y="226"/>
                    </a:lnTo>
                    <a:lnTo>
                      <a:pt x="1130" y="170"/>
                    </a:lnTo>
                    <a:lnTo>
                      <a:pt x="1055" y="95"/>
                    </a:lnTo>
                    <a:lnTo>
                      <a:pt x="960" y="57"/>
                    </a:lnTo>
                    <a:lnTo>
                      <a:pt x="866" y="19"/>
                    </a:lnTo>
                    <a:lnTo>
                      <a:pt x="7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p:cNvSpPr/>
              <p:nvPr/>
            </p:nvSpPr>
            <p:spPr>
              <a:xfrm>
                <a:off x="2765370" y="1502161"/>
                <a:ext cx="59356" cy="105157"/>
              </a:xfrm>
              <a:custGeom>
                <a:avLst/>
                <a:gdLst/>
                <a:ahLst/>
                <a:cxnLst/>
                <a:rect l="l" t="t" r="r" b="b"/>
                <a:pathLst>
                  <a:path w="1318" h="2335" extrusionOk="0">
                    <a:moveTo>
                      <a:pt x="546" y="1"/>
                    </a:moveTo>
                    <a:lnTo>
                      <a:pt x="433" y="39"/>
                    </a:lnTo>
                    <a:lnTo>
                      <a:pt x="320" y="114"/>
                    </a:lnTo>
                    <a:lnTo>
                      <a:pt x="207" y="227"/>
                    </a:lnTo>
                    <a:lnTo>
                      <a:pt x="132" y="340"/>
                    </a:lnTo>
                    <a:lnTo>
                      <a:pt x="56" y="490"/>
                    </a:lnTo>
                    <a:lnTo>
                      <a:pt x="19" y="660"/>
                    </a:lnTo>
                    <a:lnTo>
                      <a:pt x="0" y="829"/>
                    </a:lnTo>
                    <a:lnTo>
                      <a:pt x="0" y="1017"/>
                    </a:lnTo>
                    <a:lnTo>
                      <a:pt x="0" y="1205"/>
                    </a:lnTo>
                    <a:lnTo>
                      <a:pt x="38" y="1393"/>
                    </a:lnTo>
                    <a:lnTo>
                      <a:pt x="75" y="1563"/>
                    </a:lnTo>
                    <a:lnTo>
                      <a:pt x="132" y="1732"/>
                    </a:lnTo>
                    <a:lnTo>
                      <a:pt x="207" y="1883"/>
                    </a:lnTo>
                    <a:lnTo>
                      <a:pt x="282" y="2033"/>
                    </a:lnTo>
                    <a:lnTo>
                      <a:pt x="376" y="2146"/>
                    </a:lnTo>
                    <a:lnTo>
                      <a:pt x="470" y="2240"/>
                    </a:lnTo>
                    <a:lnTo>
                      <a:pt x="565" y="2297"/>
                    </a:lnTo>
                    <a:lnTo>
                      <a:pt x="659" y="2334"/>
                    </a:lnTo>
                    <a:lnTo>
                      <a:pt x="772" y="2334"/>
                    </a:lnTo>
                    <a:lnTo>
                      <a:pt x="866" y="2316"/>
                    </a:lnTo>
                    <a:lnTo>
                      <a:pt x="941" y="2278"/>
                    </a:lnTo>
                    <a:lnTo>
                      <a:pt x="1016" y="2240"/>
                    </a:lnTo>
                    <a:lnTo>
                      <a:pt x="1092" y="2165"/>
                    </a:lnTo>
                    <a:lnTo>
                      <a:pt x="1148" y="2090"/>
                    </a:lnTo>
                    <a:lnTo>
                      <a:pt x="1204" y="1996"/>
                    </a:lnTo>
                    <a:lnTo>
                      <a:pt x="1242" y="1902"/>
                    </a:lnTo>
                    <a:lnTo>
                      <a:pt x="1299" y="1676"/>
                    </a:lnTo>
                    <a:lnTo>
                      <a:pt x="1317" y="1450"/>
                    </a:lnTo>
                    <a:lnTo>
                      <a:pt x="1299" y="1205"/>
                    </a:lnTo>
                    <a:lnTo>
                      <a:pt x="1242" y="979"/>
                    </a:lnTo>
                    <a:lnTo>
                      <a:pt x="1204" y="772"/>
                    </a:lnTo>
                    <a:lnTo>
                      <a:pt x="1129" y="584"/>
                    </a:lnTo>
                    <a:lnTo>
                      <a:pt x="1035" y="358"/>
                    </a:lnTo>
                    <a:lnTo>
                      <a:pt x="979" y="264"/>
                    </a:lnTo>
                    <a:lnTo>
                      <a:pt x="903" y="170"/>
                    </a:lnTo>
                    <a:lnTo>
                      <a:pt x="828" y="95"/>
                    </a:lnTo>
                    <a:lnTo>
                      <a:pt x="734" y="39"/>
                    </a:lnTo>
                    <a:lnTo>
                      <a:pt x="640"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p:cNvSpPr/>
              <p:nvPr/>
            </p:nvSpPr>
            <p:spPr>
              <a:xfrm>
                <a:off x="2758570" y="1345396"/>
                <a:ext cx="111056" cy="178879"/>
              </a:xfrm>
              <a:custGeom>
                <a:avLst/>
                <a:gdLst/>
                <a:ahLst/>
                <a:cxnLst/>
                <a:rect l="l" t="t" r="r" b="b"/>
                <a:pathLst>
                  <a:path w="2466" h="3972" extrusionOk="0">
                    <a:moveTo>
                      <a:pt x="2466" y="0"/>
                    </a:moveTo>
                    <a:lnTo>
                      <a:pt x="2052" y="94"/>
                    </a:lnTo>
                    <a:lnTo>
                      <a:pt x="1694" y="207"/>
                    </a:lnTo>
                    <a:lnTo>
                      <a:pt x="1374" y="339"/>
                    </a:lnTo>
                    <a:lnTo>
                      <a:pt x="1092" y="471"/>
                    </a:lnTo>
                    <a:lnTo>
                      <a:pt x="847" y="621"/>
                    </a:lnTo>
                    <a:lnTo>
                      <a:pt x="640" y="753"/>
                    </a:lnTo>
                    <a:lnTo>
                      <a:pt x="471" y="904"/>
                    </a:lnTo>
                    <a:lnTo>
                      <a:pt x="320" y="1073"/>
                    </a:lnTo>
                    <a:lnTo>
                      <a:pt x="207" y="1224"/>
                    </a:lnTo>
                    <a:lnTo>
                      <a:pt x="113" y="1393"/>
                    </a:lnTo>
                    <a:lnTo>
                      <a:pt x="57" y="1562"/>
                    </a:lnTo>
                    <a:lnTo>
                      <a:pt x="19" y="1713"/>
                    </a:lnTo>
                    <a:lnTo>
                      <a:pt x="0" y="1882"/>
                    </a:lnTo>
                    <a:lnTo>
                      <a:pt x="0" y="2052"/>
                    </a:lnTo>
                    <a:lnTo>
                      <a:pt x="19" y="2221"/>
                    </a:lnTo>
                    <a:lnTo>
                      <a:pt x="38" y="2390"/>
                    </a:lnTo>
                    <a:lnTo>
                      <a:pt x="95" y="2541"/>
                    </a:lnTo>
                    <a:lnTo>
                      <a:pt x="151" y="2691"/>
                    </a:lnTo>
                    <a:lnTo>
                      <a:pt x="283" y="2993"/>
                    </a:lnTo>
                    <a:lnTo>
                      <a:pt x="452" y="3256"/>
                    </a:lnTo>
                    <a:lnTo>
                      <a:pt x="621" y="3501"/>
                    </a:lnTo>
                    <a:lnTo>
                      <a:pt x="772" y="3689"/>
                    </a:lnTo>
                    <a:lnTo>
                      <a:pt x="904" y="3839"/>
                    </a:lnTo>
                    <a:lnTo>
                      <a:pt x="1036" y="3971"/>
                    </a:lnTo>
                    <a:lnTo>
                      <a:pt x="1148" y="3877"/>
                    </a:lnTo>
                    <a:lnTo>
                      <a:pt x="1261" y="3783"/>
                    </a:lnTo>
                    <a:lnTo>
                      <a:pt x="1374" y="3651"/>
                    </a:lnTo>
                    <a:lnTo>
                      <a:pt x="1468" y="3538"/>
                    </a:lnTo>
                    <a:lnTo>
                      <a:pt x="1657" y="3256"/>
                    </a:lnTo>
                    <a:lnTo>
                      <a:pt x="1807" y="2955"/>
                    </a:lnTo>
                    <a:lnTo>
                      <a:pt x="1939" y="2635"/>
                    </a:lnTo>
                    <a:lnTo>
                      <a:pt x="2052" y="2315"/>
                    </a:lnTo>
                    <a:lnTo>
                      <a:pt x="2146" y="1976"/>
                    </a:lnTo>
                    <a:lnTo>
                      <a:pt x="2240" y="1638"/>
                    </a:lnTo>
                    <a:lnTo>
                      <a:pt x="2353" y="1017"/>
                    </a:lnTo>
                    <a:lnTo>
                      <a:pt x="2409" y="490"/>
                    </a:lnTo>
                    <a:lnTo>
                      <a:pt x="2447" y="132"/>
                    </a:lnTo>
                    <a:lnTo>
                      <a:pt x="24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p:cNvSpPr/>
              <p:nvPr/>
            </p:nvSpPr>
            <p:spPr>
              <a:xfrm>
                <a:off x="3069623" y="1371651"/>
                <a:ext cx="95789" cy="189057"/>
              </a:xfrm>
              <a:custGeom>
                <a:avLst/>
                <a:gdLst/>
                <a:ahLst/>
                <a:cxnLst/>
                <a:rect l="l" t="t" r="r" b="b"/>
                <a:pathLst>
                  <a:path w="2127" h="4198" extrusionOk="0">
                    <a:moveTo>
                      <a:pt x="188" y="1"/>
                    </a:moveTo>
                    <a:lnTo>
                      <a:pt x="169" y="132"/>
                    </a:lnTo>
                    <a:lnTo>
                      <a:pt x="113" y="490"/>
                    </a:lnTo>
                    <a:lnTo>
                      <a:pt x="38" y="1017"/>
                    </a:lnTo>
                    <a:lnTo>
                      <a:pt x="0" y="1657"/>
                    </a:lnTo>
                    <a:lnTo>
                      <a:pt x="0" y="1996"/>
                    </a:lnTo>
                    <a:lnTo>
                      <a:pt x="0" y="2334"/>
                    </a:lnTo>
                    <a:lnTo>
                      <a:pt x="38" y="2692"/>
                    </a:lnTo>
                    <a:lnTo>
                      <a:pt x="75" y="3031"/>
                    </a:lnTo>
                    <a:lnTo>
                      <a:pt x="151" y="3369"/>
                    </a:lnTo>
                    <a:lnTo>
                      <a:pt x="264" y="3670"/>
                    </a:lnTo>
                    <a:lnTo>
                      <a:pt x="320" y="3821"/>
                    </a:lnTo>
                    <a:lnTo>
                      <a:pt x="395" y="3953"/>
                    </a:lnTo>
                    <a:lnTo>
                      <a:pt x="489" y="4084"/>
                    </a:lnTo>
                    <a:lnTo>
                      <a:pt x="583" y="4197"/>
                    </a:lnTo>
                    <a:lnTo>
                      <a:pt x="734" y="4122"/>
                    </a:lnTo>
                    <a:lnTo>
                      <a:pt x="885" y="4009"/>
                    </a:lnTo>
                    <a:lnTo>
                      <a:pt x="1092" y="3859"/>
                    </a:lnTo>
                    <a:lnTo>
                      <a:pt x="1317" y="3670"/>
                    </a:lnTo>
                    <a:lnTo>
                      <a:pt x="1543" y="3445"/>
                    </a:lnTo>
                    <a:lnTo>
                      <a:pt x="1750" y="3200"/>
                    </a:lnTo>
                    <a:lnTo>
                      <a:pt x="1844" y="3068"/>
                    </a:lnTo>
                    <a:lnTo>
                      <a:pt x="1938" y="2918"/>
                    </a:lnTo>
                    <a:lnTo>
                      <a:pt x="1995" y="2767"/>
                    </a:lnTo>
                    <a:lnTo>
                      <a:pt x="2070" y="2617"/>
                    </a:lnTo>
                    <a:lnTo>
                      <a:pt x="2108" y="2447"/>
                    </a:lnTo>
                    <a:lnTo>
                      <a:pt x="2127" y="2278"/>
                    </a:lnTo>
                    <a:lnTo>
                      <a:pt x="2127" y="2108"/>
                    </a:lnTo>
                    <a:lnTo>
                      <a:pt x="2108" y="1939"/>
                    </a:lnTo>
                    <a:lnTo>
                      <a:pt x="2070" y="1751"/>
                    </a:lnTo>
                    <a:lnTo>
                      <a:pt x="1995" y="1563"/>
                    </a:lnTo>
                    <a:lnTo>
                      <a:pt x="1901" y="1393"/>
                    </a:lnTo>
                    <a:lnTo>
                      <a:pt x="1769" y="1186"/>
                    </a:lnTo>
                    <a:lnTo>
                      <a:pt x="1600" y="998"/>
                    </a:lnTo>
                    <a:lnTo>
                      <a:pt x="1393" y="810"/>
                    </a:lnTo>
                    <a:lnTo>
                      <a:pt x="1148" y="603"/>
                    </a:lnTo>
                    <a:lnTo>
                      <a:pt x="885" y="415"/>
                    </a:lnTo>
                    <a:lnTo>
                      <a:pt x="565" y="208"/>
                    </a:lnTo>
                    <a:lnTo>
                      <a:pt x="18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p:cNvSpPr/>
              <p:nvPr/>
            </p:nvSpPr>
            <p:spPr>
              <a:xfrm>
                <a:off x="2811125" y="1239475"/>
                <a:ext cx="317857" cy="200045"/>
              </a:xfrm>
              <a:custGeom>
                <a:avLst/>
                <a:gdLst/>
                <a:ahLst/>
                <a:cxnLst/>
                <a:rect l="l" t="t" r="r" b="b"/>
                <a:pathLst>
                  <a:path w="7058" h="4442" extrusionOk="0">
                    <a:moveTo>
                      <a:pt x="4837" y="0"/>
                    </a:moveTo>
                    <a:lnTo>
                      <a:pt x="4460" y="38"/>
                    </a:lnTo>
                    <a:lnTo>
                      <a:pt x="4065" y="113"/>
                    </a:lnTo>
                    <a:lnTo>
                      <a:pt x="3689" y="207"/>
                    </a:lnTo>
                    <a:lnTo>
                      <a:pt x="2936" y="433"/>
                    </a:lnTo>
                    <a:lnTo>
                      <a:pt x="2259" y="640"/>
                    </a:lnTo>
                    <a:lnTo>
                      <a:pt x="1939" y="715"/>
                    </a:lnTo>
                    <a:lnTo>
                      <a:pt x="1656" y="753"/>
                    </a:lnTo>
                    <a:lnTo>
                      <a:pt x="1412" y="753"/>
                    </a:lnTo>
                    <a:lnTo>
                      <a:pt x="1299" y="715"/>
                    </a:lnTo>
                    <a:lnTo>
                      <a:pt x="1205" y="677"/>
                    </a:lnTo>
                    <a:lnTo>
                      <a:pt x="1129" y="640"/>
                    </a:lnTo>
                    <a:lnTo>
                      <a:pt x="1054" y="565"/>
                    </a:lnTo>
                    <a:lnTo>
                      <a:pt x="979" y="470"/>
                    </a:lnTo>
                    <a:lnTo>
                      <a:pt x="941" y="358"/>
                    </a:lnTo>
                    <a:lnTo>
                      <a:pt x="885" y="245"/>
                    </a:lnTo>
                    <a:lnTo>
                      <a:pt x="866" y="226"/>
                    </a:lnTo>
                    <a:lnTo>
                      <a:pt x="828" y="207"/>
                    </a:lnTo>
                    <a:lnTo>
                      <a:pt x="772" y="207"/>
                    </a:lnTo>
                    <a:lnTo>
                      <a:pt x="715" y="263"/>
                    </a:lnTo>
                    <a:lnTo>
                      <a:pt x="678" y="376"/>
                    </a:lnTo>
                    <a:lnTo>
                      <a:pt x="640" y="508"/>
                    </a:lnTo>
                    <a:lnTo>
                      <a:pt x="621" y="659"/>
                    </a:lnTo>
                    <a:lnTo>
                      <a:pt x="621" y="847"/>
                    </a:lnTo>
                    <a:lnTo>
                      <a:pt x="640" y="1035"/>
                    </a:lnTo>
                    <a:lnTo>
                      <a:pt x="678" y="1223"/>
                    </a:lnTo>
                    <a:lnTo>
                      <a:pt x="753" y="1430"/>
                    </a:lnTo>
                    <a:lnTo>
                      <a:pt x="847" y="1600"/>
                    </a:lnTo>
                    <a:lnTo>
                      <a:pt x="937" y="1715"/>
                    </a:lnTo>
                    <a:lnTo>
                      <a:pt x="937" y="1715"/>
                    </a:lnTo>
                    <a:lnTo>
                      <a:pt x="791" y="1637"/>
                    </a:lnTo>
                    <a:lnTo>
                      <a:pt x="508" y="1506"/>
                    </a:lnTo>
                    <a:lnTo>
                      <a:pt x="245" y="1411"/>
                    </a:lnTo>
                    <a:lnTo>
                      <a:pt x="151" y="1393"/>
                    </a:lnTo>
                    <a:lnTo>
                      <a:pt x="57" y="1374"/>
                    </a:lnTo>
                    <a:lnTo>
                      <a:pt x="19" y="1393"/>
                    </a:lnTo>
                    <a:lnTo>
                      <a:pt x="0" y="1430"/>
                    </a:lnTo>
                    <a:lnTo>
                      <a:pt x="0" y="1675"/>
                    </a:lnTo>
                    <a:lnTo>
                      <a:pt x="57" y="1901"/>
                    </a:lnTo>
                    <a:lnTo>
                      <a:pt x="132" y="2145"/>
                    </a:lnTo>
                    <a:lnTo>
                      <a:pt x="226" y="2352"/>
                    </a:lnTo>
                    <a:lnTo>
                      <a:pt x="358" y="2578"/>
                    </a:lnTo>
                    <a:lnTo>
                      <a:pt x="508" y="2785"/>
                    </a:lnTo>
                    <a:lnTo>
                      <a:pt x="697" y="2973"/>
                    </a:lnTo>
                    <a:lnTo>
                      <a:pt x="904" y="3162"/>
                    </a:lnTo>
                    <a:lnTo>
                      <a:pt x="1111" y="3331"/>
                    </a:lnTo>
                    <a:lnTo>
                      <a:pt x="1355" y="3500"/>
                    </a:lnTo>
                    <a:lnTo>
                      <a:pt x="1600" y="3651"/>
                    </a:lnTo>
                    <a:lnTo>
                      <a:pt x="1882" y="3801"/>
                    </a:lnTo>
                    <a:lnTo>
                      <a:pt x="2146" y="3914"/>
                    </a:lnTo>
                    <a:lnTo>
                      <a:pt x="2447" y="4046"/>
                    </a:lnTo>
                    <a:lnTo>
                      <a:pt x="2729" y="4140"/>
                    </a:lnTo>
                    <a:lnTo>
                      <a:pt x="3030" y="4234"/>
                    </a:lnTo>
                    <a:lnTo>
                      <a:pt x="3331" y="4310"/>
                    </a:lnTo>
                    <a:lnTo>
                      <a:pt x="3632" y="4366"/>
                    </a:lnTo>
                    <a:lnTo>
                      <a:pt x="3952" y="4404"/>
                    </a:lnTo>
                    <a:lnTo>
                      <a:pt x="4253" y="4441"/>
                    </a:lnTo>
                    <a:lnTo>
                      <a:pt x="4837" y="4441"/>
                    </a:lnTo>
                    <a:lnTo>
                      <a:pt x="5119" y="4422"/>
                    </a:lnTo>
                    <a:lnTo>
                      <a:pt x="5383" y="4385"/>
                    </a:lnTo>
                    <a:lnTo>
                      <a:pt x="5646" y="4328"/>
                    </a:lnTo>
                    <a:lnTo>
                      <a:pt x="5891" y="4234"/>
                    </a:lnTo>
                    <a:lnTo>
                      <a:pt x="6116" y="4140"/>
                    </a:lnTo>
                    <a:lnTo>
                      <a:pt x="6342" y="4027"/>
                    </a:lnTo>
                    <a:lnTo>
                      <a:pt x="6530" y="3896"/>
                    </a:lnTo>
                    <a:lnTo>
                      <a:pt x="6700" y="3726"/>
                    </a:lnTo>
                    <a:lnTo>
                      <a:pt x="6850" y="3557"/>
                    </a:lnTo>
                    <a:lnTo>
                      <a:pt x="6963" y="3350"/>
                    </a:lnTo>
                    <a:lnTo>
                      <a:pt x="6982" y="3256"/>
                    </a:lnTo>
                    <a:lnTo>
                      <a:pt x="7020" y="2992"/>
                    </a:lnTo>
                    <a:lnTo>
                      <a:pt x="7057" y="2597"/>
                    </a:lnTo>
                    <a:lnTo>
                      <a:pt x="7057" y="2371"/>
                    </a:lnTo>
                    <a:lnTo>
                      <a:pt x="7039" y="2127"/>
                    </a:lnTo>
                    <a:lnTo>
                      <a:pt x="7001" y="1863"/>
                    </a:lnTo>
                    <a:lnTo>
                      <a:pt x="6945" y="1600"/>
                    </a:lnTo>
                    <a:lnTo>
                      <a:pt x="6869" y="1336"/>
                    </a:lnTo>
                    <a:lnTo>
                      <a:pt x="6756" y="1073"/>
                    </a:lnTo>
                    <a:lnTo>
                      <a:pt x="6587" y="828"/>
                    </a:lnTo>
                    <a:lnTo>
                      <a:pt x="6493" y="715"/>
                    </a:lnTo>
                    <a:lnTo>
                      <a:pt x="6399" y="602"/>
                    </a:lnTo>
                    <a:lnTo>
                      <a:pt x="6286" y="489"/>
                    </a:lnTo>
                    <a:lnTo>
                      <a:pt x="6154" y="395"/>
                    </a:lnTo>
                    <a:lnTo>
                      <a:pt x="6022" y="301"/>
                    </a:lnTo>
                    <a:lnTo>
                      <a:pt x="5872" y="207"/>
                    </a:lnTo>
                    <a:lnTo>
                      <a:pt x="5702" y="132"/>
                    </a:lnTo>
                    <a:lnTo>
                      <a:pt x="5552" y="75"/>
                    </a:lnTo>
                    <a:lnTo>
                      <a:pt x="5383" y="38"/>
                    </a:lnTo>
                    <a:lnTo>
                      <a:pt x="5194" y="19"/>
                    </a:lnTo>
                    <a:lnTo>
                      <a:pt x="50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p:cNvSpPr/>
              <p:nvPr/>
            </p:nvSpPr>
            <p:spPr>
              <a:xfrm>
                <a:off x="2852647" y="1329274"/>
                <a:ext cx="233101" cy="73812"/>
              </a:xfrm>
              <a:custGeom>
                <a:avLst/>
                <a:gdLst/>
                <a:ahLst/>
                <a:cxnLst/>
                <a:rect l="l" t="t" r="r" b="b"/>
                <a:pathLst>
                  <a:path w="5176" h="1639" extrusionOk="0">
                    <a:moveTo>
                      <a:pt x="57" y="20"/>
                    </a:moveTo>
                    <a:lnTo>
                      <a:pt x="113" y="38"/>
                    </a:lnTo>
                    <a:lnTo>
                      <a:pt x="113" y="20"/>
                    </a:lnTo>
                    <a:close/>
                    <a:moveTo>
                      <a:pt x="0" y="1"/>
                    </a:moveTo>
                    <a:lnTo>
                      <a:pt x="0" y="38"/>
                    </a:lnTo>
                    <a:lnTo>
                      <a:pt x="0" y="151"/>
                    </a:lnTo>
                    <a:lnTo>
                      <a:pt x="38" y="302"/>
                    </a:lnTo>
                    <a:lnTo>
                      <a:pt x="76" y="377"/>
                    </a:lnTo>
                    <a:lnTo>
                      <a:pt x="132" y="471"/>
                    </a:lnTo>
                    <a:lnTo>
                      <a:pt x="207" y="565"/>
                    </a:lnTo>
                    <a:lnTo>
                      <a:pt x="320" y="678"/>
                    </a:lnTo>
                    <a:lnTo>
                      <a:pt x="471" y="791"/>
                    </a:lnTo>
                    <a:lnTo>
                      <a:pt x="659" y="904"/>
                    </a:lnTo>
                    <a:lnTo>
                      <a:pt x="904" y="998"/>
                    </a:lnTo>
                    <a:lnTo>
                      <a:pt x="1186" y="1111"/>
                    </a:lnTo>
                    <a:lnTo>
                      <a:pt x="1525" y="1186"/>
                    </a:lnTo>
                    <a:lnTo>
                      <a:pt x="1920" y="1262"/>
                    </a:lnTo>
                    <a:lnTo>
                      <a:pt x="2127" y="1299"/>
                    </a:lnTo>
                    <a:lnTo>
                      <a:pt x="2409" y="1318"/>
                    </a:lnTo>
                    <a:lnTo>
                      <a:pt x="2692" y="1337"/>
                    </a:lnTo>
                    <a:lnTo>
                      <a:pt x="3200" y="1356"/>
                    </a:lnTo>
                    <a:lnTo>
                      <a:pt x="3632" y="1337"/>
                    </a:lnTo>
                    <a:lnTo>
                      <a:pt x="3990" y="1299"/>
                    </a:lnTo>
                    <a:lnTo>
                      <a:pt x="4404" y="1262"/>
                    </a:lnTo>
                    <a:lnTo>
                      <a:pt x="4573" y="1262"/>
                    </a:lnTo>
                    <a:lnTo>
                      <a:pt x="4705" y="1280"/>
                    </a:lnTo>
                    <a:lnTo>
                      <a:pt x="4837" y="1318"/>
                    </a:lnTo>
                    <a:lnTo>
                      <a:pt x="4931" y="1393"/>
                    </a:lnTo>
                    <a:lnTo>
                      <a:pt x="5006" y="1488"/>
                    </a:lnTo>
                    <a:lnTo>
                      <a:pt x="5063" y="1638"/>
                    </a:lnTo>
                    <a:lnTo>
                      <a:pt x="5176" y="1600"/>
                    </a:lnTo>
                    <a:lnTo>
                      <a:pt x="5100" y="1431"/>
                    </a:lnTo>
                    <a:lnTo>
                      <a:pt x="4987" y="1318"/>
                    </a:lnTo>
                    <a:lnTo>
                      <a:pt x="4875" y="1243"/>
                    </a:lnTo>
                    <a:lnTo>
                      <a:pt x="4743" y="1186"/>
                    </a:lnTo>
                    <a:lnTo>
                      <a:pt x="4592" y="1168"/>
                    </a:lnTo>
                    <a:lnTo>
                      <a:pt x="4404" y="1168"/>
                    </a:lnTo>
                    <a:lnTo>
                      <a:pt x="3990" y="1186"/>
                    </a:lnTo>
                    <a:lnTo>
                      <a:pt x="3595" y="1224"/>
                    </a:lnTo>
                    <a:lnTo>
                      <a:pt x="3124" y="1243"/>
                    </a:lnTo>
                    <a:lnTo>
                      <a:pt x="2861" y="1243"/>
                    </a:lnTo>
                    <a:lnTo>
                      <a:pt x="2579" y="1224"/>
                    </a:lnTo>
                    <a:lnTo>
                      <a:pt x="2259" y="1205"/>
                    </a:lnTo>
                    <a:lnTo>
                      <a:pt x="1939" y="1168"/>
                    </a:lnTo>
                    <a:lnTo>
                      <a:pt x="1562" y="1092"/>
                    </a:lnTo>
                    <a:lnTo>
                      <a:pt x="1224" y="1017"/>
                    </a:lnTo>
                    <a:lnTo>
                      <a:pt x="960" y="923"/>
                    </a:lnTo>
                    <a:lnTo>
                      <a:pt x="734" y="810"/>
                    </a:lnTo>
                    <a:lnTo>
                      <a:pt x="546" y="716"/>
                    </a:lnTo>
                    <a:lnTo>
                      <a:pt x="414" y="603"/>
                    </a:lnTo>
                    <a:lnTo>
                      <a:pt x="301" y="509"/>
                    </a:lnTo>
                    <a:lnTo>
                      <a:pt x="226" y="415"/>
                    </a:lnTo>
                    <a:lnTo>
                      <a:pt x="151" y="264"/>
                    </a:lnTo>
                    <a:lnTo>
                      <a:pt x="113" y="151"/>
                    </a:lnTo>
                    <a:lnTo>
                      <a:pt x="113" y="57"/>
                    </a:lnTo>
                    <a:lnTo>
                      <a:pt x="113" y="38"/>
                    </a:lnTo>
                    <a:lnTo>
                      <a:pt x="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p:cNvSpPr/>
              <p:nvPr/>
            </p:nvSpPr>
            <p:spPr>
              <a:xfrm>
                <a:off x="2905202" y="1294552"/>
                <a:ext cx="201757" cy="80568"/>
              </a:xfrm>
              <a:custGeom>
                <a:avLst/>
                <a:gdLst/>
                <a:ahLst/>
                <a:cxnLst/>
                <a:rect l="l" t="t" r="r" b="b"/>
                <a:pathLst>
                  <a:path w="4480" h="1789" extrusionOk="0">
                    <a:moveTo>
                      <a:pt x="94" y="0"/>
                    </a:moveTo>
                    <a:lnTo>
                      <a:pt x="0" y="57"/>
                    </a:lnTo>
                    <a:lnTo>
                      <a:pt x="151" y="377"/>
                    </a:lnTo>
                    <a:lnTo>
                      <a:pt x="282" y="621"/>
                    </a:lnTo>
                    <a:lnTo>
                      <a:pt x="358" y="697"/>
                    </a:lnTo>
                    <a:lnTo>
                      <a:pt x="433" y="772"/>
                    </a:lnTo>
                    <a:lnTo>
                      <a:pt x="508" y="847"/>
                    </a:lnTo>
                    <a:lnTo>
                      <a:pt x="602" y="885"/>
                    </a:lnTo>
                    <a:lnTo>
                      <a:pt x="678" y="904"/>
                    </a:lnTo>
                    <a:lnTo>
                      <a:pt x="753" y="922"/>
                    </a:lnTo>
                    <a:lnTo>
                      <a:pt x="847" y="904"/>
                    </a:lnTo>
                    <a:lnTo>
                      <a:pt x="941" y="904"/>
                    </a:lnTo>
                    <a:lnTo>
                      <a:pt x="1110" y="847"/>
                    </a:lnTo>
                    <a:lnTo>
                      <a:pt x="1299" y="753"/>
                    </a:lnTo>
                    <a:lnTo>
                      <a:pt x="1581" y="640"/>
                    </a:lnTo>
                    <a:lnTo>
                      <a:pt x="1732" y="602"/>
                    </a:lnTo>
                    <a:lnTo>
                      <a:pt x="1901" y="565"/>
                    </a:lnTo>
                    <a:lnTo>
                      <a:pt x="2070" y="527"/>
                    </a:lnTo>
                    <a:lnTo>
                      <a:pt x="2258" y="527"/>
                    </a:lnTo>
                    <a:lnTo>
                      <a:pt x="2484" y="546"/>
                    </a:lnTo>
                    <a:lnTo>
                      <a:pt x="2710" y="584"/>
                    </a:lnTo>
                    <a:lnTo>
                      <a:pt x="2974" y="659"/>
                    </a:lnTo>
                    <a:lnTo>
                      <a:pt x="3199" y="734"/>
                    </a:lnTo>
                    <a:lnTo>
                      <a:pt x="3406" y="828"/>
                    </a:lnTo>
                    <a:lnTo>
                      <a:pt x="3595" y="922"/>
                    </a:lnTo>
                    <a:lnTo>
                      <a:pt x="3745" y="1016"/>
                    </a:lnTo>
                    <a:lnTo>
                      <a:pt x="3877" y="1129"/>
                    </a:lnTo>
                    <a:lnTo>
                      <a:pt x="3990" y="1223"/>
                    </a:lnTo>
                    <a:lnTo>
                      <a:pt x="4103" y="1318"/>
                    </a:lnTo>
                    <a:lnTo>
                      <a:pt x="4234" y="1506"/>
                    </a:lnTo>
                    <a:lnTo>
                      <a:pt x="4310" y="1656"/>
                    </a:lnTo>
                    <a:lnTo>
                      <a:pt x="4366" y="1750"/>
                    </a:lnTo>
                    <a:lnTo>
                      <a:pt x="4366" y="1788"/>
                    </a:lnTo>
                    <a:lnTo>
                      <a:pt x="4479" y="1769"/>
                    </a:lnTo>
                    <a:lnTo>
                      <a:pt x="4460" y="1732"/>
                    </a:lnTo>
                    <a:lnTo>
                      <a:pt x="4423" y="1619"/>
                    </a:lnTo>
                    <a:lnTo>
                      <a:pt x="4329" y="1449"/>
                    </a:lnTo>
                    <a:lnTo>
                      <a:pt x="4178" y="1261"/>
                    </a:lnTo>
                    <a:lnTo>
                      <a:pt x="4084" y="1148"/>
                    </a:lnTo>
                    <a:lnTo>
                      <a:pt x="3971" y="1054"/>
                    </a:lnTo>
                    <a:lnTo>
                      <a:pt x="3820" y="941"/>
                    </a:lnTo>
                    <a:lnTo>
                      <a:pt x="3651" y="847"/>
                    </a:lnTo>
                    <a:lnTo>
                      <a:pt x="3463" y="734"/>
                    </a:lnTo>
                    <a:lnTo>
                      <a:pt x="3256" y="640"/>
                    </a:lnTo>
                    <a:lnTo>
                      <a:pt x="3011" y="565"/>
                    </a:lnTo>
                    <a:lnTo>
                      <a:pt x="2729" y="471"/>
                    </a:lnTo>
                    <a:lnTo>
                      <a:pt x="2484" y="433"/>
                    </a:lnTo>
                    <a:lnTo>
                      <a:pt x="2277" y="414"/>
                    </a:lnTo>
                    <a:lnTo>
                      <a:pt x="2070" y="433"/>
                    </a:lnTo>
                    <a:lnTo>
                      <a:pt x="1882" y="452"/>
                    </a:lnTo>
                    <a:lnTo>
                      <a:pt x="1713" y="490"/>
                    </a:lnTo>
                    <a:lnTo>
                      <a:pt x="1543" y="546"/>
                    </a:lnTo>
                    <a:lnTo>
                      <a:pt x="1261" y="659"/>
                    </a:lnTo>
                    <a:lnTo>
                      <a:pt x="1073" y="734"/>
                    </a:lnTo>
                    <a:lnTo>
                      <a:pt x="922" y="791"/>
                    </a:lnTo>
                    <a:lnTo>
                      <a:pt x="772" y="809"/>
                    </a:lnTo>
                    <a:lnTo>
                      <a:pt x="696" y="809"/>
                    </a:lnTo>
                    <a:lnTo>
                      <a:pt x="640" y="791"/>
                    </a:lnTo>
                    <a:lnTo>
                      <a:pt x="565" y="753"/>
                    </a:lnTo>
                    <a:lnTo>
                      <a:pt x="489" y="697"/>
                    </a:lnTo>
                    <a:lnTo>
                      <a:pt x="433" y="621"/>
                    </a:lnTo>
                    <a:lnTo>
                      <a:pt x="358" y="546"/>
                    </a:lnTo>
                    <a:lnTo>
                      <a:pt x="226" y="301"/>
                    </a:lnTo>
                    <a:lnTo>
                      <a:pt x="9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p:cNvSpPr/>
              <p:nvPr/>
            </p:nvSpPr>
            <p:spPr>
              <a:xfrm>
                <a:off x="2917902" y="1542872"/>
                <a:ext cx="40712" cy="84801"/>
              </a:xfrm>
              <a:custGeom>
                <a:avLst/>
                <a:gdLst/>
                <a:ahLst/>
                <a:cxnLst/>
                <a:rect l="l" t="t" r="r" b="b"/>
                <a:pathLst>
                  <a:path w="904" h="1883" extrusionOk="0">
                    <a:moveTo>
                      <a:pt x="753" y="0"/>
                    </a:moveTo>
                    <a:lnTo>
                      <a:pt x="678" y="1054"/>
                    </a:lnTo>
                    <a:lnTo>
                      <a:pt x="621" y="1449"/>
                    </a:lnTo>
                    <a:lnTo>
                      <a:pt x="584" y="1713"/>
                    </a:lnTo>
                    <a:lnTo>
                      <a:pt x="471" y="1619"/>
                    </a:lnTo>
                    <a:lnTo>
                      <a:pt x="339" y="1468"/>
                    </a:lnTo>
                    <a:lnTo>
                      <a:pt x="283" y="1374"/>
                    </a:lnTo>
                    <a:lnTo>
                      <a:pt x="226" y="1280"/>
                    </a:lnTo>
                    <a:lnTo>
                      <a:pt x="170" y="1167"/>
                    </a:lnTo>
                    <a:lnTo>
                      <a:pt x="151" y="1054"/>
                    </a:lnTo>
                    <a:lnTo>
                      <a:pt x="0" y="1073"/>
                    </a:lnTo>
                    <a:lnTo>
                      <a:pt x="38" y="1223"/>
                    </a:lnTo>
                    <a:lnTo>
                      <a:pt x="95" y="1374"/>
                    </a:lnTo>
                    <a:lnTo>
                      <a:pt x="170" y="1506"/>
                    </a:lnTo>
                    <a:lnTo>
                      <a:pt x="264" y="1619"/>
                    </a:lnTo>
                    <a:lnTo>
                      <a:pt x="358" y="1713"/>
                    </a:lnTo>
                    <a:lnTo>
                      <a:pt x="452" y="1807"/>
                    </a:lnTo>
                    <a:lnTo>
                      <a:pt x="527" y="1863"/>
                    </a:lnTo>
                    <a:lnTo>
                      <a:pt x="603" y="1882"/>
                    </a:lnTo>
                    <a:lnTo>
                      <a:pt x="659" y="1863"/>
                    </a:lnTo>
                    <a:lnTo>
                      <a:pt x="697" y="1807"/>
                    </a:lnTo>
                    <a:lnTo>
                      <a:pt x="734" y="1694"/>
                    </a:lnTo>
                    <a:lnTo>
                      <a:pt x="791" y="1336"/>
                    </a:lnTo>
                    <a:lnTo>
                      <a:pt x="847" y="772"/>
                    </a:lnTo>
                    <a:lnTo>
                      <a:pt x="904" y="19"/>
                    </a:lnTo>
                    <a:lnTo>
                      <a:pt x="7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p:cNvSpPr/>
              <p:nvPr/>
            </p:nvSpPr>
            <p:spPr>
              <a:xfrm>
                <a:off x="2886558" y="1617450"/>
                <a:ext cx="101734" cy="49178"/>
              </a:xfrm>
              <a:custGeom>
                <a:avLst/>
                <a:gdLst/>
                <a:ahLst/>
                <a:cxnLst/>
                <a:rect l="l" t="t" r="r" b="b"/>
                <a:pathLst>
                  <a:path w="2259" h="1092" extrusionOk="0">
                    <a:moveTo>
                      <a:pt x="132" y="0"/>
                    </a:moveTo>
                    <a:lnTo>
                      <a:pt x="0" y="76"/>
                    </a:lnTo>
                    <a:lnTo>
                      <a:pt x="94" y="245"/>
                    </a:lnTo>
                    <a:lnTo>
                      <a:pt x="188" y="395"/>
                    </a:lnTo>
                    <a:lnTo>
                      <a:pt x="339" y="584"/>
                    </a:lnTo>
                    <a:lnTo>
                      <a:pt x="489" y="772"/>
                    </a:lnTo>
                    <a:lnTo>
                      <a:pt x="696" y="922"/>
                    </a:lnTo>
                    <a:lnTo>
                      <a:pt x="791" y="979"/>
                    </a:lnTo>
                    <a:lnTo>
                      <a:pt x="903" y="1035"/>
                    </a:lnTo>
                    <a:lnTo>
                      <a:pt x="1035" y="1073"/>
                    </a:lnTo>
                    <a:lnTo>
                      <a:pt x="1148" y="1092"/>
                    </a:lnTo>
                    <a:lnTo>
                      <a:pt x="1336" y="1073"/>
                    </a:lnTo>
                    <a:lnTo>
                      <a:pt x="1449" y="1035"/>
                    </a:lnTo>
                    <a:lnTo>
                      <a:pt x="1581" y="979"/>
                    </a:lnTo>
                    <a:lnTo>
                      <a:pt x="1694" y="922"/>
                    </a:lnTo>
                    <a:lnTo>
                      <a:pt x="1807" y="828"/>
                    </a:lnTo>
                    <a:lnTo>
                      <a:pt x="1920" y="715"/>
                    </a:lnTo>
                    <a:lnTo>
                      <a:pt x="2033" y="565"/>
                    </a:lnTo>
                    <a:lnTo>
                      <a:pt x="2146" y="414"/>
                    </a:lnTo>
                    <a:lnTo>
                      <a:pt x="2258" y="245"/>
                    </a:lnTo>
                    <a:lnTo>
                      <a:pt x="2127" y="170"/>
                    </a:lnTo>
                    <a:lnTo>
                      <a:pt x="1995" y="358"/>
                    </a:lnTo>
                    <a:lnTo>
                      <a:pt x="1882" y="508"/>
                    </a:lnTo>
                    <a:lnTo>
                      <a:pt x="1769" y="640"/>
                    </a:lnTo>
                    <a:lnTo>
                      <a:pt x="1637" y="753"/>
                    </a:lnTo>
                    <a:lnTo>
                      <a:pt x="1524" y="847"/>
                    </a:lnTo>
                    <a:lnTo>
                      <a:pt x="1412" y="904"/>
                    </a:lnTo>
                    <a:lnTo>
                      <a:pt x="1280" y="922"/>
                    </a:lnTo>
                    <a:lnTo>
                      <a:pt x="1167" y="941"/>
                    </a:lnTo>
                    <a:lnTo>
                      <a:pt x="1054" y="922"/>
                    </a:lnTo>
                    <a:lnTo>
                      <a:pt x="941" y="885"/>
                    </a:lnTo>
                    <a:lnTo>
                      <a:pt x="847" y="847"/>
                    </a:lnTo>
                    <a:lnTo>
                      <a:pt x="753" y="772"/>
                    </a:lnTo>
                    <a:lnTo>
                      <a:pt x="584" y="640"/>
                    </a:lnTo>
                    <a:lnTo>
                      <a:pt x="433" y="471"/>
                    </a:lnTo>
                    <a:lnTo>
                      <a:pt x="301" y="301"/>
                    </a:lnTo>
                    <a:lnTo>
                      <a:pt x="226" y="151"/>
                    </a:lnTo>
                    <a:lnTo>
                      <a:pt x="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p:cNvSpPr/>
              <p:nvPr/>
            </p:nvSpPr>
            <p:spPr>
              <a:xfrm>
                <a:off x="2786536" y="1530128"/>
                <a:ext cx="20401" cy="55979"/>
              </a:xfrm>
              <a:custGeom>
                <a:avLst/>
                <a:gdLst/>
                <a:ahLst/>
                <a:cxnLst/>
                <a:rect l="l" t="t" r="r" b="b"/>
                <a:pathLst>
                  <a:path w="453" h="1243" extrusionOk="0">
                    <a:moveTo>
                      <a:pt x="57" y="1"/>
                    </a:moveTo>
                    <a:lnTo>
                      <a:pt x="0" y="151"/>
                    </a:lnTo>
                    <a:lnTo>
                      <a:pt x="76" y="189"/>
                    </a:lnTo>
                    <a:lnTo>
                      <a:pt x="113" y="246"/>
                    </a:lnTo>
                    <a:lnTo>
                      <a:pt x="189" y="340"/>
                    </a:lnTo>
                    <a:lnTo>
                      <a:pt x="245" y="490"/>
                    </a:lnTo>
                    <a:lnTo>
                      <a:pt x="283" y="678"/>
                    </a:lnTo>
                    <a:lnTo>
                      <a:pt x="302" y="923"/>
                    </a:lnTo>
                    <a:lnTo>
                      <a:pt x="283" y="1224"/>
                    </a:lnTo>
                    <a:lnTo>
                      <a:pt x="433" y="1243"/>
                    </a:lnTo>
                    <a:lnTo>
                      <a:pt x="452" y="1055"/>
                    </a:lnTo>
                    <a:lnTo>
                      <a:pt x="452" y="885"/>
                    </a:lnTo>
                    <a:lnTo>
                      <a:pt x="433" y="603"/>
                    </a:lnTo>
                    <a:lnTo>
                      <a:pt x="377" y="396"/>
                    </a:lnTo>
                    <a:lnTo>
                      <a:pt x="302" y="227"/>
                    </a:lnTo>
                    <a:lnTo>
                      <a:pt x="207" y="114"/>
                    </a:lnTo>
                    <a:lnTo>
                      <a:pt x="151" y="57"/>
                    </a:lnTo>
                    <a:lnTo>
                      <a:pt x="5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p:cNvSpPr/>
              <p:nvPr/>
            </p:nvSpPr>
            <p:spPr>
              <a:xfrm>
                <a:off x="3084034" y="1571695"/>
                <a:ext cx="31389" cy="50890"/>
              </a:xfrm>
              <a:custGeom>
                <a:avLst/>
                <a:gdLst/>
                <a:ahLst/>
                <a:cxnLst/>
                <a:rect l="l" t="t" r="r" b="b"/>
                <a:pathLst>
                  <a:path w="697" h="1130" extrusionOk="0">
                    <a:moveTo>
                      <a:pt x="677" y="0"/>
                    </a:moveTo>
                    <a:lnTo>
                      <a:pt x="583" y="19"/>
                    </a:lnTo>
                    <a:lnTo>
                      <a:pt x="489" y="75"/>
                    </a:lnTo>
                    <a:lnTo>
                      <a:pt x="395" y="151"/>
                    </a:lnTo>
                    <a:lnTo>
                      <a:pt x="282" y="301"/>
                    </a:lnTo>
                    <a:lnTo>
                      <a:pt x="169" y="489"/>
                    </a:lnTo>
                    <a:lnTo>
                      <a:pt x="75" y="753"/>
                    </a:lnTo>
                    <a:lnTo>
                      <a:pt x="38" y="922"/>
                    </a:lnTo>
                    <a:lnTo>
                      <a:pt x="0" y="1110"/>
                    </a:lnTo>
                    <a:lnTo>
                      <a:pt x="151" y="1129"/>
                    </a:lnTo>
                    <a:lnTo>
                      <a:pt x="207" y="828"/>
                    </a:lnTo>
                    <a:lnTo>
                      <a:pt x="301" y="583"/>
                    </a:lnTo>
                    <a:lnTo>
                      <a:pt x="376" y="414"/>
                    </a:lnTo>
                    <a:lnTo>
                      <a:pt x="470" y="301"/>
                    </a:lnTo>
                    <a:lnTo>
                      <a:pt x="565" y="226"/>
                    </a:lnTo>
                    <a:lnTo>
                      <a:pt x="621" y="169"/>
                    </a:lnTo>
                    <a:lnTo>
                      <a:pt x="696" y="151"/>
                    </a:lnTo>
                    <a:lnTo>
                      <a:pt x="67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p:cNvSpPr/>
              <p:nvPr/>
            </p:nvSpPr>
            <p:spPr>
              <a:xfrm>
                <a:off x="2387350" y="1969169"/>
                <a:ext cx="131412" cy="439046"/>
              </a:xfrm>
              <a:custGeom>
                <a:avLst/>
                <a:gdLst/>
                <a:ahLst/>
                <a:cxnLst/>
                <a:rect l="l" t="t" r="r" b="b"/>
                <a:pathLst>
                  <a:path w="2918" h="9749" extrusionOk="0">
                    <a:moveTo>
                      <a:pt x="1657" y="0"/>
                    </a:moveTo>
                    <a:lnTo>
                      <a:pt x="1600" y="19"/>
                    </a:lnTo>
                    <a:lnTo>
                      <a:pt x="1581" y="75"/>
                    </a:lnTo>
                    <a:lnTo>
                      <a:pt x="1600" y="132"/>
                    </a:lnTo>
                    <a:lnTo>
                      <a:pt x="1694" y="207"/>
                    </a:lnTo>
                    <a:lnTo>
                      <a:pt x="1864" y="452"/>
                    </a:lnTo>
                    <a:lnTo>
                      <a:pt x="1995" y="640"/>
                    </a:lnTo>
                    <a:lnTo>
                      <a:pt x="2108" y="847"/>
                    </a:lnTo>
                    <a:lnTo>
                      <a:pt x="2240" y="1092"/>
                    </a:lnTo>
                    <a:lnTo>
                      <a:pt x="2353" y="1374"/>
                    </a:lnTo>
                    <a:lnTo>
                      <a:pt x="2466" y="1675"/>
                    </a:lnTo>
                    <a:lnTo>
                      <a:pt x="2560" y="1995"/>
                    </a:lnTo>
                    <a:lnTo>
                      <a:pt x="2617" y="2371"/>
                    </a:lnTo>
                    <a:lnTo>
                      <a:pt x="2654" y="2748"/>
                    </a:lnTo>
                    <a:lnTo>
                      <a:pt x="2654" y="3162"/>
                    </a:lnTo>
                    <a:lnTo>
                      <a:pt x="2635" y="3369"/>
                    </a:lnTo>
                    <a:lnTo>
                      <a:pt x="2598" y="3594"/>
                    </a:lnTo>
                    <a:lnTo>
                      <a:pt x="2541" y="3820"/>
                    </a:lnTo>
                    <a:lnTo>
                      <a:pt x="2485" y="4046"/>
                    </a:lnTo>
                    <a:lnTo>
                      <a:pt x="2410" y="4272"/>
                    </a:lnTo>
                    <a:lnTo>
                      <a:pt x="2334" y="4517"/>
                    </a:lnTo>
                    <a:lnTo>
                      <a:pt x="1920" y="5458"/>
                    </a:lnTo>
                    <a:lnTo>
                      <a:pt x="1525" y="6304"/>
                    </a:lnTo>
                    <a:lnTo>
                      <a:pt x="1130" y="7076"/>
                    </a:lnTo>
                    <a:lnTo>
                      <a:pt x="772" y="7716"/>
                    </a:lnTo>
                    <a:lnTo>
                      <a:pt x="471" y="8262"/>
                    </a:lnTo>
                    <a:lnTo>
                      <a:pt x="226" y="8657"/>
                    </a:lnTo>
                    <a:lnTo>
                      <a:pt x="19" y="8996"/>
                    </a:lnTo>
                    <a:lnTo>
                      <a:pt x="1" y="9033"/>
                    </a:lnTo>
                    <a:lnTo>
                      <a:pt x="19" y="9071"/>
                    </a:lnTo>
                    <a:lnTo>
                      <a:pt x="38" y="9108"/>
                    </a:lnTo>
                    <a:lnTo>
                      <a:pt x="76" y="9108"/>
                    </a:lnTo>
                    <a:lnTo>
                      <a:pt x="415" y="9052"/>
                    </a:lnTo>
                    <a:lnTo>
                      <a:pt x="772" y="9014"/>
                    </a:lnTo>
                    <a:lnTo>
                      <a:pt x="1205" y="9014"/>
                    </a:lnTo>
                    <a:lnTo>
                      <a:pt x="1431" y="9033"/>
                    </a:lnTo>
                    <a:lnTo>
                      <a:pt x="1657" y="9071"/>
                    </a:lnTo>
                    <a:lnTo>
                      <a:pt x="1883" y="9108"/>
                    </a:lnTo>
                    <a:lnTo>
                      <a:pt x="2090" y="9184"/>
                    </a:lnTo>
                    <a:lnTo>
                      <a:pt x="2297" y="9278"/>
                    </a:lnTo>
                    <a:lnTo>
                      <a:pt x="2485" y="9391"/>
                    </a:lnTo>
                    <a:lnTo>
                      <a:pt x="2654" y="9541"/>
                    </a:lnTo>
                    <a:lnTo>
                      <a:pt x="2729" y="9617"/>
                    </a:lnTo>
                    <a:lnTo>
                      <a:pt x="2786" y="9711"/>
                    </a:lnTo>
                    <a:lnTo>
                      <a:pt x="2805" y="9748"/>
                    </a:lnTo>
                    <a:lnTo>
                      <a:pt x="2880" y="9748"/>
                    </a:lnTo>
                    <a:lnTo>
                      <a:pt x="2918" y="9692"/>
                    </a:lnTo>
                    <a:lnTo>
                      <a:pt x="2899" y="9654"/>
                    </a:lnTo>
                    <a:lnTo>
                      <a:pt x="2786" y="9485"/>
                    </a:lnTo>
                    <a:lnTo>
                      <a:pt x="2635" y="9334"/>
                    </a:lnTo>
                    <a:lnTo>
                      <a:pt x="2485" y="9221"/>
                    </a:lnTo>
                    <a:lnTo>
                      <a:pt x="2315" y="9127"/>
                    </a:lnTo>
                    <a:lnTo>
                      <a:pt x="2127" y="9033"/>
                    </a:lnTo>
                    <a:lnTo>
                      <a:pt x="1939" y="8977"/>
                    </a:lnTo>
                    <a:lnTo>
                      <a:pt x="1732" y="8939"/>
                    </a:lnTo>
                    <a:lnTo>
                      <a:pt x="1525" y="8901"/>
                    </a:lnTo>
                    <a:lnTo>
                      <a:pt x="1130" y="8883"/>
                    </a:lnTo>
                    <a:lnTo>
                      <a:pt x="772" y="8883"/>
                    </a:lnTo>
                    <a:lnTo>
                      <a:pt x="452" y="8901"/>
                    </a:lnTo>
                    <a:lnTo>
                      <a:pt x="208" y="8939"/>
                    </a:lnTo>
                    <a:lnTo>
                      <a:pt x="565" y="8375"/>
                    </a:lnTo>
                    <a:lnTo>
                      <a:pt x="829" y="7923"/>
                    </a:lnTo>
                    <a:lnTo>
                      <a:pt x="1111" y="7396"/>
                    </a:lnTo>
                    <a:lnTo>
                      <a:pt x="1431" y="6794"/>
                    </a:lnTo>
                    <a:lnTo>
                      <a:pt x="1770" y="6116"/>
                    </a:lnTo>
                    <a:lnTo>
                      <a:pt x="2108" y="5363"/>
                    </a:lnTo>
                    <a:lnTo>
                      <a:pt x="2447" y="4573"/>
                    </a:lnTo>
                    <a:lnTo>
                      <a:pt x="2541" y="4310"/>
                    </a:lnTo>
                    <a:lnTo>
                      <a:pt x="2617" y="4084"/>
                    </a:lnTo>
                    <a:lnTo>
                      <a:pt x="2692" y="3839"/>
                    </a:lnTo>
                    <a:lnTo>
                      <a:pt x="2729" y="3613"/>
                    </a:lnTo>
                    <a:lnTo>
                      <a:pt x="2767" y="3387"/>
                    </a:lnTo>
                    <a:lnTo>
                      <a:pt x="2786" y="3162"/>
                    </a:lnTo>
                    <a:lnTo>
                      <a:pt x="2786" y="2748"/>
                    </a:lnTo>
                    <a:lnTo>
                      <a:pt x="2767" y="2352"/>
                    </a:lnTo>
                    <a:lnTo>
                      <a:pt x="2692" y="1976"/>
                    </a:lnTo>
                    <a:lnTo>
                      <a:pt x="2598" y="1619"/>
                    </a:lnTo>
                    <a:lnTo>
                      <a:pt x="2485" y="1317"/>
                    </a:lnTo>
                    <a:lnTo>
                      <a:pt x="2372" y="1035"/>
                    </a:lnTo>
                    <a:lnTo>
                      <a:pt x="2240" y="772"/>
                    </a:lnTo>
                    <a:lnTo>
                      <a:pt x="2108" y="565"/>
                    </a:lnTo>
                    <a:lnTo>
                      <a:pt x="1977" y="376"/>
                    </a:lnTo>
                    <a:lnTo>
                      <a:pt x="1788" y="113"/>
                    </a:lnTo>
                    <a:lnTo>
                      <a:pt x="1713" y="38"/>
                    </a:lnTo>
                    <a:lnTo>
                      <a:pt x="165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p:cNvSpPr/>
              <p:nvPr/>
            </p:nvSpPr>
            <p:spPr>
              <a:xfrm>
                <a:off x="2423783" y="2409021"/>
                <a:ext cx="8557" cy="216123"/>
              </a:xfrm>
              <a:custGeom>
                <a:avLst/>
                <a:gdLst/>
                <a:ahLst/>
                <a:cxnLst/>
                <a:rect l="l" t="t" r="r" b="b"/>
                <a:pathLst>
                  <a:path w="190" h="4799" extrusionOk="0">
                    <a:moveTo>
                      <a:pt x="76" y="0"/>
                    </a:moveTo>
                    <a:lnTo>
                      <a:pt x="20" y="19"/>
                    </a:lnTo>
                    <a:lnTo>
                      <a:pt x="1" y="57"/>
                    </a:lnTo>
                    <a:lnTo>
                      <a:pt x="20" y="659"/>
                    </a:lnTo>
                    <a:lnTo>
                      <a:pt x="57" y="2014"/>
                    </a:lnTo>
                    <a:lnTo>
                      <a:pt x="57" y="2804"/>
                    </a:lnTo>
                    <a:lnTo>
                      <a:pt x="57" y="3557"/>
                    </a:lnTo>
                    <a:lnTo>
                      <a:pt x="39" y="4234"/>
                    </a:lnTo>
                    <a:lnTo>
                      <a:pt x="1" y="4724"/>
                    </a:lnTo>
                    <a:lnTo>
                      <a:pt x="20" y="4780"/>
                    </a:lnTo>
                    <a:lnTo>
                      <a:pt x="57" y="4799"/>
                    </a:lnTo>
                    <a:lnTo>
                      <a:pt x="76" y="4799"/>
                    </a:lnTo>
                    <a:lnTo>
                      <a:pt x="114" y="4780"/>
                    </a:lnTo>
                    <a:lnTo>
                      <a:pt x="133" y="4742"/>
                    </a:lnTo>
                    <a:lnTo>
                      <a:pt x="170" y="4253"/>
                    </a:lnTo>
                    <a:lnTo>
                      <a:pt x="189" y="3595"/>
                    </a:lnTo>
                    <a:lnTo>
                      <a:pt x="189" y="2842"/>
                    </a:lnTo>
                    <a:lnTo>
                      <a:pt x="189" y="2051"/>
                    </a:lnTo>
                    <a:lnTo>
                      <a:pt x="151" y="696"/>
                    </a:lnTo>
                    <a:lnTo>
                      <a:pt x="133" y="57"/>
                    </a:lnTo>
                    <a:lnTo>
                      <a:pt x="114" y="19"/>
                    </a:lnTo>
                    <a:lnTo>
                      <a:pt x="9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p:cNvSpPr/>
              <p:nvPr/>
            </p:nvSpPr>
            <p:spPr>
              <a:xfrm>
                <a:off x="2307684" y="2617486"/>
                <a:ext cx="211079" cy="97501"/>
              </a:xfrm>
              <a:custGeom>
                <a:avLst/>
                <a:gdLst/>
                <a:ahLst/>
                <a:cxnLst/>
                <a:rect l="l" t="t" r="r" b="b"/>
                <a:pathLst>
                  <a:path w="4687" h="2165" extrusionOk="0">
                    <a:moveTo>
                      <a:pt x="4574" y="1"/>
                    </a:moveTo>
                    <a:lnTo>
                      <a:pt x="4141" y="302"/>
                    </a:lnTo>
                    <a:lnTo>
                      <a:pt x="3708" y="565"/>
                    </a:lnTo>
                    <a:lnTo>
                      <a:pt x="3294" y="791"/>
                    </a:lnTo>
                    <a:lnTo>
                      <a:pt x="2880" y="998"/>
                    </a:lnTo>
                    <a:lnTo>
                      <a:pt x="2504" y="1186"/>
                    </a:lnTo>
                    <a:lnTo>
                      <a:pt x="2127" y="1356"/>
                    </a:lnTo>
                    <a:lnTo>
                      <a:pt x="1450" y="1619"/>
                    </a:lnTo>
                    <a:lnTo>
                      <a:pt x="885" y="1807"/>
                    </a:lnTo>
                    <a:lnTo>
                      <a:pt x="452" y="1939"/>
                    </a:lnTo>
                    <a:lnTo>
                      <a:pt x="57" y="2033"/>
                    </a:lnTo>
                    <a:lnTo>
                      <a:pt x="19" y="2052"/>
                    </a:lnTo>
                    <a:lnTo>
                      <a:pt x="1" y="2108"/>
                    </a:lnTo>
                    <a:lnTo>
                      <a:pt x="38" y="2146"/>
                    </a:lnTo>
                    <a:lnTo>
                      <a:pt x="76" y="2165"/>
                    </a:lnTo>
                    <a:lnTo>
                      <a:pt x="95" y="2165"/>
                    </a:lnTo>
                    <a:lnTo>
                      <a:pt x="471" y="2071"/>
                    </a:lnTo>
                    <a:lnTo>
                      <a:pt x="923" y="1958"/>
                    </a:lnTo>
                    <a:lnTo>
                      <a:pt x="1487" y="1751"/>
                    </a:lnTo>
                    <a:lnTo>
                      <a:pt x="2184" y="1487"/>
                    </a:lnTo>
                    <a:lnTo>
                      <a:pt x="2541" y="1318"/>
                    </a:lnTo>
                    <a:lnTo>
                      <a:pt x="2936" y="1130"/>
                    </a:lnTo>
                    <a:lnTo>
                      <a:pt x="3350" y="923"/>
                    </a:lnTo>
                    <a:lnTo>
                      <a:pt x="3783" y="678"/>
                    </a:lnTo>
                    <a:lnTo>
                      <a:pt x="4216" y="415"/>
                    </a:lnTo>
                    <a:lnTo>
                      <a:pt x="4649" y="113"/>
                    </a:lnTo>
                    <a:lnTo>
                      <a:pt x="4687" y="76"/>
                    </a:lnTo>
                    <a:lnTo>
                      <a:pt x="4668" y="19"/>
                    </a:lnTo>
                    <a:lnTo>
                      <a:pt x="463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p:cNvSpPr/>
              <p:nvPr/>
            </p:nvSpPr>
            <p:spPr>
              <a:xfrm>
                <a:off x="2205996" y="2373399"/>
                <a:ext cx="187346" cy="70390"/>
              </a:xfrm>
              <a:custGeom>
                <a:avLst/>
                <a:gdLst/>
                <a:ahLst/>
                <a:cxnLst/>
                <a:rect l="l" t="t" r="r" b="b"/>
                <a:pathLst>
                  <a:path w="4160" h="1563" extrusionOk="0">
                    <a:moveTo>
                      <a:pt x="4084" y="1"/>
                    </a:moveTo>
                    <a:lnTo>
                      <a:pt x="3463" y="151"/>
                    </a:lnTo>
                    <a:lnTo>
                      <a:pt x="2804" y="377"/>
                    </a:lnTo>
                    <a:lnTo>
                      <a:pt x="2127" y="603"/>
                    </a:lnTo>
                    <a:lnTo>
                      <a:pt x="1487" y="848"/>
                    </a:lnTo>
                    <a:lnTo>
                      <a:pt x="452" y="1262"/>
                    </a:lnTo>
                    <a:lnTo>
                      <a:pt x="38" y="1431"/>
                    </a:lnTo>
                    <a:lnTo>
                      <a:pt x="0" y="1469"/>
                    </a:lnTo>
                    <a:lnTo>
                      <a:pt x="0" y="1525"/>
                    </a:lnTo>
                    <a:lnTo>
                      <a:pt x="19" y="1563"/>
                    </a:lnTo>
                    <a:lnTo>
                      <a:pt x="94" y="1563"/>
                    </a:lnTo>
                    <a:lnTo>
                      <a:pt x="508" y="1393"/>
                    </a:lnTo>
                    <a:lnTo>
                      <a:pt x="1544" y="979"/>
                    </a:lnTo>
                    <a:lnTo>
                      <a:pt x="2165" y="735"/>
                    </a:lnTo>
                    <a:lnTo>
                      <a:pt x="2842" y="509"/>
                    </a:lnTo>
                    <a:lnTo>
                      <a:pt x="3501" y="302"/>
                    </a:lnTo>
                    <a:lnTo>
                      <a:pt x="4103" y="132"/>
                    </a:lnTo>
                    <a:lnTo>
                      <a:pt x="4159" y="95"/>
                    </a:lnTo>
                    <a:lnTo>
                      <a:pt x="4159" y="57"/>
                    </a:lnTo>
                    <a:lnTo>
                      <a:pt x="414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p:cNvSpPr/>
              <p:nvPr/>
            </p:nvSpPr>
            <p:spPr>
              <a:xfrm>
                <a:off x="2711103" y="1890314"/>
                <a:ext cx="383113" cy="144968"/>
              </a:xfrm>
              <a:custGeom>
                <a:avLst/>
                <a:gdLst/>
                <a:ahLst/>
                <a:cxnLst/>
                <a:rect l="l" t="t" r="r" b="b"/>
                <a:pathLst>
                  <a:path w="8507" h="3219" extrusionOk="0">
                    <a:moveTo>
                      <a:pt x="57" y="1"/>
                    </a:moveTo>
                    <a:lnTo>
                      <a:pt x="19" y="39"/>
                    </a:lnTo>
                    <a:lnTo>
                      <a:pt x="1" y="76"/>
                    </a:lnTo>
                    <a:lnTo>
                      <a:pt x="38" y="227"/>
                    </a:lnTo>
                    <a:lnTo>
                      <a:pt x="189" y="565"/>
                    </a:lnTo>
                    <a:lnTo>
                      <a:pt x="283" y="791"/>
                    </a:lnTo>
                    <a:lnTo>
                      <a:pt x="415" y="1055"/>
                    </a:lnTo>
                    <a:lnTo>
                      <a:pt x="584" y="1337"/>
                    </a:lnTo>
                    <a:lnTo>
                      <a:pt x="791" y="1619"/>
                    </a:lnTo>
                    <a:lnTo>
                      <a:pt x="1036" y="1902"/>
                    </a:lnTo>
                    <a:lnTo>
                      <a:pt x="1299" y="2184"/>
                    </a:lnTo>
                    <a:lnTo>
                      <a:pt x="1619" y="2447"/>
                    </a:lnTo>
                    <a:lnTo>
                      <a:pt x="1788" y="2560"/>
                    </a:lnTo>
                    <a:lnTo>
                      <a:pt x="1977" y="2673"/>
                    </a:lnTo>
                    <a:lnTo>
                      <a:pt x="2165" y="2786"/>
                    </a:lnTo>
                    <a:lnTo>
                      <a:pt x="2372" y="2880"/>
                    </a:lnTo>
                    <a:lnTo>
                      <a:pt x="2598" y="2974"/>
                    </a:lnTo>
                    <a:lnTo>
                      <a:pt x="2823" y="3050"/>
                    </a:lnTo>
                    <a:lnTo>
                      <a:pt x="3068" y="3106"/>
                    </a:lnTo>
                    <a:lnTo>
                      <a:pt x="3332" y="3163"/>
                    </a:lnTo>
                    <a:lnTo>
                      <a:pt x="3595" y="3181"/>
                    </a:lnTo>
                    <a:lnTo>
                      <a:pt x="3877" y="3200"/>
                    </a:lnTo>
                    <a:lnTo>
                      <a:pt x="4141" y="3219"/>
                    </a:lnTo>
                    <a:lnTo>
                      <a:pt x="4668" y="3200"/>
                    </a:lnTo>
                    <a:lnTo>
                      <a:pt x="5157" y="3144"/>
                    </a:lnTo>
                    <a:lnTo>
                      <a:pt x="5609" y="3050"/>
                    </a:lnTo>
                    <a:lnTo>
                      <a:pt x="6023" y="2918"/>
                    </a:lnTo>
                    <a:lnTo>
                      <a:pt x="6399" y="2767"/>
                    </a:lnTo>
                    <a:lnTo>
                      <a:pt x="6757" y="2598"/>
                    </a:lnTo>
                    <a:lnTo>
                      <a:pt x="7058" y="2410"/>
                    </a:lnTo>
                    <a:lnTo>
                      <a:pt x="7340" y="2203"/>
                    </a:lnTo>
                    <a:lnTo>
                      <a:pt x="7585" y="1977"/>
                    </a:lnTo>
                    <a:lnTo>
                      <a:pt x="7811" y="1751"/>
                    </a:lnTo>
                    <a:lnTo>
                      <a:pt x="7980" y="1525"/>
                    </a:lnTo>
                    <a:lnTo>
                      <a:pt x="8149" y="1281"/>
                    </a:lnTo>
                    <a:lnTo>
                      <a:pt x="8281" y="1055"/>
                    </a:lnTo>
                    <a:lnTo>
                      <a:pt x="8375" y="848"/>
                    </a:lnTo>
                    <a:lnTo>
                      <a:pt x="8450" y="641"/>
                    </a:lnTo>
                    <a:lnTo>
                      <a:pt x="8507" y="453"/>
                    </a:lnTo>
                    <a:lnTo>
                      <a:pt x="8507" y="396"/>
                    </a:lnTo>
                    <a:lnTo>
                      <a:pt x="8469" y="358"/>
                    </a:lnTo>
                    <a:lnTo>
                      <a:pt x="8413" y="377"/>
                    </a:lnTo>
                    <a:lnTo>
                      <a:pt x="8375" y="415"/>
                    </a:lnTo>
                    <a:lnTo>
                      <a:pt x="8319" y="603"/>
                    </a:lnTo>
                    <a:lnTo>
                      <a:pt x="8243" y="810"/>
                    </a:lnTo>
                    <a:lnTo>
                      <a:pt x="8149" y="1017"/>
                    </a:lnTo>
                    <a:lnTo>
                      <a:pt x="7999" y="1243"/>
                    </a:lnTo>
                    <a:lnTo>
                      <a:pt x="7848" y="1488"/>
                    </a:lnTo>
                    <a:lnTo>
                      <a:pt x="7660" y="1713"/>
                    </a:lnTo>
                    <a:lnTo>
                      <a:pt x="7434" y="1920"/>
                    </a:lnTo>
                    <a:lnTo>
                      <a:pt x="7189" y="2146"/>
                    </a:lnTo>
                    <a:lnTo>
                      <a:pt x="6888" y="2353"/>
                    </a:lnTo>
                    <a:lnTo>
                      <a:pt x="6587" y="2523"/>
                    </a:lnTo>
                    <a:lnTo>
                      <a:pt x="6230" y="2692"/>
                    </a:lnTo>
                    <a:lnTo>
                      <a:pt x="5835" y="2843"/>
                    </a:lnTo>
                    <a:lnTo>
                      <a:pt x="5402" y="2955"/>
                    </a:lnTo>
                    <a:lnTo>
                      <a:pt x="4931" y="3031"/>
                    </a:lnTo>
                    <a:lnTo>
                      <a:pt x="4423" y="3068"/>
                    </a:lnTo>
                    <a:lnTo>
                      <a:pt x="3877" y="3068"/>
                    </a:lnTo>
                    <a:lnTo>
                      <a:pt x="3614" y="3050"/>
                    </a:lnTo>
                    <a:lnTo>
                      <a:pt x="3350" y="3012"/>
                    </a:lnTo>
                    <a:lnTo>
                      <a:pt x="3106" y="2974"/>
                    </a:lnTo>
                    <a:lnTo>
                      <a:pt x="2861" y="2918"/>
                    </a:lnTo>
                    <a:lnTo>
                      <a:pt x="2635" y="2843"/>
                    </a:lnTo>
                    <a:lnTo>
                      <a:pt x="2428" y="2748"/>
                    </a:lnTo>
                    <a:lnTo>
                      <a:pt x="2240" y="2654"/>
                    </a:lnTo>
                    <a:lnTo>
                      <a:pt x="2052" y="2560"/>
                    </a:lnTo>
                    <a:lnTo>
                      <a:pt x="1864" y="2447"/>
                    </a:lnTo>
                    <a:lnTo>
                      <a:pt x="1694" y="2334"/>
                    </a:lnTo>
                    <a:lnTo>
                      <a:pt x="1393" y="2071"/>
                    </a:lnTo>
                    <a:lnTo>
                      <a:pt x="1130" y="1808"/>
                    </a:lnTo>
                    <a:lnTo>
                      <a:pt x="904" y="1525"/>
                    </a:lnTo>
                    <a:lnTo>
                      <a:pt x="697" y="1262"/>
                    </a:lnTo>
                    <a:lnTo>
                      <a:pt x="546" y="998"/>
                    </a:lnTo>
                    <a:lnTo>
                      <a:pt x="415" y="735"/>
                    </a:lnTo>
                    <a:lnTo>
                      <a:pt x="302" y="528"/>
                    </a:lnTo>
                    <a:lnTo>
                      <a:pt x="170" y="189"/>
                    </a:lnTo>
                    <a:lnTo>
                      <a:pt x="132" y="57"/>
                    </a:lnTo>
                    <a:lnTo>
                      <a:pt x="11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p:cNvSpPr/>
              <p:nvPr/>
            </p:nvSpPr>
            <p:spPr>
              <a:xfrm>
                <a:off x="3231477" y="2002224"/>
                <a:ext cx="112768" cy="517857"/>
              </a:xfrm>
              <a:custGeom>
                <a:avLst/>
                <a:gdLst/>
                <a:ahLst/>
                <a:cxnLst/>
                <a:rect l="l" t="t" r="r" b="b"/>
                <a:pathLst>
                  <a:path w="2504" h="11499" extrusionOk="0">
                    <a:moveTo>
                      <a:pt x="1356" y="0"/>
                    </a:moveTo>
                    <a:lnTo>
                      <a:pt x="1318" y="56"/>
                    </a:lnTo>
                    <a:lnTo>
                      <a:pt x="1224" y="527"/>
                    </a:lnTo>
                    <a:lnTo>
                      <a:pt x="1167" y="1073"/>
                    </a:lnTo>
                    <a:lnTo>
                      <a:pt x="1092" y="1769"/>
                    </a:lnTo>
                    <a:lnTo>
                      <a:pt x="1073" y="2183"/>
                    </a:lnTo>
                    <a:lnTo>
                      <a:pt x="1054" y="2616"/>
                    </a:lnTo>
                    <a:lnTo>
                      <a:pt x="1054" y="3068"/>
                    </a:lnTo>
                    <a:lnTo>
                      <a:pt x="1073" y="3557"/>
                    </a:lnTo>
                    <a:lnTo>
                      <a:pt x="1092" y="4065"/>
                    </a:lnTo>
                    <a:lnTo>
                      <a:pt x="1149" y="4592"/>
                    </a:lnTo>
                    <a:lnTo>
                      <a:pt x="1224" y="5138"/>
                    </a:lnTo>
                    <a:lnTo>
                      <a:pt x="1318" y="5683"/>
                    </a:lnTo>
                    <a:lnTo>
                      <a:pt x="1694" y="7622"/>
                    </a:lnTo>
                    <a:lnTo>
                      <a:pt x="2014" y="9334"/>
                    </a:lnTo>
                    <a:lnTo>
                      <a:pt x="2353" y="11367"/>
                    </a:lnTo>
                    <a:lnTo>
                      <a:pt x="76" y="11235"/>
                    </a:lnTo>
                    <a:lnTo>
                      <a:pt x="19" y="11254"/>
                    </a:lnTo>
                    <a:lnTo>
                      <a:pt x="1" y="11291"/>
                    </a:lnTo>
                    <a:lnTo>
                      <a:pt x="19" y="11348"/>
                    </a:lnTo>
                    <a:lnTo>
                      <a:pt x="76" y="11367"/>
                    </a:lnTo>
                    <a:lnTo>
                      <a:pt x="2428" y="11498"/>
                    </a:lnTo>
                    <a:lnTo>
                      <a:pt x="2466" y="11498"/>
                    </a:lnTo>
                    <a:lnTo>
                      <a:pt x="2485" y="11480"/>
                    </a:lnTo>
                    <a:lnTo>
                      <a:pt x="2503" y="11461"/>
                    </a:lnTo>
                    <a:lnTo>
                      <a:pt x="2503" y="11423"/>
                    </a:lnTo>
                    <a:lnTo>
                      <a:pt x="2202" y="9635"/>
                    </a:lnTo>
                    <a:lnTo>
                      <a:pt x="1864" y="7810"/>
                    </a:lnTo>
                    <a:lnTo>
                      <a:pt x="1450" y="5665"/>
                    </a:lnTo>
                    <a:lnTo>
                      <a:pt x="1356" y="5119"/>
                    </a:lnTo>
                    <a:lnTo>
                      <a:pt x="1280" y="4592"/>
                    </a:lnTo>
                    <a:lnTo>
                      <a:pt x="1224" y="4065"/>
                    </a:lnTo>
                    <a:lnTo>
                      <a:pt x="1205" y="3557"/>
                    </a:lnTo>
                    <a:lnTo>
                      <a:pt x="1186" y="3068"/>
                    </a:lnTo>
                    <a:lnTo>
                      <a:pt x="1186" y="2616"/>
                    </a:lnTo>
                    <a:lnTo>
                      <a:pt x="1205" y="2183"/>
                    </a:lnTo>
                    <a:lnTo>
                      <a:pt x="1224" y="1788"/>
                    </a:lnTo>
                    <a:lnTo>
                      <a:pt x="1299" y="1092"/>
                    </a:lnTo>
                    <a:lnTo>
                      <a:pt x="1374" y="546"/>
                    </a:lnTo>
                    <a:lnTo>
                      <a:pt x="1450" y="75"/>
                    </a:lnTo>
                    <a:lnTo>
                      <a:pt x="1450" y="38"/>
                    </a:lnTo>
                    <a:lnTo>
                      <a:pt x="139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p:cNvSpPr/>
              <p:nvPr/>
            </p:nvSpPr>
            <p:spPr>
              <a:xfrm>
                <a:off x="2335650" y="2757318"/>
                <a:ext cx="758570" cy="144112"/>
              </a:xfrm>
              <a:custGeom>
                <a:avLst/>
                <a:gdLst/>
                <a:ahLst/>
                <a:cxnLst/>
                <a:rect l="l" t="t" r="r" b="b"/>
                <a:pathLst>
                  <a:path w="16844" h="3200" extrusionOk="0">
                    <a:moveTo>
                      <a:pt x="12704" y="1"/>
                    </a:moveTo>
                    <a:lnTo>
                      <a:pt x="11725" y="19"/>
                    </a:lnTo>
                    <a:lnTo>
                      <a:pt x="10803" y="76"/>
                    </a:lnTo>
                    <a:lnTo>
                      <a:pt x="9900" y="170"/>
                    </a:lnTo>
                    <a:lnTo>
                      <a:pt x="9072" y="283"/>
                    </a:lnTo>
                    <a:lnTo>
                      <a:pt x="8300" y="396"/>
                    </a:lnTo>
                    <a:lnTo>
                      <a:pt x="7585" y="528"/>
                    </a:lnTo>
                    <a:lnTo>
                      <a:pt x="6983" y="659"/>
                    </a:lnTo>
                    <a:lnTo>
                      <a:pt x="6456" y="791"/>
                    </a:lnTo>
                    <a:lnTo>
                      <a:pt x="5703" y="979"/>
                    </a:lnTo>
                    <a:lnTo>
                      <a:pt x="5421" y="1073"/>
                    </a:lnTo>
                    <a:lnTo>
                      <a:pt x="38" y="3049"/>
                    </a:lnTo>
                    <a:lnTo>
                      <a:pt x="1" y="3087"/>
                    </a:lnTo>
                    <a:lnTo>
                      <a:pt x="1" y="3143"/>
                    </a:lnTo>
                    <a:lnTo>
                      <a:pt x="20" y="3181"/>
                    </a:lnTo>
                    <a:lnTo>
                      <a:pt x="57" y="3200"/>
                    </a:lnTo>
                    <a:lnTo>
                      <a:pt x="95" y="3181"/>
                    </a:lnTo>
                    <a:lnTo>
                      <a:pt x="5458" y="1205"/>
                    </a:lnTo>
                    <a:lnTo>
                      <a:pt x="5741" y="1111"/>
                    </a:lnTo>
                    <a:lnTo>
                      <a:pt x="6493" y="923"/>
                    </a:lnTo>
                    <a:lnTo>
                      <a:pt x="7001" y="791"/>
                    </a:lnTo>
                    <a:lnTo>
                      <a:pt x="7622" y="659"/>
                    </a:lnTo>
                    <a:lnTo>
                      <a:pt x="8319" y="546"/>
                    </a:lnTo>
                    <a:lnTo>
                      <a:pt x="9090" y="415"/>
                    </a:lnTo>
                    <a:lnTo>
                      <a:pt x="9918" y="302"/>
                    </a:lnTo>
                    <a:lnTo>
                      <a:pt x="10803" y="227"/>
                    </a:lnTo>
                    <a:lnTo>
                      <a:pt x="11744" y="170"/>
                    </a:lnTo>
                    <a:lnTo>
                      <a:pt x="12704" y="132"/>
                    </a:lnTo>
                    <a:lnTo>
                      <a:pt x="13193" y="151"/>
                    </a:lnTo>
                    <a:lnTo>
                      <a:pt x="13701" y="151"/>
                    </a:lnTo>
                    <a:lnTo>
                      <a:pt x="14209" y="189"/>
                    </a:lnTo>
                    <a:lnTo>
                      <a:pt x="14717" y="227"/>
                    </a:lnTo>
                    <a:lnTo>
                      <a:pt x="15225" y="283"/>
                    </a:lnTo>
                    <a:lnTo>
                      <a:pt x="15734" y="358"/>
                    </a:lnTo>
                    <a:lnTo>
                      <a:pt x="16260" y="452"/>
                    </a:lnTo>
                    <a:lnTo>
                      <a:pt x="16769" y="546"/>
                    </a:lnTo>
                    <a:lnTo>
                      <a:pt x="16825" y="546"/>
                    </a:lnTo>
                    <a:lnTo>
                      <a:pt x="16844" y="528"/>
                    </a:lnTo>
                    <a:lnTo>
                      <a:pt x="16844" y="490"/>
                    </a:lnTo>
                    <a:lnTo>
                      <a:pt x="16844" y="452"/>
                    </a:lnTo>
                    <a:lnTo>
                      <a:pt x="16806" y="415"/>
                    </a:lnTo>
                    <a:lnTo>
                      <a:pt x="16279" y="302"/>
                    </a:lnTo>
                    <a:lnTo>
                      <a:pt x="15771" y="227"/>
                    </a:lnTo>
                    <a:lnTo>
                      <a:pt x="15244" y="151"/>
                    </a:lnTo>
                    <a:lnTo>
                      <a:pt x="14736" y="95"/>
                    </a:lnTo>
                    <a:lnTo>
                      <a:pt x="14228" y="57"/>
                    </a:lnTo>
                    <a:lnTo>
                      <a:pt x="13701" y="19"/>
                    </a:lnTo>
                    <a:lnTo>
                      <a:pt x="1321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p:cNvSpPr/>
              <p:nvPr/>
            </p:nvSpPr>
            <p:spPr>
              <a:xfrm>
                <a:off x="2428016" y="2982760"/>
                <a:ext cx="372980" cy="967037"/>
              </a:xfrm>
              <a:custGeom>
                <a:avLst/>
                <a:gdLst/>
                <a:ahLst/>
                <a:cxnLst/>
                <a:rect l="l" t="t" r="r" b="b"/>
                <a:pathLst>
                  <a:path w="8282" h="21473" extrusionOk="0">
                    <a:moveTo>
                      <a:pt x="76" y="1"/>
                    </a:moveTo>
                    <a:lnTo>
                      <a:pt x="39" y="38"/>
                    </a:lnTo>
                    <a:lnTo>
                      <a:pt x="20" y="132"/>
                    </a:lnTo>
                    <a:lnTo>
                      <a:pt x="1" y="226"/>
                    </a:lnTo>
                    <a:lnTo>
                      <a:pt x="1" y="339"/>
                    </a:lnTo>
                    <a:lnTo>
                      <a:pt x="20" y="490"/>
                    </a:lnTo>
                    <a:lnTo>
                      <a:pt x="57" y="678"/>
                    </a:lnTo>
                    <a:lnTo>
                      <a:pt x="133" y="885"/>
                    </a:lnTo>
                    <a:lnTo>
                      <a:pt x="227" y="1111"/>
                    </a:lnTo>
                    <a:lnTo>
                      <a:pt x="377" y="1374"/>
                    </a:lnTo>
                    <a:lnTo>
                      <a:pt x="584" y="1657"/>
                    </a:lnTo>
                    <a:lnTo>
                      <a:pt x="848" y="1958"/>
                    </a:lnTo>
                    <a:lnTo>
                      <a:pt x="1168" y="2296"/>
                    </a:lnTo>
                    <a:lnTo>
                      <a:pt x="1563" y="2635"/>
                    </a:lnTo>
                    <a:lnTo>
                      <a:pt x="2052" y="3012"/>
                    </a:lnTo>
                    <a:lnTo>
                      <a:pt x="2617" y="3388"/>
                    </a:lnTo>
                    <a:lnTo>
                      <a:pt x="3257" y="3802"/>
                    </a:lnTo>
                    <a:lnTo>
                      <a:pt x="3595" y="4009"/>
                    </a:lnTo>
                    <a:lnTo>
                      <a:pt x="3915" y="4216"/>
                    </a:lnTo>
                    <a:lnTo>
                      <a:pt x="4216" y="4442"/>
                    </a:lnTo>
                    <a:lnTo>
                      <a:pt x="4518" y="4686"/>
                    </a:lnTo>
                    <a:lnTo>
                      <a:pt x="4781" y="4931"/>
                    </a:lnTo>
                    <a:lnTo>
                      <a:pt x="5045" y="5176"/>
                    </a:lnTo>
                    <a:lnTo>
                      <a:pt x="5289" y="5420"/>
                    </a:lnTo>
                    <a:lnTo>
                      <a:pt x="5515" y="5684"/>
                    </a:lnTo>
                    <a:lnTo>
                      <a:pt x="5741" y="5966"/>
                    </a:lnTo>
                    <a:lnTo>
                      <a:pt x="5948" y="6248"/>
                    </a:lnTo>
                    <a:lnTo>
                      <a:pt x="6136" y="6512"/>
                    </a:lnTo>
                    <a:lnTo>
                      <a:pt x="6324" y="6813"/>
                    </a:lnTo>
                    <a:lnTo>
                      <a:pt x="6494" y="7095"/>
                    </a:lnTo>
                    <a:lnTo>
                      <a:pt x="6644" y="7396"/>
                    </a:lnTo>
                    <a:lnTo>
                      <a:pt x="6926" y="7999"/>
                    </a:lnTo>
                    <a:lnTo>
                      <a:pt x="7171" y="8601"/>
                    </a:lnTo>
                    <a:lnTo>
                      <a:pt x="7378" y="9222"/>
                    </a:lnTo>
                    <a:lnTo>
                      <a:pt x="7566" y="9862"/>
                    </a:lnTo>
                    <a:lnTo>
                      <a:pt x="7717" y="10483"/>
                    </a:lnTo>
                    <a:lnTo>
                      <a:pt x="7830" y="11104"/>
                    </a:lnTo>
                    <a:lnTo>
                      <a:pt x="7943" y="11725"/>
                    </a:lnTo>
                    <a:lnTo>
                      <a:pt x="8018" y="12327"/>
                    </a:lnTo>
                    <a:lnTo>
                      <a:pt x="8093" y="12910"/>
                    </a:lnTo>
                    <a:lnTo>
                      <a:pt x="8131" y="13512"/>
                    </a:lnTo>
                    <a:lnTo>
                      <a:pt x="8131" y="14134"/>
                    </a:lnTo>
                    <a:lnTo>
                      <a:pt x="8131" y="14811"/>
                    </a:lnTo>
                    <a:lnTo>
                      <a:pt x="8093" y="15488"/>
                    </a:lnTo>
                    <a:lnTo>
                      <a:pt x="8037" y="16204"/>
                    </a:lnTo>
                    <a:lnTo>
                      <a:pt x="7961" y="16900"/>
                    </a:lnTo>
                    <a:lnTo>
                      <a:pt x="7811" y="18255"/>
                    </a:lnTo>
                    <a:lnTo>
                      <a:pt x="7623" y="19478"/>
                    </a:lnTo>
                    <a:lnTo>
                      <a:pt x="7453" y="20475"/>
                    </a:lnTo>
                    <a:lnTo>
                      <a:pt x="7284" y="21398"/>
                    </a:lnTo>
                    <a:lnTo>
                      <a:pt x="7303" y="21454"/>
                    </a:lnTo>
                    <a:lnTo>
                      <a:pt x="7340" y="21473"/>
                    </a:lnTo>
                    <a:lnTo>
                      <a:pt x="7397" y="21473"/>
                    </a:lnTo>
                    <a:lnTo>
                      <a:pt x="7416" y="21416"/>
                    </a:lnTo>
                    <a:lnTo>
                      <a:pt x="7585" y="20494"/>
                    </a:lnTo>
                    <a:lnTo>
                      <a:pt x="7754" y="19497"/>
                    </a:lnTo>
                    <a:lnTo>
                      <a:pt x="7943" y="18274"/>
                    </a:lnTo>
                    <a:lnTo>
                      <a:pt x="8112" y="16900"/>
                    </a:lnTo>
                    <a:lnTo>
                      <a:pt x="8168" y="16204"/>
                    </a:lnTo>
                    <a:lnTo>
                      <a:pt x="8225" y="15488"/>
                    </a:lnTo>
                    <a:lnTo>
                      <a:pt x="8263" y="14792"/>
                    </a:lnTo>
                    <a:lnTo>
                      <a:pt x="8281" y="14134"/>
                    </a:lnTo>
                    <a:lnTo>
                      <a:pt x="8263" y="13494"/>
                    </a:lnTo>
                    <a:lnTo>
                      <a:pt x="8225" y="12910"/>
                    </a:lnTo>
                    <a:lnTo>
                      <a:pt x="8150" y="12308"/>
                    </a:lnTo>
                    <a:lnTo>
                      <a:pt x="8074" y="11687"/>
                    </a:lnTo>
                    <a:lnTo>
                      <a:pt x="7961" y="11066"/>
                    </a:lnTo>
                    <a:lnTo>
                      <a:pt x="7849" y="10445"/>
                    </a:lnTo>
                    <a:lnTo>
                      <a:pt x="7698" y="9805"/>
                    </a:lnTo>
                    <a:lnTo>
                      <a:pt x="7510" y="9184"/>
                    </a:lnTo>
                    <a:lnTo>
                      <a:pt x="7303" y="8544"/>
                    </a:lnTo>
                    <a:lnTo>
                      <a:pt x="7058" y="7923"/>
                    </a:lnTo>
                    <a:lnTo>
                      <a:pt x="6757" y="7321"/>
                    </a:lnTo>
                    <a:lnTo>
                      <a:pt x="6607" y="7020"/>
                    </a:lnTo>
                    <a:lnTo>
                      <a:pt x="6437" y="6719"/>
                    </a:lnTo>
                    <a:lnTo>
                      <a:pt x="6249" y="6437"/>
                    </a:lnTo>
                    <a:lnTo>
                      <a:pt x="6042" y="6154"/>
                    </a:lnTo>
                    <a:lnTo>
                      <a:pt x="5835" y="5872"/>
                    </a:lnTo>
                    <a:lnTo>
                      <a:pt x="5628" y="5609"/>
                    </a:lnTo>
                    <a:lnTo>
                      <a:pt x="5383" y="5326"/>
                    </a:lnTo>
                    <a:lnTo>
                      <a:pt x="5139" y="5063"/>
                    </a:lnTo>
                    <a:lnTo>
                      <a:pt x="4875" y="4818"/>
                    </a:lnTo>
                    <a:lnTo>
                      <a:pt x="4593" y="4574"/>
                    </a:lnTo>
                    <a:lnTo>
                      <a:pt x="4311" y="4329"/>
                    </a:lnTo>
                    <a:lnTo>
                      <a:pt x="3991" y="4103"/>
                    </a:lnTo>
                    <a:lnTo>
                      <a:pt x="3671" y="3896"/>
                    </a:lnTo>
                    <a:lnTo>
                      <a:pt x="3332" y="3689"/>
                    </a:lnTo>
                    <a:lnTo>
                      <a:pt x="2673" y="3275"/>
                    </a:lnTo>
                    <a:lnTo>
                      <a:pt x="2109" y="2880"/>
                    </a:lnTo>
                    <a:lnTo>
                      <a:pt x="1638" y="2522"/>
                    </a:lnTo>
                    <a:lnTo>
                      <a:pt x="1243" y="2165"/>
                    </a:lnTo>
                    <a:lnTo>
                      <a:pt x="942" y="1845"/>
                    </a:lnTo>
                    <a:lnTo>
                      <a:pt x="697" y="1562"/>
                    </a:lnTo>
                    <a:lnTo>
                      <a:pt x="509" y="1299"/>
                    </a:lnTo>
                    <a:lnTo>
                      <a:pt x="359" y="1073"/>
                    </a:lnTo>
                    <a:lnTo>
                      <a:pt x="264" y="847"/>
                    </a:lnTo>
                    <a:lnTo>
                      <a:pt x="208" y="659"/>
                    </a:lnTo>
                    <a:lnTo>
                      <a:pt x="170" y="490"/>
                    </a:lnTo>
                    <a:lnTo>
                      <a:pt x="152" y="339"/>
                    </a:lnTo>
                    <a:lnTo>
                      <a:pt x="152" y="226"/>
                    </a:lnTo>
                    <a:lnTo>
                      <a:pt x="152" y="151"/>
                    </a:lnTo>
                    <a:lnTo>
                      <a:pt x="170" y="76"/>
                    </a:lnTo>
                    <a:lnTo>
                      <a:pt x="170" y="38"/>
                    </a:lnTo>
                    <a:lnTo>
                      <a:pt x="13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p:cNvSpPr/>
              <p:nvPr/>
            </p:nvSpPr>
            <p:spPr>
              <a:xfrm>
                <a:off x="2683137" y="3931953"/>
                <a:ext cx="305157" cy="37334"/>
              </a:xfrm>
              <a:custGeom>
                <a:avLst/>
                <a:gdLst/>
                <a:ahLst/>
                <a:cxnLst/>
                <a:rect l="l" t="t" r="r" b="b"/>
                <a:pathLst>
                  <a:path w="6776" h="829" extrusionOk="0">
                    <a:moveTo>
                      <a:pt x="38" y="1"/>
                    </a:moveTo>
                    <a:lnTo>
                      <a:pt x="1" y="57"/>
                    </a:lnTo>
                    <a:lnTo>
                      <a:pt x="19" y="114"/>
                    </a:lnTo>
                    <a:lnTo>
                      <a:pt x="57" y="132"/>
                    </a:lnTo>
                    <a:lnTo>
                      <a:pt x="678" y="264"/>
                    </a:lnTo>
                    <a:lnTo>
                      <a:pt x="1280" y="377"/>
                    </a:lnTo>
                    <a:lnTo>
                      <a:pt x="2014" y="490"/>
                    </a:lnTo>
                    <a:lnTo>
                      <a:pt x="2861" y="622"/>
                    </a:lnTo>
                    <a:lnTo>
                      <a:pt x="3746" y="716"/>
                    </a:lnTo>
                    <a:lnTo>
                      <a:pt x="4630" y="791"/>
                    </a:lnTo>
                    <a:lnTo>
                      <a:pt x="5063" y="810"/>
                    </a:lnTo>
                    <a:lnTo>
                      <a:pt x="5477" y="829"/>
                    </a:lnTo>
                    <a:lnTo>
                      <a:pt x="5816" y="829"/>
                    </a:lnTo>
                    <a:lnTo>
                      <a:pt x="6154" y="810"/>
                    </a:lnTo>
                    <a:lnTo>
                      <a:pt x="6456" y="772"/>
                    </a:lnTo>
                    <a:lnTo>
                      <a:pt x="6719" y="716"/>
                    </a:lnTo>
                    <a:lnTo>
                      <a:pt x="6757" y="697"/>
                    </a:lnTo>
                    <a:lnTo>
                      <a:pt x="6775" y="641"/>
                    </a:lnTo>
                    <a:lnTo>
                      <a:pt x="6738" y="603"/>
                    </a:lnTo>
                    <a:lnTo>
                      <a:pt x="6681" y="584"/>
                    </a:lnTo>
                    <a:lnTo>
                      <a:pt x="6305" y="641"/>
                    </a:lnTo>
                    <a:lnTo>
                      <a:pt x="5872" y="678"/>
                    </a:lnTo>
                    <a:lnTo>
                      <a:pt x="4875" y="678"/>
                    </a:lnTo>
                    <a:lnTo>
                      <a:pt x="4348" y="641"/>
                    </a:lnTo>
                    <a:lnTo>
                      <a:pt x="3783" y="584"/>
                    </a:lnTo>
                    <a:lnTo>
                      <a:pt x="2711" y="452"/>
                    </a:lnTo>
                    <a:lnTo>
                      <a:pt x="1713" y="302"/>
                    </a:lnTo>
                    <a:lnTo>
                      <a:pt x="885" y="151"/>
                    </a:lnTo>
                    <a:lnTo>
                      <a:pt x="9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p:cNvSpPr/>
              <p:nvPr/>
            </p:nvSpPr>
            <p:spPr>
              <a:xfrm>
                <a:off x="2982301" y="2854772"/>
                <a:ext cx="308535" cy="1076382"/>
              </a:xfrm>
              <a:custGeom>
                <a:avLst/>
                <a:gdLst/>
                <a:ahLst/>
                <a:cxnLst/>
                <a:rect l="l" t="t" r="r" b="b"/>
                <a:pathLst>
                  <a:path w="6851" h="23901" extrusionOk="0">
                    <a:moveTo>
                      <a:pt x="38" y="1"/>
                    </a:moveTo>
                    <a:lnTo>
                      <a:pt x="1" y="20"/>
                    </a:lnTo>
                    <a:lnTo>
                      <a:pt x="1" y="76"/>
                    </a:lnTo>
                    <a:lnTo>
                      <a:pt x="57" y="453"/>
                    </a:lnTo>
                    <a:lnTo>
                      <a:pt x="95" y="867"/>
                    </a:lnTo>
                    <a:lnTo>
                      <a:pt x="151" y="1375"/>
                    </a:lnTo>
                    <a:lnTo>
                      <a:pt x="170" y="1939"/>
                    </a:lnTo>
                    <a:lnTo>
                      <a:pt x="170" y="2504"/>
                    </a:lnTo>
                    <a:lnTo>
                      <a:pt x="151" y="2805"/>
                    </a:lnTo>
                    <a:lnTo>
                      <a:pt x="114" y="3087"/>
                    </a:lnTo>
                    <a:lnTo>
                      <a:pt x="57" y="3351"/>
                    </a:lnTo>
                    <a:lnTo>
                      <a:pt x="1" y="3595"/>
                    </a:lnTo>
                    <a:lnTo>
                      <a:pt x="1" y="3633"/>
                    </a:lnTo>
                    <a:lnTo>
                      <a:pt x="20" y="3671"/>
                    </a:lnTo>
                    <a:lnTo>
                      <a:pt x="245" y="3878"/>
                    </a:lnTo>
                    <a:lnTo>
                      <a:pt x="866" y="4423"/>
                    </a:lnTo>
                    <a:lnTo>
                      <a:pt x="1262" y="4818"/>
                    </a:lnTo>
                    <a:lnTo>
                      <a:pt x="1732" y="5289"/>
                    </a:lnTo>
                    <a:lnTo>
                      <a:pt x="2221" y="5816"/>
                    </a:lnTo>
                    <a:lnTo>
                      <a:pt x="2748" y="6399"/>
                    </a:lnTo>
                    <a:lnTo>
                      <a:pt x="3275" y="7020"/>
                    </a:lnTo>
                    <a:lnTo>
                      <a:pt x="3821" y="7698"/>
                    </a:lnTo>
                    <a:lnTo>
                      <a:pt x="4329" y="8413"/>
                    </a:lnTo>
                    <a:lnTo>
                      <a:pt x="4818" y="9147"/>
                    </a:lnTo>
                    <a:lnTo>
                      <a:pt x="5044" y="9523"/>
                    </a:lnTo>
                    <a:lnTo>
                      <a:pt x="5270" y="9918"/>
                    </a:lnTo>
                    <a:lnTo>
                      <a:pt x="5477" y="10295"/>
                    </a:lnTo>
                    <a:lnTo>
                      <a:pt x="5665" y="10690"/>
                    </a:lnTo>
                    <a:lnTo>
                      <a:pt x="5835" y="11085"/>
                    </a:lnTo>
                    <a:lnTo>
                      <a:pt x="5985" y="11480"/>
                    </a:lnTo>
                    <a:lnTo>
                      <a:pt x="6117" y="11876"/>
                    </a:lnTo>
                    <a:lnTo>
                      <a:pt x="6230" y="12290"/>
                    </a:lnTo>
                    <a:lnTo>
                      <a:pt x="6324" y="12685"/>
                    </a:lnTo>
                    <a:lnTo>
                      <a:pt x="6418" y="13118"/>
                    </a:lnTo>
                    <a:lnTo>
                      <a:pt x="6474" y="13550"/>
                    </a:lnTo>
                    <a:lnTo>
                      <a:pt x="6550" y="14002"/>
                    </a:lnTo>
                    <a:lnTo>
                      <a:pt x="6644" y="14924"/>
                    </a:lnTo>
                    <a:lnTo>
                      <a:pt x="6682" y="15865"/>
                    </a:lnTo>
                    <a:lnTo>
                      <a:pt x="6719" y="16825"/>
                    </a:lnTo>
                    <a:lnTo>
                      <a:pt x="6700" y="17785"/>
                    </a:lnTo>
                    <a:lnTo>
                      <a:pt x="6682" y="18726"/>
                    </a:lnTo>
                    <a:lnTo>
                      <a:pt x="6644" y="19629"/>
                    </a:lnTo>
                    <a:lnTo>
                      <a:pt x="6587" y="20476"/>
                    </a:lnTo>
                    <a:lnTo>
                      <a:pt x="6531" y="21266"/>
                    </a:lnTo>
                    <a:lnTo>
                      <a:pt x="6399" y="22602"/>
                    </a:lnTo>
                    <a:lnTo>
                      <a:pt x="6286" y="23487"/>
                    </a:lnTo>
                    <a:lnTo>
                      <a:pt x="6230" y="23826"/>
                    </a:lnTo>
                    <a:lnTo>
                      <a:pt x="6249" y="23882"/>
                    </a:lnTo>
                    <a:lnTo>
                      <a:pt x="6286" y="23901"/>
                    </a:lnTo>
                    <a:lnTo>
                      <a:pt x="6343" y="23901"/>
                    </a:lnTo>
                    <a:lnTo>
                      <a:pt x="6380" y="23844"/>
                    </a:lnTo>
                    <a:lnTo>
                      <a:pt x="6418" y="23506"/>
                    </a:lnTo>
                    <a:lnTo>
                      <a:pt x="6531" y="22602"/>
                    </a:lnTo>
                    <a:lnTo>
                      <a:pt x="6663" y="21285"/>
                    </a:lnTo>
                    <a:lnTo>
                      <a:pt x="6719" y="20495"/>
                    </a:lnTo>
                    <a:lnTo>
                      <a:pt x="6776" y="19629"/>
                    </a:lnTo>
                    <a:lnTo>
                      <a:pt x="6813" y="18726"/>
                    </a:lnTo>
                    <a:lnTo>
                      <a:pt x="6851" y="17785"/>
                    </a:lnTo>
                    <a:lnTo>
                      <a:pt x="6851" y="16825"/>
                    </a:lnTo>
                    <a:lnTo>
                      <a:pt x="6832" y="15865"/>
                    </a:lnTo>
                    <a:lnTo>
                      <a:pt x="6776" y="14905"/>
                    </a:lnTo>
                    <a:lnTo>
                      <a:pt x="6682" y="13983"/>
                    </a:lnTo>
                    <a:lnTo>
                      <a:pt x="6625" y="13532"/>
                    </a:lnTo>
                    <a:lnTo>
                      <a:pt x="6550" y="13080"/>
                    </a:lnTo>
                    <a:lnTo>
                      <a:pt x="6456" y="12666"/>
                    </a:lnTo>
                    <a:lnTo>
                      <a:pt x="6362" y="12252"/>
                    </a:lnTo>
                    <a:lnTo>
                      <a:pt x="6267" y="11857"/>
                    </a:lnTo>
                    <a:lnTo>
                      <a:pt x="6136" y="11480"/>
                    </a:lnTo>
                    <a:lnTo>
                      <a:pt x="5985" y="11085"/>
                    </a:lnTo>
                    <a:lnTo>
                      <a:pt x="5816" y="10709"/>
                    </a:lnTo>
                    <a:lnTo>
                      <a:pt x="5646" y="10332"/>
                    </a:lnTo>
                    <a:lnTo>
                      <a:pt x="5458" y="9956"/>
                    </a:lnTo>
                    <a:lnTo>
                      <a:pt x="5251" y="9580"/>
                    </a:lnTo>
                    <a:lnTo>
                      <a:pt x="5025" y="9222"/>
                    </a:lnTo>
                    <a:lnTo>
                      <a:pt x="4555" y="8488"/>
                    </a:lnTo>
                    <a:lnTo>
                      <a:pt x="4066" y="7811"/>
                    </a:lnTo>
                    <a:lnTo>
                      <a:pt x="3558" y="7152"/>
                    </a:lnTo>
                    <a:lnTo>
                      <a:pt x="3031" y="6531"/>
                    </a:lnTo>
                    <a:lnTo>
                      <a:pt x="2522" y="5948"/>
                    </a:lnTo>
                    <a:lnTo>
                      <a:pt x="2033" y="5421"/>
                    </a:lnTo>
                    <a:lnTo>
                      <a:pt x="1582" y="4950"/>
                    </a:lnTo>
                    <a:lnTo>
                      <a:pt x="1167" y="4536"/>
                    </a:lnTo>
                    <a:lnTo>
                      <a:pt x="490" y="3896"/>
                    </a:lnTo>
                    <a:lnTo>
                      <a:pt x="132" y="3595"/>
                    </a:lnTo>
                    <a:lnTo>
                      <a:pt x="208" y="3332"/>
                    </a:lnTo>
                    <a:lnTo>
                      <a:pt x="245" y="3068"/>
                    </a:lnTo>
                    <a:lnTo>
                      <a:pt x="283" y="2786"/>
                    </a:lnTo>
                    <a:lnTo>
                      <a:pt x="302" y="2504"/>
                    </a:lnTo>
                    <a:lnTo>
                      <a:pt x="321" y="1920"/>
                    </a:lnTo>
                    <a:lnTo>
                      <a:pt x="283" y="1375"/>
                    </a:lnTo>
                    <a:lnTo>
                      <a:pt x="245" y="867"/>
                    </a:lnTo>
                    <a:lnTo>
                      <a:pt x="189" y="453"/>
                    </a:lnTo>
                    <a:lnTo>
                      <a:pt x="132" y="57"/>
                    </a:lnTo>
                    <a:lnTo>
                      <a:pt x="9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p:cNvSpPr/>
              <p:nvPr/>
            </p:nvSpPr>
            <p:spPr>
              <a:xfrm>
                <a:off x="3215355" y="3905698"/>
                <a:ext cx="280613" cy="63589"/>
              </a:xfrm>
              <a:custGeom>
                <a:avLst/>
                <a:gdLst/>
                <a:ahLst/>
                <a:cxnLst/>
                <a:rect l="l" t="t" r="r" b="b"/>
                <a:pathLst>
                  <a:path w="6231" h="1412" extrusionOk="0">
                    <a:moveTo>
                      <a:pt x="76" y="0"/>
                    </a:moveTo>
                    <a:lnTo>
                      <a:pt x="39" y="19"/>
                    </a:lnTo>
                    <a:lnTo>
                      <a:pt x="1" y="57"/>
                    </a:lnTo>
                    <a:lnTo>
                      <a:pt x="1" y="94"/>
                    </a:lnTo>
                    <a:lnTo>
                      <a:pt x="39" y="132"/>
                    </a:lnTo>
                    <a:lnTo>
                      <a:pt x="170" y="207"/>
                    </a:lnTo>
                    <a:lnTo>
                      <a:pt x="509" y="339"/>
                    </a:lnTo>
                    <a:lnTo>
                      <a:pt x="1055" y="546"/>
                    </a:lnTo>
                    <a:lnTo>
                      <a:pt x="1770" y="791"/>
                    </a:lnTo>
                    <a:lnTo>
                      <a:pt x="2165" y="904"/>
                    </a:lnTo>
                    <a:lnTo>
                      <a:pt x="2617" y="1017"/>
                    </a:lnTo>
                    <a:lnTo>
                      <a:pt x="3068" y="1129"/>
                    </a:lnTo>
                    <a:lnTo>
                      <a:pt x="3558" y="1224"/>
                    </a:lnTo>
                    <a:lnTo>
                      <a:pt x="4085" y="1299"/>
                    </a:lnTo>
                    <a:lnTo>
                      <a:pt x="4612" y="1355"/>
                    </a:lnTo>
                    <a:lnTo>
                      <a:pt x="5139" y="1412"/>
                    </a:lnTo>
                    <a:lnTo>
                      <a:pt x="6155" y="1412"/>
                    </a:lnTo>
                    <a:lnTo>
                      <a:pt x="6211" y="1393"/>
                    </a:lnTo>
                    <a:lnTo>
                      <a:pt x="6230" y="1336"/>
                    </a:lnTo>
                    <a:lnTo>
                      <a:pt x="6192" y="1299"/>
                    </a:lnTo>
                    <a:lnTo>
                      <a:pt x="6155" y="1261"/>
                    </a:lnTo>
                    <a:lnTo>
                      <a:pt x="6155" y="1280"/>
                    </a:lnTo>
                    <a:lnTo>
                      <a:pt x="5571" y="1280"/>
                    </a:lnTo>
                    <a:lnTo>
                      <a:pt x="5007" y="1261"/>
                    </a:lnTo>
                    <a:lnTo>
                      <a:pt x="4442" y="1205"/>
                    </a:lnTo>
                    <a:lnTo>
                      <a:pt x="3897" y="1129"/>
                    </a:lnTo>
                    <a:lnTo>
                      <a:pt x="3370" y="1035"/>
                    </a:lnTo>
                    <a:lnTo>
                      <a:pt x="2880" y="941"/>
                    </a:lnTo>
                    <a:lnTo>
                      <a:pt x="2410" y="828"/>
                    </a:lnTo>
                    <a:lnTo>
                      <a:pt x="1958" y="697"/>
                    </a:lnTo>
                    <a:lnTo>
                      <a:pt x="1205" y="452"/>
                    </a:lnTo>
                    <a:lnTo>
                      <a:pt x="622" y="245"/>
                    </a:lnTo>
                    <a:lnTo>
                      <a:pt x="246" y="76"/>
                    </a:lnTo>
                    <a:lnTo>
                      <a:pt x="95" y="19"/>
                    </a:lnTo>
                    <a:lnTo>
                      <a:pt x="7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p:cNvSpPr/>
              <p:nvPr/>
            </p:nvSpPr>
            <p:spPr>
              <a:xfrm>
                <a:off x="2981446" y="3014104"/>
                <a:ext cx="6845" cy="175501"/>
              </a:xfrm>
              <a:custGeom>
                <a:avLst/>
                <a:gdLst/>
                <a:ahLst/>
                <a:cxnLst/>
                <a:rect l="l" t="t" r="r" b="b"/>
                <a:pathLst>
                  <a:path w="152" h="3897" extrusionOk="0">
                    <a:moveTo>
                      <a:pt x="76" y="1"/>
                    </a:moveTo>
                    <a:lnTo>
                      <a:pt x="39" y="20"/>
                    </a:lnTo>
                    <a:lnTo>
                      <a:pt x="1" y="76"/>
                    </a:lnTo>
                    <a:lnTo>
                      <a:pt x="1" y="3821"/>
                    </a:lnTo>
                    <a:lnTo>
                      <a:pt x="39" y="3878"/>
                    </a:lnTo>
                    <a:lnTo>
                      <a:pt x="76" y="3896"/>
                    </a:lnTo>
                    <a:lnTo>
                      <a:pt x="133" y="3878"/>
                    </a:lnTo>
                    <a:lnTo>
                      <a:pt x="151" y="3821"/>
                    </a:lnTo>
                    <a:lnTo>
                      <a:pt x="151" y="76"/>
                    </a:lnTo>
                    <a:lnTo>
                      <a:pt x="133" y="20"/>
                    </a:lnTo>
                    <a:lnTo>
                      <a:pt x="7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p:cNvSpPr/>
              <p:nvPr/>
            </p:nvSpPr>
            <p:spPr>
              <a:xfrm>
                <a:off x="2683992" y="3342091"/>
                <a:ext cx="210223" cy="25490"/>
              </a:xfrm>
              <a:custGeom>
                <a:avLst/>
                <a:gdLst/>
                <a:ahLst/>
                <a:cxnLst/>
                <a:rect l="l" t="t" r="r" b="b"/>
                <a:pathLst>
                  <a:path w="4668" h="566" extrusionOk="0">
                    <a:moveTo>
                      <a:pt x="2993" y="1"/>
                    </a:moveTo>
                    <a:lnTo>
                      <a:pt x="2597" y="20"/>
                    </a:lnTo>
                    <a:lnTo>
                      <a:pt x="2221" y="38"/>
                    </a:lnTo>
                    <a:lnTo>
                      <a:pt x="1525" y="132"/>
                    </a:lnTo>
                    <a:lnTo>
                      <a:pt x="923" y="227"/>
                    </a:lnTo>
                    <a:lnTo>
                      <a:pt x="452" y="321"/>
                    </a:lnTo>
                    <a:lnTo>
                      <a:pt x="38" y="434"/>
                    </a:lnTo>
                    <a:lnTo>
                      <a:pt x="0" y="471"/>
                    </a:lnTo>
                    <a:lnTo>
                      <a:pt x="0" y="528"/>
                    </a:lnTo>
                    <a:lnTo>
                      <a:pt x="19" y="565"/>
                    </a:lnTo>
                    <a:lnTo>
                      <a:pt x="76" y="565"/>
                    </a:lnTo>
                    <a:lnTo>
                      <a:pt x="490" y="471"/>
                    </a:lnTo>
                    <a:lnTo>
                      <a:pt x="960" y="358"/>
                    </a:lnTo>
                    <a:lnTo>
                      <a:pt x="1544" y="264"/>
                    </a:lnTo>
                    <a:lnTo>
                      <a:pt x="2240" y="189"/>
                    </a:lnTo>
                    <a:lnTo>
                      <a:pt x="2597" y="151"/>
                    </a:lnTo>
                    <a:lnTo>
                      <a:pt x="3388" y="151"/>
                    </a:lnTo>
                    <a:lnTo>
                      <a:pt x="3783" y="170"/>
                    </a:lnTo>
                    <a:lnTo>
                      <a:pt x="4197" y="208"/>
                    </a:lnTo>
                    <a:lnTo>
                      <a:pt x="4592" y="264"/>
                    </a:lnTo>
                    <a:lnTo>
                      <a:pt x="4649" y="264"/>
                    </a:lnTo>
                    <a:lnTo>
                      <a:pt x="4668" y="227"/>
                    </a:lnTo>
                    <a:lnTo>
                      <a:pt x="4668" y="170"/>
                    </a:lnTo>
                    <a:lnTo>
                      <a:pt x="4611" y="132"/>
                    </a:lnTo>
                    <a:lnTo>
                      <a:pt x="4216" y="76"/>
                    </a:lnTo>
                    <a:lnTo>
                      <a:pt x="3802" y="38"/>
                    </a:lnTo>
                    <a:lnTo>
                      <a:pt x="338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p:cNvSpPr/>
              <p:nvPr/>
            </p:nvSpPr>
            <p:spPr>
              <a:xfrm>
                <a:off x="3308621" y="3248869"/>
                <a:ext cx="218690" cy="27156"/>
              </a:xfrm>
              <a:custGeom>
                <a:avLst/>
                <a:gdLst/>
                <a:ahLst/>
                <a:cxnLst/>
                <a:rect l="l" t="t" r="r" b="b"/>
                <a:pathLst>
                  <a:path w="4856" h="603" extrusionOk="0">
                    <a:moveTo>
                      <a:pt x="75" y="1"/>
                    </a:moveTo>
                    <a:lnTo>
                      <a:pt x="19" y="19"/>
                    </a:lnTo>
                    <a:lnTo>
                      <a:pt x="0" y="38"/>
                    </a:lnTo>
                    <a:lnTo>
                      <a:pt x="0" y="76"/>
                    </a:lnTo>
                    <a:lnTo>
                      <a:pt x="19" y="114"/>
                    </a:lnTo>
                    <a:lnTo>
                      <a:pt x="57" y="151"/>
                    </a:lnTo>
                    <a:lnTo>
                      <a:pt x="4780" y="603"/>
                    </a:lnTo>
                    <a:lnTo>
                      <a:pt x="4837" y="603"/>
                    </a:lnTo>
                    <a:lnTo>
                      <a:pt x="4855" y="546"/>
                    </a:lnTo>
                    <a:lnTo>
                      <a:pt x="4837" y="490"/>
                    </a:lnTo>
                    <a:lnTo>
                      <a:pt x="4799" y="471"/>
                    </a:lnTo>
                    <a:lnTo>
                      <a:pt x="7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19">
          <a:extLst>
            <a:ext uri="{FF2B5EF4-FFF2-40B4-BE49-F238E27FC236}">
              <a16:creationId xmlns:a16="http://schemas.microsoft.com/office/drawing/2014/main" id="{9B520C4A-EBD9-1609-19BC-C8944F0D6E8B}"/>
            </a:ext>
          </a:extLst>
        </p:cNvPr>
        <p:cNvGrpSpPr/>
        <p:nvPr/>
      </p:nvGrpSpPr>
      <p:grpSpPr>
        <a:xfrm>
          <a:off x="0" y="0"/>
          <a:ext cx="0" cy="0"/>
          <a:chOff x="0" y="0"/>
          <a:chExt cx="0" cy="0"/>
        </a:xfrm>
      </p:grpSpPr>
      <p:sp>
        <p:nvSpPr>
          <p:cNvPr id="2020" name="Google Shape;2020;p45">
            <a:extLst>
              <a:ext uri="{FF2B5EF4-FFF2-40B4-BE49-F238E27FC236}">
                <a16:creationId xmlns:a16="http://schemas.microsoft.com/office/drawing/2014/main" id="{4DA6C84B-9CA3-EC4E-391E-A8325BCA2065}"/>
              </a:ext>
            </a:extLst>
          </p:cNvPr>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dirty="0"/>
              <a:t>Reto</a:t>
            </a:r>
            <a:endParaRPr dirty="0"/>
          </a:p>
        </p:txBody>
      </p:sp>
      <p:cxnSp>
        <p:nvCxnSpPr>
          <p:cNvPr id="2021" name="Google Shape;2021;p45">
            <a:extLst>
              <a:ext uri="{FF2B5EF4-FFF2-40B4-BE49-F238E27FC236}">
                <a16:creationId xmlns:a16="http://schemas.microsoft.com/office/drawing/2014/main" id="{2D240784-FC98-1E1F-5DFB-596F886687A4}"/>
              </a:ext>
            </a:extLst>
          </p:cNvPr>
          <p:cNvCxnSpPr/>
          <p:nvPr/>
        </p:nvCxnSpPr>
        <p:spPr>
          <a:xfrm>
            <a:off x="4227450" y="1100175"/>
            <a:ext cx="689100" cy="0"/>
          </a:xfrm>
          <a:prstGeom prst="straightConnector1">
            <a:avLst/>
          </a:prstGeom>
          <a:noFill/>
          <a:ln w="28575" cap="flat" cmpd="sng">
            <a:solidFill>
              <a:schemeClr val="accent2"/>
            </a:solidFill>
            <a:prstDash val="solid"/>
            <a:round/>
            <a:headEnd type="none" w="med" len="med"/>
            <a:tailEnd type="none" w="med" len="med"/>
          </a:ln>
        </p:spPr>
      </p:cxnSp>
      <p:sp>
        <p:nvSpPr>
          <p:cNvPr id="2022" name="Google Shape;2022;p45">
            <a:extLst>
              <a:ext uri="{FF2B5EF4-FFF2-40B4-BE49-F238E27FC236}">
                <a16:creationId xmlns:a16="http://schemas.microsoft.com/office/drawing/2014/main" id="{6B0E3A54-6CA4-11EC-FF5A-77E4140EF78D}"/>
              </a:ext>
            </a:extLst>
          </p:cNvPr>
          <p:cNvSpPr txBox="1"/>
          <p:nvPr/>
        </p:nvSpPr>
        <p:spPr>
          <a:xfrm>
            <a:off x="713225" y="1240524"/>
            <a:ext cx="7717500" cy="1883625"/>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s-MX" sz="2000" b="1" dirty="0">
                <a:solidFill>
                  <a:schemeClr val="lt1"/>
                </a:solidFill>
                <a:latin typeface="Nunito"/>
                <a:ea typeface="Nunito"/>
                <a:cs typeface="Nunito"/>
                <a:sym typeface="Nunito"/>
              </a:rPr>
              <a:t>Escribe 2 oraciones relacionadas con el proyecto de </a:t>
            </a:r>
            <a:r>
              <a:rPr lang="es-MX" sz="2000" b="1" dirty="0" err="1">
                <a:solidFill>
                  <a:schemeClr val="lt1"/>
                </a:solidFill>
                <a:latin typeface="Nunito"/>
                <a:ea typeface="Nunito"/>
                <a:cs typeface="Nunito"/>
                <a:sym typeface="Nunito"/>
              </a:rPr>
              <a:t>ABP</a:t>
            </a:r>
            <a:r>
              <a:rPr lang="es-MX" sz="2000" b="1" dirty="0">
                <a:solidFill>
                  <a:schemeClr val="lt1"/>
                </a:solidFill>
                <a:latin typeface="Nunito"/>
                <a:ea typeface="Nunito"/>
                <a:cs typeface="Nunito"/>
                <a:sym typeface="Nunito"/>
              </a:rPr>
              <a:t>: </a:t>
            </a:r>
            <a:r>
              <a:rPr lang="es-MX" sz="2000" b="1" dirty="0" err="1">
                <a:solidFill>
                  <a:schemeClr val="lt1"/>
                </a:solidFill>
                <a:latin typeface="Nunito"/>
                <a:ea typeface="Nunito"/>
                <a:cs typeface="Nunito"/>
                <a:sym typeface="Nunito"/>
              </a:rPr>
              <a:t>Speak</a:t>
            </a:r>
            <a:r>
              <a:rPr lang="es-MX" sz="2000" b="1" dirty="0">
                <a:solidFill>
                  <a:schemeClr val="lt1"/>
                </a:solidFill>
                <a:latin typeface="Nunito"/>
                <a:ea typeface="Nunito"/>
                <a:cs typeface="Nunito"/>
                <a:sym typeface="Nunito"/>
              </a:rPr>
              <a:t> up </a:t>
            </a:r>
            <a:r>
              <a:rPr lang="es-MX" sz="2000" b="1" dirty="0" err="1">
                <a:solidFill>
                  <a:schemeClr val="lt1"/>
                </a:solidFill>
                <a:latin typeface="Nunito"/>
                <a:ea typeface="Nunito"/>
                <a:cs typeface="Nunito"/>
                <a:sym typeface="Nunito"/>
              </a:rPr>
              <a:t>for</a:t>
            </a:r>
            <a:r>
              <a:rPr lang="es-MX" sz="2000" b="1" dirty="0">
                <a:solidFill>
                  <a:schemeClr val="lt1"/>
                </a:solidFill>
                <a:latin typeface="Nunito"/>
                <a:ea typeface="Nunito"/>
                <a:cs typeface="Nunito"/>
                <a:sym typeface="Nunito"/>
              </a:rPr>
              <a:t> </a:t>
            </a:r>
            <a:r>
              <a:rPr lang="es-MX" sz="2000" b="1" dirty="0" err="1">
                <a:solidFill>
                  <a:schemeClr val="lt1"/>
                </a:solidFill>
                <a:latin typeface="Nunito"/>
                <a:ea typeface="Nunito"/>
                <a:cs typeface="Nunito"/>
                <a:sym typeface="Nunito"/>
              </a:rPr>
              <a:t>the</a:t>
            </a:r>
            <a:r>
              <a:rPr lang="es-MX" sz="2000" b="1" dirty="0">
                <a:solidFill>
                  <a:schemeClr val="lt1"/>
                </a:solidFill>
                <a:latin typeface="Nunito"/>
                <a:ea typeface="Nunito"/>
                <a:cs typeface="Nunito"/>
                <a:sym typeface="Nunito"/>
              </a:rPr>
              <a:t> future en tu cuaderno. </a:t>
            </a:r>
            <a:endParaRPr lang="es-MX" sz="2000" dirty="0">
              <a:solidFill>
                <a:schemeClr val="lt1"/>
              </a:solidFill>
              <a:latin typeface="Nunito"/>
              <a:ea typeface="Nunito"/>
              <a:cs typeface="Nunito"/>
              <a:sym typeface="Nunito"/>
            </a:endParaRPr>
          </a:p>
        </p:txBody>
      </p:sp>
      <p:grpSp>
        <p:nvGrpSpPr>
          <p:cNvPr id="2023" name="Google Shape;2023;p45">
            <a:extLst>
              <a:ext uri="{FF2B5EF4-FFF2-40B4-BE49-F238E27FC236}">
                <a16:creationId xmlns:a16="http://schemas.microsoft.com/office/drawing/2014/main" id="{D6192D65-3708-F39D-B08A-5244E56C7D3D}"/>
              </a:ext>
            </a:extLst>
          </p:cNvPr>
          <p:cNvGrpSpPr/>
          <p:nvPr/>
        </p:nvGrpSpPr>
        <p:grpSpPr>
          <a:xfrm>
            <a:off x="3277894" y="3757051"/>
            <a:ext cx="2596069" cy="1107134"/>
            <a:chOff x="1520600" y="2981882"/>
            <a:chExt cx="3754800" cy="1601293"/>
          </a:xfrm>
        </p:grpSpPr>
        <p:sp>
          <p:nvSpPr>
            <p:cNvPr id="2024" name="Google Shape;2024;p45">
              <a:extLst>
                <a:ext uri="{FF2B5EF4-FFF2-40B4-BE49-F238E27FC236}">
                  <a16:creationId xmlns:a16="http://schemas.microsoft.com/office/drawing/2014/main" id="{53903EF8-CA87-62C1-740C-D0D5E2C7C765}"/>
                </a:ext>
              </a:extLst>
            </p:cNvPr>
            <p:cNvSpPr/>
            <p:nvPr/>
          </p:nvSpPr>
          <p:spPr>
            <a:xfrm>
              <a:off x="1520600" y="4339875"/>
              <a:ext cx="3754800" cy="2433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2025" name="Google Shape;2025;p45">
              <a:extLst>
                <a:ext uri="{FF2B5EF4-FFF2-40B4-BE49-F238E27FC236}">
                  <a16:creationId xmlns:a16="http://schemas.microsoft.com/office/drawing/2014/main" id="{8956361F-65BC-B07D-B786-47B355EE5CE0}"/>
                </a:ext>
              </a:extLst>
            </p:cNvPr>
            <p:cNvGrpSpPr/>
            <p:nvPr/>
          </p:nvGrpSpPr>
          <p:grpSpPr>
            <a:xfrm>
              <a:off x="1685064" y="2981882"/>
              <a:ext cx="3387371" cy="1510386"/>
              <a:chOff x="892350" y="2581250"/>
              <a:chExt cx="4536456" cy="2022749"/>
            </a:xfrm>
          </p:grpSpPr>
          <p:sp>
            <p:nvSpPr>
              <p:cNvPr id="2026" name="Google Shape;2026;p45">
                <a:extLst>
                  <a:ext uri="{FF2B5EF4-FFF2-40B4-BE49-F238E27FC236}">
                    <a16:creationId xmlns:a16="http://schemas.microsoft.com/office/drawing/2014/main" id="{6C8A1148-8956-9776-7575-FF8FD35956E4}"/>
                  </a:ext>
                </a:extLst>
              </p:cNvPr>
              <p:cNvSpPr/>
              <p:nvPr/>
            </p:nvSpPr>
            <p:spPr>
              <a:xfrm>
                <a:off x="3007046" y="3259412"/>
                <a:ext cx="1131754" cy="789465"/>
              </a:xfrm>
              <a:custGeom>
                <a:avLst/>
                <a:gdLst/>
                <a:ahLst/>
                <a:cxnLst/>
                <a:rect l="l" t="t" r="r" b="b"/>
                <a:pathLst>
                  <a:path w="21505" h="15001" extrusionOk="0">
                    <a:moveTo>
                      <a:pt x="9208" y="0"/>
                    </a:moveTo>
                    <a:lnTo>
                      <a:pt x="8619" y="21"/>
                    </a:lnTo>
                    <a:lnTo>
                      <a:pt x="8009" y="61"/>
                    </a:lnTo>
                    <a:lnTo>
                      <a:pt x="7419" y="122"/>
                    </a:lnTo>
                    <a:lnTo>
                      <a:pt x="6789" y="224"/>
                    </a:lnTo>
                    <a:lnTo>
                      <a:pt x="6444" y="285"/>
                    </a:lnTo>
                    <a:lnTo>
                      <a:pt x="6098" y="366"/>
                    </a:lnTo>
                    <a:lnTo>
                      <a:pt x="5753" y="468"/>
                    </a:lnTo>
                    <a:lnTo>
                      <a:pt x="5428" y="590"/>
                    </a:lnTo>
                    <a:lnTo>
                      <a:pt x="5123" y="712"/>
                    </a:lnTo>
                    <a:lnTo>
                      <a:pt x="4818" y="854"/>
                    </a:lnTo>
                    <a:lnTo>
                      <a:pt x="4533" y="1016"/>
                    </a:lnTo>
                    <a:lnTo>
                      <a:pt x="4269" y="1179"/>
                    </a:lnTo>
                    <a:lnTo>
                      <a:pt x="4005" y="1362"/>
                    </a:lnTo>
                    <a:lnTo>
                      <a:pt x="3741" y="1545"/>
                    </a:lnTo>
                    <a:lnTo>
                      <a:pt x="3497" y="1748"/>
                    </a:lnTo>
                    <a:lnTo>
                      <a:pt x="3273" y="1972"/>
                    </a:lnTo>
                    <a:lnTo>
                      <a:pt x="3049" y="2195"/>
                    </a:lnTo>
                    <a:lnTo>
                      <a:pt x="2846" y="2419"/>
                    </a:lnTo>
                    <a:lnTo>
                      <a:pt x="2643" y="2663"/>
                    </a:lnTo>
                    <a:lnTo>
                      <a:pt x="2440" y="2907"/>
                    </a:lnTo>
                    <a:lnTo>
                      <a:pt x="2094" y="3435"/>
                    </a:lnTo>
                    <a:lnTo>
                      <a:pt x="1769" y="3984"/>
                    </a:lnTo>
                    <a:lnTo>
                      <a:pt x="1484" y="4553"/>
                    </a:lnTo>
                    <a:lnTo>
                      <a:pt x="1241" y="5142"/>
                    </a:lnTo>
                    <a:lnTo>
                      <a:pt x="1017" y="5732"/>
                    </a:lnTo>
                    <a:lnTo>
                      <a:pt x="814" y="6342"/>
                    </a:lnTo>
                    <a:lnTo>
                      <a:pt x="651" y="6972"/>
                    </a:lnTo>
                    <a:lnTo>
                      <a:pt x="489" y="7581"/>
                    </a:lnTo>
                    <a:lnTo>
                      <a:pt x="367" y="8191"/>
                    </a:lnTo>
                    <a:lnTo>
                      <a:pt x="265" y="8801"/>
                    </a:lnTo>
                    <a:lnTo>
                      <a:pt x="184" y="9390"/>
                    </a:lnTo>
                    <a:lnTo>
                      <a:pt x="123" y="9959"/>
                    </a:lnTo>
                    <a:lnTo>
                      <a:pt x="82" y="10508"/>
                    </a:lnTo>
                    <a:lnTo>
                      <a:pt x="41" y="11037"/>
                    </a:lnTo>
                    <a:lnTo>
                      <a:pt x="1" y="12012"/>
                    </a:lnTo>
                    <a:lnTo>
                      <a:pt x="1" y="12825"/>
                    </a:lnTo>
                    <a:lnTo>
                      <a:pt x="21" y="13435"/>
                    </a:lnTo>
                    <a:lnTo>
                      <a:pt x="41" y="13984"/>
                    </a:lnTo>
                    <a:lnTo>
                      <a:pt x="143" y="14065"/>
                    </a:lnTo>
                    <a:lnTo>
                      <a:pt x="265" y="14167"/>
                    </a:lnTo>
                    <a:lnTo>
                      <a:pt x="428" y="14248"/>
                    </a:lnTo>
                    <a:lnTo>
                      <a:pt x="590" y="14329"/>
                    </a:lnTo>
                    <a:lnTo>
                      <a:pt x="1037" y="14472"/>
                    </a:lnTo>
                    <a:lnTo>
                      <a:pt x="1566" y="14614"/>
                    </a:lnTo>
                    <a:lnTo>
                      <a:pt x="2176" y="14716"/>
                    </a:lnTo>
                    <a:lnTo>
                      <a:pt x="2867" y="14817"/>
                    </a:lnTo>
                    <a:lnTo>
                      <a:pt x="3639" y="14898"/>
                    </a:lnTo>
                    <a:lnTo>
                      <a:pt x="4452" y="14959"/>
                    </a:lnTo>
                    <a:lnTo>
                      <a:pt x="5346" y="15000"/>
                    </a:lnTo>
                    <a:lnTo>
                      <a:pt x="7216" y="15000"/>
                    </a:lnTo>
                    <a:lnTo>
                      <a:pt x="8212" y="14980"/>
                    </a:lnTo>
                    <a:lnTo>
                      <a:pt x="9228" y="14919"/>
                    </a:lnTo>
                    <a:lnTo>
                      <a:pt x="10245" y="14858"/>
                    </a:lnTo>
                    <a:lnTo>
                      <a:pt x="11261" y="14756"/>
                    </a:lnTo>
                    <a:lnTo>
                      <a:pt x="12277" y="14634"/>
                    </a:lnTo>
                    <a:lnTo>
                      <a:pt x="13293" y="14492"/>
                    </a:lnTo>
                    <a:lnTo>
                      <a:pt x="14289" y="14309"/>
                    </a:lnTo>
                    <a:lnTo>
                      <a:pt x="15245" y="14106"/>
                    </a:lnTo>
                    <a:lnTo>
                      <a:pt x="16159" y="13882"/>
                    </a:lnTo>
                    <a:lnTo>
                      <a:pt x="17033" y="13618"/>
                    </a:lnTo>
                    <a:lnTo>
                      <a:pt x="17866" y="13333"/>
                    </a:lnTo>
                    <a:lnTo>
                      <a:pt x="18253" y="13191"/>
                    </a:lnTo>
                    <a:lnTo>
                      <a:pt x="18618" y="13029"/>
                    </a:lnTo>
                    <a:lnTo>
                      <a:pt x="18964" y="12866"/>
                    </a:lnTo>
                    <a:lnTo>
                      <a:pt x="19310" y="12683"/>
                    </a:lnTo>
                    <a:lnTo>
                      <a:pt x="19614" y="12500"/>
                    </a:lnTo>
                    <a:lnTo>
                      <a:pt x="19919" y="12297"/>
                    </a:lnTo>
                    <a:lnTo>
                      <a:pt x="20184" y="12114"/>
                    </a:lnTo>
                    <a:lnTo>
                      <a:pt x="20448" y="11890"/>
                    </a:lnTo>
                    <a:lnTo>
                      <a:pt x="20671" y="11687"/>
                    </a:lnTo>
                    <a:lnTo>
                      <a:pt x="20875" y="11464"/>
                    </a:lnTo>
                    <a:lnTo>
                      <a:pt x="21037" y="11220"/>
                    </a:lnTo>
                    <a:lnTo>
                      <a:pt x="21200" y="10996"/>
                    </a:lnTo>
                    <a:lnTo>
                      <a:pt x="21301" y="10732"/>
                    </a:lnTo>
                    <a:lnTo>
                      <a:pt x="21403" y="10488"/>
                    </a:lnTo>
                    <a:lnTo>
                      <a:pt x="21464" y="10224"/>
                    </a:lnTo>
                    <a:lnTo>
                      <a:pt x="21505" y="9939"/>
                    </a:lnTo>
                    <a:lnTo>
                      <a:pt x="21484" y="9655"/>
                    </a:lnTo>
                    <a:lnTo>
                      <a:pt x="21464" y="9370"/>
                    </a:lnTo>
                    <a:lnTo>
                      <a:pt x="21383" y="9065"/>
                    </a:lnTo>
                    <a:lnTo>
                      <a:pt x="21281" y="8760"/>
                    </a:lnTo>
                    <a:lnTo>
                      <a:pt x="21037" y="8151"/>
                    </a:lnTo>
                    <a:lnTo>
                      <a:pt x="20773" y="7561"/>
                    </a:lnTo>
                    <a:lnTo>
                      <a:pt x="20488" y="6992"/>
                    </a:lnTo>
                    <a:lnTo>
                      <a:pt x="20184" y="6443"/>
                    </a:lnTo>
                    <a:lnTo>
                      <a:pt x="19879" y="5915"/>
                    </a:lnTo>
                    <a:lnTo>
                      <a:pt x="19553" y="5407"/>
                    </a:lnTo>
                    <a:lnTo>
                      <a:pt x="19208" y="4919"/>
                    </a:lnTo>
                    <a:lnTo>
                      <a:pt x="18862" y="4451"/>
                    </a:lnTo>
                    <a:lnTo>
                      <a:pt x="18497" y="4025"/>
                    </a:lnTo>
                    <a:lnTo>
                      <a:pt x="18110" y="3598"/>
                    </a:lnTo>
                    <a:lnTo>
                      <a:pt x="17704" y="3212"/>
                    </a:lnTo>
                    <a:lnTo>
                      <a:pt x="17297" y="2825"/>
                    </a:lnTo>
                    <a:lnTo>
                      <a:pt x="16891" y="2480"/>
                    </a:lnTo>
                    <a:lnTo>
                      <a:pt x="16444" y="2155"/>
                    </a:lnTo>
                    <a:lnTo>
                      <a:pt x="15997" y="1850"/>
                    </a:lnTo>
                    <a:lnTo>
                      <a:pt x="15549" y="1586"/>
                    </a:lnTo>
                    <a:lnTo>
                      <a:pt x="15082" y="1321"/>
                    </a:lnTo>
                    <a:lnTo>
                      <a:pt x="14594" y="1077"/>
                    </a:lnTo>
                    <a:lnTo>
                      <a:pt x="14106" y="874"/>
                    </a:lnTo>
                    <a:lnTo>
                      <a:pt x="13598" y="671"/>
                    </a:lnTo>
                    <a:lnTo>
                      <a:pt x="13090" y="508"/>
                    </a:lnTo>
                    <a:lnTo>
                      <a:pt x="12562" y="366"/>
                    </a:lnTo>
                    <a:lnTo>
                      <a:pt x="12033" y="244"/>
                    </a:lnTo>
                    <a:lnTo>
                      <a:pt x="11484" y="163"/>
                    </a:lnTo>
                    <a:lnTo>
                      <a:pt x="10936" y="81"/>
                    </a:lnTo>
                    <a:lnTo>
                      <a:pt x="10367" y="21"/>
                    </a:lnTo>
                    <a:lnTo>
                      <a:pt x="97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a:extLst>
                  <a:ext uri="{FF2B5EF4-FFF2-40B4-BE49-F238E27FC236}">
                    <a16:creationId xmlns:a16="http://schemas.microsoft.com/office/drawing/2014/main" id="{B2ECBC7C-BB94-F8AB-ED15-097B80907F72}"/>
                  </a:ext>
                </a:extLst>
              </p:cNvPr>
              <p:cNvSpPr/>
              <p:nvPr/>
            </p:nvSpPr>
            <p:spPr>
              <a:xfrm>
                <a:off x="1654981" y="2912805"/>
                <a:ext cx="1697605" cy="1143543"/>
              </a:xfrm>
              <a:custGeom>
                <a:avLst/>
                <a:gdLst/>
                <a:ahLst/>
                <a:cxnLst/>
                <a:rect l="l" t="t" r="r" b="b"/>
                <a:pathLst>
                  <a:path w="32257" h="21729" extrusionOk="0">
                    <a:moveTo>
                      <a:pt x="9533" y="1"/>
                    </a:moveTo>
                    <a:lnTo>
                      <a:pt x="7582" y="3842"/>
                    </a:lnTo>
                    <a:lnTo>
                      <a:pt x="7704" y="3964"/>
                    </a:lnTo>
                    <a:lnTo>
                      <a:pt x="7989" y="4269"/>
                    </a:lnTo>
                    <a:lnTo>
                      <a:pt x="8172" y="4472"/>
                    </a:lnTo>
                    <a:lnTo>
                      <a:pt x="8354" y="4716"/>
                    </a:lnTo>
                    <a:lnTo>
                      <a:pt x="8558" y="5001"/>
                    </a:lnTo>
                    <a:lnTo>
                      <a:pt x="8720" y="5285"/>
                    </a:lnTo>
                    <a:lnTo>
                      <a:pt x="8883" y="5611"/>
                    </a:lnTo>
                    <a:lnTo>
                      <a:pt x="9005" y="5936"/>
                    </a:lnTo>
                    <a:lnTo>
                      <a:pt x="9046" y="6098"/>
                    </a:lnTo>
                    <a:lnTo>
                      <a:pt x="9086" y="6261"/>
                    </a:lnTo>
                    <a:lnTo>
                      <a:pt x="9106" y="6424"/>
                    </a:lnTo>
                    <a:lnTo>
                      <a:pt x="9106" y="6586"/>
                    </a:lnTo>
                    <a:lnTo>
                      <a:pt x="9086" y="6769"/>
                    </a:lnTo>
                    <a:lnTo>
                      <a:pt x="9066" y="6932"/>
                    </a:lnTo>
                    <a:lnTo>
                      <a:pt x="9005" y="7094"/>
                    </a:lnTo>
                    <a:lnTo>
                      <a:pt x="8944" y="7237"/>
                    </a:lnTo>
                    <a:lnTo>
                      <a:pt x="8842" y="7399"/>
                    </a:lnTo>
                    <a:lnTo>
                      <a:pt x="8720" y="7541"/>
                    </a:lnTo>
                    <a:lnTo>
                      <a:pt x="8578" y="7704"/>
                    </a:lnTo>
                    <a:lnTo>
                      <a:pt x="8415" y="7826"/>
                    </a:lnTo>
                    <a:lnTo>
                      <a:pt x="8172" y="8070"/>
                    </a:lnTo>
                    <a:lnTo>
                      <a:pt x="7785" y="8497"/>
                    </a:lnTo>
                    <a:lnTo>
                      <a:pt x="7237" y="9086"/>
                    </a:lnTo>
                    <a:lnTo>
                      <a:pt x="6607" y="9838"/>
                    </a:lnTo>
                    <a:lnTo>
                      <a:pt x="5895" y="10692"/>
                    </a:lnTo>
                    <a:lnTo>
                      <a:pt x="5123" y="11667"/>
                    </a:lnTo>
                    <a:lnTo>
                      <a:pt x="4330" y="12684"/>
                    </a:lnTo>
                    <a:lnTo>
                      <a:pt x="3517" y="13761"/>
                    </a:lnTo>
                    <a:lnTo>
                      <a:pt x="2745" y="14858"/>
                    </a:lnTo>
                    <a:lnTo>
                      <a:pt x="2013" y="15936"/>
                    </a:lnTo>
                    <a:lnTo>
                      <a:pt x="1688" y="16464"/>
                    </a:lnTo>
                    <a:lnTo>
                      <a:pt x="1363" y="16972"/>
                    </a:lnTo>
                    <a:lnTo>
                      <a:pt x="1078" y="17480"/>
                    </a:lnTo>
                    <a:lnTo>
                      <a:pt x="814" y="17948"/>
                    </a:lnTo>
                    <a:lnTo>
                      <a:pt x="570" y="18415"/>
                    </a:lnTo>
                    <a:lnTo>
                      <a:pt x="387" y="18842"/>
                    </a:lnTo>
                    <a:lnTo>
                      <a:pt x="224" y="19249"/>
                    </a:lnTo>
                    <a:lnTo>
                      <a:pt x="102" y="19635"/>
                    </a:lnTo>
                    <a:lnTo>
                      <a:pt x="21" y="19960"/>
                    </a:lnTo>
                    <a:lnTo>
                      <a:pt x="1" y="20265"/>
                    </a:lnTo>
                    <a:lnTo>
                      <a:pt x="1" y="20407"/>
                    </a:lnTo>
                    <a:lnTo>
                      <a:pt x="21" y="20529"/>
                    </a:lnTo>
                    <a:lnTo>
                      <a:pt x="62" y="20631"/>
                    </a:lnTo>
                    <a:lnTo>
                      <a:pt x="102" y="20732"/>
                    </a:lnTo>
                    <a:lnTo>
                      <a:pt x="184" y="20834"/>
                    </a:lnTo>
                    <a:lnTo>
                      <a:pt x="285" y="20915"/>
                    </a:lnTo>
                    <a:lnTo>
                      <a:pt x="428" y="20997"/>
                    </a:lnTo>
                    <a:lnTo>
                      <a:pt x="611" y="21078"/>
                    </a:lnTo>
                    <a:lnTo>
                      <a:pt x="834" y="21159"/>
                    </a:lnTo>
                    <a:lnTo>
                      <a:pt x="1078" y="21220"/>
                    </a:lnTo>
                    <a:lnTo>
                      <a:pt x="1668" y="21342"/>
                    </a:lnTo>
                    <a:lnTo>
                      <a:pt x="2379" y="21444"/>
                    </a:lnTo>
                    <a:lnTo>
                      <a:pt x="3192" y="21525"/>
                    </a:lnTo>
                    <a:lnTo>
                      <a:pt x="4086" y="21586"/>
                    </a:lnTo>
                    <a:lnTo>
                      <a:pt x="5082" y="21647"/>
                    </a:lnTo>
                    <a:lnTo>
                      <a:pt x="6159" y="21688"/>
                    </a:lnTo>
                    <a:lnTo>
                      <a:pt x="7277" y="21708"/>
                    </a:lnTo>
                    <a:lnTo>
                      <a:pt x="9716" y="21728"/>
                    </a:lnTo>
                    <a:lnTo>
                      <a:pt x="12298" y="21708"/>
                    </a:lnTo>
                    <a:lnTo>
                      <a:pt x="14919" y="21647"/>
                    </a:lnTo>
                    <a:lnTo>
                      <a:pt x="17562" y="21566"/>
                    </a:lnTo>
                    <a:lnTo>
                      <a:pt x="20082" y="21464"/>
                    </a:lnTo>
                    <a:lnTo>
                      <a:pt x="22460" y="21362"/>
                    </a:lnTo>
                    <a:lnTo>
                      <a:pt x="24574" y="21261"/>
                    </a:lnTo>
                    <a:lnTo>
                      <a:pt x="27724" y="21098"/>
                    </a:lnTo>
                    <a:lnTo>
                      <a:pt x="28903" y="21037"/>
                    </a:lnTo>
                    <a:lnTo>
                      <a:pt x="29147" y="20692"/>
                    </a:lnTo>
                    <a:lnTo>
                      <a:pt x="29736" y="19777"/>
                    </a:lnTo>
                    <a:lnTo>
                      <a:pt x="30123" y="19167"/>
                    </a:lnTo>
                    <a:lnTo>
                      <a:pt x="30529" y="18476"/>
                    </a:lnTo>
                    <a:lnTo>
                      <a:pt x="30936" y="17724"/>
                    </a:lnTo>
                    <a:lnTo>
                      <a:pt x="31322" y="16952"/>
                    </a:lnTo>
                    <a:lnTo>
                      <a:pt x="31505" y="16545"/>
                    </a:lnTo>
                    <a:lnTo>
                      <a:pt x="31667" y="16139"/>
                    </a:lnTo>
                    <a:lnTo>
                      <a:pt x="31830" y="15753"/>
                    </a:lnTo>
                    <a:lnTo>
                      <a:pt x="31952" y="15367"/>
                    </a:lnTo>
                    <a:lnTo>
                      <a:pt x="32074" y="14980"/>
                    </a:lnTo>
                    <a:lnTo>
                      <a:pt x="32155" y="14615"/>
                    </a:lnTo>
                    <a:lnTo>
                      <a:pt x="32216" y="14249"/>
                    </a:lnTo>
                    <a:lnTo>
                      <a:pt x="32257" y="13903"/>
                    </a:lnTo>
                    <a:lnTo>
                      <a:pt x="32257" y="13578"/>
                    </a:lnTo>
                    <a:lnTo>
                      <a:pt x="32216" y="13273"/>
                    </a:lnTo>
                    <a:lnTo>
                      <a:pt x="32155" y="13009"/>
                    </a:lnTo>
                    <a:lnTo>
                      <a:pt x="32094" y="12867"/>
                    </a:lnTo>
                    <a:lnTo>
                      <a:pt x="32033" y="12745"/>
                    </a:lnTo>
                    <a:lnTo>
                      <a:pt x="31972" y="12643"/>
                    </a:lnTo>
                    <a:lnTo>
                      <a:pt x="31891" y="12521"/>
                    </a:lnTo>
                    <a:lnTo>
                      <a:pt x="31789" y="12419"/>
                    </a:lnTo>
                    <a:lnTo>
                      <a:pt x="31688" y="12338"/>
                    </a:lnTo>
                    <a:lnTo>
                      <a:pt x="31566" y="12257"/>
                    </a:lnTo>
                    <a:lnTo>
                      <a:pt x="31444" y="12176"/>
                    </a:lnTo>
                    <a:lnTo>
                      <a:pt x="31301" y="12115"/>
                    </a:lnTo>
                    <a:lnTo>
                      <a:pt x="31159" y="12054"/>
                    </a:lnTo>
                    <a:lnTo>
                      <a:pt x="30834" y="11932"/>
                    </a:lnTo>
                    <a:lnTo>
                      <a:pt x="30509" y="11789"/>
                    </a:lnTo>
                    <a:lnTo>
                      <a:pt x="30184" y="11606"/>
                    </a:lnTo>
                    <a:lnTo>
                      <a:pt x="29858" y="11383"/>
                    </a:lnTo>
                    <a:lnTo>
                      <a:pt x="29554" y="11139"/>
                    </a:lnTo>
                    <a:lnTo>
                      <a:pt x="29228" y="10854"/>
                    </a:lnTo>
                    <a:lnTo>
                      <a:pt x="28903" y="10570"/>
                    </a:lnTo>
                    <a:lnTo>
                      <a:pt x="28598" y="10245"/>
                    </a:lnTo>
                    <a:lnTo>
                      <a:pt x="27948" y="9554"/>
                    </a:lnTo>
                    <a:lnTo>
                      <a:pt x="27318" y="8802"/>
                    </a:lnTo>
                    <a:lnTo>
                      <a:pt x="26688" y="8029"/>
                    </a:lnTo>
                    <a:lnTo>
                      <a:pt x="26058" y="7216"/>
                    </a:lnTo>
                    <a:lnTo>
                      <a:pt x="25428" y="6403"/>
                    </a:lnTo>
                    <a:lnTo>
                      <a:pt x="24777" y="5611"/>
                    </a:lnTo>
                    <a:lnTo>
                      <a:pt x="24147" y="4838"/>
                    </a:lnTo>
                    <a:lnTo>
                      <a:pt x="23497" y="4147"/>
                    </a:lnTo>
                    <a:lnTo>
                      <a:pt x="23171" y="3822"/>
                    </a:lnTo>
                    <a:lnTo>
                      <a:pt x="22846" y="3497"/>
                    </a:lnTo>
                    <a:lnTo>
                      <a:pt x="22521" y="3212"/>
                    </a:lnTo>
                    <a:lnTo>
                      <a:pt x="22196" y="2968"/>
                    </a:lnTo>
                    <a:lnTo>
                      <a:pt x="21850" y="2724"/>
                    </a:lnTo>
                    <a:lnTo>
                      <a:pt x="21525" y="2521"/>
                    </a:lnTo>
                    <a:lnTo>
                      <a:pt x="21200" y="2359"/>
                    </a:lnTo>
                    <a:lnTo>
                      <a:pt x="20854" y="2216"/>
                    </a:lnTo>
                    <a:lnTo>
                      <a:pt x="20529" y="2115"/>
                    </a:lnTo>
                    <a:lnTo>
                      <a:pt x="20224" y="2033"/>
                    </a:lnTo>
                    <a:lnTo>
                      <a:pt x="19919" y="1972"/>
                    </a:lnTo>
                    <a:lnTo>
                      <a:pt x="19635" y="1932"/>
                    </a:lnTo>
                    <a:lnTo>
                      <a:pt x="19371" y="1911"/>
                    </a:lnTo>
                    <a:lnTo>
                      <a:pt x="19106" y="1932"/>
                    </a:lnTo>
                    <a:lnTo>
                      <a:pt x="18842" y="1932"/>
                    </a:lnTo>
                    <a:lnTo>
                      <a:pt x="18619" y="1972"/>
                    </a:lnTo>
                    <a:lnTo>
                      <a:pt x="18375" y="2033"/>
                    </a:lnTo>
                    <a:lnTo>
                      <a:pt x="18171" y="2094"/>
                    </a:lnTo>
                    <a:lnTo>
                      <a:pt x="17948" y="2176"/>
                    </a:lnTo>
                    <a:lnTo>
                      <a:pt x="17745" y="2257"/>
                    </a:lnTo>
                    <a:lnTo>
                      <a:pt x="17358" y="2460"/>
                    </a:lnTo>
                    <a:lnTo>
                      <a:pt x="16993" y="2684"/>
                    </a:lnTo>
                    <a:lnTo>
                      <a:pt x="16647" y="2948"/>
                    </a:lnTo>
                    <a:lnTo>
                      <a:pt x="16302" y="3192"/>
                    </a:lnTo>
                    <a:lnTo>
                      <a:pt x="15956" y="3456"/>
                    </a:lnTo>
                    <a:lnTo>
                      <a:pt x="15631" y="3700"/>
                    </a:lnTo>
                    <a:lnTo>
                      <a:pt x="15285" y="3924"/>
                    </a:lnTo>
                    <a:lnTo>
                      <a:pt x="14919" y="4127"/>
                    </a:lnTo>
                    <a:lnTo>
                      <a:pt x="14737" y="4208"/>
                    </a:lnTo>
                    <a:lnTo>
                      <a:pt x="14554" y="4269"/>
                    </a:lnTo>
                    <a:lnTo>
                      <a:pt x="14350" y="4330"/>
                    </a:lnTo>
                    <a:lnTo>
                      <a:pt x="14147" y="4371"/>
                    </a:lnTo>
                    <a:lnTo>
                      <a:pt x="13944" y="4391"/>
                    </a:lnTo>
                    <a:lnTo>
                      <a:pt x="13741" y="4371"/>
                    </a:lnTo>
                    <a:lnTo>
                      <a:pt x="13517" y="4330"/>
                    </a:lnTo>
                    <a:lnTo>
                      <a:pt x="13314" y="4269"/>
                    </a:lnTo>
                    <a:lnTo>
                      <a:pt x="13111" y="4188"/>
                    </a:lnTo>
                    <a:lnTo>
                      <a:pt x="12907" y="4086"/>
                    </a:lnTo>
                    <a:lnTo>
                      <a:pt x="12704" y="3964"/>
                    </a:lnTo>
                    <a:lnTo>
                      <a:pt x="12501" y="3822"/>
                    </a:lnTo>
                    <a:lnTo>
                      <a:pt x="12298" y="3680"/>
                    </a:lnTo>
                    <a:lnTo>
                      <a:pt x="12094" y="3497"/>
                    </a:lnTo>
                    <a:lnTo>
                      <a:pt x="11708" y="3131"/>
                    </a:lnTo>
                    <a:lnTo>
                      <a:pt x="11342" y="2724"/>
                    </a:lnTo>
                    <a:lnTo>
                      <a:pt x="11017" y="2318"/>
                    </a:lnTo>
                    <a:lnTo>
                      <a:pt x="10692" y="1891"/>
                    </a:lnTo>
                    <a:lnTo>
                      <a:pt x="10407" y="1464"/>
                    </a:lnTo>
                    <a:lnTo>
                      <a:pt x="10163" y="1078"/>
                    </a:lnTo>
                    <a:lnTo>
                      <a:pt x="9940" y="733"/>
                    </a:lnTo>
                    <a:lnTo>
                      <a:pt x="9635" y="184"/>
                    </a:lnTo>
                    <a:lnTo>
                      <a:pt x="9533" y="1"/>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a:extLst>
                  <a:ext uri="{FF2B5EF4-FFF2-40B4-BE49-F238E27FC236}">
                    <a16:creationId xmlns:a16="http://schemas.microsoft.com/office/drawing/2014/main" id="{3E07BF2C-CDC6-EF7F-46AB-1DA6B381BA79}"/>
                  </a:ext>
                </a:extLst>
              </p:cNvPr>
              <p:cNvSpPr/>
              <p:nvPr/>
            </p:nvSpPr>
            <p:spPr>
              <a:xfrm>
                <a:off x="1898859" y="2727766"/>
                <a:ext cx="323133" cy="400127"/>
              </a:xfrm>
              <a:custGeom>
                <a:avLst/>
                <a:gdLst/>
                <a:ahLst/>
                <a:cxnLst/>
                <a:rect l="l" t="t" r="r" b="b"/>
                <a:pathLst>
                  <a:path w="6140" h="7603" extrusionOk="0">
                    <a:moveTo>
                      <a:pt x="3761" y="1"/>
                    </a:moveTo>
                    <a:lnTo>
                      <a:pt x="3355" y="21"/>
                    </a:lnTo>
                    <a:lnTo>
                      <a:pt x="2948" y="82"/>
                    </a:lnTo>
                    <a:lnTo>
                      <a:pt x="2542" y="184"/>
                    </a:lnTo>
                    <a:lnTo>
                      <a:pt x="2155" y="326"/>
                    </a:lnTo>
                    <a:lnTo>
                      <a:pt x="1769" y="509"/>
                    </a:lnTo>
                    <a:lnTo>
                      <a:pt x="1403" y="732"/>
                    </a:lnTo>
                    <a:lnTo>
                      <a:pt x="1058" y="976"/>
                    </a:lnTo>
                    <a:lnTo>
                      <a:pt x="773" y="1240"/>
                    </a:lnTo>
                    <a:lnTo>
                      <a:pt x="509" y="1545"/>
                    </a:lnTo>
                    <a:lnTo>
                      <a:pt x="387" y="1708"/>
                    </a:lnTo>
                    <a:lnTo>
                      <a:pt x="306" y="1871"/>
                    </a:lnTo>
                    <a:lnTo>
                      <a:pt x="204" y="2033"/>
                    </a:lnTo>
                    <a:lnTo>
                      <a:pt x="143" y="2196"/>
                    </a:lnTo>
                    <a:lnTo>
                      <a:pt x="82" y="2379"/>
                    </a:lnTo>
                    <a:lnTo>
                      <a:pt x="42" y="2562"/>
                    </a:lnTo>
                    <a:lnTo>
                      <a:pt x="21" y="2745"/>
                    </a:lnTo>
                    <a:lnTo>
                      <a:pt x="1" y="2927"/>
                    </a:lnTo>
                    <a:lnTo>
                      <a:pt x="21" y="3110"/>
                    </a:lnTo>
                    <a:lnTo>
                      <a:pt x="42" y="3314"/>
                    </a:lnTo>
                    <a:lnTo>
                      <a:pt x="123" y="3720"/>
                    </a:lnTo>
                    <a:lnTo>
                      <a:pt x="265" y="4147"/>
                    </a:lnTo>
                    <a:lnTo>
                      <a:pt x="428" y="4594"/>
                    </a:lnTo>
                    <a:lnTo>
                      <a:pt x="651" y="5021"/>
                    </a:lnTo>
                    <a:lnTo>
                      <a:pt x="916" y="5448"/>
                    </a:lnTo>
                    <a:lnTo>
                      <a:pt x="1200" y="5875"/>
                    </a:lnTo>
                    <a:lnTo>
                      <a:pt x="1525" y="6261"/>
                    </a:lnTo>
                    <a:lnTo>
                      <a:pt x="1871" y="6606"/>
                    </a:lnTo>
                    <a:lnTo>
                      <a:pt x="2237" y="6931"/>
                    </a:lnTo>
                    <a:lnTo>
                      <a:pt x="2420" y="7074"/>
                    </a:lnTo>
                    <a:lnTo>
                      <a:pt x="2623" y="7196"/>
                    </a:lnTo>
                    <a:lnTo>
                      <a:pt x="2806" y="7297"/>
                    </a:lnTo>
                    <a:lnTo>
                      <a:pt x="3009" y="7399"/>
                    </a:lnTo>
                    <a:lnTo>
                      <a:pt x="3212" y="7480"/>
                    </a:lnTo>
                    <a:lnTo>
                      <a:pt x="3416" y="7541"/>
                    </a:lnTo>
                    <a:lnTo>
                      <a:pt x="3619" y="7582"/>
                    </a:lnTo>
                    <a:lnTo>
                      <a:pt x="3842" y="7602"/>
                    </a:lnTo>
                    <a:lnTo>
                      <a:pt x="4046" y="7602"/>
                    </a:lnTo>
                    <a:lnTo>
                      <a:pt x="4249" y="7582"/>
                    </a:lnTo>
                    <a:lnTo>
                      <a:pt x="4452" y="7541"/>
                    </a:lnTo>
                    <a:lnTo>
                      <a:pt x="4655" y="7480"/>
                    </a:lnTo>
                    <a:lnTo>
                      <a:pt x="4940" y="7358"/>
                    </a:lnTo>
                    <a:lnTo>
                      <a:pt x="5204" y="7196"/>
                    </a:lnTo>
                    <a:lnTo>
                      <a:pt x="5407" y="7033"/>
                    </a:lnTo>
                    <a:lnTo>
                      <a:pt x="5590" y="6830"/>
                    </a:lnTo>
                    <a:lnTo>
                      <a:pt x="5753" y="6606"/>
                    </a:lnTo>
                    <a:lnTo>
                      <a:pt x="5875" y="6362"/>
                    </a:lnTo>
                    <a:lnTo>
                      <a:pt x="5977" y="6118"/>
                    </a:lnTo>
                    <a:lnTo>
                      <a:pt x="6058" y="5854"/>
                    </a:lnTo>
                    <a:lnTo>
                      <a:pt x="6098" y="5570"/>
                    </a:lnTo>
                    <a:lnTo>
                      <a:pt x="6139" y="5285"/>
                    </a:lnTo>
                    <a:lnTo>
                      <a:pt x="6139" y="4980"/>
                    </a:lnTo>
                    <a:lnTo>
                      <a:pt x="6139" y="4675"/>
                    </a:lnTo>
                    <a:lnTo>
                      <a:pt x="6119" y="4371"/>
                    </a:lnTo>
                    <a:lnTo>
                      <a:pt x="6078" y="4045"/>
                    </a:lnTo>
                    <a:lnTo>
                      <a:pt x="5977" y="3436"/>
                    </a:lnTo>
                    <a:lnTo>
                      <a:pt x="5834" y="2826"/>
                    </a:lnTo>
                    <a:lnTo>
                      <a:pt x="5651" y="2236"/>
                    </a:lnTo>
                    <a:lnTo>
                      <a:pt x="5489" y="1708"/>
                    </a:lnTo>
                    <a:lnTo>
                      <a:pt x="5306" y="1240"/>
                    </a:lnTo>
                    <a:lnTo>
                      <a:pt x="5001" y="529"/>
                    </a:lnTo>
                    <a:lnTo>
                      <a:pt x="4879" y="265"/>
                    </a:lnTo>
                    <a:lnTo>
                      <a:pt x="4716" y="184"/>
                    </a:lnTo>
                    <a:lnTo>
                      <a:pt x="4533" y="123"/>
                    </a:lnTo>
                    <a:lnTo>
                      <a:pt x="4351" y="82"/>
                    </a:lnTo>
                    <a:lnTo>
                      <a:pt x="4168" y="41"/>
                    </a:lnTo>
                    <a:lnTo>
                      <a:pt x="3964" y="21"/>
                    </a:lnTo>
                    <a:lnTo>
                      <a:pt x="3761" y="1"/>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a:extLst>
                  <a:ext uri="{FF2B5EF4-FFF2-40B4-BE49-F238E27FC236}">
                    <a16:creationId xmlns:a16="http://schemas.microsoft.com/office/drawing/2014/main" id="{1826C83E-3B53-B801-91F6-23264BCF89FF}"/>
                  </a:ext>
                </a:extLst>
              </p:cNvPr>
              <p:cNvSpPr/>
              <p:nvPr/>
            </p:nvSpPr>
            <p:spPr>
              <a:xfrm>
                <a:off x="2010115" y="2944908"/>
                <a:ext cx="22525" cy="26787"/>
              </a:xfrm>
              <a:custGeom>
                <a:avLst/>
                <a:gdLst/>
                <a:ahLst/>
                <a:cxnLst/>
                <a:rect l="l" t="t" r="r" b="b"/>
                <a:pathLst>
                  <a:path w="428" h="509" extrusionOk="0">
                    <a:moveTo>
                      <a:pt x="123" y="1"/>
                    </a:moveTo>
                    <a:lnTo>
                      <a:pt x="62" y="62"/>
                    </a:lnTo>
                    <a:lnTo>
                      <a:pt x="21" y="123"/>
                    </a:lnTo>
                    <a:lnTo>
                      <a:pt x="1" y="224"/>
                    </a:lnTo>
                    <a:lnTo>
                      <a:pt x="21" y="326"/>
                    </a:lnTo>
                    <a:lnTo>
                      <a:pt x="82" y="427"/>
                    </a:lnTo>
                    <a:lnTo>
                      <a:pt x="143" y="488"/>
                    </a:lnTo>
                    <a:lnTo>
                      <a:pt x="224" y="509"/>
                    </a:lnTo>
                    <a:lnTo>
                      <a:pt x="306" y="509"/>
                    </a:lnTo>
                    <a:lnTo>
                      <a:pt x="387" y="468"/>
                    </a:lnTo>
                    <a:lnTo>
                      <a:pt x="428" y="387"/>
                    </a:lnTo>
                    <a:lnTo>
                      <a:pt x="428" y="285"/>
                    </a:lnTo>
                    <a:lnTo>
                      <a:pt x="407" y="184"/>
                    </a:lnTo>
                    <a:lnTo>
                      <a:pt x="367" y="102"/>
                    </a:lnTo>
                    <a:lnTo>
                      <a:pt x="285" y="21"/>
                    </a:lnTo>
                    <a:lnTo>
                      <a:pt x="2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a:extLst>
                  <a:ext uri="{FF2B5EF4-FFF2-40B4-BE49-F238E27FC236}">
                    <a16:creationId xmlns:a16="http://schemas.microsoft.com/office/drawing/2014/main" id="{55A871C1-DAFE-DD54-FA4D-DF3D53DF8327}"/>
                  </a:ext>
                </a:extLst>
              </p:cNvPr>
              <p:cNvSpPr/>
              <p:nvPr/>
            </p:nvSpPr>
            <p:spPr>
              <a:xfrm>
                <a:off x="2117107" y="2904280"/>
                <a:ext cx="23577" cy="27840"/>
              </a:xfrm>
              <a:custGeom>
                <a:avLst/>
                <a:gdLst/>
                <a:ahLst/>
                <a:cxnLst/>
                <a:rect l="l" t="t" r="r" b="b"/>
                <a:pathLst>
                  <a:path w="448" h="529" extrusionOk="0">
                    <a:moveTo>
                      <a:pt x="204" y="0"/>
                    </a:moveTo>
                    <a:lnTo>
                      <a:pt x="122" y="21"/>
                    </a:lnTo>
                    <a:lnTo>
                      <a:pt x="61" y="61"/>
                    </a:lnTo>
                    <a:lnTo>
                      <a:pt x="21" y="143"/>
                    </a:lnTo>
                    <a:lnTo>
                      <a:pt x="0" y="224"/>
                    </a:lnTo>
                    <a:lnTo>
                      <a:pt x="21" y="346"/>
                    </a:lnTo>
                    <a:lnTo>
                      <a:pt x="82" y="427"/>
                    </a:lnTo>
                    <a:lnTo>
                      <a:pt x="143" y="488"/>
                    </a:lnTo>
                    <a:lnTo>
                      <a:pt x="224" y="529"/>
                    </a:lnTo>
                    <a:lnTo>
                      <a:pt x="325" y="508"/>
                    </a:lnTo>
                    <a:lnTo>
                      <a:pt x="386" y="468"/>
                    </a:lnTo>
                    <a:lnTo>
                      <a:pt x="427" y="386"/>
                    </a:lnTo>
                    <a:lnTo>
                      <a:pt x="447" y="285"/>
                    </a:lnTo>
                    <a:lnTo>
                      <a:pt x="407" y="183"/>
                    </a:lnTo>
                    <a:lnTo>
                      <a:pt x="366" y="102"/>
                    </a:lnTo>
                    <a:lnTo>
                      <a:pt x="285" y="41"/>
                    </a:lnTo>
                    <a:lnTo>
                      <a:pt x="2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a:extLst>
                  <a:ext uri="{FF2B5EF4-FFF2-40B4-BE49-F238E27FC236}">
                    <a16:creationId xmlns:a16="http://schemas.microsoft.com/office/drawing/2014/main" id="{203DC29A-1E19-4AEF-C950-5A5B0AB04755}"/>
                  </a:ext>
                </a:extLst>
              </p:cNvPr>
              <p:cNvSpPr/>
              <p:nvPr/>
            </p:nvSpPr>
            <p:spPr>
              <a:xfrm>
                <a:off x="2201575" y="2855073"/>
                <a:ext cx="57838" cy="104887"/>
              </a:xfrm>
              <a:custGeom>
                <a:avLst/>
                <a:gdLst/>
                <a:ahLst/>
                <a:cxnLst/>
                <a:rect l="l" t="t" r="r" b="b"/>
                <a:pathLst>
                  <a:path w="1099" h="1993" extrusionOk="0">
                    <a:moveTo>
                      <a:pt x="387" y="0"/>
                    </a:moveTo>
                    <a:lnTo>
                      <a:pt x="306" y="21"/>
                    </a:lnTo>
                    <a:lnTo>
                      <a:pt x="245" y="61"/>
                    </a:lnTo>
                    <a:lnTo>
                      <a:pt x="184" y="122"/>
                    </a:lnTo>
                    <a:lnTo>
                      <a:pt x="123" y="204"/>
                    </a:lnTo>
                    <a:lnTo>
                      <a:pt x="62" y="387"/>
                    </a:lnTo>
                    <a:lnTo>
                      <a:pt x="21" y="590"/>
                    </a:lnTo>
                    <a:lnTo>
                      <a:pt x="1" y="773"/>
                    </a:lnTo>
                    <a:lnTo>
                      <a:pt x="1" y="956"/>
                    </a:lnTo>
                    <a:lnTo>
                      <a:pt x="1" y="1159"/>
                    </a:lnTo>
                    <a:lnTo>
                      <a:pt x="21" y="1362"/>
                    </a:lnTo>
                    <a:lnTo>
                      <a:pt x="103" y="1545"/>
                    </a:lnTo>
                    <a:lnTo>
                      <a:pt x="184" y="1728"/>
                    </a:lnTo>
                    <a:lnTo>
                      <a:pt x="306" y="1870"/>
                    </a:lnTo>
                    <a:lnTo>
                      <a:pt x="367" y="1911"/>
                    </a:lnTo>
                    <a:lnTo>
                      <a:pt x="428" y="1952"/>
                    </a:lnTo>
                    <a:lnTo>
                      <a:pt x="509" y="1992"/>
                    </a:lnTo>
                    <a:lnTo>
                      <a:pt x="672" y="1992"/>
                    </a:lnTo>
                    <a:lnTo>
                      <a:pt x="753" y="1972"/>
                    </a:lnTo>
                    <a:lnTo>
                      <a:pt x="834" y="1931"/>
                    </a:lnTo>
                    <a:lnTo>
                      <a:pt x="895" y="1850"/>
                    </a:lnTo>
                    <a:lnTo>
                      <a:pt x="956" y="1769"/>
                    </a:lnTo>
                    <a:lnTo>
                      <a:pt x="1017" y="1647"/>
                    </a:lnTo>
                    <a:lnTo>
                      <a:pt x="1058" y="1504"/>
                    </a:lnTo>
                    <a:lnTo>
                      <a:pt x="1078" y="1362"/>
                    </a:lnTo>
                    <a:lnTo>
                      <a:pt x="1099" y="1220"/>
                    </a:lnTo>
                    <a:lnTo>
                      <a:pt x="1099" y="1057"/>
                    </a:lnTo>
                    <a:lnTo>
                      <a:pt x="1078" y="895"/>
                    </a:lnTo>
                    <a:lnTo>
                      <a:pt x="1058" y="732"/>
                    </a:lnTo>
                    <a:lnTo>
                      <a:pt x="1017" y="590"/>
                    </a:lnTo>
                    <a:lnTo>
                      <a:pt x="956" y="447"/>
                    </a:lnTo>
                    <a:lnTo>
                      <a:pt x="895" y="326"/>
                    </a:lnTo>
                    <a:lnTo>
                      <a:pt x="814" y="204"/>
                    </a:lnTo>
                    <a:lnTo>
                      <a:pt x="712" y="122"/>
                    </a:lnTo>
                    <a:lnTo>
                      <a:pt x="611" y="41"/>
                    </a:lnTo>
                    <a:lnTo>
                      <a:pt x="489"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a:extLst>
                  <a:ext uri="{FF2B5EF4-FFF2-40B4-BE49-F238E27FC236}">
                    <a16:creationId xmlns:a16="http://schemas.microsoft.com/office/drawing/2014/main" id="{5C7F6BAA-2001-5AC2-4892-020BC74D6446}"/>
                  </a:ext>
                </a:extLst>
              </p:cNvPr>
              <p:cNvSpPr/>
              <p:nvPr/>
            </p:nvSpPr>
            <p:spPr>
              <a:xfrm>
                <a:off x="2096793" y="2860388"/>
                <a:ext cx="52470" cy="20419"/>
              </a:xfrm>
              <a:custGeom>
                <a:avLst/>
                <a:gdLst/>
                <a:ahLst/>
                <a:cxnLst/>
                <a:rect l="l" t="t" r="r" b="b"/>
                <a:pathLst>
                  <a:path w="997" h="388" extrusionOk="0">
                    <a:moveTo>
                      <a:pt x="346" y="1"/>
                    </a:moveTo>
                    <a:lnTo>
                      <a:pt x="224" y="21"/>
                    </a:lnTo>
                    <a:lnTo>
                      <a:pt x="142" y="62"/>
                    </a:lnTo>
                    <a:lnTo>
                      <a:pt x="81" y="103"/>
                    </a:lnTo>
                    <a:lnTo>
                      <a:pt x="20" y="164"/>
                    </a:lnTo>
                    <a:lnTo>
                      <a:pt x="0" y="225"/>
                    </a:lnTo>
                    <a:lnTo>
                      <a:pt x="0" y="265"/>
                    </a:lnTo>
                    <a:lnTo>
                      <a:pt x="61" y="306"/>
                    </a:lnTo>
                    <a:lnTo>
                      <a:pt x="142" y="326"/>
                    </a:lnTo>
                    <a:lnTo>
                      <a:pt x="224" y="367"/>
                    </a:lnTo>
                    <a:lnTo>
                      <a:pt x="447" y="387"/>
                    </a:lnTo>
                    <a:lnTo>
                      <a:pt x="691" y="387"/>
                    </a:lnTo>
                    <a:lnTo>
                      <a:pt x="874" y="367"/>
                    </a:lnTo>
                    <a:lnTo>
                      <a:pt x="955" y="326"/>
                    </a:lnTo>
                    <a:lnTo>
                      <a:pt x="996" y="306"/>
                    </a:lnTo>
                    <a:lnTo>
                      <a:pt x="996" y="265"/>
                    </a:lnTo>
                    <a:lnTo>
                      <a:pt x="955" y="225"/>
                    </a:lnTo>
                    <a:lnTo>
                      <a:pt x="793" y="82"/>
                    </a:lnTo>
                    <a:lnTo>
                      <a:pt x="630" y="21"/>
                    </a:lnTo>
                    <a:lnTo>
                      <a:pt x="4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a:extLst>
                  <a:ext uri="{FF2B5EF4-FFF2-40B4-BE49-F238E27FC236}">
                    <a16:creationId xmlns:a16="http://schemas.microsoft.com/office/drawing/2014/main" id="{ED7B7242-9302-0E03-DE52-9CB05741522F}"/>
                  </a:ext>
                </a:extLst>
              </p:cNvPr>
              <p:cNvSpPr/>
              <p:nvPr/>
            </p:nvSpPr>
            <p:spPr>
              <a:xfrm>
                <a:off x="1972696" y="2897859"/>
                <a:ext cx="43891" cy="34261"/>
              </a:xfrm>
              <a:custGeom>
                <a:avLst/>
                <a:gdLst/>
                <a:ahLst/>
                <a:cxnLst/>
                <a:rect l="l" t="t" r="r" b="b"/>
                <a:pathLst>
                  <a:path w="834" h="651" extrusionOk="0">
                    <a:moveTo>
                      <a:pt x="610" y="0"/>
                    </a:moveTo>
                    <a:lnTo>
                      <a:pt x="529" y="21"/>
                    </a:lnTo>
                    <a:lnTo>
                      <a:pt x="407" y="61"/>
                    </a:lnTo>
                    <a:lnTo>
                      <a:pt x="305" y="122"/>
                    </a:lnTo>
                    <a:lnTo>
                      <a:pt x="183" y="224"/>
                    </a:lnTo>
                    <a:lnTo>
                      <a:pt x="82" y="366"/>
                    </a:lnTo>
                    <a:lnTo>
                      <a:pt x="0" y="569"/>
                    </a:lnTo>
                    <a:lnTo>
                      <a:pt x="0" y="630"/>
                    </a:lnTo>
                    <a:lnTo>
                      <a:pt x="21" y="651"/>
                    </a:lnTo>
                    <a:lnTo>
                      <a:pt x="143" y="651"/>
                    </a:lnTo>
                    <a:lnTo>
                      <a:pt x="326" y="569"/>
                    </a:lnTo>
                    <a:lnTo>
                      <a:pt x="529" y="447"/>
                    </a:lnTo>
                    <a:lnTo>
                      <a:pt x="691" y="305"/>
                    </a:lnTo>
                    <a:lnTo>
                      <a:pt x="773" y="224"/>
                    </a:lnTo>
                    <a:lnTo>
                      <a:pt x="813" y="163"/>
                    </a:lnTo>
                    <a:lnTo>
                      <a:pt x="834" y="102"/>
                    </a:lnTo>
                    <a:lnTo>
                      <a:pt x="834" y="61"/>
                    </a:lnTo>
                    <a:lnTo>
                      <a:pt x="773" y="21"/>
                    </a:lnTo>
                    <a:lnTo>
                      <a:pt x="6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a:extLst>
                  <a:ext uri="{FF2B5EF4-FFF2-40B4-BE49-F238E27FC236}">
                    <a16:creationId xmlns:a16="http://schemas.microsoft.com/office/drawing/2014/main" id="{3BB3794D-14FE-2D08-C583-8CBAD672884C}"/>
                  </a:ext>
                </a:extLst>
              </p:cNvPr>
              <p:cNvSpPr/>
              <p:nvPr/>
            </p:nvSpPr>
            <p:spPr>
              <a:xfrm>
                <a:off x="1901017" y="2972748"/>
                <a:ext cx="78152" cy="94151"/>
              </a:xfrm>
              <a:custGeom>
                <a:avLst/>
                <a:gdLst/>
                <a:ahLst/>
                <a:cxnLst/>
                <a:rect l="l" t="t" r="r" b="b"/>
                <a:pathLst>
                  <a:path w="1485" h="1789" extrusionOk="0">
                    <a:moveTo>
                      <a:pt x="265" y="0"/>
                    </a:moveTo>
                    <a:lnTo>
                      <a:pt x="184" y="41"/>
                    </a:lnTo>
                    <a:lnTo>
                      <a:pt x="123" y="122"/>
                    </a:lnTo>
                    <a:lnTo>
                      <a:pt x="62" y="224"/>
                    </a:lnTo>
                    <a:lnTo>
                      <a:pt x="21" y="346"/>
                    </a:lnTo>
                    <a:lnTo>
                      <a:pt x="1" y="468"/>
                    </a:lnTo>
                    <a:lnTo>
                      <a:pt x="21" y="610"/>
                    </a:lnTo>
                    <a:lnTo>
                      <a:pt x="41" y="752"/>
                    </a:lnTo>
                    <a:lnTo>
                      <a:pt x="102" y="894"/>
                    </a:lnTo>
                    <a:lnTo>
                      <a:pt x="163" y="1037"/>
                    </a:lnTo>
                    <a:lnTo>
                      <a:pt x="265" y="1179"/>
                    </a:lnTo>
                    <a:lnTo>
                      <a:pt x="346" y="1301"/>
                    </a:lnTo>
                    <a:lnTo>
                      <a:pt x="448" y="1423"/>
                    </a:lnTo>
                    <a:lnTo>
                      <a:pt x="570" y="1524"/>
                    </a:lnTo>
                    <a:lnTo>
                      <a:pt x="692" y="1606"/>
                    </a:lnTo>
                    <a:lnTo>
                      <a:pt x="793" y="1687"/>
                    </a:lnTo>
                    <a:lnTo>
                      <a:pt x="915" y="1748"/>
                    </a:lnTo>
                    <a:lnTo>
                      <a:pt x="1017" y="1768"/>
                    </a:lnTo>
                    <a:lnTo>
                      <a:pt x="1119" y="1789"/>
                    </a:lnTo>
                    <a:lnTo>
                      <a:pt x="1200" y="1768"/>
                    </a:lnTo>
                    <a:lnTo>
                      <a:pt x="1281" y="1728"/>
                    </a:lnTo>
                    <a:lnTo>
                      <a:pt x="1342" y="1667"/>
                    </a:lnTo>
                    <a:lnTo>
                      <a:pt x="1403" y="1606"/>
                    </a:lnTo>
                    <a:lnTo>
                      <a:pt x="1444" y="1545"/>
                    </a:lnTo>
                    <a:lnTo>
                      <a:pt x="1464" y="1463"/>
                    </a:lnTo>
                    <a:lnTo>
                      <a:pt x="1484" y="1382"/>
                    </a:lnTo>
                    <a:lnTo>
                      <a:pt x="1464" y="1199"/>
                    </a:lnTo>
                    <a:lnTo>
                      <a:pt x="1423" y="1016"/>
                    </a:lnTo>
                    <a:lnTo>
                      <a:pt x="1342" y="833"/>
                    </a:lnTo>
                    <a:lnTo>
                      <a:pt x="1240" y="650"/>
                    </a:lnTo>
                    <a:lnTo>
                      <a:pt x="1119" y="508"/>
                    </a:lnTo>
                    <a:lnTo>
                      <a:pt x="997" y="366"/>
                    </a:lnTo>
                    <a:lnTo>
                      <a:pt x="854" y="244"/>
                    </a:lnTo>
                    <a:lnTo>
                      <a:pt x="692" y="122"/>
                    </a:lnTo>
                    <a:lnTo>
                      <a:pt x="529" y="20"/>
                    </a:lnTo>
                    <a:lnTo>
                      <a:pt x="427"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5">
                <a:extLst>
                  <a:ext uri="{FF2B5EF4-FFF2-40B4-BE49-F238E27FC236}">
                    <a16:creationId xmlns:a16="http://schemas.microsoft.com/office/drawing/2014/main" id="{9789A6DA-D39D-D3E8-BCAB-4950656EB05B}"/>
                  </a:ext>
                </a:extLst>
              </p:cNvPr>
              <p:cNvSpPr/>
              <p:nvPr/>
            </p:nvSpPr>
            <p:spPr>
              <a:xfrm>
                <a:off x="1843284" y="2798392"/>
                <a:ext cx="100571" cy="189354"/>
              </a:xfrm>
              <a:custGeom>
                <a:avLst/>
                <a:gdLst/>
                <a:ahLst/>
                <a:cxnLst/>
                <a:rect l="l" t="t" r="r" b="b"/>
                <a:pathLst>
                  <a:path w="1911" h="3598" extrusionOk="0">
                    <a:moveTo>
                      <a:pt x="1220" y="0"/>
                    </a:moveTo>
                    <a:lnTo>
                      <a:pt x="955" y="244"/>
                    </a:lnTo>
                    <a:lnTo>
                      <a:pt x="732" y="468"/>
                    </a:lnTo>
                    <a:lnTo>
                      <a:pt x="529" y="691"/>
                    </a:lnTo>
                    <a:lnTo>
                      <a:pt x="366" y="915"/>
                    </a:lnTo>
                    <a:lnTo>
                      <a:pt x="244" y="1118"/>
                    </a:lnTo>
                    <a:lnTo>
                      <a:pt x="142" y="1301"/>
                    </a:lnTo>
                    <a:lnTo>
                      <a:pt x="61" y="1504"/>
                    </a:lnTo>
                    <a:lnTo>
                      <a:pt x="20" y="1667"/>
                    </a:lnTo>
                    <a:lnTo>
                      <a:pt x="0" y="1850"/>
                    </a:lnTo>
                    <a:lnTo>
                      <a:pt x="0" y="1992"/>
                    </a:lnTo>
                    <a:lnTo>
                      <a:pt x="20" y="2155"/>
                    </a:lnTo>
                    <a:lnTo>
                      <a:pt x="61" y="2297"/>
                    </a:lnTo>
                    <a:lnTo>
                      <a:pt x="102" y="2419"/>
                    </a:lnTo>
                    <a:lnTo>
                      <a:pt x="163" y="2561"/>
                    </a:lnTo>
                    <a:lnTo>
                      <a:pt x="244" y="2663"/>
                    </a:lnTo>
                    <a:lnTo>
                      <a:pt x="346" y="2785"/>
                    </a:lnTo>
                    <a:lnTo>
                      <a:pt x="549" y="2988"/>
                    </a:lnTo>
                    <a:lnTo>
                      <a:pt x="772" y="3150"/>
                    </a:lnTo>
                    <a:lnTo>
                      <a:pt x="996" y="3293"/>
                    </a:lnTo>
                    <a:lnTo>
                      <a:pt x="1220" y="3394"/>
                    </a:lnTo>
                    <a:lnTo>
                      <a:pt x="1585" y="3537"/>
                    </a:lnTo>
                    <a:lnTo>
                      <a:pt x="1728" y="3598"/>
                    </a:lnTo>
                    <a:lnTo>
                      <a:pt x="1829" y="3354"/>
                    </a:lnTo>
                    <a:lnTo>
                      <a:pt x="1890" y="3090"/>
                    </a:lnTo>
                    <a:lnTo>
                      <a:pt x="1911" y="2805"/>
                    </a:lnTo>
                    <a:lnTo>
                      <a:pt x="1911" y="2520"/>
                    </a:lnTo>
                    <a:lnTo>
                      <a:pt x="1890" y="2216"/>
                    </a:lnTo>
                    <a:lnTo>
                      <a:pt x="1829" y="1911"/>
                    </a:lnTo>
                    <a:lnTo>
                      <a:pt x="1768" y="1626"/>
                    </a:lnTo>
                    <a:lnTo>
                      <a:pt x="1707" y="1342"/>
                    </a:lnTo>
                    <a:lnTo>
                      <a:pt x="1545" y="813"/>
                    </a:lnTo>
                    <a:lnTo>
                      <a:pt x="1382" y="386"/>
                    </a:lnTo>
                    <a:lnTo>
                      <a:pt x="1220" y="0"/>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5">
                <a:extLst>
                  <a:ext uri="{FF2B5EF4-FFF2-40B4-BE49-F238E27FC236}">
                    <a16:creationId xmlns:a16="http://schemas.microsoft.com/office/drawing/2014/main" id="{60EEE1C2-0C5A-BF65-C7D4-C7AFD18CCEDD}"/>
                  </a:ext>
                </a:extLst>
              </p:cNvPr>
              <p:cNvSpPr/>
              <p:nvPr/>
            </p:nvSpPr>
            <p:spPr>
              <a:xfrm>
                <a:off x="2065742" y="2932067"/>
                <a:ext cx="43944" cy="81362"/>
              </a:xfrm>
              <a:custGeom>
                <a:avLst/>
                <a:gdLst/>
                <a:ahLst/>
                <a:cxnLst/>
                <a:rect l="l" t="t" r="r" b="b"/>
                <a:pathLst>
                  <a:path w="835" h="1546" extrusionOk="0">
                    <a:moveTo>
                      <a:pt x="265" y="1"/>
                    </a:moveTo>
                    <a:lnTo>
                      <a:pt x="143" y="62"/>
                    </a:lnTo>
                    <a:lnTo>
                      <a:pt x="509" y="875"/>
                    </a:lnTo>
                    <a:lnTo>
                      <a:pt x="631" y="1220"/>
                    </a:lnTo>
                    <a:lnTo>
                      <a:pt x="692" y="1423"/>
                    </a:lnTo>
                    <a:lnTo>
                      <a:pt x="570" y="1403"/>
                    </a:lnTo>
                    <a:lnTo>
                      <a:pt x="407" y="1342"/>
                    </a:lnTo>
                    <a:lnTo>
                      <a:pt x="245" y="1241"/>
                    </a:lnTo>
                    <a:lnTo>
                      <a:pt x="163" y="1180"/>
                    </a:lnTo>
                    <a:lnTo>
                      <a:pt x="102" y="1098"/>
                    </a:lnTo>
                    <a:lnTo>
                      <a:pt x="1" y="1180"/>
                    </a:lnTo>
                    <a:lnTo>
                      <a:pt x="82" y="1261"/>
                    </a:lnTo>
                    <a:lnTo>
                      <a:pt x="163" y="1342"/>
                    </a:lnTo>
                    <a:lnTo>
                      <a:pt x="367" y="1464"/>
                    </a:lnTo>
                    <a:lnTo>
                      <a:pt x="549" y="1525"/>
                    </a:lnTo>
                    <a:lnTo>
                      <a:pt x="712" y="1545"/>
                    </a:lnTo>
                    <a:lnTo>
                      <a:pt x="773" y="1545"/>
                    </a:lnTo>
                    <a:lnTo>
                      <a:pt x="834" y="1505"/>
                    </a:lnTo>
                    <a:lnTo>
                      <a:pt x="834" y="1444"/>
                    </a:lnTo>
                    <a:lnTo>
                      <a:pt x="814" y="1363"/>
                    </a:lnTo>
                    <a:lnTo>
                      <a:pt x="712" y="1058"/>
                    </a:lnTo>
                    <a:lnTo>
                      <a:pt x="529" y="610"/>
                    </a:lnTo>
                    <a:lnTo>
                      <a:pt x="2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5">
                <a:extLst>
                  <a:ext uri="{FF2B5EF4-FFF2-40B4-BE49-F238E27FC236}">
                    <a16:creationId xmlns:a16="http://schemas.microsoft.com/office/drawing/2014/main" id="{A27A83BD-ADA2-B5E6-A338-E8848617661D}"/>
                  </a:ext>
                </a:extLst>
              </p:cNvPr>
              <p:cNvSpPr/>
              <p:nvPr/>
            </p:nvSpPr>
            <p:spPr>
              <a:xfrm>
                <a:off x="2051849" y="2994115"/>
                <a:ext cx="94203" cy="59943"/>
              </a:xfrm>
              <a:custGeom>
                <a:avLst/>
                <a:gdLst/>
                <a:ahLst/>
                <a:cxnLst/>
                <a:rect l="l" t="t" r="r" b="b"/>
                <a:pathLst>
                  <a:path w="1790" h="1139" extrusionOk="0">
                    <a:moveTo>
                      <a:pt x="1647" y="1"/>
                    </a:moveTo>
                    <a:lnTo>
                      <a:pt x="1626" y="184"/>
                    </a:lnTo>
                    <a:lnTo>
                      <a:pt x="1606" y="346"/>
                    </a:lnTo>
                    <a:lnTo>
                      <a:pt x="1565" y="488"/>
                    </a:lnTo>
                    <a:lnTo>
                      <a:pt x="1525" y="631"/>
                    </a:lnTo>
                    <a:lnTo>
                      <a:pt x="1464" y="732"/>
                    </a:lnTo>
                    <a:lnTo>
                      <a:pt x="1403" y="834"/>
                    </a:lnTo>
                    <a:lnTo>
                      <a:pt x="1322" y="915"/>
                    </a:lnTo>
                    <a:lnTo>
                      <a:pt x="1240" y="956"/>
                    </a:lnTo>
                    <a:lnTo>
                      <a:pt x="1139" y="997"/>
                    </a:lnTo>
                    <a:lnTo>
                      <a:pt x="1057" y="1017"/>
                    </a:lnTo>
                    <a:lnTo>
                      <a:pt x="854" y="997"/>
                    </a:lnTo>
                    <a:lnTo>
                      <a:pt x="671" y="956"/>
                    </a:lnTo>
                    <a:lnTo>
                      <a:pt x="488" y="895"/>
                    </a:lnTo>
                    <a:lnTo>
                      <a:pt x="326" y="814"/>
                    </a:lnTo>
                    <a:lnTo>
                      <a:pt x="204" y="753"/>
                    </a:lnTo>
                    <a:lnTo>
                      <a:pt x="82" y="671"/>
                    </a:lnTo>
                    <a:lnTo>
                      <a:pt x="0" y="773"/>
                    </a:lnTo>
                    <a:lnTo>
                      <a:pt x="102" y="834"/>
                    </a:lnTo>
                    <a:lnTo>
                      <a:pt x="326" y="956"/>
                    </a:lnTo>
                    <a:lnTo>
                      <a:pt x="468" y="1037"/>
                    </a:lnTo>
                    <a:lnTo>
                      <a:pt x="631" y="1098"/>
                    </a:lnTo>
                    <a:lnTo>
                      <a:pt x="793" y="1139"/>
                    </a:lnTo>
                    <a:lnTo>
                      <a:pt x="1139" y="1139"/>
                    </a:lnTo>
                    <a:lnTo>
                      <a:pt x="1281" y="1078"/>
                    </a:lnTo>
                    <a:lnTo>
                      <a:pt x="1403" y="1017"/>
                    </a:lnTo>
                    <a:lnTo>
                      <a:pt x="1484" y="936"/>
                    </a:lnTo>
                    <a:lnTo>
                      <a:pt x="1565" y="834"/>
                    </a:lnTo>
                    <a:lnTo>
                      <a:pt x="1626" y="692"/>
                    </a:lnTo>
                    <a:lnTo>
                      <a:pt x="1687" y="549"/>
                    </a:lnTo>
                    <a:lnTo>
                      <a:pt x="1728" y="387"/>
                    </a:lnTo>
                    <a:lnTo>
                      <a:pt x="1769" y="204"/>
                    </a:lnTo>
                    <a:lnTo>
                      <a:pt x="17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a:extLst>
                  <a:ext uri="{FF2B5EF4-FFF2-40B4-BE49-F238E27FC236}">
                    <a16:creationId xmlns:a16="http://schemas.microsoft.com/office/drawing/2014/main" id="{9FBB7A43-30D0-FAFD-DCA8-5A7FF8D7B29A}"/>
                  </a:ext>
                </a:extLst>
              </p:cNvPr>
              <p:cNvSpPr/>
              <p:nvPr/>
            </p:nvSpPr>
            <p:spPr>
              <a:xfrm>
                <a:off x="1923489" y="3000536"/>
                <a:ext cx="40681" cy="43891"/>
              </a:xfrm>
              <a:custGeom>
                <a:avLst/>
                <a:gdLst/>
                <a:ahLst/>
                <a:cxnLst/>
                <a:rect l="l" t="t" r="r" b="b"/>
                <a:pathLst>
                  <a:path w="773" h="834" extrusionOk="0">
                    <a:moveTo>
                      <a:pt x="0" y="1"/>
                    </a:moveTo>
                    <a:lnTo>
                      <a:pt x="21" y="122"/>
                    </a:lnTo>
                    <a:lnTo>
                      <a:pt x="82" y="143"/>
                    </a:lnTo>
                    <a:lnTo>
                      <a:pt x="143" y="163"/>
                    </a:lnTo>
                    <a:lnTo>
                      <a:pt x="224" y="204"/>
                    </a:lnTo>
                    <a:lnTo>
                      <a:pt x="326" y="285"/>
                    </a:lnTo>
                    <a:lnTo>
                      <a:pt x="427" y="407"/>
                    </a:lnTo>
                    <a:lnTo>
                      <a:pt x="549" y="590"/>
                    </a:lnTo>
                    <a:lnTo>
                      <a:pt x="651" y="834"/>
                    </a:lnTo>
                    <a:lnTo>
                      <a:pt x="773" y="793"/>
                    </a:lnTo>
                    <a:lnTo>
                      <a:pt x="651" y="509"/>
                    </a:lnTo>
                    <a:lnTo>
                      <a:pt x="509" y="305"/>
                    </a:lnTo>
                    <a:lnTo>
                      <a:pt x="387" y="163"/>
                    </a:lnTo>
                    <a:lnTo>
                      <a:pt x="265" y="82"/>
                    </a:lnTo>
                    <a:lnTo>
                      <a:pt x="163" y="21"/>
                    </a:lnTo>
                    <a:lnTo>
                      <a:pt x="8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a:extLst>
                  <a:ext uri="{FF2B5EF4-FFF2-40B4-BE49-F238E27FC236}">
                    <a16:creationId xmlns:a16="http://schemas.microsoft.com/office/drawing/2014/main" id="{DCFB6DFE-602F-099A-B175-AEDFC2B4F3F8}"/>
                  </a:ext>
                </a:extLst>
              </p:cNvPr>
              <p:cNvSpPr/>
              <p:nvPr/>
            </p:nvSpPr>
            <p:spPr>
              <a:xfrm>
                <a:off x="2220837" y="2883965"/>
                <a:ext cx="13999" cy="58838"/>
              </a:xfrm>
              <a:custGeom>
                <a:avLst/>
                <a:gdLst/>
                <a:ahLst/>
                <a:cxnLst/>
                <a:rect l="l" t="t" r="r" b="b"/>
                <a:pathLst>
                  <a:path w="266" h="1118" extrusionOk="0">
                    <a:moveTo>
                      <a:pt x="204" y="0"/>
                    </a:moveTo>
                    <a:lnTo>
                      <a:pt x="143" y="61"/>
                    </a:lnTo>
                    <a:lnTo>
                      <a:pt x="82" y="122"/>
                    </a:lnTo>
                    <a:lnTo>
                      <a:pt x="41" y="244"/>
                    </a:lnTo>
                    <a:lnTo>
                      <a:pt x="21" y="386"/>
                    </a:lnTo>
                    <a:lnTo>
                      <a:pt x="1" y="569"/>
                    </a:lnTo>
                    <a:lnTo>
                      <a:pt x="41" y="813"/>
                    </a:lnTo>
                    <a:lnTo>
                      <a:pt x="123" y="1118"/>
                    </a:lnTo>
                    <a:lnTo>
                      <a:pt x="245" y="1077"/>
                    </a:lnTo>
                    <a:lnTo>
                      <a:pt x="184" y="813"/>
                    </a:lnTo>
                    <a:lnTo>
                      <a:pt x="143" y="610"/>
                    </a:lnTo>
                    <a:lnTo>
                      <a:pt x="143" y="447"/>
                    </a:lnTo>
                    <a:lnTo>
                      <a:pt x="163" y="305"/>
                    </a:lnTo>
                    <a:lnTo>
                      <a:pt x="184" y="224"/>
                    </a:lnTo>
                    <a:lnTo>
                      <a:pt x="224" y="163"/>
                    </a:lnTo>
                    <a:lnTo>
                      <a:pt x="265" y="122"/>
                    </a:lnTo>
                    <a:lnTo>
                      <a:pt x="20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a:extLst>
                  <a:ext uri="{FF2B5EF4-FFF2-40B4-BE49-F238E27FC236}">
                    <a16:creationId xmlns:a16="http://schemas.microsoft.com/office/drawing/2014/main" id="{DA7B52B9-DD7E-AF41-370F-D1E5E0A41FFE}"/>
                  </a:ext>
                </a:extLst>
              </p:cNvPr>
              <p:cNvSpPr/>
              <p:nvPr/>
            </p:nvSpPr>
            <p:spPr>
              <a:xfrm>
                <a:off x="1798340" y="3029428"/>
                <a:ext cx="237508" cy="241771"/>
              </a:xfrm>
              <a:custGeom>
                <a:avLst/>
                <a:gdLst/>
                <a:ahLst/>
                <a:cxnLst/>
                <a:rect l="l" t="t" r="r" b="b"/>
                <a:pathLst>
                  <a:path w="4513" h="4594" extrusionOk="0">
                    <a:moveTo>
                      <a:pt x="1383" y="0"/>
                    </a:moveTo>
                    <a:lnTo>
                      <a:pt x="1342" y="21"/>
                    </a:lnTo>
                    <a:lnTo>
                      <a:pt x="1261" y="61"/>
                    </a:lnTo>
                    <a:lnTo>
                      <a:pt x="1220" y="122"/>
                    </a:lnTo>
                    <a:lnTo>
                      <a:pt x="1220" y="183"/>
                    </a:lnTo>
                    <a:lnTo>
                      <a:pt x="1240" y="265"/>
                    </a:lnTo>
                    <a:lnTo>
                      <a:pt x="1281" y="326"/>
                    </a:lnTo>
                    <a:lnTo>
                      <a:pt x="1342" y="407"/>
                    </a:lnTo>
                    <a:lnTo>
                      <a:pt x="1504" y="549"/>
                    </a:lnTo>
                    <a:lnTo>
                      <a:pt x="1687" y="691"/>
                    </a:lnTo>
                    <a:lnTo>
                      <a:pt x="1870" y="813"/>
                    </a:lnTo>
                    <a:lnTo>
                      <a:pt x="2033" y="915"/>
                    </a:lnTo>
                    <a:lnTo>
                      <a:pt x="1830" y="813"/>
                    </a:lnTo>
                    <a:lnTo>
                      <a:pt x="1362" y="610"/>
                    </a:lnTo>
                    <a:lnTo>
                      <a:pt x="1098" y="508"/>
                    </a:lnTo>
                    <a:lnTo>
                      <a:pt x="854" y="427"/>
                    </a:lnTo>
                    <a:lnTo>
                      <a:pt x="671" y="386"/>
                    </a:lnTo>
                    <a:lnTo>
                      <a:pt x="590" y="386"/>
                    </a:lnTo>
                    <a:lnTo>
                      <a:pt x="549" y="407"/>
                    </a:lnTo>
                    <a:lnTo>
                      <a:pt x="529" y="447"/>
                    </a:lnTo>
                    <a:lnTo>
                      <a:pt x="549" y="488"/>
                    </a:lnTo>
                    <a:lnTo>
                      <a:pt x="610" y="630"/>
                    </a:lnTo>
                    <a:lnTo>
                      <a:pt x="752" y="813"/>
                    </a:lnTo>
                    <a:lnTo>
                      <a:pt x="915" y="996"/>
                    </a:lnTo>
                    <a:lnTo>
                      <a:pt x="1240" y="1342"/>
                    </a:lnTo>
                    <a:lnTo>
                      <a:pt x="1383" y="1484"/>
                    </a:lnTo>
                    <a:lnTo>
                      <a:pt x="976" y="1240"/>
                    </a:lnTo>
                    <a:lnTo>
                      <a:pt x="570" y="1017"/>
                    </a:lnTo>
                    <a:lnTo>
                      <a:pt x="163" y="813"/>
                    </a:lnTo>
                    <a:lnTo>
                      <a:pt x="82" y="773"/>
                    </a:lnTo>
                    <a:lnTo>
                      <a:pt x="21" y="773"/>
                    </a:lnTo>
                    <a:lnTo>
                      <a:pt x="0" y="793"/>
                    </a:lnTo>
                    <a:lnTo>
                      <a:pt x="0" y="854"/>
                    </a:lnTo>
                    <a:lnTo>
                      <a:pt x="102" y="1017"/>
                    </a:lnTo>
                    <a:lnTo>
                      <a:pt x="265" y="1240"/>
                    </a:lnTo>
                    <a:lnTo>
                      <a:pt x="509" y="1525"/>
                    </a:lnTo>
                    <a:lnTo>
                      <a:pt x="793" y="1830"/>
                    </a:lnTo>
                    <a:lnTo>
                      <a:pt x="1118" y="2155"/>
                    </a:lnTo>
                    <a:lnTo>
                      <a:pt x="1444" y="2439"/>
                    </a:lnTo>
                    <a:lnTo>
                      <a:pt x="1586" y="2582"/>
                    </a:lnTo>
                    <a:lnTo>
                      <a:pt x="1728" y="2744"/>
                    </a:lnTo>
                    <a:lnTo>
                      <a:pt x="1850" y="2907"/>
                    </a:lnTo>
                    <a:lnTo>
                      <a:pt x="1952" y="3049"/>
                    </a:lnTo>
                    <a:lnTo>
                      <a:pt x="2114" y="3354"/>
                    </a:lnTo>
                    <a:lnTo>
                      <a:pt x="2236" y="3659"/>
                    </a:lnTo>
                    <a:lnTo>
                      <a:pt x="2317" y="3903"/>
                    </a:lnTo>
                    <a:lnTo>
                      <a:pt x="2358" y="4106"/>
                    </a:lnTo>
                    <a:lnTo>
                      <a:pt x="2378" y="4289"/>
                    </a:lnTo>
                    <a:lnTo>
                      <a:pt x="2866" y="4451"/>
                    </a:lnTo>
                    <a:lnTo>
                      <a:pt x="3232" y="4553"/>
                    </a:lnTo>
                    <a:lnTo>
                      <a:pt x="3374" y="4573"/>
                    </a:lnTo>
                    <a:lnTo>
                      <a:pt x="3517" y="4594"/>
                    </a:lnTo>
                    <a:lnTo>
                      <a:pt x="3618" y="4573"/>
                    </a:lnTo>
                    <a:lnTo>
                      <a:pt x="3720" y="4553"/>
                    </a:lnTo>
                    <a:lnTo>
                      <a:pt x="3822" y="4492"/>
                    </a:lnTo>
                    <a:lnTo>
                      <a:pt x="3903" y="4431"/>
                    </a:lnTo>
                    <a:lnTo>
                      <a:pt x="3984" y="4350"/>
                    </a:lnTo>
                    <a:lnTo>
                      <a:pt x="4065" y="4228"/>
                    </a:lnTo>
                    <a:lnTo>
                      <a:pt x="4248" y="3923"/>
                    </a:lnTo>
                    <a:lnTo>
                      <a:pt x="4452" y="3537"/>
                    </a:lnTo>
                    <a:lnTo>
                      <a:pt x="4492" y="3435"/>
                    </a:lnTo>
                    <a:lnTo>
                      <a:pt x="4513" y="3334"/>
                    </a:lnTo>
                    <a:lnTo>
                      <a:pt x="4513" y="3212"/>
                    </a:lnTo>
                    <a:lnTo>
                      <a:pt x="4492" y="3090"/>
                    </a:lnTo>
                    <a:lnTo>
                      <a:pt x="4452" y="2947"/>
                    </a:lnTo>
                    <a:lnTo>
                      <a:pt x="4411" y="2825"/>
                    </a:lnTo>
                    <a:lnTo>
                      <a:pt x="4269" y="2541"/>
                    </a:lnTo>
                    <a:lnTo>
                      <a:pt x="4065" y="2236"/>
                    </a:lnTo>
                    <a:lnTo>
                      <a:pt x="3822" y="1931"/>
                    </a:lnTo>
                    <a:lnTo>
                      <a:pt x="3557" y="1626"/>
                    </a:lnTo>
                    <a:lnTo>
                      <a:pt x="3273" y="1321"/>
                    </a:lnTo>
                    <a:lnTo>
                      <a:pt x="2968" y="1037"/>
                    </a:lnTo>
                    <a:lnTo>
                      <a:pt x="2663" y="773"/>
                    </a:lnTo>
                    <a:lnTo>
                      <a:pt x="2378" y="529"/>
                    </a:lnTo>
                    <a:lnTo>
                      <a:pt x="2094" y="326"/>
                    </a:lnTo>
                    <a:lnTo>
                      <a:pt x="1850" y="183"/>
                    </a:lnTo>
                    <a:lnTo>
                      <a:pt x="1626" y="61"/>
                    </a:lnTo>
                    <a:lnTo>
                      <a:pt x="1444" y="21"/>
                    </a:lnTo>
                    <a:lnTo>
                      <a:pt x="1383"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a:extLst>
                  <a:ext uri="{FF2B5EF4-FFF2-40B4-BE49-F238E27FC236}">
                    <a16:creationId xmlns:a16="http://schemas.microsoft.com/office/drawing/2014/main" id="{E1AAC48B-F837-9E62-11F1-5BC5CFB3F23F}"/>
                  </a:ext>
                </a:extLst>
              </p:cNvPr>
              <p:cNvSpPr/>
              <p:nvPr/>
            </p:nvSpPr>
            <p:spPr>
              <a:xfrm>
                <a:off x="3079777" y="3542865"/>
                <a:ext cx="1608823" cy="555220"/>
              </a:xfrm>
              <a:custGeom>
                <a:avLst/>
                <a:gdLst/>
                <a:ahLst/>
                <a:cxnLst/>
                <a:rect l="l" t="t" r="r" b="b"/>
                <a:pathLst>
                  <a:path w="30570" h="10550" extrusionOk="0">
                    <a:moveTo>
                      <a:pt x="3558" y="0"/>
                    </a:moveTo>
                    <a:lnTo>
                      <a:pt x="3233" y="21"/>
                    </a:lnTo>
                    <a:lnTo>
                      <a:pt x="3090" y="41"/>
                    </a:lnTo>
                    <a:lnTo>
                      <a:pt x="2989" y="82"/>
                    </a:lnTo>
                    <a:lnTo>
                      <a:pt x="2806" y="183"/>
                    </a:lnTo>
                    <a:lnTo>
                      <a:pt x="2623" y="326"/>
                    </a:lnTo>
                    <a:lnTo>
                      <a:pt x="2460" y="488"/>
                    </a:lnTo>
                    <a:lnTo>
                      <a:pt x="2298" y="691"/>
                    </a:lnTo>
                    <a:lnTo>
                      <a:pt x="2135" y="915"/>
                    </a:lnTo>
                    <a:lnTo>
                      <a:pt x="1993" y="1159"/>
                    </a:lnTo>
                    <a:lnTo>
                      <a:pt x="1830" y="1423"/>
                    </a:lnTo>
                    <a:lnTo>
                      <a:pt x="1688" y="1708"/>
                    </a:lnTo>
                    <a:lnTo>
                      <a:pt x="1424" y="2338"/>
                    </a:lnTo>
                    <a:lnTo>
                      <a:pt x="1180" y="2988"/>
                    </a:lnTo>
                    <a:lnTo>
                      <a:pt x="956" y="3699"/>
                    </a:lnTo>
                    <a:lnTo>
                      <a:pt x="753" y="4391"/>
                    </a:lnTo>
                    <a:lnTo>
                      <a:pt x="570" y="5102"/>
                    </a:lnTo>
                    <a:lnTo>
                      <a:pt x="428" y="5752"/>
                    </a:lnTo>
                    <a:lnTo>
                      <a:pt x="184" y="6931"/>
                    </a:lnTo>
                    <a:lnTo>
                      <a:pt x="41" y="7724"/>
                    </a:lnTo>
                    <a:lnTo>
                      <a:pt x="1" y="8029"/>
                    </a:lnTo>
                    <a:lnTo>
                      <a:pt x="1" y="8252"/>
                    </a:lnTo>
                    <a:lnTo>
                      <a:pt x="62" y="8456"/>
                    </a:lnTo>
                    <a:lnTo>
                      <a:pt x="143" y="8638"/>
                    </a:lnTo>
                    <a:lnTo>
                      <a:pt x="245" y="8821"/>
                    </a:lnTo>
                    <a:lnTo>
                      <a:pt x="407" y="8984"/>
                    </a:lnTo>
                    <a:lnTo>
                      <a:pt x="570" y="9147"/>
                    </a:lnTo>
                    <a:lnTo>
                      <a:pt x="794" y="9309"/>
                    </a:lnTo>
                    <a:lnTo>
                      <a:pt x="1017" y="9431"/>
                    </a:lnTo>
                    <a:lnTo>
                      <a:pt x="1281" y="9573"/>
                    </a:lnTo>
                    <a:lnTo>
                      <a:pt x="1586" y="9695"/>
                    </a:lnTo>
                    <a:lnTo>
                      <a:pt x="1891" y="9797"/>
                    </a:lnTo>
                    <a:lnTo>
                      <a:pt x="2237" y="9899"/>
                    </a:lnTo>
                    <a:lnTo>
                      <a:pt x="2602" y="10000"/>
                    </a:lnTo>
                    <a:lnTo>
                      <a:pt x="2989" y="10082"/>
                    </a:lnTo>
                    <a:lnTo>
                      <a:pt x="3842" y="10224"/>
                    </a:lnTo>
                    <a:lnTo>
                      <a:pt x="4757" y="10346"/>
                    </a:lnTo>
                    <a:lnTo>
                      <a:pt x="5733" y="10427"/>
                    </a:lnTo>
                    <a:lnTo>
                      <a:pt x="6769" y="10488"/>
                    </a:lnTo>
                    <a:lnTo>
                      <a:pt x="7867" y="10529"/>
                    </a:lnTo>
                    <a:lnTo>
                      <a:pt x="8985" y="10549"/>
                    </a:lnTo>
                    <a:lnTo>
                      <a:pt x="10143" y="10529"/>
                    </a:lnTo>
                    <a:lnTo>
                      <a:pt x="11322" y="10508"/>
                    </a:lnTo>
                    <a:lnTo>
                      <a:pt x="12521" y="10468"/>
                    </a:lnTo>
                    <a:lnTo>
                      <a:pt x="13720" y="10407"/>
                    </a:lnTo>
                    <a:lnTo>
                      <a:pt x="14919" y="10346"/>
                    </a:lnTo>
                    <a:lnTo>
                      <a:pt x="17257" y="10183"/>
                    </a:lnTo>
                    <a:lnTo>
                      <a:pt x="19472" y="10000"/>
                    </a:lnTo>
                    <a:lnTo>
                      <a:pt x="21484" y="9797"/>
                    </a:lnTo>
                    <a:lnTo>
                      <a:pt x="23212" y="9594"/>
                    </a:lnTo>
                    <a:lnTo>
                      <a:pt x="24614" y="9431"/>
                    </a:lnTo>
                    <a:lnTo>
                      <a:pt x="25610" y="9289"/>
                    </a:lnTo>
                    <a:lnTo>
                      <a:pt x="26098" y="9208"/>
                    </a:lnTo>
                    <a:lnTo>
                      <a:pt x="26647" y="9126"/>
                    </a:lnTo>
                    <a:lnTo>
                      <a:pt x="27297" y="9045"/>
                    </a:lnTo>
                    <a:lnTo>
                      <a:pt x="28720" y="8862"/>
                    </a:lnTo>
                    <a:lnTo>
                      <a:pt x="29391" y="8781"/>
                    </a:lnTo>
                    <a:lnTo>
                      <a:pt x="29960" y="8659"/>
                    </a:lnTo>
                    <a:lnTo>
                      <a:pt x="30184" y="8598"/>
                    </a:lnTo>
                    <a:lnTo>
                      <a:pt x="30366" y="8537"/>
                    </a:lnTo>
                    <a:lnTo>
                      <a:pt x="30488" y="8456"/>
                    </a:lnTo>
                    <a:lnTo>
                      <a:pt x="30529" y="8435"/>
                    </a:lnTo>
                    <a:lnTo>
                      <a:pt x="30549" y="8395"/>
                    </a:lnTo>
                    <a:lnTo>
                      <a:pt x="30570" y="8293"/>
                    </a:lnTo>
                    <a:lnTo>
                      <a:pt x="30529" y="8151"/>
                    </a:lnTo>
                    <a:lnTo>
                      <a:pt x="30468" y="7988"/>
                    </a:lnTo>
                    <a:lnTo>
                      <a:pt x="30366" y="7785"/>
                    </a:lnTo>
                    <a:lnTo>
                      <a:pt x="30224" y="7582"/>
                    </a:lnTo>
                    <a:lnTo>
                      <a:pt x="30041" y="7338"/>
                    </a:lnTo>
                    <a:lnTo>
                      <a:pt x="29838" y="7114"/>
                    </a:lnTo>
                    <a:lnTo>
                      <a:pt x="29594" y="6870"/>
                    </a:lnTo>
                    <a:lnTo>
                      <a:pt x="29330" y="6626"/>
                    </a:lnTo>
                    <a:lnTo>
                      <a:pt x="29025" y="6403"/>
                    </a:lnTo>
                    <a:lnTo>
                      <a:pt x="28680" y="6179"/>
                    </a:lnTo>
                    <a:lnTo>
                      <a:pt x="28334" y="5976"/>
                    </a:lnTo>
                    <a:lnTo>
                      <a:pt x="27948" y="5813"/>
                    </a:lnTo>
                    <a:lnTo>
                      <a:pt x="27541" y="5671"/>
                    </a:lnTo>
                    <a:lnTo>
                      <a:pt x="27114" y="5549"/>
                    </a:lnTo>
                    <a:lnTo>
                      <a:pt x="26667" y="5488"/>
                    </a:lnTo>
                    <a:lnTo>
                      <a:pt x="26383" y="5447"/>
                    </a:lnTo>
                    <a:lnTo>
                      <a:pt x="26017" y="5366"/>
                    </a:lnTo>
                    <a:lnTo>
                      <a:pt x="25021" y="5143"/>
                    </a:lnTo>
                    <a:lnTo>
                      <a:pt x="23741" y="4817"/>
                    </a:lnTo>
                    <a:lnTo>
                      <a:pt x="22196" y="4411"/>
                    </a:lnTo>
                    <a:lnTo>
                      <a:pt x="18598" y="3435"/>
                    </a:lnTo>
                    <a:lnTo>
                      <a:pt x="14635" y="2358"/>
                    </a:lnTo>
                    <a:lnTo>
                      <a:pt x="12643" y="1830"/>
                    </a:lnTo>
                    <a:lnTo>
                      <a:pt x="10692" y="1342"/>
                    </a:lnTo>
                    <a:lnTo>
                      <a:pt x="8863" y="895"/>
                    </a:lnTo>
                    <a:lnTo>
                      <a:pt x="7176" y="508"/>
                    </a:lnTo>
                    <a:lnTo>
                      <a:pt x="6403" y="366"/>
                    </a:lnTo>
                    <a:lnTo>
                      <a:pt x="5692" y="224"/>
                    </a:lnTo>
                    <a:lnTo>
                      <a:pt x="5041" y="122"/>
                    </a:lnTo>
                    <a:lnTo>
                      <a:pt x="4472" y="41"/>
                    </a:lnTo>
                    <a:lnTo>
                      <a:pt x="3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a:extLst>
                  <a:ext uri="{FF2B5EF4-FFF2-40B4-BE49-F238E27FC236}">
                    <a16:creationId xmlns:a16="http://schemas.microsoft.com/office/drawing/2014/main" id="{F9112AB9-AF2A-F623-A944-7D969628B2F1}"/>
                  </a:ext>
                </a:extLst>
              </p:cNvPr>
              <p:cNvSpPr/>
              <p:nvPr/>
            </p:nvSpPr>
            <p:spPr>
              <a:xfrm>
                <a:off x="3160035" y="3262622"/>
                <a:ext cx="1615243" cy="707103"/>
              </a:xfrm>
              <a:custGeom>
                <a:avLst/>
                <a:gdLst/>
                <a:ahLst/>
                <a:cxnLst/>
                <a:rect l="l" t="t" r="r" b="b"/>
                <a:pathLst>
                  <a:path w="30692" h="13436" extrusionOk="0">
                    <a:moveTo>
                      <a:pt x="4716" y="0"/>
                    </a:moveTo>
                    <a:lnTo>
                      <a:pt x="4309" y="20"/>
                    </a:lnTo>
                    <a:lnTo>
                      <a:pt x="3923" y="61"/>
                    </a:lnTo>
                    <a:lnTo>
                      <a:pt x="3557" y="122"/>
                    </a:lnTo>
                    <a:lnTo>
                      <a:pt x="3191" y="203"/>
                    </a:lnTo>
                    <a:lnTo>
                      <a:pt x="2825" y="285"/>
                    </a:lnTo>
                    <a:lnTo>
                      <a:pt x="2480" y="407"/>
                    </a:lnTo>
                    <a:lnTo>
                      <a:pt x="2155" y="549"/>
                    </a:lnTo>
                    <a:lnTo>
                      <a:pt x="1829" y="691"/>
                    </a:lnTo>
                    <a:lnTo>
                      <a:pt x="1525" y="874"/>
                    </a:lnTo>
                    <a:lnTo>
                      <a:pt x="1240" y="1077"/>
                    </a:lnTo>
                    <a:lnTo>
                      <a:pt x="956" y="1301"/>
                    </a:lnTo>
                    <a:lnTo>
                      <a:pt x="813" y="1443"/>
                    </a:lnTo>
                    <a:lnTo>
                      <a:pt x="691" y="1586"/>
                    </a:lnTo>
                    <a:lnTo>
                      <a:pt x="569" y="1728"/>
                    </a:lnTo>
                    <a:lnTo>
                      <a:pt x="468" y="1890"/>
                    </a:lnTo>
                    <a:lnTo>
                      <a:pt x="366" y="2053"/>
                    </a:lnTo>
                    <a:lnTo>
                      <a:pt x="285" y="2236"/>
                    </a:lnTo>
                    <a:lnTo>
                      <a:pt x="163" y="2581"/>
                    </a:lnTo>
                    <a:lnTo>
                      <a:pt x="82" y="2947"/>
                    </a:lnTo>
                    <a:lnTo>
                      <a:pt x="21" y="3313"/>
                    </a:lnTo>
                    <a:lnTo>
                      <a:pt x="0" y="3659"/>
                    </a:lnTo>
                    <a:lnTo>
                      <a:pt x="21" y="4025"/>
                    </a:lnTo>
                    <a:lnTo>
                      <a:pt x="41" y="4350"/>
                    </a:lnTo>
                    <a:lnTo>
                      <a:pt x="61" y="4675"/>
                    </a:lnTo>
                    <a:lnTo>
                      <a:pt x="163" y="5203"/>
                    </a:lnTo>
                    <a:lnTo>
                      <a:pt x="244" y="5549"/>
                    </a:lnTo>
                    <a:lnTo>
                      <a:pt x="285" y="5691"/>
                    </a:lnTo>
                    <a:lnTo>
                      <a:pt x="264" y="5894"/>
                    </a:lnTo>
                    <a:lnTo>
                      <a:pt x="264" y="6098"/>
                    </a:lnTo>
                    <a:lnTo>
                      <a:pt x="305" y="6301"/>
                    </a:lnTo>
                    <a:lnTo>
                      <a:pt x="386" y="6504"/>
                    </a:lnTo>
                    <a:lnTo>
                      <a:pt x="508" y="6687"/>
                    </a:lnTo>
                    <a:lnTo>
                      <a:pt x="651" y="6890"/>
                    </a:lnTo>
                    <a:lnTo>
                      <a:pt x="813" y="7073"/>
                    </a:lnTo>
                    <a:lnTo>
                      <a:pt x="1037" y="7256"/>
                    </a:lnTo>
                    <a:lnTo>
                      <a:pt x="1260" y="7439"/>
                    </a:lnTo>
                    <a:lnTo>
                      <a:pt x="1525" y="7602"/>
                    </a:lnTo>
                    <a:lnTo>
                      <a:pt x="1809" y="7764"/>
                    </a:lnTo>
                    <a:lnTo>
                      <a:pt x="2134" y="7947"/>
                    </a:lnTo>
                    <a:lnTo>
                      <a:pt x="2460" y="8110"/>
                    </a:lnTo>
                    <a:lnTo>
                      <a:pt x="2825" y="8252"/>
                    </a:lnTo>
                    <a:lnTo>
                      <a:pt x="3618" y="8557"/>
                    </a:lnTo>
                    <a:lnTo>
                      <a:pt x="4472" y="8842"/>
                    </a:lnTo>
                    <a:lnTo>
                      <a:pt x="5407" y="9126"/>
                    </a:lnTo>
                    <a:lnTo>
                      <a:pt x="6423" y="9370"/>
                    </a:lnTo>
                    <a:lnTo>
                      <a:pt x="7460" y="9614"/>
                    </a:lnTo>
                    <a:lnTo>
                      <a:pt x="8557" y="9837"/>
                    </a:lnTo>
                    <a:lnTo>
                      <a:pt x="9695" y="10061"/>
                    </a:lnTo>
                    <a:lnTo>
                      <a:pt x="10833" y="10264"/>
                    </a:lnTo>
                    <a:lnTo>
                      <a:pt x="12012" y="10447"/>
                    </a:lnTo>
                    <a:lnTo>
                      <a:pt x="13191" y="10610"/>
                    </a:lnTo>
                    <a:lnTo>
                      <a:pt x="14350" y="10772"/>
                    </a:lnTo>
                    <a:lnTo>
                      <a:pt x="16646" y="11057"/>
                    </a:lnTo>
                    <a:lnTo>
                      <a:pt x="18842" y="11281"/>
                    </a:lnTo>
                    <a:lnTo>
                      <a:pt x="20833" y="11463"/>
                    </a:lnTo>
                    <a:lnTo>
                      <a:pt x="22561" y="11606"/>
                    </a:lnTo>
                    <a:lnTo>
                      <a:pt x="23963" y="11687"/>
                    </a:lnTo>
                    <a:lnTo>
                      <a:pt x="24939" y="11748"/>
                    </a:lnTo>
                    <a:lnTo>
                      <a:pt x="25447" y="11768"/>
                    </a:lnTo>
                    <a:lnTo>
                      <a:pt x="25711" y="11789"/>
                    </a:lnTo>
                    <a:lnTo>
                      <a:pt x="26016" y="11850"/>
                    </a:lnTo>
                    <a:lnTo>
                      <a:pt x="26382" y="11951"/>
                    </a:lnTo>
                    <a:lnTo>
                      <a:pt x="26768" y="12073"/>
                    </a:lnTo>
                    <a:lnTo>
                      <a:pt x="27581" y="12378"/>
                    </a:lnTo>
                    <a:lnTo>
                      <a:pt x="28435" y="12724"/>
                    </a:lnTo>
                    <a:lnTo>
                      <a:pt x="29248" y="13029"/>
                    </a:lnTo>
                    <a:lnTo>
                      <a:pt x="29919" y="13293"/>
                    </a:lnTo>
                    <a:lnTo>
                      <a:pt x="30203" y="13374"/>
                    </a:lnTo>
                    <a:lnTo>
                      <a:pt x="30427" y="13415"/>
                    </a:lnTo>
                    <a:lnTo>
                      <a:pt x="30589" y="13435"/>
                    </a:lnTo>
                    <a:lnTo>
                      <a:pt x="30630" y="13415"/>
                    </a:lnTo>
                    <a:lnTo>
                      <a:pt x="30671" y="13374"/>
                    </a:lnTo>
                    <a:lnTo>
                      <a:pt x="30691" y="13333"/>
                    </a:lnTo>
                    <a:lnTo>
                      <a:pt x="30671" y="13293"/>
                    </a:lnTo>
                    <a:lnTo>
                      <a:pt x="30650" y="13232"/>
                    </a:lnTo>
                    <a:lnTo>
                      <a:pt x="30589" y="13171"/>
                    </a:lnTo>
                    <a:lnTo>
                      <a:pt x="30427" y="13029"/>
                    </a:lnTo>
                    <a:lnTo>
                      <a:pt x="30183" y="12846"/>
                    </a:lnTo>
                    <a:lnTo>
                      <a:pt x="29553" y="12439"/>
                    </a:lnTo>
                    <a:lnTo>
                      <a:pt x="28740" y="11951"/>
                    </a:lnTo>
                    <a:lnTo>
                      <a:pt x="27825" y="11382"/>
                    </a:lnTo>
                    <a:lnTo>
                      <a:pt x="26890" y="10793"/>
                    </a:lnTo>
                    <a:lnTo>
                      <a:pt x="26443" y="10488"/>
                    </a:lnTo>
                    <a:lnTo>
                      <a:pt x="26016" y="10183"/>
                    </a:lnTo>
                    <a:lnTo>
                      <a:pt x="25610" y="9858"/>
                    </a:lnTo>
                    <a:lnTo>
                      <a:pt x="25244" y="9553"/>
                    </a:lnTo>
                    <a:lnTo>
                      <a:pt x="24959" y="9289"/>
                    </a:lnTo>
                    <a:lnTo>
                      <a:pt x="24594" y="8984"/>
                    </a:lnTo>
                    <a:lnTo>
                      <a:pt x="23659" y="8272"/>
                    </a:lnTo>
                    <a:lnTo>
                      <a:pt x="22480" y="7439"/>
                    </a:lnTo>
                    <a:lnTo>
                      <a:pt x="21118" y="6504"/>
                    </a:lnTo>
                    <a:lnTo>
                      <a:pt x="20366" y="6016"/>
                    </a:lnTo>
                    <a:lnTo>
                      <a:pt x="19573" y="5529"/>
                    </a:lnTo>
                    <a:lnTo>
                      <a:pt x="18740" y="5020"/>
                    </a:lnTo>
                    <a:lnTo>
                      <a:pt x="17886" y="4533"/>
                    </a:lnTo>
                    <a:lnTo>
                      <a:pt x="17012" y="4025"/>
                    </a:lnTo>
                    <a:lnTo>
                      <a:pt x="16098" y="3537"/>
                    </a:lnTo>
                    <a:lnTo>
                      <a:pt x="15183" y="3069"/>
                    </a:lnTo>
                    <a:lnTo>
                      <a:pt x="14248" y="2622"/>
                    </a:lnTo>
                    <a:lnTo>
                      <a:pt x="13313" y="2175"/>
                    </a:lnTo>
                    <a:lnTo>
                      <a:pt x="12358" y="1768"/>
                    </a:lnTo>
                    <a:lnTo>
                      <a:pt x="11423" y="1403"/>
                    </a:lnTo>
                    <a:lnTo>
                      <a:pt x="10468" y="1057"/>
                    </a:lnTo>
                    <a:lnTo>
                      <a:pt x="9533" y="752"/>
                    </a:lnTo>
                    <a:lnTo>
                      <a:pt x="8618" y="508"/>
                    </a:lnTo>
                    <a:lnTo>
                      <a:pt x="7703" y="285"/>
                    </a:lnTo>
                    <a:lnTo>
                      <a:pt x="7256" y="203"/>
                    </a:lnTo>
                    <a:lnTo>
                      <a:pt x="6809" y="142"/>
                    </a:lnTo>
                    <a:lnTo>
                      <a:pt x="6382" y="81"/>
                    </a:lnTo>
                    <a:lnTo>
                      <a:pt x="5955" y="41"/>
                    </a:lnTo>
                    <a:lnTo>
                      <a:pt x="5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a:extLst>
                  <a:ext uri="{FF2B5EF4-FFF2-40B4-BE49-F238E27FC236}">
                    <a16:creationId xmlns:a16="http://schemas.microsoft.com/office/drawing/2014/main" id="{67093F53-4447-3A85-2C2B-BA33176FFE34}"/>
                  </a:ext>
                </a:extLst>
              </p:cNvPr>
              <p:cNvSpPr/>
              <p:nvPr/>
            </p:nvSpPr>
            <p:spPr>
              <a:xfrm>
                <a:off x="1615405" y="3174892"/>
                <a:ext cx="439703" cy="891089"/>
              </a:xfrm>
              <a:custGeom>
                <a:avLst/>
                <a:gdLst/>
                <a:ahLst/>
                <a:cxnLst/>
                <a:rect l="l" t="t" r="r" b="b"/>
                <a:pathLst>
                  <a:path w="8355" h="16932" extrusionOk="0">
                    <a:moveTo>
                      <a:pt x="6525" y="1"/>
                    </a:moveTo>
                    <a:lnTo>
                      <a:pt x="5672" y="61"/>
                    </a:lnTo>
                    <a:lnTo>
                      <a:pt x="5285" y="82"/>
                    </a:lnTo>
                    <a:lnTo>
                      <a:pt x="5224" y="61"/>
                    </a:lnTo>
                    <a:lnTo>
                      <a:pt x="5184" y="61"/>
                    </a:lnTo>
                    <a:lnTo>
                      <a:pt x="5102" y="102"/>
                    </a:lnTo>
                    <a:lnTo>
                      <a:pt x="5041" y="143"/>
                    </a:lnTo>
                    <a:lnTo>
                      <a:pt x="4879" y="326"/>
                    </a:lnTo>
                    <a:lnTo>
                      <a:pt x="4716" y="570"/>
                    </a:lnTo>
                    <a:lnTo>
                      <a:pt x="4513" y="895"/>
                    </a:lnTo>
                    <a:lnTo>
                      <a:pt x="4310" y="1281"/>
                    </a:lnTo>
                    <a:lnTo>
                      <a:pt x="4086" y="1728"/>
                    </a:lnTo>
                    <a:lnTo>
                      <a:pt x="3863" y="2236"/>
                    </a:lnTo>
                    <a:lnTo>
                      <a:pt x="3375" y="3374"/>
                    </a:lnTo>
                    <a:lnTo>
                      <a:pt x="2846" y="4696"/>
                    </a:lnTo>
                    <a:lnTo>
                      <a:pt x="2338" y="6118"/>
                    </a:lnTo>
                    <a:lnTo>
                      <a:pt x="1830" y="7602"/>
                    </a:lnTo>
                    <a:lnTo>
                      <a:pt x="1363" y="9106"/>
                    </a:lnTo>
                    <a:lnTo>
                      <a:pt x="936" y="10570"/>
                    </a:lnTo>
                    <a:lnTo>
                      <a:pt x="570" y="11972"/>
                    </a:lnTo>
                    <a:lnTo>
                      <a:pt x="407" y="12643"/>
                    </a:lnTo>
                    <a:lnTo>
                      <a:pt x="285" y="13252"/>
                    </a:lnTo>
                    <a:lnTo>
                      <a:pt x="163" y="13842"/>
                    </a:lnTo>
                    <a:lnTo>
                      <a:pt x="82" y="14370"/>
                    </a:lnTo>
                    <a:lnTo>
                      <a:pt x="21" y="14858"/>
                    </a:lnTo>
                    <a:lnTo>
                      <a:pt x="1" y="15285"/>
                    </a:lnTo>
                    <a:lnTo>
                      <a:pt x="1" y="15630"/>
                    </a:lnTo>
                    <a:lnTo>
                      <a:pt x="41" y="15935"/>
                    </a:lnTo>
                    <a:lnTo>
                      <a:pt x="62" y="16037"/>
                    </a:lnTo>
                    <a:lnTo>
                      <a:pt x="102" y="16139"/>
                    </a:lnTo>
                    <a:lnTo>
                      <a:pt x="163" y="16220"/>
                    </a:lnTo>
                    <a:lnTo>
                      <a:pt x="224" y="16281"/>
                    </a:lnTo>
                    <a:lnTo>
                      <a:pt x="346" y="16362"/>
                    </a:lnTo>
                    <a:lnTo>
                      <a:pt x="509" y="16443"/>
                    </a:lnTo>
                    <a:lnTo>
                      <a:pt x="854" y="16586"/>
                    </a:lnTo>
                    <a:lnTo>
                      <a:pt x="1241" y="16708"/>
                    </a:lnTo>
                    <a:lnTo>
                      <a:pt x="1667" y="16789"/>
                    </a:lnTo>
                    <a:lnTo>
                      <a:pt x="2135" y="16850"/>
                    </a:lnTo>
                    <a:lnTo>
                      <a:pt x="2623" y="16891"/>
                    </a:lnTo>
                    <a:lnTo>
                      <a:pt x="3131" y="16931"/>
                    </a:lnTo>
                    <a:lnTo>
                      <a:pt x="3639" y="16931"/>
                    </a:lnTo>
                    <a:lnTo>
                      <a:pt x="4147" y="16891"/>
                    </a:lnTo>
                    <a:lnTo>
                      <a:pt x="4655" y="16850"/>
                    </a:lnTo>
                    <a:lnTo>
                      <a:pt x="5163" y="16789"/>
                    </a:lnTo>
                    <a:lnTo>
                      <a:pt x="5631" y="16708"/>
                    </a:lnTo>
                    <a:lnTo>
                      <a:pt x="6098" y="16606"/>
                    </a:lnTo>
                    <a:lnTo>
                      <a:pt x="6505" y="16484"/>
                    </a:lnTo>
                    <a:lnTo>
                      <a:pt x="6891" y="16362"/>
                    </a:lnTo>
                    <a:lnTo>
                      <a:pt x="7216" y="16200"/>
                    </a:lnTo>
                    <a:lnTo>
                      <a:pt x="7277" y="16159"/>
                    </a:lnTo>
                    <a:lnTo>
                      <a:pt x="7359" y="16078"/>
                    </a:lnTo>
                    <a:lnTo>
                      <a:pt x="7419" y="15996"/>
                    </a:lnTo>
                    <a:lnTo>
                      <a:pt x="7480" y="15874"/>
                    </a:lnTo>
                    <a:lnTo>
                      <a:pt x="7602" y="15610"/>
                    </a:lnTo>
                    <a:lnTo>
                      <a:pt x="7704" y="15265"/>
                    </a:lnTo>
                    <a:lnTo>
                      <a:pt x="7806" y="14878"/>
                    </a:lnTo>
                    <a:lnTo>
                      <a:pt x="7907" y="14411"/>
                    </a:lnTo>
                    <a:lnTo>
                      <a:pt x="7989" y="13903"/>
                    </a:lnTo>
                    <a:lnTo>
                      <a:pt x="8050" y="13334"/>
                    </a:lnTo>
                    <a:lnTo>
                      <a:pt x="8172" y="12114"/>
                    </a:lnTo>
                    <a:lnTo>
                      <a:pt x="8253" y="10752"/>
                    </a:lnTo>
                    <a:lnTo>
                      <a:pt x="8314" y="9330"/>
                    </a:lnTo>
                    <a:lnTo>
                      <a:pt x="8354" y="7866"/>
                    </a:lnTo>
                    <a:lnTo>
                      <a:pt x="8354" y="6423"/>
                    </a:lnTo>
                    <a:lnTo>
                      <a:pt x="8354" y="5021"/>
                    </a:lnTo>
                    <a:lnTo>
                      <a:pt x="8314" y="3700"/>
                    </a:lnTo>
                    <a:lnTo>
                      <a:pt x="8273" y="2541"/>
                    </a:lnTo>
                    <a:lnTo>
                      <a:pt x="8232" y="1545"/>
                    </a:lnTo>
                    <a:lnTo>
                      <a:pt x="8172" y="773"/>
                    </a:lnTo>
                    <a:lnTo>
                      <a:pt x="8090" y="265"/>
                    </a:lnTo>
                    <a:lnTo>
                      <a:pt x="8070" y="122"/>
                    </a:lnTo>
                    <a:lnTo>
                      <a:pt x="8029" y="61"/>
                    </a:lnTo>
                    <a:lnTo>
                      <a:pt x="7948" y="41"/>
                    </a:lnTo>
                    <a:lnTo>
                      <a:pt x="7806" y="21"/>
                    </a:lnTo>
                    <a:lnTo>
                      <a:pt x="74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a:extLst>
                  <a:ext uri="{FF2B5EF4-FFF2-40B4-BE49-F238E27FC236}">
                    <a16:creationId xmlns:a16="http://schemas.microsoft.com/office/drawing/2014/main" id="{D7F80386-A52D-353E-7B45-C355FD8693A9}"/>
                  </a:ext>
                </a:extLst>
              </p:cNvPr>
              <p:cNvSpPr/>
              <p:nvPr/>
            </p:nvSpPr>
            <p:spPr>
              <a:xfrm>
                <a:off x="1791919" y="2987695"/>
                <a:ext cx="1450519" cy="1085758"/>
              </a:xfrm>
              <a:custGeom>
                <a:avLst/>
                <a:gdLst/>
                <a:ahLst/>
                <a:cxnLst/>
                <a:rect l="l" t="t" r="r" b="b"/>
                <a:pathLst>
                  <a:path w="27562" h="20631" extrusionOk="0">
                    <a:moveTo>
                      <a:pt x="17358" y="1"/>
                    </a:moveTo>
                    <a:lnTo>
                      <a:pt x="17114" y="21"/>
                    </a:lnTo>
                    <a:lnTo>
                      <a:pt x="16850" y="62"/>
                    </a:lnTo>
                    <a:lnTo>
                      <a:pt x="16586" y="123"/>
                    </a:lnTo>
                    <a:lnTo>
                      <a:pt x="16078" y="265"/>
                    </a:lnTo>
                    <a:lnTo>
                      <a:pt x="15549" y="468"/>
                    </a:lnTo>
                    <a:lnTo>
                      <a:pt x="15041" y="692"/>
                    </a:lnTo>
                    <a:lnTo>
                      <a:pt x="14533" y="936"/>
                    </a:lnTo>
                    <a:lnTo>
                      <a:pt x="14045" y="1200"/>
                    </a:lnTo>
                    <a:lnTo>
                      <a:pt x="13598" y="1464"/>
                    </a:lnTo>
                    <a:lnTo>
                      <a:pt x="13171" y="1749"/>
                    </a:lnTo>
                    <a:lnTo>
                      <a:pt x="12765" y="2013"/>
                    </a:lnTo>
                    <a:lnTo>
                      <a:pt x="12135" y="2480"/>
                    </a:lnTo>
                    <a:lnTo>
                      <a:pt x="11708" y="2805"/>
                    </a:lnTo>
                    <a:lnTo>
                      <a:pt x="11545" y="2948"/>
                    </a:lnTo>
                    <a:lnTo>
                      <a:pt x="11484" y="3497"/>
                    </a:lnTo>
                    <a:lnTo>
                      <a:pt x="11403" y="4005"/>
                    </a:lnTo>
                    <a:lnTo>
                      <a:pt x="11281" y="4452"/>
                    </a:lnTo>
                    <a:lnTo>
                      <a:pt x="11159" y="4858"/>
                    </a:lnTo>
                    <a:lnTo>
                      <a:pt x="11017" y="5224"/>
                    </a:lnTo>
                    <a:lnTo>
                      <a:pt x="10854" y="5529"/>
                    </a:lnTo>
                    <a:lnTo>
                      <a:pt x="10691" y="5814"/>
                    </a:lnTo>
                    <a:lnTo>
                      <a:pt x="10488" y="6037"/>
                    </a:lnTo>
                    <a:lnTo>
                      <a:pt x="10305" y="6240"/>
                    </a:lnTo>
                    <a:lnTo>
                      <a:pt x="10082" y="6383"/>
                    </a:lnTo>
                    <a:lnTo>
                      <a:pt x="9878" y="6505"/>
                    </a:lnTo>
                    <a:lnTo>
                      <a:pt x="9655" y="6606"/>
                    </a:lnTo>
                    <a:lnTo>
                      <a:pt x="9431" y="6667"/>
                    </a:lnTo>
                    <a:lnTo>
                      <a:pt x="9187" y="6728"/>
                    </a:lnTo>
                    <a:lnTo>
                      <a:pt x="8720" y="6728"/>
                    </a:lnTo>
                    <a:lnTo>
                      <a:pt x="8496" y="6708"/>
                    </a:lnTo>
                    <a:lnTo>
                      <a:pt x="8273" y="6688"/>
                    </a:lnTo>
                    <a:lnTo>
                      <a:pt x="8049" y="6627"/>
                    </a:lnTo>
                    <a:lnTo>
                      <a:pt x="7826" y="6566"/>
                    </a:lnTo>
                    <a:lnTo>
                      <a:pt x="7419" y="6423"/>
                    </a:lnTo>
                    <a:lnTo>
                      <a:pt x="7074" y="6261"/>
                    </a:lnTo>
                    <a:lnTo>
                      <a:pt x="6769" y="6098"/>
                    </a:lnTo>
                    <a:lnTo>
                      <a:pt x="6525" y="5956"/>
                    </a:lnTo>
                    <a:lnTo>
                      <a:pt x="6342" y="5834"/>
                    </a:lnTo>
                    <a:lnTo>
                      <a:pt x="6261" y="5814"/>
                    </a:lnTo>
                    <a:lnTo>
                      <a:pt x="6159" y="5814"/>
                    </a:lnTo>
                    <a:lnTo>
                      <a:pt x="6057" y="5854"/>
                    </a:lnTo>
                    <a:lnTo>
                      <a:pt x="5935" y="5895"/>
                    </a:lnTo>
                    <a:lnTo>
                      <a:pt x="5651" y="6037"/>
                    </a:lnTo>
                    <a:lnTo>
                      <a:pt x="5305" y="6220"/>
                    </a:lnTo>
                    <a:lnTo>
                      <a:pt x="4939" y="6464"/>
                    </a:lnTo>
                    <a:lnTo>
                      <a:pt x="4553" y="6749"/>
                    </a:lnTo>
                    <a:lnTo>
                      <a:pt x="4147" y="7074"/>
                    </a:lnTo>
                    <a:lnTo>
                      <a:pt x="3720" y="7419"/>
                    </a:lnTo>
                    <a:lnTo>
                      <a:pt x="2887" y="8131"/>
                    </a:lnTo>
                    <a:lnTo>
                      <a:pt x="2094" y="8862"/>
                    </a:lnTo>
                    <a:lnTo>
                      <a:pt x="1769" y="9208"/>
                    </a:lnTo>
                    <a:lnTo>
                      <a:pt x="1464" y="9533"/>
                    </a:lnTo>
                    <a:lnTo>
                      <a:pt x="1220" y="9838"/>
                    </a:lnTo>
                    <a:lnTo>
                      <a:pt x="1017" y="10082"/>
                    </a:lnTo>
                    <a:lnTo>
                      <a:pt x="935" y="10224"/>
                    </a:lnTo>
                    <a:lnTo>
                      <a:pt x="874" y="10387"/>
                    </a:lnTo>
                    <a:lnTo>
                      <a:pt x="793" y="10610"/>
                    </a:lnTo>
                    <a:lnTo>
                      <a:pt x="712" y="10854"/>
                    </a:lnTo>
                    <a:lnTo>
                      <a:pt x="570" y="11464"/>
                    </a:lnTo>
                    <a:lnTo>
                      <a:pt x="427" y="12175"/>
                    </a:lnTo>
                    <a:lnTo>
                      <a:pt x="305" y="12968"/>
                    </a:lnTo>
                    <a:lnTo>
                      <a:pt x="204" y="13822"/>
                    </a:lnTo>
                    <a:lnTo>
                      <a:pt x="122" y="14696"/>
                    </a:lnTo>
                    <a:lnTo>
                      <a:pt x="61" y="15610"/>
                    </a:lnTo>
                    <a:lnTo>
                      <a:pt x="21" y="16505"/>
                    </a:lnTo>
                    <a:lnTo>
                      <a:pt x="0" y="17358"/>
                    </a:lnTo>
                    <a:lnTo>
                      <a:pt x="21" y="18171"/>
                    </a:lnTo>
                    <a:lnTo>
                      <a:pt x="61" y="18883"/>
                    </a:lnTo>
                    <a:lnTo>
                      <a:pt x="102" y="19208"/>
                    </a:lnTo>
                    <a:lnTo>
                      <a:pt x="163" y="19513"/>
                    </a:lnTo>
                    <a:lnTo>
                      <a:pt x="224" y="19777"/>
                    </a:lnTo>
                    <a:lnTo>
                      <a:pt x="285" y="20000"/>
                    </a:lnTo>
                    <a:lnTo>
                      <a:pt x="366" y="20183"/>
                    </a:lnTo>
                    <a:lnTo>
                      <a:pt x="448" y="20346"/>
                    </a:lnTo>
                    <a:lnTo>
                      <a:pt x="549" y="20448"/>
                    </a:lnTo>
                    <a:lnTo>
                      <a:pt x="651" y="20509"/>
                    </a:lnTo>
                    <a:lnTo>
                      <a:pt x="854" y="20529"/>
                    </a:lnTo>
                    <a:lnTo>
                      <a:pt x="1159" y="20549"/>
                    </a:lnTo>
                    <a:lnTo>
                      <a:pt x="2135" y="20590"/>
                    </a:lnTo>
                    <a:lnTo>
                      <a:pt x="3496" y="20610"/>
                    </a:lnTo>
                    <a:lnTo>
                      <a:pt x="5224" y="20631"/>
                    </a:lnTo>
                    <a:lnTo>
                      <a:pt x="9370" y="20610"/>
                    </a:lnTo>
                    <a:lnTo>
                      <a:pt x="14004" y="20549"/>
                    </a:lnTo>
                    <a:lnTo>
                      <a:pt x="18598" y="20468"/>
                    </a:lnTo>
                    <a:lnTo>
                      <a:pt x="22561" y="20407"/>
                    </a:lnTo>
                    <a:lnTo>
                      <a:pt x="26423" y="20326"/>
                    </a:lnTo>
                    <a:lnTo>
                      <a:pt x="26504" y="19736"/>
                    </a:lnTo>
                    <a:lnTo>
                      <a:pt x="26728" y="18192"/>
                    </a:lnTo>
                    <a:lnTo>
                      <a:pt x="27012" y="15996"/>
                    </a:lnTo>
                    <a:lnTo>
                      <a:pt x="27155" y="14757"/>
                    </a:lnTo>
                    <a:lnTo>
                      <a:pt x="27297" y="13476"/>
                    </a:lnTo>
                    <a:lnTo>
                      <a:pt x="27419" y="12196"/>
                    </a:lnTo>
                    <a:lnTo>
                      <a:pt x="27500" y="10956"/>
                    </a:lnTo>
                    <a:lnTo>
                      <a:pt x="27541" y="9797"/>
                    </a:lnTo>
                    <a:lnTo>
                      <a:pt x="27561" y="9249"/>
                    </a:lnTo>
                    <a:lnTo>
                      <a:pt x="27561" y="8740"/>
                    </a:lnTo>
                    <a:lnTo>
                      <a:pt x="27541" y="8273"/>
                    </a:lnTo>
                    <a:lnTo>
                      <a:pt x="27500" y="7866"/>
                    </a:lnTo>
                    <a:lnTo>
                      <a:pt x="27460" y="7480"/>
                    </a:lnTo>
                    <a:lnTo>
                      <a:pt x="27399" y="7155"/>
                    </a:lnTo>
                    <a:lnTo>
                      <a:pt x="27317" y="6911"/>
                    </a:lnTo>
                    <a:lnTo>
                      <a:pt x="27216" y="6708"/>
                    </a:lnTo>
                    <a:lnTo>
                      <a:pt x="27155" y="6627"/>
                    </a:lnTo>
                    <a:lnTo>
                      <a:pt x="27094" y="6586"/>
                    </a:lnTo>
                    <a:lnTo>
                      <a:pt x="27033" y="6545"/>
                    </a:lnTo>
                    <a:lnTo>
                      <a:pt x="26952" y="6525"/>
                    </a:lnTo>
                    <a:lnTo>
                      <a:pt x="26586" y="6464"/>
                    </a:lnTo>
                    <a:lnTo>
                      <a:pt x="26240" y="6383"/>
                    </a:lnTo>
                    <a:lnTo>
                      <a:pt x="25915" y="6261"/>
                    </a:lnTo>
                    <a:lnTo>
                      <a:pt x="25590" y="6139"/>
                    </a:lnTo>
                    <a:lnTo>
                      <a:pt x="25285" y="5956"/>
                    </a:lnTo>
                    <a:lnTo>
                      <a:pt x="24980" y="5773"/>
                    </a:lnTo>
                    <a:lnTo>
                      <a:pt x="24695" y="5570"/>
                    </a:lnTo>
                    <a:lnTo>
                      <a:pt x="24411" y="5326"/>
                    </a:lnTo>
                    <a:lnTo>
                      <a:pt x="24147" y="5082"/>
                    </a:lnTo>
                    <a:lnTo>
                      <a:pt x="23882" y="4838"/>
                    </a:lnTo>
                    <a:lnTo>
                      <a:pt x="23354" y="4269"/>
                    </a:lnTo>
                    <a:lnTo>
                      <a:pt x="22866" y="3700"/>
                    </a:lnTo>
                    <a:lnTo>
                      <a:pt x="22358" y="3090"/>
                    </a:lnTo>
                    <a:lnTo>
                      <a:pt x="21870" y="2501"/>
                    </a:lnTo>
                    <a:lnTo>
                      <a:pt x="21362" y="1932"/>
                    </a:lnTo>
                    <a:lnTo>
                      <a:pt x="21098" y="1667"/>
                    </a:lnTo>
                    <a:lnTo>
                      <a:pt x="20834" y="1423"/>
                    </a:lnTo>
                    <a:lnTo>
                      <a:pt x="20569" y="1179"/>
                    </a:lnTo>
                    <a:lnTo>
                      <a:pt x="20285" y="936"/>
                    </a:lnTo>
                    <a:lnTo>
                      <a:pt x="19980" y="732"/>
                    </a:lnTo>
                    <a:lnTo>
                      <a:pt x="19695" y="549"/>
                    </a:lnTo>
                    <a:lnTo>
                      <a:pt x="19370" y="387"/>
                    </a:lnTo>
                    <a:lnTo>
                      <a:pt x="19045" y="245"/>
                    </a:lnTo>
                    <a:lnTo>
                      <a:pt x="18720" y="143"/>
                    </a:lnTo>
                    <a:lnTo>
                      <a:pt x="18354" y="62"/>
                    </a:lnTo>
                    <a:lnTo>
                      <a:pt x="17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a:extLst>
                  <a:ext uri="{FF2B5EF4-FFF2-40B4-BE49-F238E27FC236}">
                    <a16:creationId xmlns:a16="http://schemas.microsoft.com/office/drawing/2014/main" id="{63A64EA2-C8FC-1BD4-C936-5415BE7472CF}"/>
                  </a:ext>
                </a:extLst>
              </p:cNvPr>
              <p:cNvSpPr/>
              <p:nvPr/>
            </p:nvSpPr>
            <p:spPr>
              <a:xfrm>
                <a:off x="2054006" y="3018745"/>
                <a:ext cx="193617" cy="183986"/>
              </a:xfrm>
              <a:custGeom>
                <a:avLst/>
                <a:gdLst/>
                <a:ahLst/>
                <a:cxnLst/>
                <a:rect l="l" t="t" r="r" b="b"/>
                <a:pathLst>
                  <a:path w="3679" h="3496" extrusionOk="0">
                    <a:moveTo>
                      <a:pt x="3191" y="0"/>
                    </a:moveTo>
                    <a:lnTo>
                      <a:pt x="3191" y="122"/>
                    </a:lnTo>
                    <a:lnTo>
                      <a:pt x="3150" y="468"/>
                    </a:lnTo>
                    <a:lnTo>
                      <a:pt x="3110" y="691"/>
                    </a:lnTo>
                    <a:lnTo>
                      <a:pt x="3029" y="915"/>
                    </a:lnTo>
                    <a:lnTo>
                      <a:pt x="2927" y="1159"/>
                    </a:lnTo>
                    <a:lnTo>
                      <a:pt x="2805" y="1402"/>
                    </a:lnTo>
                    <a:lnTo>
                      <a:pt x="2622" y="1626"/>
                    </a:lnTo>
                    <a:lnTo>
                      <a:pt x="2520" y="1728"/>
                    </a:lnTo>
                    <a:lnTo>
                      <a:pt x="2419" y="1829"/>
                    </a:lnTo>
                    <a:lnTo>
                      <a:pt x="2297" y="1911"/>
                    </a:lnTo>
                    <a:lnTo>
                      <a:pt x="2155" y="1992"/>
                    </a:lnTo>
                    <a:lnTo>
                      <a:pt x="2012" y="2053"/>
                    </a:lnTo>
                    <a:lnTo>
                      <a:pt x="1850" y="2094"/>
                    </a:lnTo>
                    <a:lnTo>
                      <a:pt x="1667" y="2134"/>
                    </a:lnTo>
                    <a:lnTo>
                      <a:pt x="1484" y="2155"/>
                    </a:lnTo>
                    <a:lnTo>
                      <a:pt x="1281" y="2155"/>
                    </a:lnTo>
                    <a:lnTo>
                      <a:pt x="1057" y="2134"/>
                    </a:lnTo>
                    <a:lnTo>
                      <a:pt x="813" y="2094"/>
                    </a:lnTo>
                    <a:lnTo>
                      <a:pt x="569" y="2033"/>
                    </a:lnTo>
                    <a:lnTo>
                      <a:pt x="285" y="1951"/>
                    </a:lnTo>
                    <a:lnTo>
                      <a:pt x="0" y="1829"/>
                    </a:lnTo>
                    <a:lnTo>
                      <a:pt x="244" y="2114"/>
                    </a:lnTo>
                    <a:lnTo>
                      <a:pt x="508" y="2398"/>
                    </a:lnTo>
                    <a:lnTo>
                      <a:pt x="854" y="2724"/>
                    </a:lnTo>
                    <a:lnTo>
                      <a:pt x="1037" y="2886"/>
                    </a:lnTo>
                    <a:lnTo>
                      <a:pt x="1240" y="3049"/>
                    </a:lnTo>
                    <a:lnTo>
                      <a:pt x="1443" y="3191"/>
                    </a:lnTo>
                    <a:lnTo>
                      <a:pt x="1667" y="3313"/>
                    </a:lnTo>
                    <a:lnTo>
                      <a:pt x="1870" y="3394"/>
                    </a:lnTo>
                    <a:lnTo>
                      <a:pt x="2094" y="3476"/>
                    </a:lnTo>
                    <a:lnTo>
                      <a:pt x="2297" y="3496"/>
                    </a:lnTo>
                    <a:lnTo>
                      <a:pt x="2500" y="3496"/>
                    </a:lnTo>
                    <a:lnTo>
                      <a:pt x="2602" y="3476"/>
                    </a:lnTo>
                    <a:lnTo>
                      <a:pt x="2683" y="3435"/>
                    </a:lnTo>
                    <a:lnTo>
                      <a:pt x="2785" y="3394"/>
                    </a:lnTo>
                    <a:lnTo>
                      <a:pt x="2866" y="3333"/>
                    </a:lnTo>
                    <a:lnTo>
                      <a:pt x="3008" y="3171"/>
                    </a:lnTo>
                    <a:lnTo>
                      <a:pt x="3130" y="2968"/>
                    </a:lnTo>
                    <a:lnTo>
                      <a:pt x="3252" y="2764"/>
                    </a:lnTo>
                    <a:lnTo>
                      <a:pt x="3354" y="2520"/>
                    </a:lnTo>
                    <a:lnTo>
                      <a:pt x="3435" y="2256"/>
                    </a:lnTo>
                    <a:lnTo>
                      <a:pt x="3496" y="1992"/>
                    </a:lnTo>
                    <a:lnTo>
                      <a:pt x="3598" y="1484"/>
                    </a:lnTo>
                    <a:lnTo>
                      <a:pt x="3638" y="1037"/>
                    </a:lnTo>
                    <a:lnTo>
                      <a:pt x="3679" y="610"/>
                    </a:lnTo>
                    <a:lnTo>
                      <a:pt x="319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a:extLst>
                  <a:ext uri="{FF2B5EF4-FFF2-40B4-BE49-F238E27FC236}">
                    <a16:creationId xmlns:a16="http://schemas.microsoft.com/office/drawing/2014/main" id="{94F42F98-AD64-3569-0E72-FE1239382DDB}"/>
                  </a:ext>
                </a:extLst>
              </p:cNvPr>
              <p:cNvSpPr/>
              <p:nvPr/>
            </p:nvSpPr>
            <p:spPr>
              <a:xfrm>
                <a:off x="1849705" y="2581250"/>
                <a:ext cx="393654" cy="272768"/>
              </a:xfrm>
              <a:custGeom>
                <a:avLst/>
                <a:gdLst/>
                <a:ahLst/>
                <a:cxnLst/>
                <a:rect l="l" t="t" r="r" b="b"/>
                <a:pathLst>
                  <a:path w="7480" h="5183" extrusionOk="0">
                    <a:moveTo>
                      <a:pt x="6382" y="0"/>
                    </a:moveTo>
                    <a:lnTo>
                      <a:pt x="6199" y="20"/>
                    </a:lnTo>
                    <a:lnTo>
                      <a:pt x="5996" y="61"/>
                    </a:lnTo>
                    <a:lnTo>
                      <a:pt x="5732" y="122"/>
                    </a:lnTo>
                    <a:lnTo>
                      <a:pt x="5163" y="325"/>
                    </a:lnTo>
                    <a:lnTo>
                      <a:pt x="4512" y="569"/>
                    </a:lnTo>
                    <a:lnTo>
                      <a:pt x="3821" y="854"/>
                    </a:lnTo>
                    <a:lnTo>
                      <a:pt x="2459" y="1443"/>
                    </a:lnTo>
                    <a:lnTo>
                      <a:pt x="2154" y="1585"/>
                    </a:lnTo>
                    <a:lnTo>
                      <a:pt x="1870" y="1728"/>
                    </a:lnTo>
                    <a:lnTo>
                      <a:pt x="1606" y="1890"/>
                    </a:lnTo>
                    <a:lnTo>
                      <a:pt x="1382" y="2053"/>
                    </a:lnTo>
                    <a:lnTo>
                      <a:pt x="1179" y="2216"/>
                    </a:lnTo>
                    <a:lnTo>
                      <a:pt x="996" y="2378"/>
                    </a:lnTo>
                    <a:lnTo>
                      <a:pt x="854" y="2541"/>
                    </a:lnTo>
                    <a:lnTo>
                      <a:pt x="711" y="2683"/>
                    </a:lnTo>
                    <a:lnTo>
                      <a:pt x="508" y="2968"/>
                    </a:lnTo>
                    <a:lnTo>
                      <a:pt x="366" y="3191"/>
                    </a:lnTo>
                    <a:lnTo>
                      <a:pt x="264" y="3374"/>
                    </a:lnTo>
                    <a:lnTo>
                      <a:pt x="183" y="3577"/>
                    </a:lnTo>
                    <a:lnTo>
                      <a:pt x="102" y="3740"/>
                    </a:lnTo>
                    <a:lnTo>
                      <a:pt x="41" y="3903"/>
                    </a:lnTo>
                    <a:lnTo>
                      <a:pt x="20" y="4065"/>
                    </a:lnTo>
                    <a:lnTo>
                      <a:pt x="0" y="4207"/>
                    </a:lnTo>
                    <a:lnTo>
                      <a:pt x="0" y="4329"/>
                    </a:lnTo>
                    <a:lnTo>
                      <a:pt x="20" y="4451"/>
                    </a:lnTo>
                    <a:lnTo>
                      <a:pt x="61" y="4573"/>
                    </a:lnTo>
                    <a:lnTo>
                      <a:pt x="122" y="4675"/>
                    </a:lnTo>
                    <a:lnTo>
                      <a:pt x="183" y="4756"/>
                    </a:lnTo>
                    <a:lnTo>
                      <a:pt x="285" y="4837"/>
                    </a:lnTo>
                    <a:lnTo>
                      <a:pt x="386" y="4919"/>
                    </a:lnTo>
                    <a:lnTo>
                      <a:pt x="508" y="4980"/>
                    </a:lnTo>
                    <a:lnTo>
                      <a:pt x="630" y="5041"/>
                    </a:lnTo>
                    <a:lnTo>
                      <a:pt x="915" y="5122"/>
                    </a:lnTo>
                    <a:lnTo>
                      <a:pt x="1260" y="5163"/>
                    </a:lnTo>
                    <a:lnTo>
                      <a:pt x="1646" y="5183"/>
                    </a:lnTo>
                    <a:lnTo>
                      <a:pt x="2053" y="5163"/>
                    </a:lnTo>
                    <a:lnTo>
                      <a:pt x="2480" y="5122"/>
                    </a:lnTo>
                    <a:lnTo>
                      <a:pt x="2927" y="5061"/>
                    </a:lnTo>
                    <a:lnTo>
                      <a:pt x="3415" y="4980"/>
                    </a:lnTo>
                    <a:lnTo>
                      <a:pt x="3882" y="4858"/>
                    </a:lnTo>
                    <a:lnTo>
                      <a:pt x="4370" y="4736"/>
                    </a:lnTo>
                    <a:lnTo>
                      <a:pt x="4817" y="4573"/>
                    </a:lnTo>
                    <a:lnTo>
                      <a:pt x="5244" y="4411"/>
                    </a:lnTo>
                    <a:lnTo>
                      <a:pt x="5610" y="4207"/>
                    </a:lnTo>
                    <a:lnTo>
                      <a:pt x="5915" y="4024"/>
                    </a:lnTo>
                    <a:lnTo>
                      <a:pt x="6199" y="3801"/>
                    </a:lnTo>
                    <a:lnTo>
                      <a:pt x="6443" y="3598"/>
                    </a:lnTo>
                    <a:lnTo>
                      <a:pt x="6667" y="3374"/>
                    </a:lnTo>
                    <a:lnTo>
                      <a:pt x="6850" y="3151"/>
                    </a:lnTo>
                    <a:lnTo>
                      <a:pt x="6992" y="2927"/>
                    </a:lnTo>
                    <a:lnTo>
                      <a:pt x="7114" y="2703"/>
                    </a:lnTo>
                    <a:lnTo>
                      <a:pt x="7215" y="2500"/>
                    </a:lnTo>
                    <a:lnTo>
                      <a:pt x="7297" y="2297"/>
                    </a:lnTo>
                    <a:lnTo>
                      <a:pt x="7398" y="1911"/>
                    </a:lnTo>
                    <a:lnTo>
                      <a:pt x="7459" y="1606"/>
                    </a:lnTo>
                    <a:lnTo>
                      <a:pt x="7480" y="1484"/>
                    </a:lnTo>
                    <a:lnTo>
                      <a:pt x="7459" y="1403"/>
                    </a:lnTo>
                    <a:lnTo>
                      <a:pt x="7398" y="1362"/>
                    </a:lnTo>
                    <a:lnTo>
                      <a:pt x="7337" y="1342"/>
                    </a:lnTo>
                    <a:lnTo>
                      <a:pt x="7236" y="1342"/>
                    </a:lnTo>
                    <a:lnTo>
                      <a:pt x="7134" y="1362"/>
                    </a:lnTo>
                    <a:lnTo>
                      <a:pt x="6911" y="1464"/>
                    </a:lnTo>
                    <a:lnTo>
                      <a:pt x="6667" y="1585"/>
                    </a:lnTo>
                    <a:lnTo>
                      <a:pt x="6463" y="1707"/>
                    </a:lnTo>
                    <a:lnTo>
                      <a:pt x="6260" y="1850"/>
                    </a:lnTo>
                    <a:lnTo>
                      <a:pt x="6260" y="1850"/>
                    </a:lnTo>
                    <a:lnTo>
                      <a:pt x="6341" y="1646"/>
                    </a:lnTo>
                    <a:lnTo>
                      <a:pt x="6524" y="1179"/>
                    </a:lnTo>
                    <a:lnTo>
                      <a:pt x="6606" y="894"/>
                    </a:lnTo>
                    <a:lnTo>
                      <a:pt x="6667" y="610"/>
                    </a:lnTo>
                    <a:lnTo>
                      <a:pt x="6707" y="346"/>
                    </a:lnTo>
                    <a:lnTo>
                      <a:pt x="6687" y="244"/>
                    </a:lnTo>
                    <a:lnTo>
                      <a:pt x="6687" y="122"/>
                    </a:lnTo>
                    <a:lnTo>
                      <a:pt x="6667" y="81"/>
                    </a:lnTo>
                    <a:lnTo>
                      <a:pt x="6626" y="41"/>
                    </a:lnTo>
                    <a:lnTo>
                      <a:pt x="6585" y="20"/>
                    </a:lnTo>
                    <a:lnTo>
                      <a:pt x="6524" y="0"/>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a:extLst>
                  <a:ext uri="{FF2B5EF4-FFF2-40B4-BE49-F238E27FC236}">
                    <a16:creationId xmlns:a16="http://schemas.microsoft.com/office/drawing/2014/main" id="{EC4FF8A1-B304-C050-8DD3-7EAFAD33A04A}"/>
                  </a:ext>
                </a:extLst>
              </p:cNvPr>
              <p:cNvSpPr/>
              <p:nvPr/>
            </p:nvSpPr>
            <p:spPr>
              <a:xfrm>
                <a:off x="2117107" y="2721345"/>
                <a:ext cx="97361" cy="160514"/>
              </a:xfrm>
              <a:custGeom>
                <a:avLst/>
                <a:gdLst/>
                <a:ahLst/>
                <a:cxnLst/>
                <a:rect l="l" t="t" r="r" b="b"/>
                <a:pathLst>
                  <a:path w="1850" h="3050" extrusionOk="0">
                    <a:moveTo>
                      <a:pt x="386" y="1"/>
                    </a:moveTo>
                    <a:lnTo>
                      <a:pt x="183" y="41"/>
                    </a:lnTo>
                    <a:lnTo>
                      <a:pt x="0" y="82"/>
                    </a:lnTo>
                    <a:lnTo>
                      <a:pt x="163" y="570"/>
                    </a:lnTo>
                    <a:lnTo>
                      <a:pt x="346" y="1078"/>
                    </a:lnTo>
                    <a:lnTo>
                      <a:pt x="569" y="1627"/>
                    </a:lnTo>
                    <a:lnTo>
                      <a:pt x="691" y="1911"/>
                    </a:lnTo>
                    <a:lnTo>
                      <a:pt x="834" y="2196"/>
                    </a:lnTo>
                    <a:lnTo>
                      <a:pt x="976" y="2440"/>
                    </a:lnTo>
                    <a:lnTo>
                      <a:pt x="1118" y="2663"/>
                    </a:lnTo>
                    <a:lnTo>
                      <a:pt x="1260" y="2826"/>
                    </a:lnTo>
                    <a:lnTo>
                      <a:pt x="1403" y="2968"/>
                    </a:lnTo>
                    <a:lnTo>
                      <a:pt x="1484" y="3009"/>
                    </a:lnTo>
                    <a:lnTo>
                      <a:pt x="1565" y="3029"/>
                    </a:lnTo>
                    <a:lnTo>
                      <a:pt x="1626" y="3049"/>
                    </a:lnTo>
                    <a:lnTo>
                      <a:pt x="1708" y="3029"/>
                    </a:lnTo>
                    <a:lnTo>
                      <a:pt x="1769" y="2765"/>
                    </a:lnTo>
                    <a:lnTo>
                      <a:pt x="1809" y="2480"/>
                    </a:lnTo>
                    <a:lnTo>
                      <a:pt x="1830" y="2115"/>
                    </a:lnTo>
                    <a:lnTo>
                      <a:pt x="1850" y="1728"/>
                    </a:lnTo>
                    <a:lnTo>
                      <a:pt x="1830" y="1322"/>
                    </a:lnTo>
                    <a:lnTo>
                      <a:pt x="1789" y="1119"/>
                    </a:lnTo>
                    <a:lnTo>
                      <a:pt x="1748" y="915"/>
                    </a:lnTo>
                    <a:lnTo>
                      <a:pt x="1687" y="732"/>
                    </a:lnTo>
                    <a:lnTo>
                      <a:pt x="1606" y="549"/>
                    </a:lnTo>
                    <a:lnTo>
                      <a:pt x="1504" y="407"/>
                    </a:lnTo>
                    <a:lnTo>
                      <a:pt x="1382" y="285"/>
                    </a:lnTo>
                    <a:lnTo>
                      <a:pt x="1260" y="184"/>
                    </a:lnTo>
                    <a:lnTo>
                      <a:pt x="1138" y="102"/>
                    </a:lnTo>
                    <a:lnTo>
                      <a:pt x="1017" y="62"/>
                    </a:lnTo>
                    <a:lnTo>
                      <a:pt x="874" y="21"/>
                    </a:lnTo>
                    <a:lnTo>
                      <a:pt x="752" y="1"/>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a:extLst>
                  <a:ext uri="{FF2B5EF4-FFF2-40B4-BE49-F238E27FC236}">
                    <a16:creationId xmlns:a16="http://schemas.microsoft.com/office/drawing/2014/main" id="{09ED9527-2B44-D7C6-127E-F5818E18B36A}"/>
                  </a:ext>
                </a:extLst>
              </p:cNvPr>
              <p:cNvSpPr/>
              <p:nvPr/>
            </p:nvSpPr>
            <p:spPr>
              <a:xfrm>
                <a:off x="1982327" y="3351405"/>
                <a:ext cx="73836" cy="618320"/>
              </a:xfrm>
              <a:custGeom>
                <a:avLst/>
                <a:gdLst/>
                <a:ahLst/>
                <a:cxnLst/>
                <a:rect l="l" t="t" r="r" b="b"/>
                <a:pathLst>
                  <a:path w="1403" h="11749" extrusionOk="0">
                    <a:moveTo>
                      <a:pt x="1260" y="0"/>
                    </a:moveTo>
                    <a:lnTo>
                      <a:pt x="1281" y="508"/>
                    </a:lnTo>
                    <a:lnTo>
                      <a:pt x="1260" y="1748"/>
                    </a:lnTo>
                    <a:lnTo>
                      <a:pt x="1240" y="3516"/>
                    </a:lnTo>
                    <a:lnTo>
                      <a:pt x="1200" y="4512"/>
                    </a:lnTo>
                    <a:lnTo>
                      <a:pt x="1159" y="5549"/>
                    </a:lnTo>
                    <a:lnTo>
                      <a:pt x="1098" y="6585"/>
                    </a:lnTo>
                    <a:lnTo>
                      <a:pt x="1017" y="7602"/>
                    </a:lnTo>
                    <a:lnTo>
                      <a:pt x="915" y="8577"/>
                    </a:lnTo>
                    <a:lnTo>
                      <a:pt x="773" y="9472"/>
                    </a:lnTo>
                    <a:lnTo>
                      <a:pt x="712" y="9878"/>
                    </a:lnTo>
                    <a:lnTo>
                      <a:pt x="630" y="10244"/>
                    </a:lnTo>
                    <a:lnTo>
                      <a:pt x="549" y="10589"/>
                    </a:lnTo>
                    <a:lnTo>
                      <a:pt x="447" y="10894"/>
                    </a:lnTo>
                    <a:lnTo>
                      <a:pt x="346" y="11159"/>
                    </a:lnTo>
                    <a:lnTo>
                      <a:pt x="244" y="11362"/>
                    </a:lnTo>
                    <a:lnTo>
                      <a:pt x="122" y="11524"/>
                    </a:lnTo>
                    <a:lnTo>
                      <a:pt x="0" y="11646"/>
                    </a:lnTo>
                    <a:lnTo>
                      <a:pt x="61" y="11748"/>
                    </a:lnTo>
                    <a:lnTo>
                      <a:pt x="204" y="11646"/>
                    </a:lnTo>
                    <a:lnTo>
                      <a:pt x="326" y="11484"/>
                    </a:lnTo>
                    <a:lnTo>
                      <a:pt x="427" y="11260"/>
                    </a:lnTo>
                    <a:lnTo>
                      <a:pt x="529" y="10996"/>
                    </a:lnTo>
                    <a:lnTo>
                      <a:pt x="630" y="10711"/>
                    </a:lnTo>
                    <a:lnTo>
                      <a:pt x="732" y="10366"/>
                    </a:lnTo>
                    <a:lnTo>
                      <a:pt x="813" y="10000"/>
                    </a:lnTo>
                    <a:lnTo>
                      <a:pt x="895" y="9594"/>
                    </a:lnTo>
                    <a:lnTo>
                      <a:pt x="1017" y="8720"/>
                    </a:lnTo>
                    <a:lnTo>
                      <a:pt x="1118" y="7744"/>
                    </a:lnTo>
                    <a:lnTo>
                      <a:pt x="1220" y="6748"/>
                    </a:lnTo>
                    <a:lnTo>
                      <a:pt x="1281" y="5711"/>
                    </a:lnTo>
                    <a:lnTo>
                      <a:pt x="1321" y="4675"/>
                    </a:lnTo>
                    <a:lnTo>
                      <a:pt x="1362" y="3679"/>
                    </a:lnTo>
                    <a:lnTo>
                      <a:pt x="1403" y="1911"/>
                    </a:lnTo>
                    <a:lnTo>
                      <a:pt x="1403" y="610"/>
                    </a:lnTo>
                    <a:lnTo>
                      <a:pt x="140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a:extLst>
                  <a:ext uri="{FF2B5EF4-FFF2-40B4-BE49-F238E27FC236}">
                    <a16:creationId xmlns:a16="http://schemas.microsoft.com/office/drawing/2014/main" id="{D80F9C72-2949-8876-C142-2460E88516BE}"/>
                  </a:ext>
                </a:extLst>
              </p:cNvPr>
              <p:cNvSpPr/>
              <p:nvPr/>
            </p:nvSpPr>
            <p:spPr>
              <a:xfrm>
                <a:off x="2096793" y="3158840"/>
                <a:ext cx="332711" cy="213983"/>
              </a:xfrm>
              <a:custGeom>
                <a:avLst/>
                <a:gdLst/>
                <a:ahLst/>
                <a:cxnLst/>
                <a:rect l="l" t="t" r="r" b="b"/>
                <a:pathLst>
                  <a:path w="6322" h="4066" extrusionOk="0">
                    <a:moveTo>
                      <a:pt x="6199" y="1"/>
                    </a:moveTo>
                    <a:lnTo>
                      <a:pt x="6098" y="468"/>
                    </a:lnTo>
                    <a:lnTo>
                      <a:pt x="5955" y="1058"/>
                    </a:lnTo>
                    <a:lnTo>
                      <a:pt x="5854" y="1383"/>
                    </a:lnTo>
                    <a:lnTo>
                      <a:pt x="5732" y="1708"/>
                    </a:lnTo>
                    <a:lnTo>
                      <a:pt x="5610" y="2033"/>
                    </a:lnTo>
                    <a:lnTo>
                      <a:pt x="5468" y="2358"/>
                    </a:lnTo>
                    <a:lnTo>
                      <a:pt x="5285" y="2663"/>
                    </a:lnTo>
                    <a:lnTo>
                      <a:pt x="5102" y="2948"/>
                    </a:lnTo>
                    <a:lnTo>
                      <a:pt x="4919" y="3212"/>
                    </a:lnTo>
                    <a:lnTo>
                      <a:pt x="4695" y="3456"/>
                    </a:lnTo>
                    <a:lnTo>
                      <a:pt x="4451" y="3639"/>
                    </a:lnTo>
                    <a:lnTo>
                      <a:pt x="4329" y="3720"/>
                    </a:lnTo>
                    <a:lnTo>
                      <a:pt x="4187" y="3801"/>
                    </a:lnTo>
                    <a:lnTo>
                      <a:pt x="4065" y="3842"/>
                    </a:lnTo>
                    <a:lnTo>
                      <a:pt x="3923" y="3903"/>
                    </a:lnTo>
                    <a:lnTo>
                      <a:pt x="3781" y="3923"/>
                    </a:lnTo>
                    <a:lnTo>
                      <a:pt x="3618" y="3944"/>
                    </a:lnTo>
                    <a:lnTo>
                      <a:pt x="3293" y="3944"/>
                    </a:lnTo>
                    <a:lnTo>
                      <a:pt x="2968" y="3923"/>
                    </a:lnTo>
                    <a:lnTo>
                      <a:pt x="2663" y="3883"/>
                    </a:lnTo>
                    <a:lnTo>
                      <a:pt x="2337" y="3842"/>
                    </a:lnTo>
                    <a:lnTo>
                      <a:pt x="1748" y="3700"/>
                    </a:lnTo>
                    <a:lnTo>
                      <a:pt x="1199" y="3537"/>
                    </a:lnTo>
                    <a:lnTo>
                      <a:pt x="732" y="3395"/>
                    </a:lnTo>
                    <a:lnTo>
                      <a:pt x="366" y="3253"/>
                    </a:lnTo>
                    <a:lnTo>
                      <a:pt x="61" y="3110"/>
                    </a:lnTo>
                    <a:lnTo>
                      <a:pt x="0" y="3212"/>
                    </a:lnTo>
                    <a:lnTo>
                      <a:pt x="305" y="3354"/>
                    </a:lnTo>
                    <a:lnTo>
                      <a:pt x="651" y="3497"/>
                    </a:lnTo>
                    <a:lnTo>
                      <a:pt x="1077" y="3639"/>
                    </a:lnTo>
                    <a:lnTo>
                      <a:pt x="1606" y="3801"/>
                    </a:lnTo>
                    <a:lnTo>
                      <a:pt x="2195" y="3944"/>
                    </a:lnTo>
                    <a:lnTo>
                      <a:pt x="2500" y="3984"/>
                    </a:lnTo>
                    <a:lnTo>
                      <a:pt x="2805" y="4045"/>
                    </a:lnTo>
                    <a:lnTo>
                      <a:pt x="3130" y="4066"/>
                    </a:lnTo>
                    <a:lnTo>
                      <a:pt x="3781" y="4066"/>
                    </a:lnTo>
                    <a:lnTo>
                      <a:pt x="3923" y="4025"/>
                    </a:lnTo>
                    <a:lnTo>
                      <a:pt x="4065" y="3984"/>
                    </a:lnTo>
                    <a:lnTo>
                      <a:pt x="4187" y="3944"/>
                    </a:lnTo>
                    <a:lnTo>
                      <a:pt x="4329" y="3883"/>
                    </a:lnTo>
                    <a:lnTo>
                      <a:pt x="4472" y="3801"/>
                    </a:lnTo>
                    <a:lnTo>
                      <a:pt x="4716" y="3598"/>
                    </a:lnTo>
                    <a:lnTo>
                      <a:pt x="4959" y="3354"/>
                    </a:lnTo>
                    <a:lnTo>
                      <a:pt x="5203" y="3070"/>
                    </a:lnTo>
                    <a:lnTo>
                      <a:pt x="5407" y="2724"/>
                    </a:lnTo>
                    <a:lnTo>
                      <a:pt x="5630" y="2318"/>
                    </a:lnTo>
                    <a:lnTo>
                      <a:pt x="5772" y="1992"/>
                    </a:lnTo>
                    <a:lnTo>
                      <a:pt x="5894" y="1647"/>
                    </a:lnTo>
                    <a:lnTo>
                      <a:pt x="5996" y="1322"/>
                    </a:lnTo>
                    <a:lnTo>
                      <a:pt x="6098" y="1017"/>
                    </a:lnTo>
                    <a:lnTo>
                      <a:pt x="6240" y="448"/>
                    </a:lnTo>
                    <a:lnTo>
                      <a:pt x="6321" y="21"/>
                    </a:lnTo>
                    <a:lnTo>
                      <a:pt x="619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a:extLst>
                  <a:ext uri="{FF2B5EF4-FFF2-40B4-BE49-F238E27FC236}">
                    <a16:creationId xmlns:a16="http://schemas.microsoft.com/office/drawing/2014/main" id="{BBE72763-4F62-478F-FDF4-2CD3711BBF52}"/>
                  </a:ext>
                </a:extLst>
              </p:cNvPr>
              <p:cNvSpPr/>
              <p:nvPr/>
            </p:nvSpPr>
            <p:spPr>
              <a:xfrm>
                <a:off x="1851810" y="3204837"/>
                <a:ext cx="816200" cy="366972"/>
              </a:xfrm>
              <a:custGeom>
                <a:avLst/>
                <a:gdLst/>
                <a:ahLst/>
                <a:cxnLst/>
                <a:rect l="l" t="t" r="r" b="b"/>
                <a:pathLst>
                  <a:path w="15509" h="6973" extrusionOk="0">
                    <a:moveTo>
                      <a:pt x="13801" y="1"/>
                    </a:moveTo>
                    <a:lnTo>
                      <a:pt x="13639" y="21"/>
                    </a:lnTo>
                    <a:lnTo>
                      <a:pt x="13476" y="41"/>
                    </a:lnTo>
                    <a:lnTo>
                      <a:pt x="13314" y="82"/>
                    </a:lnTo>
                    <a:lnTo>
                      <a:pt x="13131" y="143"/>
                    </a:lnTo>
                    <a:lnTo>
                      <a:pt x="12927" y="224"/>
                    </a:lnTo>
                    <a:lnTo>
                      <a:pt x="12744" y="326"/>
                    </a:lnTo>
                    <a:lnTo>
                      <a:pt x="12399" y="509"/>
                    </a:lnTo>
                    <a:lnTo>
                      <a:pt x="12074" y="692"/>
                    </a:lnTo>
                    <a:lnTo>
                      <a:pt x="11769" y="895"/>
                    </a:lnTo>
                    <a:lnTo>
                      <a:pt x="11484" y="1098"/>
                    </a:lnTo>
                    <a:lnTo>
                      <a:pt x="11220" y="1322"/>
                    </a:lnTo>
                    <a:lnTo>
                      <a:pt x="10976" y="1525"/>
                    </a:lnTo>
                    <a:lnTo>
                      <a:pt x="10753" y="1749"/>
                    </a:lnTo>
                    <a:lnTo>
                      <a:pt x="10529" y="1972"/>
                    </a:lnTo>
                    <a:lnTo>
                      <a:pt x="10326" y="2196"/>
                    </a:lnTo>
                    <a:lnTo>
                      <a:pt x="10163" y="2419"/>
                    </a:lnTo>
                    <a:lnTo>
                      <a:pt x="9838" y="2866"/>
                    </a:lnTo>
                    <a:lnTo>
                      <a:pt x="9574" y="3314"/>
                    </a:lnTo>
                    <a:lnTo>
                      <a:pt x="9371" y="3740"/>
                    </a:lnTo>
                    <a:lnTo>
                      <a:pt x="9208" y="4147"/>
                    </a:lnTo>
                    <a:lnTo>
                      <a:pt x="9066" y="4513"/>
                    </a:lnTo>
                    <a:lnTo>
                      <a:pt x="8984" y="4838"/>
                    </a:lnTo>
                    <a:lnTo>
                      <a:pt x="8903" y="5143"/>
                    </a:lnTo>
                    <a:lnTo>
                      <a:pt x="8842" y="5549"/>
                    </a:lnTo>
                    <a:lnTo>
                      <a:pt x="8842" y="5712"/>
                    </a:lnTo>
                    <a:lnTo>
                      <a:pt x="8679" y="5509"/>
                    </a:lnTo>
                    <a:lnTo>
                      <a:pt x="8497" y="5346"/>
                    </a:lnTo>
                    <a:lnTo>
                      <a:pt x="8293" y="5184"/>
                    </a:lnTo>
                    <a:lnTo>
                      <a:pt x="8070" y="5041"/>
                    </a:lnTo>
                    <a:lnTo>
                      <a:pt x="7826" y="4919"/>
                    </a:lnTo>
                    <a:lnTo>
                      <a:pt x="7562" y="4818"/>
                    </a:lnTo>
                    <a:lnTo>
                      <a:pt x="7277" y="4716"/>
                    </a:lnTo>
                    <a:lnTo>
                      <a:pt x="6992" y="4635"/>
                    </a:lnTo>
                    <a:lnTo>
                      <a:pt x="6688" y="4553"/>
                    </a:lnTo>
                    <a:lnTo>
                      <a:pt x="6362" y="4492"/>
                    </a:lnTo>
                    <a:lnTo>
                      <a:pt x="5712" y="4391"/>
                    </a:lnTo>
                    <a:lnTo>
                      <a:pt x="5041" y="4350"/>
                    </a:lnTo>
                    <a:lnTo>
                      <a:pt x="4371" y="4330"/>
                    </a:lnTo>
                    <a:lnTo>
                      <a:pt x="3700" y="4350"/>
                    </a:lnTo>
                    <a:lnTo>
                      <a:pt x="3049" y="4391"/>
                    </a:lnTo>
                    <a:lnTo>
                      <a:pt x="2440" y="4452"/>
                    </a:lnTo>
                    <a:lnTo>
                      <a:pt x="1891" y="4533"/>
                    </a:lnTo>
                    <a:lnTo>
                      <a:pt x="1403" y="4635"/>
                    </a:lnTo>
                    <a:lnTo>
                      <a:pt x="976" y="4736"/>
                    </a:lnTo>
                    <a:lnTo>
                      <a:pt x="651" y="4858"/>
                    </a:lnTo>
                    <a:lnTo>
                      <a:pt x="549" y="4919"/>
                    </a:lnTo>
                    <a:lnTo>
                      <a:pt x="448" y="4980"/>
                    </a:lnTo>
                    <a:lnTo>
                      <a:pt x="306" y="5102"/>
                    </a:lnTo>
                    <a:lnTo>
                      <a:pt x="204" y="5224"/>
                    </a:lnTo>
                    <a:lnTo>
                      <a:pt x="123" y="5387"/>
                    </a:lnTo>
                    <a:lnTo>
                      <a:pt x="62" y="5529"/>
                    </a:lnTo>
                    <a:lnTo>
                      <a:pt x="21" y="5692"/>
                    </a:lnTo>
                    <a:lnTo>
                      <a:pt x="1" y="5854"/>
                    </a:lnTo>
                    <a:lnTo>
                      <a:pt x="1" y="6017"/>
                    </a:lnTo>
                    <a:lnTo>
                      <a:pt x="21" y="6159"/>
                    </a:lnTo>
                    <a:lnTo>
                      <a:pt x="82" y="6444"/>
                    </a:lnTo>
                    <a:lnTo>
                      <a:pt x="163" y="6688"/>
                    </a:lnTo>
                    <a:lnTo>
                      <a:pt x="265" y="6870"/>
                    </a:lnTo>
                    <a:lnTo>
                      <a:pt x="326" y="6952"/>
                    </a:lnTo>
                    <a:lnTo>
                      <a:pt x="448" y="6972"/>
                    </a:lnTo>
                    <a:lnTo>
                      <a:pt x="712" y="6952"/>
                    </a:lnTo>
                    <a:lnTo>
                      <a:pt x="1627" y="6911"/>
                    </a:lnTo>
                    <a:lnTo>
                      <a:pt x="4411" y="6708"/>
                    </a:lnTo>
                    <a:lnTo>
                      <a:pt x="7297" y="6525"/>
                    </a:lnTo>
                    <a:lnTo>
                      <a:pt x="8375" y="6464"/>
                    </a:lnTo>
                    <a:lnTo>
                      <a:pt x="9086" y="6464"/>
                    </a:lnTo>
                    <a:lnTo>
                      <a:pt x="9208" y="6444"/>
                    </a:lnTo>
                    <a:lnTo>
                      <a:pt x="9513" y="6322"/>
                    </a:lnTo>
                    <a:lnTo>
                      <a:pt x="9919" y="6098"/>
                    </a:lnTo>
                    <a:lnTo>
                      <a:pt x="10387" y="5834"/>
                    </a:lnTo>
                    <a:lnTo>
                      <a:pt x="10895" y="5509"/>
                    </a:lnTo>
                    <a:lnTo>
                      <a:pt x="11464" y="5143"/>
                    </a:lnTo>
                    <a:lnTo>
                      <a:pt x="12623" y="4330"/>
                    </a:lnTo>
                    <a:lnTo>
                      <a:pt x="13720" y="3497"/>
                    </a:lnTo>
                    <a:lnTo>
                      <a:pt x="14228" y="3090"/>
                    </a:lnTo>
                    <a:lnTo>
                      <a:pt x="14675" y="2724"/>
                    </a:lnTo>
                    <a:lnTo>
                      <a:pt x="15041" y="2419"/>
                    </a:lnTo>
                    <a:lnTo>
                      <a:pt x="15305" y="2155"/>
                    </a:lnTo>
                    <a:lnTo>
                      <a:pt x="15468" y="1952"/>
                    </a:lnTo>
                    <a:lnTo>
                      <a:pt x="15509" y="1891"/>
                    </a:lnTo>
                    <a:lnTo>
                      <a:pt x="15509" y="1850"/>
                    </a:lnTo>
                    <a:lnTo>
                      <a:pt x="15448" y="1647"/>
                    </a:lnTo>
                    <a:lnTo>
                      <a:pt x="15326" y="1301"/>
                    </a:lnTo>
                    <a:lnTo>
                      <a:pt x="15244" y="1118"/>
                    </a:lnTo>
                    <a:lnTo>
                      <a:pt x="15163" y="915"/>
                    </a:lnTo>
                    <a:lnTo>
                      <a:pt x="15041" y="712"/>
                    </a:lnTo>
                    <a:lnTo>
                      <a:pt x="14899" y="529"/>
                    </a:lnTo>
                    <a:lnTo>
                      <a:pt x="14736" y="366"/>
                    </a:lnTo>
                    <a:lnTo>
                      <a:pt x="14553" y="224"/>
                    </a:lnTo>
                    <a:lnTo>
                      <a:pt x="14330" y="102"/>
                    </a:lnTo>
                    <a:lnTo>
                      <a:pt x="14208" y="62"/>
                    </a:lnTo>
                    <a:lnTo>
                      <a:pt x="14086" y="41"/>
                    </a:lnTo>
                    <a:lnTo>
                      <a:pt x="13944" y="21"/>
                    </a:lnTo>
                    <a:lnTo>
                      <a:pt x="1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a:extLst>
                  <a:ext uri="{FF2B5EF4-FFF2-40B4-BE49-F238E27FC236}">
                    <a16:creationId xmlns:a16="http://schemas.microsoft.com/office/drawing/2014/main" id="{1EAE32C7-C3AD-79A0-AB76-E57559F618C0}"/>
                  </a:ext>
                </a:extLst>
              </p:cNvPr>
              <p:cNvSpPr/>
              <p:nvPr/>
            </p:nvSpPr>
            <p:spPr>
              <a:xfrm>
                <a:off x="1843284" y="3240150"/>
                <a:ext cx="1023710" cy="779834"/>
              </a:xfrm>
              <a:custGeom>
                <a:avLst/>
                <a:gdLst/>
                <a:ahLst/>
                <a:cxnLst/>
                <a:rect l="l" t="t" r="r" b="b"/>
                <a:pathLst>
                  <a:path w="19452" h="14818" extrusionOk="0">
                    <a:moveTo>
                      <a:pt x="15122" y="0"/>
                    </a:moveTo>
                    <a:lnTo>
                      <a:pt x="14959" y="21"/>
                    </a:lnTo>
                    <a:lnTo>
                      <a:pt x="14776" y="61"/>
                    </a:lnTo>
                    <a:lnTo>
                      <a:pt x="14573" y="143"/>
                    </a:lnTo>
                    <a:lnTo>
                      <a:pt x="14370" y="244"/>
                    </a:lnTo>
                    <a:lnTo>
                      <a:pt x="14146" y="366"/>
                    </a:lnTo>
                    <a:lnTo>
                      <a:pt x="13659" y="671"/>
                    </a:lnTo>
                    <a:lnTo>
                      <a:pt x="13150" y="1037"/>
                    </a:lnTo>
                    <a:lnTo>
                      <a:pt x="12622" y="1464"/>
                    </a:lnTo>
                    <a:lnTo>
                      <a:pt x="12093" y="1911"/>
                    </a:lnTo>
                    <a:lnTo>
                      <a:pt x="11565" y="2399"/>
                    </a:lnTo>
                    <a:lnTo>
                      <a:pt x="11057" y="2887"/>
                    </a:lnTo>
                    <a:lnTo>
                      <a:pt x="10589" y="3354"/>
                    </a:lnTo>
                    <a:lnTo>
                      <a:pt x="9756" y="4208"/>
                    </a:lnTo>
                    <a:lnTo>
                      <a:pt x="9207" y="4797"/>
                    </a:lnTo>
                    <a:lnTo>
                      <a:pt x="9004" y="5041"/>
                    </a:lnTo>
                    <a:lnTo>
                      <a:pt x="8313" y="5000"/>
                    </a:lnTo>
                    <a:lnTo>
                      <a:pt x="7276" y="4980"/>
                    </a:lnTo>
                    <a:lnTo>
                      <a:pt x="5976" y="4980"/>
                    </a:lnTo>
                    <a:lnTo>
                      <a:pt x="4533" y="5000"/>
                    </a:lnTo>
                    <a:lnTo>
                      <a:pt x="3110" y="5041"/>
                    </a:lnTo>
                    <a:lnTo>
                      <a:pt x="1829" y="5102"/>
                    </a:lnTo>
                    <a:lnTo>
                      <a:pt x="1260" y="5163"/>
                    </a:lnTo>
                    <a:lnTo>
                      <a:pt x="793" y="5204"/>
                    </a:lnTo>
                    <a:lnTo>
                      <a:pt x="407" y="5285"/>
                    </a:lnTo>
                    <a:lnTo>
                      <a:pt x="122" y="5366"/>
                    </a:lnTo>
                    <a:lnTo>
                      <a:pt x="102" y="5386"/>
                    </a:lnTo>
                    <a:lnTo>
                      <a:pt x="61" y="5407"/>
                    </a:lnTo>
                    <a:lnTo>
                      <a:pt x="20" y="5508"/>
                    </a:lnTo>
                    <a:lnTo>
                      <a:pt x="0" y="5671"/>
                    </a:lnTo>
                    <a:lnTo>
                      <a:pt x="0" y="5854"/>
                    </a:lnTo>
                    <a:lnTo>
                      <a:pt x="20" y="6078"/>
                    </a:lnTo>
                    <a:lnTo>
                      <a:pt x="41" y="6321"/>
                    </a:lnTo>
                    <a:lnTo>
                      <a:pt x="163" y="6931"/>
                    </a:lnTo>
                    <a:lnTo>
                      <a:pt x="325" y="7643"/>
                    </a:lnTo>
                    <a:lnTo>
                      <a:pt x="549" y="8415"/>
                    </a:lnTo>
                    <a:lnTo>
                      <a:pt x="793" y="9248"/>
                    </a:lnTo>
                    <a:lnTo>
                      <a:pt x="1057" y="10102"/>
                    </a:lnTo>
                    <a:lnTo>
                      <a:pt x="1585" y="11748"/>
                    </a:lnTo>
                    <a:lnTo>
                      <a:pt x="2094" y="13191"/>
                    </a:lnTo>
                    <a:lnTo>
                      <a:pt x="2602" y="14594"/>
                    </a:lnTo>
                    <a:lnTo>
                      <a:pt x="2703" y="14614"/>
                    </a:lnTo>
                    <a:lnTo>
                      <a:pt x="2846" y="14655"/>
                    </a:lnTo>
                    <a:lnTo>
                      <a:pt x="3232" y="14695"/>
                    </a:lnTo>
                    <a:lnTo>
                      <a:pt x="3760" y="14736"/>
                    </a:lnTo>
                    <a:lnTo>
                      <a:pt x="4390" y="14777"/>
                    </a:lnTo>
                    <a:lnTo>
                      <a:pt x="5894" y="14797"/>
                    </a:lnTo>
                    <a:lnTo>
                      <a:pt x="7520" y="14817"/>
                    </a:lnTo>
                    <a:lnTo>
                      <a:pt x="9126" y="14797"/>
                    </a:lnTo>
                    <a:lnTo>
                      <a:pt x="10488" y="14777"/>
                    </a:lnTo>
                    <a:lnTo>
                      <a:pt x="11809" y="14736"/>
                    </a:lnTo>
                    <a:lnTo>
                      <a:pt x="12398" y="14472"/>
                    </a:lnTo>
                    <a:lnTo>
                      <a:pt x="13008" y="14167"/>
                    </a:lnTo>
                    <a:lnTo>
                      <a:pt x="13618" y="13842"/>
                    </a:lnTo>
                    <a:lnTo>
                      <a:pt x="14207" y="13476"/>
                    </a:lnTo>
                    <a:lnTo>
                      <a:pt x="15406" y="12744"/>
                    </a:lnTo>
                    <a:lnTo>
                      <a:pt x="16524" y="12012"/>
                    </a:lnTo>
                    <a:lnTo>
                      <a:pt x="17520" y="11362"/>
                    </a:lnTo>
                    <a:lnTo>
                      <a:pt x="18374" y="10793"/>
                    </a:lnTo>
                    <a:lnTo>
                      <a:pt x="18719" y="10590"/>
                    </a:lnTo>
                    <a:lnTo>
                      <a:pt x="19004" y="10427"/>
                    </a:lnTo>
                    <a:lnTo>
                      <a:pt x="19228" y="10325"/>
                    </a:lnTo>
                    <a:lnTo>
                      <a:pt x="19370" y="10285"/>
                    </a:lnTo>
                    <a:lnTo>
                      <a:pt x="19390" y="10264"/>
                    </a:lnTo>
                    <a:lnTo>
                      <a:pt x="19411" y="10244"/>
                    </a:lnTo>
                    <a:lnTo>
                      <a:pt x="19451" y="10163"/>
                    </a:lnTo>
                    <a:lnTo>
                      <a:pt x="19451" y="10021"/>
                    </a:lnTo>
                    <a:lnTo>
                      <a:pt x="19431" y="9838"/>
                    </a:lnTo>
                    <a:lnTo>
                      <a:pt x="19350" y="9350"/>
                    </a:lnTo>
                    <a:lnTo>
                      <a:pt x="19207" y="8699"/>
                    </a:lnTo>
                    <a:lnTo>
                      <a:pt x="19004" y="7947"/>
                    </a:lnTo>
                    <a:lnTo>
                      <a:pt x="18740" y="7094"/>
                    </a:lnTo>
                    <a:lnTo>
                      <a:pt x="18455" y="6199"/>
                    </a:lnTo>
                    <a:lnTo>
                      <a:pt x="18110" y="5265"/>
                    </a:lnTo>
                    <a:lnTo>
                      <a:pt x="17764" y="4309"/>
                    </a:lnTo>
                    <a:lnTo>
                      <a:pt x="17398" y="3395"/>
                    </a:lnTo>
                    <a:lnTo>
                      <a:pt x="17012" y="2541"/>
                    </a:lnTo>
                    <a:lnTo>
                      <a:pt x="16626" y="1748"/>
                    </a:lnTo>
                    <a:lnTo>
                      <a:pt x="16443" y="1403"/>
                    </a:lnTo>
                    <a:lnTo>
                      <a:pt x="16260" y="1078"/>
                    </a:lnTo>
                    <a:lnTo>
                      <a:pt x="16077" y="793"/>
                    </a:lnTo>
                    <a:lnTo>
                      <a:pt x="15915" y="549"/>
                    </a:lnTo>
                    <a:lnTo>
                      <a:pt x="15732" y="346"/>
                    </a:lnTo>
                    <a:lnTo>
                      <a:pt x="15569" y="183"/>
                    </a:lnTo>
                    <a:lnTo>
                      <a:pt x="15427" y="82"/>
                    </a:lnTo>
                    <a:lnTo>
                      <a:pt x="15285" y="21"/>
                    </a:lnTo>
                    <a:lnTo>
                      <a:pt x="15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5">
                <a:extLst>
                  <a:ext uri="{FF2B5EF4-FFF2-40B4-BE49-F238E27FC236}">
                    <a16:creationId xmlns:a16="http://schemas.microsoft.com/office/drawing/2014/main" id="{A1BD4053-9C76-22CC-0051-9E98D95253F3}"/>
                  </a:ext>
                </a:extLst>
              </p:cNvPr>
              <p:cNvSpPr/>
              <p:nvPr/>
            </p:nvSpPr>
            <p:spPr>
              <a:xfrm>
                <a:off x="2471135" y="3755745"/>
                <a:ext cx="297451" cy="185091"/>
              </a:xfrm>
              <a:custGeom>
                <a:avLst/>
                <a:gdLst/>
                <a:ahLst/>
                <a:cxnLst/>
                <a:rect l="l" t="t" r="r" b="b"/>
                <a:pathLst>
                  <a:path w="5652" h="3517" extrusionOk="0">
                    <a:moveTo>
                      <a:pt x="1302" y="0"/>
                    </a:moveTo>
                    <a:lnTo>
                      <a:pt x="875" y="41"/>
                    </a:lnTo>
                    <a:lnTo>
                      <a:pt x="509" y="61"/>
                    </a:lnTo>
                    <a:lnTo>
                      <a:pt x="224" y="122"/>
                    </a:lnTo>
                    <a:lnTo>
                      <a:pt x="42" y="183"/>
                    </a:lnTo>
                    <a:lnTo>
                      <a:pt x="1" y="203"/>
                    </a:lnTo>
                    <a:lnTo>
                      <a:pt x="1" y="244"/>
                    </a:lnTo>
                    <a:lnTo>
                      <a:pt x="42" y="285"/>
                    </a:lnTo>
                    <a:lnTo>
                      <a:pt x="123" y="305"/>
                    </a:lnTo>
                    <a:lnTo>
                      <a:pt x="570" y="447"/>
                    </a:lnTo>
                    <a:lnTo>
                      <a:pt x="1017" y="549"/>
                    </a:lnTo>
                    <a:lnTo>
                      <a:pt x="1485" y="671"/>
                    </a:lnTo>
                    <a:lnTo>
                      <a:pt x="1281" y="671"/>
                    </a:lnTo>
                    <a:lnTo>
                      <a:pt x="814" y="691"/>
                    </a:lnTo>
                    <a:lnTo>
                      <a:pt x="550" y="711"/>
                    </a:lnTo>
                    <a:lnTo>
                      <a:pt x="346" y="752"/>
                    </a:lnTo>
                    <a:lnTo>
                      <a:pt x="184" y="813"/>
                    </a:lnTo>
                    <a:lnTo>
                      <a:pt x="163" y="833"/>
                    </a:lnTo>
                    <a:lnTo>
                      <a:pt x="143" y="874"/>
                    </a:lnTo>
                    <a:lnTo>
                      <a:pt x="163" y="915"/>
                    </a:lnTo>
                    <a:lnTo>
                      <a:pt x="204" y="955"/>
                    </a:lnTo>
                    <a:lnTo>
                      <a:pt x="367" y="1057"/>
                    </a:lnTo>
                    <a:lnTo>
                      <a:pt x="611" y="1179"/>
                    </a:lnTo>
                    <a:lnTo>
                      <a:pt x="855" y="1280"/>
                    </a:lnTo>
                    <a:lnTo>
                      <a:pt x="1342" y="1463"/>
                    </a:lnTo>
                    <a:lnTo>
                      <a:pt x="1566" y="1524"/>
                    </a:lnTo>
                    <a:lnTo>
                      <a:pt x="1566" y="1524"/>
                    </a:lnTo>
                    <a:lnTo>
                      <a:pt x="1363" y="1484"/>
                    </a:lnTo>
                    <a:lnTo>
                      <a:pt x="1159" y="1463"/>
                    </a:lnTo>
                    <a:lnTo>
                      <a:pt x="936" y="1423"/>
                    </a:lnTo>
                    <a:lnTo>
                      <a:pt x="712" y="1423"/>
                    </a:lnTo>
                    <a:lnTo>
                      <a:pt x="611" y="1443"/>
                    </a:lnTo>
                    <a:lnTo>
                      <a:pt x="529" y="1463"/>
                    </a:lnTo>
                    <a:lnTo>
                      <a:pt x="468" y="1504"/>
                    </a:lnTo>
                    <a:lnTo>
                      <a:pt x="428" y="1545"/>
                    </a:lnTo>
                    <a:lnTo>
                      <a:pt x="407" y="1606"/>
                    </a:lnTo>
                    <a:lnTo>
                      <a:pt x="428" y="1687"/>
                    </a:lnTo>
                    <a:lnTo>
                      <a:pt x="489" y="1789"/>
                    </a:lnTo>
                    <a:lnTo>
                      <a:pt x="611" y="1870"/>
                    </a:lnTo>
                    <a:lnTo>
                      <a:pt x="753" y="1931"/>
                    </a:lnTo>
                    <a:lnTo>
                      <a:pt x="936" y="2012"/>
                    </a:lnTo>
                    <a:lnTo>
                      <a:pt x="1403" y="2154"/>
                    </a:lnTo>
                    <a:lnTo>
                      <a:pt x="1932" y="2317"/>
                    </a:lnTo>
                    <a:lnTo>
                      <a:pt x="2521" y="2480"/>
                    </a:lnTo>
                    <a:lnTo>
                      <a:pt x="2806" y="2581"/>
                    </a:lnTo>
                    <a:lnTo>
                      <a:pt x="3090" y="2703"/>
                    </a:lnTo>
                    <a:lnTo>
                      <a:pt x="3355" y="2825"/>
                    </a:lnTo>
                    <a:lnTo>
                      <a:pt x="3598" y="2967"/>
                    </a:lnTo>
                    <a:lnTo>
                      <a:pt x="3822" y="3130"/>
                    </a:lnTo>
                    <a:lnTo>
                      <a:pt x="4025" y="3293"/>
                    </a:lnTo>
                    <a:lnTo>
                      <a:pt x="4107" y="3374"/>
                    </a:lnTo>
                    <a:lnTo>
                      <a:pt x="4208" y="3435"/>
                    </a:lnTo>
                    <a:lnTo>
                      <a:pt x="4289" y="3476"/>
                    </a:lnTo>
                    <a:lnTo>
                      <a:pt x="4391" y="3516"/>
                    </a:lnTo>
                    <a:lnTo>
                      <a:pt x="4594" y="3516"/>
                    </a:lnTo>
                    <a:lnTo>
                      <a:pt x="4676" y="3496"/>
                    </a:lnTo>
                    <a:lnTo>
                      <a:pt x="4777" y="3455"/>
                    </a:lnTo>
                    <a:lnTo>
                      <a:pt x="4960" y="3333"/>
                    </a:lnTo>
                    <a:lnTo>
                      <a:pt x="5143" y="3191"/>
                    </a:lnTo>
                    <a:lnTo>
                      <a:pt x="5306" y="2988"/>
                    </a:lnTo>
                    <a:lnTo>
                      <a:pt x="5428" y="2785"/>
                    </a:lnTo>
                    <a:lnTo>
                      <a:pt x="5529" y="2541"/>
                    </a:lnTo>
                    <a:lnTo>
                      <a:pt x="5611" y="2297"/>
                    </a:lnTo>
                    <a:lnTo>
                      <a:pt x="5651" y="2033"/>
                    </a:lnTo>
                    <a:lnTo>
                      <a:pt x="5631" y="1789"/>
                    </a:lnTo>
                    <a:lnTo>
                      <a:pt x="5611" y="1687"/>
                    </a:lnTo>
                    <a:lnTo>
                      <a:pt x="5590" y="1565"/>
                    </a:lnTo>
                    <a:lnTo>
                      <a:pt x="5529" y="1463"/>
                    </a:lnTo>
                    <a:lnTo>
                      <a:pt x="5468" y="1362"/>
                    </a:lnTo>
                    <a:lnTo>
                      <a:pt x="5407" y="1260"/>
                    </a:lnTo>
                    <a:lnTo>
                      <a:pt x="5306" y="1179"/>
                    </a:lnTo>
                    <a:lnTo>
                      <a:pt x="5204" y="1098"/>
                    </a:lnTo>
                    <a:lnTo>
                      <a:pt x="5082" y="1037"/>
                    </a:lnTo>
                    <a:lnTo>
                      <a:pt x="4798" y="874"/>
                    </a:lnTo>
                    <a:lnTo>
                      <a:pt x="4472" y="732"/>
                    </a:lnTo>
                    <a:lnTo>
                      <a:pt x="4066" y="549"/>
                    </a:lnTo>
                    <a:lnTo>
                      <a:pt x="3619" y="366"/>
                    </a:lnTo>
                    <a:lnTo>
                      <a:pt x="3131" y="203"/>
                    </a:lnTo>
                    <a:lnTo>
                      <a:pt x="2887" y="122"/>
                    </a:lnTo>
                    <a:lnTo>
                      <a:pt x="2643" y="81"/>
                    </a:lnTo>
                    <a:lnTo>
                      <a:pt x="2420" y="41"/>
                    </a:lnTo>
                    <a:lnTo>
                      <a:pt x="2196" y="20"/>
                    </a:lnTo>
                    <a:lnTo>
                      <a:pt x="1749"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5">
                <a:extLst>
                  <a:ext uri="{FF2B5EF4-FFF2-40B4-BE49-F238E27FC236}">
                    <a16:creationId xmlns:a16="http://schemas.microsoft.com/office/drawing/2014/main" id="{675B75DC-865B-B31B-A7F4-BC72DDC628BA}"/>
                  </a:ext>
                </a:extLst>
              </p:cNvPr>
              <p:cNvSpPr/>
              <p:nvPr/>
            </p:nvSpPr>
            <p:spPr>
              <a:xfrm>
                <a:off x="2639071" y="3046532"/>
                <a:ext cx="55680" cy="255717"/>
              </a:xfrm>
              <a:custGeom>
                <a:avLst/>
                <a:gdLst/>
                <a:ahLst/>
                <a:cxnLst/>
                <a:rect l="l" t="t" r="r" b="b"/>
                <a:pathLst>
                  <a:path w="1058" h="4859" extrusionOk="0">
                    <a:moveTo>
                      <a:pt x="489" y="1"/>
                    </a:moveTo>
                    <a:lnTo>
                      <a:pt x="428" y="122"/>
                    </a:lnTo>
                    <a:lnTo>
                      <a:pt x="306" y="468"/>
                    </a:lnTo>
                    <a:lnTo>
                      <a:pt x="224" y="712"/>
                    </a:lnTo>
                    <a:lnTo>
                      <a:pt x="164" y="996"/>
                    </a:lnTo>
                    <a:lnTo>
                      <a:pt x="82" y="1322"/>
                    </a:lnTo>
                    <a:lnTo>
                      <a:pt x="42" y="1667"/>
                    </a:lnTo>
                    <a:lnTo>
                      <a:pt x="21" y="2033"/>
                    </a:lnTo>
                    <a:lnTo>
                      <a:pt x="1" y="2419"/>
                    </a:lnTo>
                    <a:lnTo>
                      <a:pt x="42" y="2826"/>
                    </a:lnTo>
                    <a:lnTo>
                      <a:pt x="123" y="3232"/>
                    </a:lnTo>
                    <a:lnTo>
                      <a:pt x="164" y="3435"/>
                    </a:lnTo>
                    <a:lnTo>
                      <a:pt x="245" y="3639"/>
                    </a:lnTo>
                    <a:lnTo>
                      <a:pt x="326" y="3842"/>
                    </a:lnTo>
                    <a:lnTo>
                      <a:pt x="407" y="4066"/>
                    </a:lnTo>
                    <a:lnTo>
                      <a:pt x="529" y="4269"/>
                    </a:lnTo>
                    <a:lnTo>
                      <a:pt x="651" y="4452"/>
                    </a:lnTo>
                    <a:lnTo>
                      <a:pt x="794" y="4655"/>
                    </a:lnTo>
                    <a:lnTo>
                      <a:pt x="956" y="4858"/>
                    </a:lnTo>
                    <a:lnTo>
                      <a:pt x="1058" y="4757"/>
                    </a:lnTo>
                    <a:lnTo>
                      <a:pt x="895" y="4574"/>
                    </a:lnTo>
                    <a:lnTo>
                      <a:pt x="753" y="4391"/>
                    </a:lnTo>
                    <a:lnTo>
                      <a:pt x="631" y="4187"/>
                    </a:lnTo>
                    <a:lnTo>
                      <a:pt x="529" y="3984"/>
                    </a:lnTo>
                    <a:lnTo>
                      <a:pt x="448" y="3801"/>
                    </a:lnTo>
                    <a:lnTo>
                      <a:pt x="367" y="3598"/>
                    </a:lnTo>
                    <a:lnTo>
                      <a:pt x="245" y="3192"/>
                    </a:lnTo>
                    <a:lnTo>
                      <a:pt x="164" y="2805"/>
                    </a:lnTo>
                    <a:lnTo>
                      <a:pt x="143" y="2419"/>
                    </a:lnTo>
                    <a:lnTo>
                      <a:pt x="143" y="2033"/>
                    </a:lnTo>
                    <a:lnTo>
                      <a:pt x="164" y="1667"/>
                    </a:lnTo>
                    <a:lnTo>
                      <a:pt x="224" y="1342"/>
                    </a:lnTo>
                    <a:lnTo>
                      <a:pt x="285" y="1037"/>
                    </a:lnTo>
                    <a:lnTo>
                      <a:pt x="346" y="753"/>
                    </a:lnTo>
                    <a:lnTo>
                      <a:pt x="428" y="529"/>
                    </a:lnTo>
                    <a:lnTo>
                      <a:pt x="550" y="183"/>
                    </a:lnTo>
                    <a:lnTo>
                      <a:pt x="611" y="41"/>
                    </a:lnTo>
                    <a:lnTo>
                      <a:pt x="48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a:extLst>
                  <a:ext uri="{FF2B5EF4-FFF2-40B4-BE49-F238E27FC236}">
                    <a16:creationId xmlns:a16="http://schemas.microsoft.com/office/drawing/2014/main" id="{C72B9846-27FE-B246-7367-B8A60888AE99}"/>
                  </a:ext>
                </a:extLst>
              </p:cNvPr>
              <p:cNvSpPr/>
              <p:nvPr/>
            </p:nvSpPr>
            <p:spPr>
              <a:xfrm>
                <a:off x="2595232" y="3451925"/>
                <a:ext cx="607637" cy="502803"/>
              </a:xfrm>
              <a:custGeom>
                <a:avLst/>
                <a:gdLst/>
                <a:ahLst/>
                <a:cxnLst/>
                <a:rect l="l" t="t" r="r" b="b"/>
                <a:pathLst>
                  <a:path w="11546" h="9554" extrusionOk="0">
                    <a:moveTo>
                      <a:pt x="9208" y="1"/>
                    </a:moveTo>
                    <a:lnTo>
                      <a:pt x="9045" y="21"/>
                    </a:lnTo>
                    <a:lnTo>
                      <a:pt x="8903" y="41"/>
                    </a:lnTo>
                    <a:lnTo>
                      <a:pt x="8740" y="82"/>
                    </a:lnTo>
                    <a:lnTo>
                      <a:pt x="8578" y="163"/>
                    </a:lnTo>
                    <a:lnTo>
                      <a:pt x="8212" y="326"/>
                    </a:lnTo>
                    <a:lnTo>
                      <a:pt x="7826" y="549"/>
                    </a:lnTo>
                    <a:lnTo>
                      <a:pt x="7419" y="834"/>
                    </a:lnTo>
                    <a:lnTo>
                      <a:pt x="6972" y="1159"/>
                    </a:lnTo>
                    <a:lnTo>
                      <a:pt x="5996" y="1871"/>
                    </a:lnTo>
                    <a:lnTo>
                      <a:pt x="5448" y="2257"/>
                    </a:lnTo>
                    <a:lnTo>
                      <a:pt x="4858" y="2643"/>
                    </a:lnTo>
                    <a:lnTo>
                      <a:pt x="4249" y="3049"/>
                    </a:lnTo>
                    <a:lnTo>
                      <a:pt x="3578" y="3436"/>
                    </a:lnTo>
                    <a:lnTo>
                      <a:pt x="2866" y="3801"/>
                    </a:lnTo>
                    <a:lnTo>
                      <a:pt x="2114" y="4147"/>
                    </a:lnTo>
                    <a:lnTo>
                      <a:pt x="1728" y="4310"/>
                    </a:lnTo>
                    <a:lnTo>
                      <a:pt x="1322" y="4472"/>
                    </a:lnTo>
                    <a:lnTo>
                      <a:pt x="895" y="4614"/>
                    </a:lnTo>
                    <a:lnTo>
                      <a:pt x="468" y="4736"/>
                    </a:lnTo>
                    <a:lnTo>
                      <a:pt x="427" y="4879"/>
                    </a:lnTo>
                    <a:lnTo>
                      <a:pt x="326" y="5285"/>
                    </a:lnTo>
                    <a:lnTo>
                      <a:pt x="184" y="5875"/>
                    </a:lnTo>
                    <a:lnTo>
                      <a:pt x="123" y="6220"/>
                    </a:lnTo>
                    <a:lnTo>
                      <a:pt x="82" y="6586"/>
                    </a:lnTo>
                    <a:lnTo>
                      <a:pt x="41" y="6952"/>
                    </a:lnTo>
                    <a:lnTo>
                      <a:pt x="1" y="7338"/>
                    </a:lnTo>
                    <a:lnTo>
                      <a:pt x="1" y="7724"/>
                    </a:lnTo>
                    <a:lnTo>
                      <a:pt x="21" y="8090"/>
                    </a:lnTo>
                    <a:lnTo>
                      <a:pt x="82" y="8436"/>
                    </a:lnTo>
                    <a:lnTo>
                      <a:pt x="163" y="8761"/>
                    </a:lnTo>
                    <a:lnTo>
                      <a:pt x="224" y="8903"/>
                    </a:lnTo>
                    <a:lnTo>
                      <a:pt x="285" y="9045"/>
                    </a:lnTo>
                    <a:lnTo>
                      <a:pt x="366" y="9167"/>
                    </a:lnTo>
                    <a:lnTo>
                      <a:pt x="468" y="9289"/>
                    </a:lnTo>
                    <a:lnTo>
                      <a:pt x="590" y="9391"/>
                    </a:lnTo>
                    <a:lnTo>
                      <a:pt x="753" y="9452"/>
                    </a:lnTo>
                    <a:lnTo>
                      <a:pt x="956" y="9513"/>
                    </a:lnTo>
                    <a:lnTo>
                      <a:pt x="1200" y="9553"/>
                    </a:lnTo>
                    <a:lnTo>
                      <a:pt x="1464" y="9553"/>
                    </a:lnTo>
                    <a:lnTo>
                      <a:pt x="1769" y="9533"/>
                    </a:lnTo>
                    <a:lnTo>
                      <a:pt x="2114" y="9513"/>
                    </a:lnTo>
                    <a:lnTo>
                      <a:pt x="2460" y="9472"/>
                    </a:lnTo>
                    <a:lnTo>
                      <a:pt x="2846" y="9391"/>
                    </a:lnTo>
                    <a:lnTo>
                      <a:pt x="3253" y="9310"/>
                    </a:lnTo>
                    <a:lnTo>
                      <a:pt x="4106" y="9106"/>
                    </a:lnTo>
                    <a:lnTo>
                      <a:pt x="5001" y="8822"/>
                    </a:lnTo>
                    <a:lnTo>
                      <a:pt x="5915" y="8517"/>
                    </a:lnTo>
                    <a:lnTo>
                      <a:pt x="6830" y="8151"/>
                    </a:lnTo>
                    <a:lnTo>
                      <a:pt x="7704" y="7745"/>
                    </a:lnTo>
                    <a:lnTo>
                      <a:pt x="8131" y="7521"/>
                    </a:lnTo>
                    <a:lnTo>
                      <a:pt x="8557" y="7297"/>
                    </a:lnTo>
                    <a:lnTo>
                      <a:pt x="8944" y="7074"/>
                    </a:lnTo>
                    <a:lnTo>
                      <a:pt x="9330" y="6850"/>
                    </a:lnTo>
                    <a:lnTo>
                      <a:pt x="9675" y="6606"/>
                    </a:lnTo>
                    <a:lnTo>
                      <a:pt x="10001" y="6362"/>
                    </a:lnTo>
                    <a:lnTo>
                      <a:pt x="10305" y="6119"/>
                    </a:lnTo>
                    <a:lnTo>
                      <a:pt x="10570" y="5875"/>
                    </a:lnTo>
                    <a:lnTo>
                      <a:pt x="10793" y="5631"/>
                    </a:lnTo>
                    <a:lnTo>
                      <a:pt x="10996" y="5387"/>
                    </a:lnTo>
                    <a:lnTo>
                      <a:pt x="11159" y="5143"/>
                    </a:lnTo>
                    <a:lnTo>
                      <a:pt x="11261" y="4899"/>
                    </a:lnTo>
                    <a:lnTo>
                      <a:pt x="11342" y="4655"/>
                    </a:lnTo>
                    <a:lnTo>
                      <a:pt x="11403" y="4411"/>
                    </a:lnTo>
                    <a:lnTo>
                      <a:pt x="11505" y="3944"/>
                    </a:lnTo>
                    <a:lnTo>
                      <a:pt x="11545" y="3476"/>
                    </a:lnTo>
                    <a:lnTo>
                      <a:pt x="11545" y="3029"/>
                    </a:lnTo>
                    <a:lnTo>
                      <a:pt x="11525" y="2602"/>
                    </a:lnTo>
                    <a:lnTo>
                      <a:pt x="11444" y="2196"/>
                    </a:lnTo>
                    <a:lnTo>
                      <a:pt x="11322" y="1830"/>
                    </a:lnTo>
                    <a:lnTo>
                      <a:pt x="11179" y="1464"/>
                    </a:lnTo>
                    <a:lnTo>
                      <a:pt x="10996" y="1139"/>
                    </a:lnTo>
                    <a:lnTo>
                      <a:pt x="10793" y="854"/>
                    </a:lnTo>
                    <a:lnTo>
                      <a:pt x="10570" y="610"/>
                    </a:lnTo>
                    <a:lnTo>
                      <a:pt x="10326" y="387"/>
                    </a:lnTo>
                    <a:lnTo>
                      <a:pt x="10061" y="224"/>
                    </a:lnTo>
                    <a:lnTo>
                      <a:pt x="9777" y="102"/>
                    </a:lnTo>
                    <a:lnTo>
                      <a:pt x="9635" y="62"/>
                    </a:lnTo>
                    <a:lnTo>
                      <a:pt x="9492" y="21"/>
                    </a:lnTo>
                    <a:lnTo>
                      <a:pt x="9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a:extLst>
                  <a:ext uri="{FF2B5EF4-FFF2-40B4-BE49-F238E27FC236}">
                    <a16:creationId xmlns:a16="http://schemas.microsoft.com/office/drawing/2014/main" id="{EA532540-2551-404A-6300-EB1CC43E75E5}"/>
                  </a:ext>
                </a:extLst>
              </p:cNvPr>
              <p:cNvSpPr/>
              <p:nvPr/>
            </p:nvSpPr>
            <p:spPr>
              <a:xfrm>
                <a:off x="2686173" y="3288252"/>
                <a:ext cx="512381" cy="691052"/>
              </a:xfrm>
              <a:custGeom>
                <a:avLst/>
                <a:gdLst/>
                <a:ahLst/>
                <a:cxnLst/>
                <a:rect l="l" t="t" r="r" b="b"/>
                <a:pathLst>
                  <a:path w="9736" h="13131" extrusionOk="0">
                    <a:moveTo>
                      <a:pt x="6809" y="1"/>
                    </a:moveTo>
                    <a:lnTo>
                      <a:pt x="6687" y="62"/>
                    </a:lnTo>
                    <a:lnTo>
                      <a:pt x="7114" y="916"/>
                    </a:lnTo>
                    <a:lnTo>
                      <a:pt x="7541" y="1810"/>
                    </a:lnTo>
                    <a:lnTo>
                      <a:pt x="8049" y="2887"/>
                    </a:lnTo>
                    <a:lnTo>
                      <a:pt x="8557" y="4066"/>
                    </a:lnTo>
                    <a:lnTo>
                      <a:pt x="8801" y="4655"/>
                    </a:lnTo>
                    <a:lnTo>
                      <a:pt x="9025" y="5225"/>
                    </a:lnTo>
                    <a:lnTo>
                      <a:pt x="9228" y="5773"/>
                    </a:lnTo>
                    <a:lnTo>
                      <a:pt x="9390" y="6281"/>
                    </a:lnTo>
                    <a:lnTo>
                      <a:pt x="9512" y="6749"/>
                    </a:lnTo>
                    <a:lnTo>
                      <a:pt x="9594" y="7135"/>
                    </a:lnTo>
                    <a:lnTo>
                      <a:pt x="9614" y="7298"/>
                    </a:lnTo>
                    <a:lnTo>
                      <a:pt x="9614" y="7460"/>
                    </a:lnTo>
                    <a:lnTo>
                      <a:pt x="9573" y="7623"/>
                    </a:lnTo>
                    <a:lnTo>
                      <a:pt x="9533" y="7806"/>
                    </a:lnTo>
                    <a:lnTo>
                      <a:pt x="9472" y="7989"/>
                    </a:lnTo>
                    <a:lnTo>
                      <a:pt x="9390" y="8192"/>
                    </a:lnTo>
                    <a:lnTo>
                      <a:pt x="9289" y="8375"/>
                    </a:lnTo>
                    <a:lnTo>
                      <a:pt x="9167" y="8598"/>
                    </a:lnTo>
                    <a:lnTo>
                      <a:pt x="8903" y="9025"/>
                    </a:lnTo>
                    <a:lnTo>
                      <a:pt x="8557" y="9452"/>
                    </a:lnTo>
                    <a:lnTo>
                      <a:pt x="8151" y="9899"/>
                    </a:lnTo>
                    <a:lnTo>
                      <a:pt x="7703" y="10326"/>
                    </a:lnTo>
                    <a:lnTo>
                      <a:pt x="7358" y="10651"/>
                    </a:lnTo>
                    <a:lnTo>
                      <a:pt x="6972" y="10956"/>
                    </a:lnTo>
                    <a:lnTo>
                      <a:pt x="6565" y="11241"/>
                    </a:lnTo>
                    <a:lnTo>
                      <a:pt x="6159" y="11525"/>
                    </a:lnTo>
                    <a:lnTo>
                      <a:pt x="5712" y="11789"/>
                    </a:lnTo>
                    <a:lnTo>
                      <a:pt x="5244" y="12033"/>
                    </a:lnTo>
                    <a:lnTo>
                      <a:pt x="4777" y="12277"/>
                    </a:lnTo>
                    <a:lnTo>
                      <a:pt x="4268" y="12460"/>
                    </a:lnTo>
                    <a:lnTo>
                      <a:pt x="3781" y="12643"/>
                    </a:lnTo>
                    <a:lnTo>
                      <a:pt x="3252" y="12785"/>
                    </a:lnTo>
                    <a:lnTo>
                      <a:pt x="2724" y="12907"/>
                    </a:lnTo>
                    <a:lnTo>
                      <a:pt x="2195" y="12968"/>
                    </a:lnTo>
                    <a:lnTo>
                      <a:pt x="1667" y="13009"/>
                    </a:lnTo>
                    <a:lnTo>
                      <a:pt x="1118" y="12989"/>
                    </a:lnTo>
                    <a:lnTo>
                      <a:pt x="569" y="12928"/>
                    </a:lnTo>
                    <a:lnTo>
                      <a:pt x="305" y="12887"/>
                    </a:lnTo>
                    <a:lnTo>
                      <a:pt x="41" y="12826"/>
                    </a:lnTo>
                    <a:lnTo>
                      <a:pt x="0" y="12968"/>
                    </a:lnTo>
                    <a:lnTo>
                      <a:pt x="386" y="13029"/>
                    </a:lnTo>
                    <a:lnTo>
                      <a:pt x="752" y="13090"/>
                    </a:lnTo>
                    <a:lnTo>
                      <a:pt x="1138" y="13131"/>
                    </a:lnTo>
                    <a:lnTo>
                      <a:pt x="1972" y="13131"/>
                    </a:lnTo>
                    <a:lnTo>
                      <a:pt x="2419" y="13070"/>
                    </a:lnTo>
                    <a:lnTo>
                      <a:pt x="2866" y="13009"/>
                    </a:lnTo>
                    <a:lnTo>
                      <a:pt x="3313" y="12907"/>
                    </a:lnTo>
                    <a:lnTo>
                      <a:pt x="3740" y="12785"/>
                    </a:lnTo>
                    <a:lnTo>
                      <a:pt x="4167" y="12643"/>
                    </a:lnTo>
                    <a:lnTo>
                      <a:pt x="4594" y="12481"/>
                    </a:lnTo>
                    <a:lnTo>
                      <a:pt x="5000" y="12318"/>
                    </a:lnTo>
                    <a:lnTo>
                      <a:pt x="5386" y="12115"/>
                    </a:lnTo>
                    <a:lnTo>
                      <a:pt x="5773" y="11911"/>
                    </a:lnTo>
                    <a:lnTo>
                      <a:pt x="6159" y="11688"/>
                    </a:lnTo>
                    <a:lnTo>
                      <a:pt x="6504" y="11444"/>
                    </a:lnTo>
                    <a:lnTo>
                      <a:pt x="6850" y="11200"/>
                    </a:lnTo>
                    <a:lnTo>
                      <a:pt x="7195" y="10956"/>
                    </a:lnTo>
                    <a:lnTo>
                      <a:pt x="7500" y="10692"/>
                    </a:lnTo>
                    <a:lnTo>
                      <a:pt x="7805" y="10428"/>
                    </a:lnTo>
                    <a:lnTo>
                      <a:pt x="8252" y="9981"/>
                    </a:lnTo>
                    <a:lnTo>
                      <a:pt x="8659" y="9533"/>
                    </a:lnTo>
                    <a:lnTo>
                      <a:pt x="9004" y="9066"/>
                    </a:lnTo>
                    <a:lnTo>
                      <a:pt x="9309" y="8639"/>
                    </a:lnTo>
                    <a:lnTo>
                      <a:pt x="9411" y="8416"/>
                    </a:lnTo>
                    <a:lnTo>
                      <a:pt x="9512" y="8212"/>
                    </a:lnTo>
                    <a:lnTo>
                      <a:pt x="9594" y="8009"/>
                    </a:lnTo>
                    <a:lnTo>
                      <a:pt x="9675" y="7806"/>
                    </a:lnTo>
                    <a:lnTo>
                      <a:pt x="9716" y="7623"/>
                    </a:lnTo>
                    <a:lnTo>
                      <a:pt x="9736" y="7440"/>
                    </a:lnTo>
                    <a:lnTo>
                      <a:pt x="9736" y="7277"/>
                    </a:lnTo>
                    <a:lnTo>
                      <a:pt x="9736" y="7115"/>
                    </a:lnTo>
                    <a:lnTo>
                      <a:pt x="9655" y="6729"/>
                    </a:lnTo>
                    <a:lnTo>
                      <a:pt x="9533" y="6261"/>
                    </a:lnTo>
                    <a:lnTo>
                      <a:pt x="9370" y="5753"/>
                    </a:lnTo>
                    <a:lnTo>
                      <a:pt x="9167" y="5225"/>
                    </a:lnTo>
                    <a:lnTo>
                      <a:pt x="8943" y="4655"/>
                    </a:lnTo>
                    <a:lnTo>
                      <a:pt x="8699" y="4066"/>
                    </a:lnTo>
                    <a:lnTo>
                      <a:pt x="8191" y="2907"/>
                    </a:lnTo>
                    <a:lnTo>
                      <a:pt x="7703" y="1830"/>
                    </a:lnTo>
                    <a:lnTo>
                      <a:pt x="7277" y="916"/>
                    </a:lnTo>
                    <a:lnTo>
                      <a:pt x="68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5">
                <a:extLst>
                  <a:ext uri="{FF2B5EF4-FFF2-40B4-BE49-F238E27FC236}">
                    <a16:creationId xmlns:a16="http://schemas.microsoft.com/office/drawing/2014/main" id="{E76DE4B7-C266-6FFF-C218-350F1DDFDC13}"/>
                  </a:ext>
                </a:extLst>
              </p:cNvPr>
              <p:cNvSpPr/>
              <p:nvPr/>
            </p:nvSpPr>
            <p:spPr>
              <a:xfrm>
                <a:off x="2823058" y="3471186"/>
                <a:ext cx="185144" cy="133779"/>
              </a:xfrm>
              <a:custGeom>
                <a:avLst/>
                <a:gdLst/>
                <a:ahLst/>
                <a:cxnLst/>
                <a:rect l="l" t="t" r="r" b="b"/>
                <a:pathLst>
                  <a:path w="3518" h="2542" extrusionOk="0">
                    <a:moveTo>
                      <a:pt x="3476" y="1"/>
                    </a:moveTo>
                    <a:lnTo>
                      <a:pt x="3293" y="82"/>
                    </a:lnTo>
                    <a:lnTo>
                      <a:pt x="3070" y="183"/>
                    </a:lnTo>
                    <a:lnTo>
                      <a:pt x="2582" y="488"/>
                    </a:lnTo>
                    <a:lnTo>
                      <a:pt x="2054" y="854"/>
                    </a:lnTo>
                    <a:lnTo>
                      <a:pt x="1485" y="1261"/>
                    </a:lnTo>
                    <a:lnTo>
                      <a:pt x="976" y="1647"/>
                    </a:lnTo>
                    <a:lnTo>
                      <a:pt x="529" y="1992"/>
                    </a:lnTo>
                    <a:lnTo>
                      <a:pt x="184" y="2277"/>
                    </a:lnTo>
                    <a:lnTo>
                      <a:pt x="1" y="2440"/>
                    </a:lnTo>
                    <a:lnTo>
                      <a:pt x="102" y="2541"/>
                    </a:lnTo>
                    <a:lnTo>
                      <a:pt x="285" y="2379"/>
                    </a:lnTo>
                    <a:lnTo>
                      <a:pt x="611" y="2094"/>
                    </a:lnTo>
                    <a:lnTo>
                      <a:pt x="1058" y="1749"/>
                    </a:lnTo>
                    <a:lnTo>
                      <a:pt x="1566" y="1362"/>
                    </a:lnTo>
                    <a:lnTo>
                      <a:pt x="2115" y="956"/>
                    </a:lnTo>
                    <a:lnTo>
                      <a:pt x="2643" y="610"/>
                    </a:lnTo>
                    <a:lnTo>
                      <a:pt x="3131" y="305"/>
                    </a:lnTo>
                    <a:lnTo>
                      <a:pt x="3334" y="204"/>
                    </a:lnTo>
                    <a:lnTo>
                      <a:pt x="3517" y="123"/>
                    </a:lnTo>
                    <a:lnTo>
                      <a:pt x="347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5">
                <a:extLst>
                  <a:ext uri="{FF2B5EF4-FFF2-40B4-BE49-F238E27FC236}">
                    <a16:creationId xmlns:a16="http://schemas.microsoft.com/office/drawing/2014/main" id="{6613BA5D-4B94-C8CF-8BBC-6B9CA2DDFBA8}"/>
                  </a:ext>
                </a:extLst>
              </p:cNvPr>
              <p:cNvSpPr/>
              <p:nvPr/>
            </p:nvSpPr>
            <p:spPr>
              <a:xfrm>
                <a:off x="2409140" y="3351405"/>
                <a:ext cx="309134" cy="268506"/>
              </a:xfrm>
              <a:custGeom>
                <a:avLst/>
                <a:gdLst/>
                <a:ahLst/>
                <a:cxnLst/>
                <a:rect l="l" t="t" r="r" b="b"/>
                <a:pathLst>
                  <a:path w="5874" h="5102" extrusionOk="0">
                    <a:moveTo>
                      <a:pt x="4939" y="0"/>
                    </a:moveTo>
                    <a:lnTo>
                      <a:pt x="4919" y="20"/>
                    </a:lnTo>
                    <a:lnTo>
                      <a:pt x="4837" y="122"/>
                    </a:lnTo>
                    <a:lnTo>
                      <a:pt x="4654" y="285"/>
                    </a:lnTo>
                    <a:lnTo>
                      <a:pt x="4390" y="488"/>
                    </a:lnTo>
                    <a:lnTo>
                      <a:pt x="4045" y="712"/>
                    </a:lnTo>
                    <a:lnTo>
                      <a:pt x="3252" y="1240"/>
                    </a:lnTo>
                    <a:lnTo>
                      <a:pt x="2378" y="1789"/>
                    </a:lnTo>
                    <a:lnTo>
                      <a:pt x="732" y="2785"/>
                    </a:lnTo>
                    <a:lnTo>
                      <a:pt x="0" y="3232"/>
                    </a:lnTo>
                    <a:lnTo>
                      <a:pt x="61" y="3455"/>
                    </a:lnTo>
                    <a:lnTo>
                      <a:pt x="203" y="3740"/>
                    </a:lnTo>
                    <a:lnTo>
                      <a:pt x="346" y="4065"/>
                    </a:lnTo>
                    <a:lnTo>
                      <a:pt x="528" y="4370"/>
                    </a:lnTo>
                    <a:lnTo>
                      <a:pt x="711" y="4655"/>
                    </a:lnTo>
                    <a:lnTo>
                      <a:pt x="894" y="4898"/>
                    </a:lnTo>
                    <a:lnTo>
                      <a:pt x="1057" y="5061"/>
                    </a:lnTo>
                    <a:lnTo>
                      <a:pt x="1118" y="5102"/>
                    </a:lnTo>
                    <a:lnTo>
                      <a:pt x="1179" y="5102"/>
                    </a:lnTo>
                    <a:lnTo>
                      <a:pt x="1281" y="5061"/>
                    </a:lnTo>
                    <a:lnTo>
                      <a:pt x="1463" y="4980"/>
                    </a:lnTo>
                    <a:lnTo>
                      <a:pt x="2033" y="4695"/>
                    </a:lnTo>
                    <a:lnTo>
                      <a:pt x="3618" y="3842"/>
                    </a:lnTo>
                    <a:lnTo>
                      <a:pt x="5874" y="2602"/>
                    </a:lnTo>
                    <a:lnTo>
                      <a:pt x="5732" y="2175"/>
                    </a:lnTo>
                    <a:lnTo>
                      <a:pt x="5427" y="1240"/>
                    </a:lnTo>
                    <a:lnTo>
                      <a:pt x="5102" y="346"/>
                    </a:lnTo>
                    <a:lnTo>
                      <a:pt x="5000" y="81"/>
                    </a:lnTo>
                    <a:lnTo>
                      <a:pt x="4959" y="20"/>
                    </a:lnTo>
                    <a:lnTo>
                      <a:pt x="49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5">
                <a:extLst>
                  <a:ext uri="{FF2B5EF4-FFF2-40B4-BE49-F238E27FC236}">
                    <a16:creationId xmlns:a16="http://schemas.microsoft.com/office/drawing/2014/main" id="{4A441D79-C2B8-D2F6-5C84-1B8B1A35164E}"/>
                  </a:ext>
                </a:extLst>
              </p:cNvPr>
              <p:cNvSpPr/>
              <p:nvPr/>
            </p:nvSpPr>
            <p:spPr>
              <a:xfrm>
                <a:off x="2680805" y="3677645"/>
                <a:ext cx="40681" cy="265295"/>
              </a:xfrm>
              <a:custGeom>
                <a:avLst/>
                <a:gdLst/>
                <a:ahLst/>
                <a:cxnLst/>
                <a:rect l="l" t="t" r="r" b="b"/>
                <a:pathLst>
                  <a:path w="773" h="5041" extrusionOk="0">
                    <a:moveTo>
                      <a:pt x="62" y="0"/>
                    </a:moveTo>
                    <a:lnTo>
                      <a:pt x="21" y="610"/>
                    </a:lnTo>
                    <a:lnTo>
                      <a:pt x="1" y="1199"/>
                    </a:lnTo>
                    <a:lnTo>
                      <a:pt x="21" y="1911"/>
                    </a:lnTo>
                    <a:lnTo>
                      <a:pt x="41" y="2297"/>
                    </a:lnTo>
                    <a:lnTo>
                      <a:pt x="82" y="2704"/>
                    </a:lnTo>
                    <a:lnTo>
                      <a:pt x="123" y="3110"/>
                    </a:lnTo>
                    <a:lnTo>
                      <a:pt x="184" y="3517"/>
                    </a:lnTo>
                    <a:lnTo>
                      <a:pt x="265" y="3923"/>
                    </a:lnTo>
                    <a:lnTo>
                      <a:pt x="366" y="4309"/>
                    </a:lnTo>
                    <a:lnTo>
                      <a:pt x="509" y="4695"/>
                    </a:lnTo>
                    <a:lnTo>
                      <a:pt x="651" y="5041"/>
                    </a:lnTo>
                    <a:lnTo>
                      <a:pt x="773" y="4980"/>
                    </a:lnTo>
                    <a:lnTo>
                      <a:pt x="631" y="4634"/>
                    </a:lnTo>
                    <a:lnTo>
                      <a:pt x="488" y="4269"/>
                    </a:lnTo>
                    <a:lnTo>
                      <a:pt x="387" y="3882"/>
                    </a:lnTo>
                    <a:lnTo>
                      <a:pt x="305" y="3476"/>
                    </a:lnTo>
                    <a:lnTo>
                      <a:pt x="244" y="3069"/>
                    </a:lnTo>
                    <a:lnTo>
                      <a:pt x="204" y="2663"/>
                    </a:lnTo>
                    <a:lnTo>
                      <a:pt x="163" y="2256"/>
                    </a:lnTo>
                    <a:lnTo>
                      <a:pt x="143" y="1870"/>
                    </a:lnTo>
                    <a:lnTo>
                      <a:pt x="143" y="1138"/>
                    </a:lnTo>
                    <a:lnTo>
                      <a:pt x="163" y="569"/>
                    </a:lnTo>
                    <a:lnTo>
                      <a:pt x="184" y="21"/>
                    </a:lnTo>
                    <a:lnTo>
                      <a:pt x="62" y="0"/>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5">
                <a:extLst>
                  <a:ext uri="{FF2B5EF4-FFF2-40B4-BE49-F238E27FC236}">
                    <a16:creationId xmlns:a16="http://schemas.microsoft.com/office/drawing/2014/main" id="{B001D033-D20C-0131-0010-E689124F3DF7}"/>
                  </a:ext>
                </a:extLst>
              </p:cNvPr>
              <p:cNvSpPr/>
              <p:nvPr/>
            </p:nvSpPr>
            <p:spPr>
              <a:xfrm>
                <a:off x="1851810" y="3266885"/>
                <a:ext cx="195827" cy="21419"/>
              </a:xfrm>
              <a:custGeom>
                <a:avLst/>
                <a:gdLst/>
                <a:ahLst/>
                <a:cxnLst/>
                <a:rect l="l" t="t" r="r" b="b"/>
                <a:pathLst>
                  <a:path w="3721" h="407" extrusionOk="0">
                    <a:moveTo>
                      <a:pt x="488" y="0"/>
                    </a:moveTo>
                    <a:lnTo>
                      <a:pt x="1" y="21"/>
                    </a:lnTo>
                    <a:lnTo>
                      <a:pt x="1" y="143"/>
                    </a:lnTo>
                    <a:lnTo>
                      <a:pt x="468" y="122"/>
                    </a:lnTo>
                    <a:lnTo>
                      <a:pt x="936" y="122"/>
                    </a:lnTo>
                    <a:lnTo>
                      <a:pt x="1505" y="143"/>
                    </a:lnTo>
                    <a:lnTo>
                      <a:pt x="2114" y="163"/>
                    </a:lnTo>
                    <a:lnTo>
                      <a:pt x="2704" y="204"/>
                    </a:lnTo>
                    <a:lnTo>
                      <a:pt x="3253" y="285"/>
                    </a:lnTo>
                    <a:lnTo>
                      <a:pt x="3476" y="346"/>
                    </a:lnTo>
                    <a:lnTo>
                      <a:pt x="3680" y="407"/>
                    </a:lnTo>
                    <a:lnTo>
                      <a:pt x="3720" y="285"/>
                    </a:lnTo>
                    <a:lnTo>
                      <a:pt x="3517" y="204"/>
                    </a:lnTo>
                    <a:lnTo>
                      <a:pt x="3293" y="163"/>
                    </a:lnTo>
                    <a:lnTo>
                      <a:pt x="2745" y="82"/>
                    </a:lnTo>
                    <a:lnTo>
                      <a:pt x="2155" y="21"/>
                    </a:lnTo>
                    <a:lnTo>
                      <a:pt x="154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5">
                <a:extLst>
                  <a:ext uri="{FF2B5EF4-FFF2-40B4-BE49-F238E27FC236}">
                    <a16:creationId xmlns:a16="http://schemas.microsoft.com/office/drawing/2014/main" id="{C286ED91-C277-F1D0-7FC6-E8EDDB85EE7B}"/>
                  </a:ext>
                </a:extLst>
              </p:cNvPr>
              <p:cNvSpPr/>
              <p:nvPr/>
            </p:nvSpPr>
            <p:spPr>
              <a:xfrm>
                <a:off x="1867861" y="3074320"/>
                <a:ext cx="39629" cy="35366"/>
              </a:xfrm>
              <a:custGeom>
                <a:avLst/>
                <a:gdLst/>
                <a:ahLst/>
                <a:cxnLst/>
                <a:rect l="l" t="t" r="r" b="b"/>
                <a:pathLst>
                  <a:path w="753" h="672" extrusionOk="0">
                    <a:moveTo>
                      <a:pt x="692" y="1"/>
                    </a:moveTo>
                    <a:lnTo>
                      <a:pt x="509" y="103"/>
                    </a:lnTo>
                    <a:lnTo>
                      <a:pt x="366" y="204"/>
                    </a:lnTo>
                    <a:lnTo>
                      <a:pt x="244" y="306"/>
                    </a:lnTo>
                    <a:lnTo>
                      <a:pt x="163" y="407"/>
                    </a:lnTo>
                    <a:lnTo>
                      <a:pt x="41" y="550"/>
                    </a:lnTo>
                    <a:lnTo>
                      <a:pt x="1" y="611"/>
                    </a:lnTo>
                    <a:lnTo>
                      <a:pt x="123" y="672"/>
                    </a:lnTo>
                    <a:lnTo>
                      <a:pt x="163" y="611"/>
                    </a:lnTo>
                    <a:lnTo>
                      <a:pt x="265" y="489"/>
                    </a:lnTo>
                    <a:lnTo>
                      <a:pt x="448" y="306"/>
                    </a:lnTo>
                    <a:lnTo>
                      <a:pt x="590" y="225"/>
                    </a:lnTo>
                    <a:lnTo>
                      <a:pt x="753" y="123"/>
                    </a:lnTo>
                    <a:lnTo>
                      <a:pt x="69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5">
                <a:extLst>
                  <a:ext uri="{FF2B5EF4-FFF2-40B4-BE49-F238E27FC236}">
                    <a16:creationId xmlns:a16="http://schemas.microsoft.com/office/drawing/2014/main" id="{08310ADA-E8EF-B80E-0236-B11317C387CB}"/>
                  </a:ext>
                </a:extLst>
              </p:cNvPr>
              <p:cNvSpPr/>
              <p:nvPr/>
            </p:nvSpPr>
            <p:spPr>
              <a:xfrm>
                <a:off x="3368599" y="3334249"/>
                <a:ext cx="560536" cy="78152"/>
              </a:xfrm>
              <a:custGeom>
                <a:avLst/>
                <a:gdLst/>
                <a:ahLst/>
                <a:cxnLst/>
                <a:rect l="l" t="t" r="r" b="b"/>
                <a:pathLst>
                  <a:path w="10651" h="1485" extrusionOk="0">
                    <a:moveTo>
                      <a:pt x="4106" y="1"/>
                    </a:moveTo>
                    <a:lnTo>
                      <a:pt x="3375" y="21"/>
                    </a:lnTo>
                    <a:lnTo>
                      <a:pt x="2684" y="82"/>
                    </a:lnTo>
                    <a:lnTo>
                      <a:pt x="1972" y="184"/>
                    </a:lnTo>
                    <a:lnTo>
                      <a:pt x="1301" y="306"/>
                    </a:lnTo>
                    <a:lnTo>
                      <a:pt x="631" y="489"/>
                    </a:lnTo>
                    <a:lnTo>
                      <a:pt x="305" y="590"/>
                    </a:lnTo>
                    <a:lnTo>
                      <a:pt x="1" y="712"/>
                    </a:lnTo>
                    <a:lnTo>
                      <a:pt x="41" y="834"/>
                    </a:lnTo>
                    <a:lnTo>
                      <a:pt x="366" y="712"/>
                    </a:lnTo>
                    <a:lnTo>
                      <a:pt x="671" y="611"/>
                    </a:lnTo>
                    <a:lnTo>
                      <a:pt x="1322" y="448"/>
                    </a:lnTo>
                    <a:lnTo>
                      <a:pt x="2013" y="306"/>
                    </a:lnTo>
                    <a:lnTo>
                      <a:pt x="2704" y="204"/>
                    </a:lnTo>
                    <a:lnTo>
                      <a:pt x="3395" y="164"/>
                    </a:lnTo>
                    <a:lnTo>
                      <a:pt x="4106" y="143"/>
                    </a:lnTo>
                    <a:lnTo>
                      <a:pt x="4818" y="164"/>
                    </a:lnTo>
                    <a:lnTo>
                      <a:pt x="5529" y="204"/>
                    </a:lnTo>
                    <a:lnTo>
                      <a:pt x="6240" y="285"/>
                    </a:lnTo>
                    <a:lnTo>
                      <a:pt x="6931" y="387"/>
                    </a:lnTo>
                    <a:lnTo>
                      <a:pt x="7602" y="509"/>
                    </a:lnTo>
                    <a:lnTo>
                      <a:pt x="8273" y="672"/>
                    </a:lnTo>
                    <a:lnTo>
                      <a:pt x="8903" y="855"/>
                    </a:lnTo>
                    <a:lnTo>
                      <a:pt x="9492" y="1038"/>
                    </a:lnTo>
                    <a:lnTo>
                      <a:pt x="10062" y="1261"/>
                    </a:lnTo>
                    <a:lnTo>
                      <a:pt x="10590" y="1485"/>
                    </a:lnTo>
                    <a:lnTo>
                      <a:pt x="10651" y="1383"/>
                    </a:lnTo>
                    <a:lnTo>
                      <a:pt x="10122" y="1139"/>
                    </a:lnTo>
                    <a:lnTo>
                      <a:pt x="9553" y="916"/>
                    </a:lnTo>
                    <a:lnTo>
                      <a:pt x="8944" y="733"/>
                    </a:lnTo>
                    <a:lnTo>
                      <a:pt x="8293" y="550"/>
                    </a:lnTo>
                    <a:lnTo>
                      <a:pt x="7643" y="387"/>
                    </a:lnTo>
                    <a:lnTo>
                      <a:pt x="6952" y="265"/>
                    </a:lnTo>
                    <a:lnTo>
                      <a:pt x="6261" y="143"/>
                    </a:lnTo>
                    <a:lnTo>
                      <a:pt x="5549" y="82"/>
                    </a:lnTo>
                    <a:lnTo>
                      <a:pt x="4818" y="21"/>
                    </a:lnTo>
                    <a:lnTo>
                      <a:pt x="410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5">
                <a:extLst>
                  <a:ext uri="{FF2B5EF4-FFF2-40B4-BE49-F238E27FC236}">
                    <a16:creationId xmlns:a16="http://schemas.microsoft.com/office/drawing/2014/main" id="{3676B6F7-0C42-9A61-A017-0933BAE68027}"/>
                  </a:ext>
                </a:extLst>
              </p:cNvPr>
              <p:cNvSpPr/>
              <p:nvPr/>
            </p:nvSpPr>
            <p:spPr>
              <a:xfrm>
                <a:off x="4436157" y="3733273"/>
                <a:ext cx="408653" cy="211826"/>
              </a:xfrm>
              <a:custGeom>
                <a:avLst/>
                <a:gdLst/>
                <a:ahLst/>
                <a:cxnLst/>
                <a:rect l="l" t="t" r="r" b="b"/>
                <a:pathLst>
                  <a:path w="7765" h="4025" extrusionOk="0">
                    <a:moveTo>
                      <a:pt x="285" y="0"/>
                    </a:moveTo>
                    <a:lnTo>
                      <a:pt x="183" y="508"/>
                    </a:lnTo>
                    <a:lnTo>
                      <a:pt x="102" y="1037"/>
                    </a:lnTo>
                    <a:lnTo>
                      <a:pt x="41" y="1647"/>
                    </a:lnTo>
                    <a:lnTo>
                      <a:pt x="20" y="1972"/>
                    </a:lnTo>
                    <a:lnTo>
                      <a:pt x="0" y="2277"/>
                    </a:lnTo>
                    <a:lnTo>
                      <a:pt x="20" y="2561"/>
                    </a:lnTo>
                    <a:lnTo>
                      <a:pt x="41" y="2846"/>
                    </a:lnTo>
                    <a:lnTo>
                      <a:pt x="81" y="3069"/>
                    </a:lnTo>
                    <a:lnTo>
                      <a:pt x="163" y="3273"/>
                    </a:lnTo>
                    <a:lnTo>
                      <a:pt x="203" y="3333"/>
                    </a:lnTo>
                    <a:lnTo>
                      <a:pt x="244" y="3415"/>
                    </a:lnTo>
                    <a:lnTo>
                      <a:pt x="305" y="3455"/>
                    </a:lnTo>
                    <a:lnTo>
                      <a:pt x="386" y="3496"/>
                    </a:lnTo>
                    <a:lnTo>
                      <a:pt x="569" y="3516"/>
                    </a:lnTo>
                    <a:lnTo>
                      <a:pt x="1118" y="3516"/>
                    </a:lnTo>
                    <a:lnTo>
                      <a:pt x="1443" y="3476"/>
                    </a:lnTo>
                    <a:lnTo>
                      <a:pt x="2256" y="3374"/>
                    </a:lnTo>
                    <a:lnTo>
                      <a:pt x="3130" y="3232"/>
                    </a:lnTo>
                    <a:lnTo>
                      <a:pt x="4004" y="3130"/>
                    </a:lnTo>
                    <a:lnTo>
                      <a:pt x="4431" y="3069"/>
                    </a:lnTo>
                    <a:lnTo>
                      <a:pt x="4837" y="3049"/>
                    </a:lnTo>
                    <a:lnTo>
                      <a:pt x="5203" y="3049"/>
                    </a:lnTo>
                    <a:lnTo>
                      <a:pt x="5549" y="3069"/>
                    </a:lnTo>
                    <a:lnTo>
                      <a:pt x="5833" y="3110"/>
                    </a:lnTo>
                    <a:lnTo>
                      <a:pt x="5955" y="3151"/>
                    </a:lnTo>
                    <a:lnTo>
                      <a:pt x="6057" y="3191"/>
                    </a:lnTo>
                    <a:lnTo>
                      <a:pt x="6443" y="3415"/>
                    </a:lnTo>
                    <a:lnTo>
                      <a:pt x="6789" y="3638"/>
                    </a:lnTo>
                    <a:lnTo>
                      <a:pt x="7093" y="3821"/>
                    </a:lnTo>
                    <a:lnTo>
                      <a:pt x="7337" y="3964"/>
                    </a:lnTo>
                    <a:lnTo>
                      <a:pt x="7459" y="4004"/>
                    </a:lnTo>
                    <a:lnTo>
                      <a:pt x="7541" y="4025"/>
                    </a:lnTo>
                    <a:lnTo>
                      <a:pt x="7622" y="4004"/>
                    </a:lnTo>
                    <a:lnTo>
                      <a:pt x="7683" y="3943"/>
                    </a:lnTo>
                    <a:lnTo>
                      <a:pt x="7724" y="3862"/>
                    </a:lnTo>
                    <a:lnTo>
                      <a:pt x="7744" y="3740"/>
                    </a:lnTo>
                    <a:lnTo>
                      <a:pt x="7764" y="3557"/>
                    </a:lnTo>
                    <a:lnTo>
                      <a:pt x="7744" y="3333"/>
                    </a:lnTo>
                    <a:lnTo>
                      <a:pt x="7724" y="3090"/>
                    </a:lnTo>
                    <a:lnTo>
                      <a:pt x="7642" y="2846"/>
                    </a:lnTo>
                    <a:lnTo>
                      <a:pt x="7561" y="2622"/>
                    </a:lnTo>
                    <a:lnTo>
                      <a:pt x="7459" y="2378"/>
                    </a:lnTo>
                    <a:lnTo>
                      <a:pt x="7317" y="2155"/>
                    </a:lnTo>
                    <a:lnTo>
                      <a:pt x="7154" y="1951"/>
                    </a:lnTo>
                    <a:lnTo>
                      <a:pt x="6992" y="1728"/>
                    </a:lnTo>
                    <a:lnTo>
                      <a:pt x="6809" y="1545"/>
                    </a:lnTo>
                    <a:lnTo>
                      <a:pt x="6606" y="1342"/>
                    </a:lnTo>
                    <a:lnTo>
                      <a:pt x="6382" y="1179"/>
                    </a:lnTo>
                    <a:lnTo>
                      <a:pt x="6159" y="1016"/>
                    </a:lnTo>
                    <a:lnTo>
                      <a:pt x="5915" y="854"/>
                    </a:lnTo>
                    <a:lnTo>
                      <a:pt x="5671" y="732"/>
                    </a:lnTo>
                    <a:lnTo>
                      <a:pt x="5427" y="610"/>
                    </a:lnTo>
                    <a:lnTo>
                      <a:pt x="5163" y="508"/>
                    </a:lnTo>
                    <a:lnTo>
                      <a:pt x="4919" y="427"/>
                    </a:lnTo>
                    <a:lnTo>
                      <a:pt x="4634" y="366"/>
                    </a:lnTo>
                    <a:lnTo>
                      <a:pt x="4329" y="305"/>
                    </a:lnTo>
                    <a:lnTo>
                      <a:pt x="3618" y="203"/>
                    </a:lnTo>
                    <a:lnTo>
                      <a:pt x="2846" y="122"/>
                    </a:lnTo>
                    <a:lnTo>
                      <a:pt x="2094" y="81"/>
                    </a:lnTo>
                    <a:lnTo>
                      <a:pt x="813" y="21"/>
                    </a:lnTo>
                    <a:lnTo>
                      <a:pt x="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5">
                <a:extLst>
                  <a:ext uri="{FF2B5EF4-FFF2-40B4-BE49-F238E27FC236}">
                    <a16:creationId xmlns:a16="http://schemas.microsoft.com/office/drawing/2014/main" id="{0030B76B-7568-5C13-1E84-DDE56EA42DFA}"/>
                  </a:ext>
                </a:extLst>
              </p:cNvPr>
              <p:cNvSpPr/>
              <p:nvPr/>
            </p:nvSpPr>
            <p:spPr>
              <a:xfrm>
                <a:off x="4448946" y="3871263"/>
                <a:ext cx="424704" cy="192564"/>
              </a:xfrm>
              <a:custGeom>
                <a:avLst/>
                <a:gdLst/>
                <a:ahLst/>
                <a:cxnLst/>
                <a:rect l="l" t="t" r="r" b="b"/>
                <a:pathLst>
                  <a:path w="8070" h="3659" extrusionOk="0">
                    <a:moveTo>
                      <a:pt x="4249" y="0"/>
                    </a:moveTo>
                    <a:lnTo>
                      <a:pt x="3842" y="20"/>
                    </a:lnTo>
                    <a:lnTo>
                      <a:pt x="3436" y="61"/>
                    </a:lnTo>
                    <a:lnTo>
                      <a:pt x="2989" y="102"/>
                    </a:lnTo>
                    <a:lnTo>
                      <a:pt x="2135" y="224"/>
                    </a:lnTo>
                    <a:lnTo>
                      <a:pt x="1322" y="366"/>
                    </a:lnTo>
                    <a:lnTo>
                      <a:pt x="672" y="508"/>
                    </a:lnTo>
                    <a:lnTo>
                      <a:pt x="42" y="630"/>
                    </a:lnTo>
                    <a:lnTo>
                      <a:pt x="1" y="935"/>
                    </a:lnTo>
                    <a:lnTo>
                      <a:pt x="1" y="1260"/>
                    </a:lnTo>
                    <a:lnTo>
                      <a:pt x="1" y="1626"/>
                    </a:lnTo>
                    <a:lnTo>
                      <a:pt x="21" y="1829"/>
                    </a:lnTo>
                    <a:lnTo>
                      <a:pt x="42" y="2012"/>
                    </a:lnTo>
                    <a:lnTo>
                      <a:pt x="82" y="2195"/>
                    </a:lnTo>
                    <a:lnTo>
                      <a:pt x="143" y="2378"/>
                    </a:lnTo>
                    <a:lnTo>
                      <a:pt x="204" y="2520"/>
                    </a:lnTo>
                    <a:lnTo>
                      <a:pt x="306" y="2642"/>
                    </a:lnTo>
                    <a:lnTo>
                      <a:pt x="407" y="2744"/>
                    </a:lnTo>
                    <a:lnTo>
                      <a:pt x="550" y="2825"/>
                    </a:lnTo>
                    <a:lnTo>
                      <a:pt x="712" y="2846"/>
                    </a:lnTo>
                    <a:lnTo>
                      <a:pt x="936" y="2866"/>
                    </a:lnTo>
                    <a:lnTo>
                      <a:pt x="1180" y="2866"/>
                    </a:lnTo>
                    <a:lnTo>
                      <a:pt x="1464" y="2846"/>
                    </a:lnTo>
                    <a:lnTo>
                      <a:pt x="2094" y="2785"/>
                    </a:lnTo>
                    <a:lnTo>
                      <a:pt x="2785" y="2703"/>
                    </a:lnTo>
                    <a:lnTo>
                      <a:pt x="3497" y="2642"/>
                    </a:lnTo>
                    <a:lnTo>
                      <a:pt x="3842" y="2622"/>
                    </a:lnTo>
                    <a:lnTo>
                      <a:pt x="4168" y="2622"/>
                    </a:lnTo>
                    <a:lnTo>
                      <a:pt x="4472" y="2642"/>
                    </a:lnTo>
                    <a:lnTo>
                      <a:pt x="4757" y="2683"/>
                    </a:lnTo>
                    <a:lnTo>
                      <a:pt x="5021" y="2724"/>
                    </a:lnTo>
                    <a:lnTo>
                      <a:pt x="5245" y="2825"/>
                    </a:lnTo>
                    <a:lnTo>
                      <a:pt x="5672" y="3029"/>
                    </a:lnTo>
                    <a:lnTo>
                      <a:pt x="6139" y="3252"/>
                    </a:lnTo>
                    <a:lnTo>
                      <a:pt x="6627" y="3455"/>
                    </a:lnTo>
                    <a:lnTo>
                      <a:pt x="6850" y="3537"/>
                    </a:lnTo>
                    <a:lnTo>
                      <a:pt x="7094" y="3598"/>
                    </a:lnTo>
                    <a:lnTo>
                      <a:pt x="7298" y="3659"/>
                    </a:lnTo>
                    <a:lnTo>
                      <a:pt x="7663" y="3659"/>
                    </a:lnTo>
                    <a:lnTo>
                      <a:pt x="7806" y="3598"/>
                    </a:lnTo>
                    <a:lnTo>
                      <a:pt x="7887" y="3577"/>
                    </a:lnTo>
                    <a:lnTo>
                      <a:pt x="7928" y="3516"/>
                    </a:lnTo>
                    <a:lnTo>
                      <a:pt x="7968" y="3476"/>
                    </a:lnTo>
                    <a:lnTo>
                      <a:pt x="8009" y="3394"/>
                    </a:lnTo>
                    <a:lnTo>
                      <a:pt x="8050" y="3313"/>
                    </a:lnTo>
                    <a:lnTo>
                      <a:pt x="8050" y="3232"/>
                    </a:lnTo>
                    <a:lnTo>
                      <a:pt x="8070" y="3008"/>
                    </a:lnTo>
                    <a:lnTo>
                      <a:pt x="8029" y="2764"/>
                    </a:lnTo>
                    <a:lnTo>
                      <a:pt x="7968" y="2520"/>
                    </a:lnTo>
                    <a:lnTo>
                      <a:pt x="7867" y="2277"/>
                    </a:lnTo>
                    <a:lnTo>
                      <a:pt x="7765" y="2053"/>
                    </a:lnTo>
                    <a:lnTo>
                      <a:pt x="7623" y="1829"/>
                    </a:lnTo>
                    <a:lnTo>
                      <a:pt x="7481" y="1606"/>
                    </a:lnTo>
                    <a:lnTo>
                      <a:pt x="7298" y="1403"/>
                    </a:lnTo>
                    <a:lnTo>
                      <a:pt x="7115" y="1199"/>
                    </a:lnTo>
                    <a:lnTo>
                      <a:pt x="6911" y="1016"/>
                    </a:lnTo>
                    <a:lnTo>
                      <a:pt x="6688" y="833"/>
                    </a:lnTo>
                    <a:lnTo>
                      <a:pt x="6464" y="671"/>
                    </a:lnTo>
                    <a:lnTo>
                      <a:pt x="6220" y="529"/>
                    </a:lnTo>
                    <a:lnTo>
                      <a:pt x="5976" y="386"/>
                    </a:lnTo>
                    <a:lnTo>
                      <a:pt x="5733" y="285"/>
                    </a:lnTo>
                    <a:lnTo>
                      <a:pt x="5489" y="183"/>
                    </a:lnTo>
                    <a:lnTo>
                      <a:pt x="5224" y="102"/>
                    </a:lnTo>
                    <a:lnTo>
                      <a:pt x="4940" y="41"/>
                    </a:lnTo>
                    <a:lnTo>
                      <a:pt x="4615" y="20"/>
                    </a:lnTo>
                    <a:lnTo>
                      <a:pt x="4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5">
                <a:extLst>
                  <a:ext uri="{FF2B5EF4-FFF2-40B4-BE49-F238E27FC236}">
                    <a16:creationId xmlns:a16="http://schemas.microsoft.com/office/drawing/2014/main" id="{3F197B17-CB30-FF17-E2B5-2192033FDAE2}"/>
                  </a:ext>
                </a:extLst>
              </p:cNvPr>
              <p:cNvSpPr/>
              <p:nvPr/>
            </p:nvSpPr>
            <p:spPr>
              <a:xfrm>
                <a:off x="3140773" y="3372772"/>
                <a:ext cx="419336" cy="737048"/>
              </a:xfrm>
              <a:custGeom>
                <a:avLst/>
                <a:gdLst/>
                <a:ahLst/>
                <a:cxnLst/>
                <a:rect l="l" t="t" r="r" b="b"/>
                <a:pathLst>
                  <a:path w="7968" h="14005" extrusionOk="0">
                    <a:moveTo>
                      <a:pt x="2602" y="1"/>
                    </a:moveTo>
                    <a:lnTo>
                      <a:pt x="2155" y="1525"/>
                    </a:lnTo>
                    <a:lnTo>
                      <a:pt x="1728" y="3151"/>
                    </a:lnTo>
                    <a:lnTo>
                      <a:pt x="1240" y="5123"/>
                    </a:lnTo>
                    <a:lnTo>
                      <a:pt x="976" y="6200"/>
                    </a:lnTo>
                    <a:lnTo>
                      <a:pt x="752" y="7277"/>
                    </a:lnTo>
                    <a:lnTo>
                      <a:pt x="529" y="8354"/>
                    </a:lnTo>
                    <a:lnTo>
                      <a:pt x="326" y="9431"/>
                    </a:lnTo>
                    <a:lnTo>
                      <a:pt x="163" y="10448"/>
                    </a:lnTo>
                    <a:lnTo>
                      <a:pt x="61" y="11383"/>
                    </a:lnTo>
                    <a:lnTo>
                      <a:pt x="21" y="11830"/>
                    </a:lnTo>
                    <a:lnTo>
                      <a:pt x="0" y="12257"/>
                    </a:lnTo>
                    <a:lnTo>
                      <a:pt x="0" y="12643"/>
                    </a:lnTo>
                    <a:lnTo>
                      <a:pt x="0" y="13009"/>
                    </a:lnTo>
                    <a:lnTo>
                      <a:pt x="21" y="13131"/>
                    </a:lnTo>
                    <a:lnTo>
                      <a:pt x="82" y="13253"/>
                    </a:lnTo>
                    <a:lnTo>
                      <a:pt x="163" y="13354"/>
                    </a:lnTo>
                    <a:lnTo>
                      <a:pt x="265" y="13456"/>
                    </a:lnTo>
                    <a:lnTo>
                      <a:pt x="407" y="13537"/>
                    </a:lnTo>
                    <a:lnTo>
                      <a:pt x="569" y="13618"/>
                    </a:lnTo>
                    <a:lnTo>
                      <a:pt x="752" y="13700"/>
                    </a:lnTo>
                    <a:lnTo>
                      <a:pt x="956" y="13761"/>
                    </a:lnTo>
                    <a:lnTo>
                      <a:pt x="1423" y="13862"/>
                    </a:lnTo>
                    <a:lnTo>
                      <a:pt x="1952" y="13923"/>
                    </a:lnTo>
                    <a:lnTo>
                      <a:pt x="2521" y="13964"/>
                    </a:lnTo>
                    <a:lnTo>
                      <a:pt x="3130" y="14005"/>
                    </a:lnTo>
                    <a:lnTo>
                      <a:pt x="4391" y="14005"/>
                    </a:lnTo>
                    <a:lnTo>
                      <a:pt x="5651" y="13964"/>
                    </a:lnTo>
                    <a:lnTo>
                      <a:pt x="7622" y="13842"/>
                    </a:lnTo>
                    <a:lnTo>
                      <a:pt x="7704" y="13842"/>
                    </a:lnTo>
                    <a:lnTo>
                      <a:pt x="7765" y="13801"/>
                    </a:lnTo>
                    <a:lnTo>
                      <a:pt x="7826" y="13761"/>
                    </a:lnTo>
                    <a:lnTo>
                      <a:pt x="7866" y="13700"/>
                    </a:lnTo>
                    <a:lnTo>
                      <a:pt x="7907" y="13618"/>
                    </a:lnTo>
                    <a:lnTo>
                      <a:pt x="7947" y="13517"/>
                    </a:lnTo>
                    <a:lnTo>
                      <a:pt x="7968" y="13293"/>
                    </a:lnTo>
                    <a:lnTo>
                      <a:pt x="7947" y="13009"/>
                    </a:lnTo>
                    <a:lnTo>
                      <a:pt x="7907" y="12663"/>
                    </a:lnTo>
                    <a:lnTo>
                      <a:pt x="7826" y="12297"/>
                    </a:lnTo>
                    <a:lnTo>
                      <a:pt x="7724" y="11870"/>
                    </a:lnTo>
                    <a:lnTo>
                      <a:pt x="7582" y="11403"/>
                    </a:lnTo>
                    <a:lnTo>
                      <a:pt x="7419" y="10915"/>
                    </a:lnTo>
                    <a:lnTo>
                      <a:pt x="7033" y="9838"/>
                    </a:lnTo>
                    <a:lnTo>
                      <a:pt x="6565" y="8679"/>
                    </a:lnTo>
                    <a:lnTo>
                      <a:pt x="6057" y="7460"/>
                    </a:lnTo>
                    <a:lnTo>
                      <a:pt x="5529" y="6240"/>
                    </a:lnTo>
                    <a:lnTo>
                      <a:pt x="4980" y="5041"/>
                    </a:lnTo>
                    <a:lnTo>
                      <a:pt x="3943" y="2806"/>
                    </a:lnTo>
                    <a:lnTo>
                      <a:pt x="3090" y="1037"/>
                    </a:lnTo>
                    <a:lnTo>
                      <a:pt x="26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5">
                <a:extLst>
                  <a:ext uri="{FF2B5EF4-FFF2-40B4-BE49-F238E27FC236}">
                    <a16:creationId xmlns:a16="http://schemas.microsoft.com/office/drawing/2014/main" id="{894F244B-3068-DACB-3847-F2015077E849}"/>
                  </a:ext>
                </a:extLst>
              </p:cNvPr>
              <p:cNvSpPr/>
              <p:nvPr/>
            </p:nvSpPr>
            <p:spPr>
              <a:xfrm>
                <a:off x="3202821" y="3385613"/>
                <a:ext cx="100571" cy="349815"/>
              </a:xfrm>
              <a:custGeom>
                <a:avLst/>
                <a:gdLst/>
                <a:ahLst/>
                <a:cxnLst/>
                <a:rect l="l" t="t" r="r" b="b"/>
                <a:pathLst>
                  <a:path w="1911" h="6647" extrusionOk="0">
                    <a:moveTo>
                      <a:pt x="1809" y="1"/>
                    </a:moveTo>
                    <a:lnTo>
                      <a:pt x="1626" y="244"/>
                    </a:lnTo>
                    <a:lnTo>
                      <a:pt x="1464" y="468"/>
                    </a:lnTo>
                    <a:lnTo>
                      <a:pt x="1281" y="753"/>
                    </a:lnTo>
                    <a:lnTo>
                      <a:pt x="1077" y="1098"/>
                    </a:lnTo>
                    <a:lnTo>
                      <a:pt x="895" y="1464"/>
                    </a:lnTo>
                    <a:lnTo>
                      <a:pt x="834" y="1667"/>
                    </a:lnTo>
                    <a:lnTo>
                      <a:pt x="752" y="1850"/>
                    </a:lnTo>
                    <a:lnTo>
                      <a:pt x="712" y="2053"/>
                    </a:lnTo>
                    <a:lnTo>
                      <a:pt x="671" y="2257"/>
                    </a:lnTo>
                    <a:lnTo>
                      <a:pt x="651" y="2521"/>
                    </a:lnTo>
                    <a:lnTo>
                      <a:pt x="590" y="2826"/>
                    </a:lnTo>
                    <a:lnTo>
                      <a:pt x="407" y="3578"/>
                    </a:lnTo>
                    <a:lnTo>
                      <a:pt x="203" y="4553"/>
                    </a:lnTo>
                    <a:lnTo>
                      <a:pt x="102" y="5021"/>
                    </a:lnTo>
                    <a:lnTo>
                      <a:pt x="41" y="5468"/>
                    </a:lnTo>
                    <a:lnTo>
                      <a:pt x="0" y="5874"/>
                    </a:lnTo>
                    <a:lnTo>
                      <a:pt x="0" y="6220"/>
                    </a:lnTo>
                    <a:lnTo>
                      <a:pt x="41" y="6362"/>
                    </a:lnTo>
                    <a:lnTo>
                      <a:pt x="61" y="6484"/>
                    </a:lnTo>
                    <a:lnTo>
                      <a:pt x="122" y="6586"/>
                    </a:lnTo>
                    <a:lnTo>
                      <a:pt x="183" y="6647"/>
                    </a:lnTo>
                    <a:lnTo>
                      <a:pt x="264" y="6545"/>
                    </a:lnTo>
                    <a:lnTo>
                      <a:pt x="203" y="6484"/>
                    </a:lnTo>
                    <a:lnTo>
                      <a:pt x="163" y="6403"/>
                    </a:lnTo>
                    <a:lnTo>
                      <a:pt x="143" y="6281"/>
                    </a:lnTo>
                    <a:lnTo>
                      <a:pt x="143" y="6139"/>
                    </a:lnTo>
                    <a:lnTo>
                      <a:pt x="143" y="5793"/>
                    </a:lnTo>
                    <a:lnTo>
                      <a:pt x="183" y="5407"/>
                    </a:lnTo>
                    <a:lnTo>
                      <a:pt x="264" y="4960"/>
                    </a:lnTo>
                    <a:lnTo>
                      <a:pt x="346" y="4492"/>
                    </a:lnTo>
                    <a:lnTo>
                      <a:pt x="549" y="3598"/>
                    </a:lnTo>
                    <a:lnTo>
                      <a:pt x="712" y="2846"/>
                    </a:lnTo>
                    <a:lnTo>
                      <a:pt x="773" y="2521"/>
                    </a:lnTo>
                    <a:lnTo>
                      <a:pt x="813" y="2257"/>
                    </a:lnTo>
                    <a:lnTo>
                      <a:pt x="834" y="2074"/>
                    </a:lnTo>
                    <a:lnTo>
                      <a:pt x="895" y="1891"/>
                    </a:lnTo>
                    <a:lnTo>
                      <a:pt x="956" y="1708"/>
                    </a:lnTo>
                    <a:lnTo>
                      <a:pt x="1037" y="1505"/>
                    </a:lnTo>
                    <a:lnTo>
                      <a:pt x="1199" y="1139"/>
                    </a:lnTo>
                    <a:lnTo>
                      <a:pt x="1403" y="814"/>
                    </a:lnTo>
                    <a:lnTo>
                      <a:pt x="1586" y="529"/>
                    </a:lnTo>
                    <a:lnTo>
                      <a:pt x="1748" y="305"/>
                    </a:lnTo>
                    <a:lnTo>
                      <a:pt x="1911" y="102"/>
                    </a:lnTo>
                    <a:lnTo>
                      <a:pt x="18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5">
                <a:extLst>
                  <a:ext uri="{FF2B5EF4-FFF2-40B4-BE49-F238E27FC236}">
                    <a16:creationId xmlns:a16="http://schemas.microsoft.com/office/drawing/2014/main" id="{B75224D1-76C8-F971-AED5-5D8A8A4BE602}"/>
                  </a:ext>
                </a:extLst>
              </p:cNvPr>
              <p:cNvSpPr/>
              <p:nvPr/>
            </p:nvSpPr>
            <p:spPr>
              <a:xfrm>
                <a:off x="1898859" y="2690347"/>
                <a:ext cx="266400" cy="138042"/>
              </a:xfrm>
              <a:custGeom>
                <a:avLst/>
                <a:gdLst/>
                <a:ahLst/>
                <a:cxnLst/>
                <a:rect l="l" t="t" r="r" b="b"/>
                <a:pathLst>
                  <a:path w="5062" h="2623" extrusionOk="0">
                    <a:moveTo>
                      <a:pt x="4940" y="0"/>
                    </a:moveTo>
                    <a:lnTo>
                      <a:pt x="4899" y="183"/>
                    </a:lnTo>
                    <a:lnTo>
                      <a:pt x="4838" y="366"/>
                    </a:lnTo>
                    <a:lnTo>
                      <a:pt x="4757" y="529"/>
                    </a:lnTo>
                    <a:lnTo>
                      <a:pt x="4655" y="691"/>
                    </a:lnTo>
                    <a:lnTo>
                      <a:pt x="4554" y="834"/>
                    </a:lnTo>
                    <a:lnTo>
                      <a:pt x="4432" y="956"/>
                    </a:lnTo>
                    <a:lnTo>
                      <a:pt x="4290" y="1078"/>
                    </a:lnTo>
                    <a:lnTo>
                      <a:pt x="4147" y="1179"/>
                    </a:lnTo>
                    <a:lnTo>
                      <a:pt x="3964" y="1281"/>
                    </a:lnTo>
                    <a:lnTo>
                      <a:pt x="3781" y="1362"/>
                    </a:lnTo>
                    <a:lnTo>
                      <a:pt x="3578" y="1423"/>
                    </a:lnTo>
                    <a:lnTo>
                      <a:pt x="3375" y="1484"/>
                    </a:lnTo>
                    <a:lnTo>
                      <a:pt x="3131" y="1525"/>
                    </a:lnTo>
                    <a:lnTo>
                      <a:pt x="2887" y="1565"/>
                    </a:lnTo>
                    <a:lnTo>
                      <a:pt x="2623" y="1565"/>
                    </a:lnTo>
                    <a:lnTo>
                      <a:pt x="2359" y="1586"/>
                    </a:lnTo>
                    <a:lnTo>
                      <a:pt x="2216" y="1586"/>
                    </a:lnTo>
                    <a:lnTo>
                      <a:pt x="2054" y="1626"/>
                    </a:lnTo>
                    <a:lnTo>
                      <a:pt x="1688" y="1728"/>
                    </a:lnTo>
                    <a:lnTo>
                      <a:pt x="1322" y="1870"/>
                    </a:lnTo>
                    <a:lnTo>
                      <a:pt x="936" y="2033"/>
                    </a:lnTo>
                    <a:lnTo>
                      <a:pt x="286" y="2358"/>
                    </a:lnTo>
                    <a:lnTo>
                      <a:pt x="1" y="2500"/>
                    </a:lnTo>
                    <a:lnTo>
                      <a:pt x="62" y="2622"/>
                    </a:lnTo>
                    <a:lnTo>
                      <a:pt x="326" y="2480"/>
                    </a:lnTo>
                    <a:lnTo>
                      <a:pt x="956" y="2175"/>
                    </a:lnTo>
                    <a:lnTo>
                      <a:pt x="1342" y="1992"/>
                    </a:lnTo>
                    <a:lnTo>
                      <a:pt x="1708" y="1850"/>
                    </a:lnTo>
                    <a:lnTo>
                      <a:pt x="2054" y="1748"/>
                    </a:lnTo>
                    <a:lnTo>
                      <a:pt x="2216" y="1728"/>
                    </a:lnTo>
                    <a:lnTo>
                      <a:pt x="2359" y="1708"/>
                    </a:lnTo>
                    <a:lnTo>
                      <a:pt x="2643" y="1708"/>
                    </a:lnTo>
                    <a:lnTo>
                      <a:pt x="2907" y="1687"/>
                    </a:lnTo>
                    <a:lnTo>
                      <a:pt x="3172" y="1647"/>
                    </a:lnTo>
                    <a:lnTo>
                      <a:pt x="3416" y="1606"/>
                    </a:lnTo>
                    <a:lnTo>
                      <a:pt x="3639" y="1545"/>
                    </a:lnTo>
                    <a:lnTo>
                      <a:pt x="3863" y="1464"/>
                    </a:lnTo>
                    <a:lnTo>
                      <a:pt x="4046" y="1382"/>
                    </a:lnTo>
                    <a:lnTo>
                      <a:pt x="4229" y="1281"/>
                    </a:lnTo>
                    <a:lnTo>
                      <a:pt x="4391" y="1179"/>
                    </a:lnTo>
                    <a:lnTo>
                      <a:pt x="4533" y="1057"/>
                    </a:lnTo>
                    <a:lnTo>
                      <a:pt x="4655" y="915"/>
                    </a:lnTo>
                    <a:lnTo>
                      <a:pt x="4777" y="752"/>
                    </a:lnTo>
                    <a:lnTo>
                      <a:pt x="4879" y="590"/>
                    </a:lnTo>
                    <a:lnTo>
                      <a:pt x="4960" y="407"/>
                    </a:lnTo>
                    <a:lnTo>
                      <a:pt x="5021" y="224"/>
                    </a:lnTo>
                    <a:lnTo>
                      <a:pt x="5062" y="21"/>
                    </a:lnTo>
                    <a:lnTo>
                      <a:pt x="494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5">
                <a:extLst>
                  <a:ext uri="{FF2B5EF4-FFF2-40B4-BE49-F238E27FC236}">
                    <a16:creationId xmlns:a16="http://schemas.microsoft.com/office/drawing/2014/main" id="{A67EE223-CBF9-73A2-65F8-0CCA2A45735F}"/>
                  </a:ext>
                </a:extLst>
              </p:cNvPr>
              <p:cNvSpPr/>
              <p:nvPr/>
            </p:nvSpPr>
            <p:spPr>
              <a:xfrm>
                <a:off x="1874282" y="2679664"/>
                <a:ext cx="226825" cy="124096"/>
              </a:xfrm>
              <a:custGeom>
                <a:avLst/>
                <a:gdLst/>
                <a:ahLst/>
                <a:cxnLst/>
                <a:rect l="l" t="t" r="r" b="b"/>
                <a:pathLst>
                  <a:path w="4310" h="2358" extrusionOk="0">
                    <a:moveTo>
                      <a:pt x="4187" y="0"/>
                    </a:moveTo>
                    <a:lnTo>
                      <a:pt x="4066" y="183"/>
                    </a:lnTo>
                    <a:lnTo>
                      <a:pt x="3964" y="305"/>
                    </a:lnTo>
                    <a:lnTo>
                      <a:pt x="3842" y="386"/>
                    </a:lnTo>
                    <a:lnTo>
                      <a:pt x="3720" y="447"/>
                    </a:lnTo>
                    <a:lnTo>
                      <a:pt x="3598" y="468"/>
                    </a:lnTo>
                    <a:lnTo>
                      <a:pt x="3476" y="488"/>
                    </a:lnTo>
                    <a:lnTo>
                      <a:pt x="3151" y="468"/>
                    </a:lnTo>
                    <a:lnTo>
                      <a:pt x="2927" y="447"/>
                    </a:lnTo>
                    <a:lnTo>
                      <a:pt x="2663" y="427"/>
                    </a:lnTo>
                    <a:lnTo>
                      <a:pt x="2358" y="447"/>
                    </a:lnTo>
                    <a:lnTo>
                      <a:pt x="2033" y="508"/>
                    </a:lnTo>
                    <a:lnTo>
                      <a:pt x="1830" y="589"/>
                    </a:lnTo>
                    <a:lnTo>
                      <a:pt x="1627" y="671"/>
                    </a:lnTo>
                    <a:lnTo>
                      <a:pt x="1423" y="793"/>
                    </a:lnTo>
                    <a:lnTo>
                      <a:pt x="1240" y="915"/>
                    </a:lnTo>
                    <a:lnTo>
                      <a:pt x="1057" y="1057"/>
                    </a:lnTo>
                    <a:lnTo>
                      <a:pt x="895" y="1199"/>
                    </a:lnTo>
                    <a:lnTo>
                      <a:pt x="590" y="1504"/>
                    </a:lnTo>
                    <a:lnTo>
                      <a:pt x="366" y="1789"/>
                    </a:lnTo>
                    <a:lnTo>
                      <a:pt x="163" y="2033"/>
                    </a:lnTo>
                    <a:lnTo>
                      <a:pt x="1" y="2297"/>
                    </a:lnTo>
                    <a:lnTo>
                      <a:pt x="122" y="2358"/>
                    </a:lnTo>
                    <a:lnTo>
                      <a:pt x="265" y="2134"/>
                    </a:lnTo>
                    <a:lnTo>
                      <a:pt x="448" y="1890"/>
                    </a:lnTo>
                    <a:lnTo>
                      <a:pt x="692" y="1606"/>
                    </a:lnTo>
                    <a:lnTo>
                      <a:pt x="976" y="1321"/>
                    </a:lnTo>
                    <a:lnTo>
                      <a:pt x="1139" y="1179"/>
                    </a:lnTo>
                    <a:lnTo>
                      <a:pt x="1301" y="1037"/>
                    </a:lnTo>
                    <a:lnTo>
                      <a:pt x="1484" y="915"/>
                    </a:lnTo>
                    <a:lnTo>
                      <a:pt x="1667" y="793"/>
                    </a:lnTo>
                    <a:lnTo>
                      <a:pt x="1870" y="711"/>
                    </a:lnTo>
                    <a:lnTo>
                      <a:pt x="2074" y="650"/>
                    </a:lnTo>
                    <a:lnTo>
                      <a:pt x="2379" y="589"/>
                    </a:lnTo>
                    <a:lnTo>
                      <a:pt x="2663" y="569"/>
                    </a:lnTo>
                    <a:lnTo>
                      <a:pt x="2907" y="569"/>
                    </a:lnTo>
                    <a:lnTo>
                      <a:pt x="3151" y="589"/>
                    </a:lnTo>
                    <a:lnTo>
                      <a:pt x="3476" y="610"/>
                    </a:lnTo>
                    <a:lnTo>
                      <a:pt x="3618" y="610"/>
                    </a:lnTo>
                    <a:lnTo>
                      <a:pt x="3761" y="569"/>
                    </a:lnTo>
                    <a:lnTo>
                      <a:pt x="3903" y="508"/>
                    </a:lnTo>
                    <a:lnTo>
                      <a:pt x="4045" y="407"/>
                    </a:lnTo>
                    <a:lnTo>
                      <a:pt x="4167" y="264"/>
                    </a:lnTo>
                    <a:lnTo>
                      <a:pt x="4309" y="61"/>
                    </a:lnTo>
                    <a:lnTo>
                      <a:pt x="418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5">
                <a:extLst>
                  <a:ext uri="{FF2B5EF4-FFF2-40B4-BE49-F238E27FC236}">
                    <a16:creationId xmlns:a16="http://schemas.microsoft.com/office/drawing/2014/main" id="{D07726E7-BF7B-810E-2C0B-75586EFC45EB}"/>
                  </a:ext>
                </a:extLst>
              </p:cNvPr>
              <p:cNvSpPr/>
              <p:nvPr/>
            </p:nvSpPr>
            <p:spPr>
              <a:xfrm>
                <a:off x="1889281" y="2858283"/>
                <a:ext cx="21419" cy="100571"/>
              </a:xfrm>
              <a:custGeom>
                <a:avLst/>
                <a:gdLst/>
                <a:ahLst/>
                <a:cxnLst/>
                <a:rect l="l" t="t" r="r" b="b"/>
                <a:pathLst>
                  <a:path w="407" h="1911" extrusionOk="0">
                    <a:moveTo>
                      <a:pt x="61" y="0"/>
                    </a:moveTo>
                    <a:lnTo>
                      <a:pt x="20" y="102"/>
                    </a:lnTo>
                    <a:lnTo>
                      <a:pt x="0" y="224"/>
                    </a:lnTo>
                    <a:lnTo>
                      <a:pt x="0" y="488"/>
                    </a:lnTo>
                    <a:lnTo>
                      <a:pt x="20" y="813"/>
                    </a:lnTo>
                    <a:lnTo>
                      <a:pt x="81" y="1118"/>
                    </a:lnTo>
                    <a:lnTo>
                      <a:pt x="203" y="1667"/>
                    </a:lnTo>
                    <a:lnTo>
                      <a:pt x="285" y="1911"/>
                    </a:lnTo>
                    <a:lnTo>
                      <a:pt x="407" y="1870"/>
                    </a:lnTo>
                    <a:lnTo>
                      <a:pt x="346" y="1647"/>
                    </a:lnTo>
                    <a:lnTo>
                      <a:pt x="224" y="1118"/>
                    </a:lnTo>
                    <a:lnTo>
                      <a:pt x="163" y="813"/>
                    </a:lnTo>
                    <a:lnTo>
                      <a:pt x="122" y="529"/>
                    </a:lnTo>
                    <a:lnTo>
                      <a:pt x="142" y="265"/>
                    </a:lnTo>
                    <a:lnTo>
                      <a:pt x="142" y="143"/>
                    </a:lnTo>
                    <a:lnTo>
                      <a:pt x="183" y="61"/>
                    </a:lnTo>
                    <a:lnTo>
                      <a:pt x="6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5">
                <a:extLst>
                  <a:ext uri="{FF2B5EF4-FFF2-40B4-BE49-F238E27FC236}">
                    <a16:creationId xmlns:a16="http://schemas.microsoft.com/office/drawing/2014/main" id="{DE8503AE-B2F0-13D6-50EE-9A49A9082422}"/>
                  </a:ext>
                </a:extLst>
              </p:cNvPr>
              <p:cNvSpPr/>
              <p:nvPr/>
            </p:nvSpPr>
            <p:spPr>
              <a:xfrm>
                <a:off x="2169525" y="2793024"/>
                <a:ext cx="32103" cy="58890"/>
              </a:xfrm>
              <a:custGeom>
                <a:avLst/>
                <a:gdLst/>
                <a:ahLst/>
                <a:cxnLst/>
                <a:rect l="l" t="t" r="r" b="b"/>
                <a:pathLst>
                  <a:path w="610" h="1119" extrusionOk="0">
                    <a:moveTo>
                      <a:pt x="82" y="0"/>
                    </a:moveTo>
                    <a:lnTo>
                      <a:pt x="0" y="102"/>
                    </a:lnTo>
                    <a:lnTo>
                      <a:pt x="41" y="163"/>
                    </a:lnTo>
                    <a:lnTo>
                      <a:pt x="183" y="326"/>
                    </a:lnTo>
                    <a:lnTo>
                      <a:pt x="264" y="468"/>
                    </a:lnTo>
                    <a:lnTo>
                      <a:pt x="346" y="651"/>
                    </a:lnTo>
                    <a:lnTo>
                      <a:pt x="407" y="854"/>
                    </a:lnTo>
                    <a:lnTo>
                      <a:pt x="468" y="1118"/>
                    </a:lnTo>
                    <a:lnTo>
                      <a:pt x="610" y="1078"/>
                    </a:lnTo>
                    <a:lnTo>
                      <a:pt x="529" y="813"/>
                    </a:lnTo>
                    <a:lnTo>
                      <a:pt x="447" y="590"/>
                    </a:lnTo>
                    <a:lnTo>
                      <a:pt x="366" y="407"/>
                    </a:lnTo>
                    <a:lnTo>
                      <a:pt x="285" y="244"/>
                    </a:lnTo>
                    <a:lnTo>
                      <a:pt x="142" y="61"/>
                    </a:lnTo>
                    <a:lnTo>
                      <a:pt x="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5">
                <a:extLst>
                  <a:ext uri="{FF2B5EF4-FFF2-40B4-BE49-F238E27FC236}">
                    <a16:creationId xmlns:a16="http://schemas.microsoft.com/office/drawing/2014/main" id="{1B435272-7BF4-4BA6-1FEF-1BED02B711C8}"/>
                  </a:ext>
                </a:extLst>
              </p:cNvPr>
              <p:cNvSpPr/>
              <p:nvPr/>
            </p:nvSpPr>
            <p:spPr>
              <a:xfrm>
                <a:off x="4542044" y="3837002"/>
                <a:ext cx="38523" cy="64258"/>
              </a:xfrm>
              <a:custGeom>
                <a:avLst/>
                <a:gdLst/>
                <a:ahLst/>
                <a:cxnLst/>
                <a:rect l="l" t="t" r="r" b="b"/>
                <a:pathLst>
                  <a:path w="732" h="1221" extrusionOk="0">
                    <a:moveTo>
                      <a:pt x="122" y="1"/>
                    </a:moveTo>
                    <a:lnTo>
                      <a:pt x="0" y="62"/>
                    </a:lnTo>
                    <a:lnTo>
                      <a:pt x="366" y="692"/>
                    </a:lnTo>
                    <a:lnTo>
                      <a:pt x="529" y="997"/>
                    </a:lnTo>
                    <a:lnTo>
                      <a:pt x="610" y="1220"/>
                    </a:lnTo>
                    <a:lnTo>
                      <a:pt x="732" y="1180"/>
                    </a:lnTo>
                    <a:lnTo>
                      <a:pt x="691" y="1058"/>
                    </a:lnTo>
                    <a:lnTo>
                      <a:pt x="610" y="895"/>
                    </a:lnTo>
                    <a:lnTo>
                      <a:pt x="407" y="509"/>
                    </a:lnTo>
                    <a:lnTo>
                      <a:pt x="122" y="1"/>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5">
                <a:extLst>
                  <a:ext uri="{FF2B5EF4-FFF2-40B4-BE49-F238E27FC236}">
                    <a16:creationId xmlns:a16="http://schemas.microsoft.com/office/drawing/2014/main" id="{984AAF74-A7BD-FB85-DE5D-36743E768C52}"/>
                  </a:ext>
                </a:extLst>
              </p:cNvPr>
              <p:cNvSpPr/>
              <p:nvPr/>
            </p:nvSpPr>
            <p:spPr>
              <a:xfrm>
                <a:off x="4605145" y="3832739"/>
                <a:ext cx="31050" cy="70626"/>
              </a:xfrm>
              <a:custGeom>
                <a:avLst/>
                <a:gdLst/>
                <a:ahLst/>
                <a:cxnLst/>
                <a:rect l="l" t="t" r="r" b="b"/>
                <a:pathLst>
                  <a:path w="590" h="1342" extrusionOk="0">
                    <a:moveTo>
                      <a:pt x="122" y="0"/>
                    </a:moveTo>
                    <a:lnTo>
                      <a:pt x="0" y="82"/>
                    </a:lnTo>
                    <a:lnTo>
                      <a:pt x="82" y="224"/>
                    </a:lnTo>
                    <a:lnTo>
                      <a:pt x="244" y="549"/>
                    </a:lnTo>
                    <a:lnTo>
                      <a:pt x="326" y="752"/>
                    </a:lnTo>
                    <a:lnTo>
                      <a:pt x="407" y="956"/>
                    </a:lnTo>
                    <a:lnTo>
                      <a:pt x="448" y="1159"/>
                    </a:lnTo>
                    <a:lnTo>
                      <a:pt x="448" y="1322"/>
                    </a:lnTo>
                    <a:lnTo>
                      <a:pt x="569" y="1342"/>
                    </a:lnTo>
                    <a:lnTo>
                      <a:pt x="590" y="1261"/>
                    </a:lnTo>
                    <a:lnTo>
                      <a:pt x="569" y="1159"/>
                    </a:lnTo>
                    <a:lnTo>
                      <a:pt x="529" y="935"/>
                    </a:lnTo>
                    <a:lnTo>
                      <a:pt x="468" y="732"/>
                    </a:lnTo>
                    <a:lnTo>
                      <a:pt x="387" y="509"/>
                    </a:lnTo>
                    <a:lnTo>
                      <a:pt x="204" y="163"/>
                    </a:lnTo>
                    <a:lnTo>
                      <a:pt x="122"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5">
                <a:extLst>
                  <a:ext uri="{FF2B5EF4-FFF2-40B4-BE49-F238E27FC236}">
                    <a16:creationId xmlns:a16="http://schemas.microsoft.com/office/drawing/2014/main" id="{4F84461E-95E7-8D50-5823-53ED2B140FA6}"/>
                  </a:ext>
                </a:extLst>
              </p:cNvPr>
              <p:cNvSpPr/>
              <p:nvPr/>
            </p:nvSpPr>
            <p:spPr>
              <a:xfrm>
                <a:off x="4559148" y="3961099"/>
                <a:ext cx="38576" cy="64206"/>
              </a:xfrm>
              <a:custGeom>
                <a:avLst/>
                <a:gdLst/>
                <a:ahLst/>
                <a:cxnLst/>
                <a:rect l="l" t="t" r="r" b="b"/>
                <a:pathLst>
                  <a:path w="733" h="1220" extrusionOk="0">
                    <a:moveTo>
                      <a:pt x="102" y="0"/>
                    </a:moveTo>
                    <a:lnTo>
                      <a:pt x="0" y="61"/>
                    </a:lnTo>
                    <a:lnTo>
                      <a:pt x="346" y="691"/>
                    </a:lnTo>
                    <a:lnTo>
                      <a:pt x="509" y="1017"/>
                    </a:lnTo>
                    <a:lnTo>
                      <a:pt x="610" y="1220"/>
                    </a:lnTo>
                    <a:lnTo>
                      <a:pt x="732" y="1179"/>
                    </a:lnTo>
                    <a:lnTo>
                      <a:pt x="691" y="1057"/>
                    </a:lnTo>
                    <a:lnTo>
                      <a:pt x="610" y="915"/>
                    </a:lnTo>
                    <a:lnTo>
                      <a:pt x="407" y="529"/>
                    </a:lnTo>
                    <a:lnTo>
                      <a:pt x="102"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5">
                <a:extLst>
                  <a:ext uri="{FF2B5EF4-FFF2-40B4-BE49-F238E27FC236}">
                    <a16:creationId xmlns:a16="http://schemas.microsoft.com/office/drawing/2014/main" id="{C5416177-7C3B-A92F-6416-7A627EC875B3}"/>
                  </a:ext>
                </a:extLst>
              </p:cNvPr>
              <p:cNvSpPr/>
              <p:nvPr/>
            </p:nvSpPr>
            <p:spPr>
              <a:xfrm>
                <a:off x="4622249" y="3957888"/>
                <a:ext cx="31103" cy="70626"/>
              </a:xfrm>
              <a:custGeom>
                <a:avLst/>
                <a:gdLst/>
                <a:ahLst/>
                <a:cxnLst/>
                <a:rect l="l" t="t" r="r" b="b"/>
                <a:pathLst>
                  <a:path w="591" h="1342" extrusionOk="0">
                    <a:moveTo>
                      <a:pt x="102" y="0"/>
                    </a:moveTo>
                    <a:lnTo>
                      <a:pt x="1" y="61"/>
                    </a:lnTo>
                    <a:lnTo>
                      <a:pt x="82" y="204"/>
                    </a:lnTo>
                    <a:lnTo>
                      <a:pt x="244" y="529"/>
                    </a:lnTo>
                    <a:lnTo>
                      <a:pt x="326" y="732"/>
                    </a:lnTo>
                    <a:lnTo>
                      <a:pt x="407" y="935"/>
                    </a:lnTo>
                    <a:lnTo>
                      <a:pt x="448" y="1139"/>
                    </a:lnTo>
                    <a:lnTo>
                      <a:pt x="448" y="1322"/>
                    </a:lnTo>
                    <a:lnTo>
                      <a:pt x="570" y="1342"/>
                    </a:lnTo>
                    <a:lnTo>
                      <a:pt x="590" y="1240"/>
                    </a:lnTo>
                    <a:lnTo>
                      <a:pt x="570" y="1139"/>
                    </a:lnTo>
                    <a:lnTo>
                      <a:pt x="529" y="935"/>
                    </a:lnTo>
                    <a:lnTo>
                      <a:pt x="468" y="712"/>
                    </a:lnTo>
                    <a:lnTo>
                      <a:pt x="387" y="509"/>
                    </a:lnTo>
                    <a:lnTo>
                      <a:pt x="204" y="163"/>
                    </a:lnTo>
                    <a:lnTo>
                      <a:pt x="102"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a:extLst>
                  <a:ext uri="{FF2B5EF4-FFF2-40B4-BE49-F238E27FC236}">
                    <a16:creationId xmlns:a16="http://schemas.microsoft.com/office/drawing/2014/main" id="{4D3003C5-22EA-52EB-BCFA-25746288A69E}"/>
                  </a:ext>
                </a:extLst>
              </p:cNvPr>
              <p:cNvSpPr/>
              <p:nvPr/>
            </p:nvSpPr>
            <p:spPr>
              <a:xfrm>
                <a:off x="3239187" y="3753587"/>
                <a:ext cx="1211959" cy="155146"/>
              </a:xfrm>
              <a:custGeom>
                <a:avLst/>
                <a:gdLst/>
                <a:ahLst/>
                <a:cxnLst/>
                <a:rect l="l" t="t" r="r" b="b"/>
                <a:pathLst>
                  <a:path w="23029" h="2948" extrusionOk="0">
                    <a:moveTo>
                      <a:pt x="102" y="0"/>
                    </a:moveTo>
                    <a:lnTo>
                      <a:pt x="0" y="82"/>
                    </a:lnTo>
                    <a:lnTo>
                      <a:pt x="82" y="143"/>
                    </a:lnTo>
                    <a:lnTo>
                      <a:pt x="265" y="285"/>
                    </a:lnTo>
                    <a:lnTo>
                      <a:pt x="630" y="468"/>
                    </a:lnTo>
                    <a:lnTo>
                      <a:pt x="874" y="590"/>
                    </a:lnTo>
                    <a:lnTo>
                      <a:pt x="1159" y="712"/>
                    </a:lnTo>
                    <a:lnTo>
                      <a:pt x="1504" y="834"/>
                    </a:lnTo>
                    <a:lnTo>
                      <a:pt x="1911" y="976"/>
                    </a:lnTo>
                    <a:lnTo>
                      <a:pt x="2378" y="1118"/>
                    </a:lnTo>
                    <a:lnTo>
                      <a:pt x="2907" y="1261"/>
                    </a:lnTo>
                    <a:lnTo>
                      <a:pt x="3496" y="1403"/>
                    </a:lnTo>
                    <a:lnTo>
                      <a:pt x="4167" y="1545"/>
                    </a:lnTo>
                    <a:lnTo>
                      <a:pt x="4899" y="1687"/>
                    </a:lnTo>
                    <a:lnTo>
                      <a:pt x="5732" y="1830"/>
                    </a:lnTo>
                    <a:lnTo>
                      <a:pt x="6809" y="1972"/>
                    </a:lnTo>
                    <a:lnTo>
                      <a:pt x="8008" y="2114"/>
                    </a:lnTo>
                    <a:lnTo>
                      <a:pt x="9309" y="2236"/>
                    </a:lnTo>
                    <a:lnTo>
                      <a:pt x="10671" y="2358"/>
                    </a:lnTo>
                    <a:lnTo>
                      <a:pt x="12094" y="2460"/>
                    </a:lnTo>
                    <a:lnTo>
                      <a:pt x="13537" y="2541"/>
                    </a:lnTo>
                    <a:lnTo>
                      <a:pt x="16342" y="2704"/>
                    </a:lnTo>
                    <a:lnTo>
                      <a:pt x="18923" y="2805"/>
                    </a:lnTo>
                    <a:lnTo>
                      <a:pt x="21037" y="2887"/>
                    </a:lnTo>
                    <a:lnTo>
                      <a:pt x="23029" y="2947"/>
                    </a:lnTo>
                    <a:lnTo>
                      <a:pt x="23029" y="2805"/>
                    </a:lnTo>
                    <a:lnTo>
                      <a:pt x="21037" y="2744"/>
                    </a:lnTo>
                    <a:lnTo>
                      <a:pt x="18923" y="2683"/>
                    </a:lnTo>
                    <a:lnTo>
                      <a:pt x="16362" y="2561"/>
                    </a:lnTo>
                    <a:lnTo>
                      <a:pt x="13537" y="2419"/>
                    </a:lnTo>
                    <a:lnTo>
                      <a:pt x="12114" y="2317"/>
                    </a:lnTo>
                    <a:lnTo>
                      <a:pt x="10691" y="2216"/>
                    </a:lnTo>
                    <a:lnTo>
                      <a:pt x="9329" y="2114"/>
                    </a:lnTo>
                    <a:lnTo>
                      <a:pt x="8029" y="1992"/>
                    </a:lnTo>
                    <a:lnTo>
                      <a:pt x="6830" y="1850"/>
                    </a:lnTo>
                    <a:lnTo>
                      <a:pt x="5752" y="1708"/>
                    </a:lnTo>
                    <a:lnTo>
                      <a:pt x="4939" y="1565"/>
                    </a:lnTo>
                    <a:lnTo>
                      <a:pt x="4208" y="1423"/>
                    </a:lnTo>
                    <a:lnTo>
                      <a:pt x="3537" y="1281"/>
                    </a:lnTo>
                    <a:lnTo>
                      <a:pt x="2947" y="1139"/>
                    </a:lnTo>
                    <a:lnTo>
                      <a:pt x="2419" y="996"/>
                    </a:lnTo>
                    <a:lnTo>
                      <a:pt x="1972" y="854"/>
                    </a:lnTo>
                    <a:lnTo>
                      <a:pt x="1565" y="712"/>
                    </a:lnTo>
                    <a:lnTo>
                      <a:pt x="1220" y="590"/>
                    </a:lnTo>
                    <a:lnTo>
                      <a:pt x="691" y="346"/>
                    </a:lnTo>
                    <a:lnTo>
                      <a:pt x="346" y="163"/>
                    </a:lnTo>
                    <a:lnTo>
                      <a:pt x="163" y="41"/>
                    </a:lnTo>
                    <a:lnTo>
                      <a:pt x="10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5">
                <a:extLst>
                  <a:ext uri="{FF2B5EF4-FFF2-40B4-BE49-F238E27FC236}">
                    <a16:creationId xmlns:a16="http://schemas.microsoft.com/office/drawing/2014/main" id="{E41471FE-3B74-FDF5-8D63-CCE975D14A0C}"/>
                  </a:ext>
                </a:extLst>
              </p:cNvPr>
              <p:cNvSpPr/>
              <p:nvPr/>
            </p:nvSpPr>
            <p:spPr>
              <a:xfrm>
                <a:off x="1899964" y="3472239"/>
                <a:ext cx="410810" cy="34313"/>
              </a:xfrm>
              <a:custGeom>
                <a:avLst/>
                <a:gdLst/>
                <a:ahLst/>
                <a:cxnLst/>
                <a:rect l="l" t="t" r="r" b="b"/>
                <a:pathLst>
                  <a:path w="7806" h="652" extrusionOk="0">
                    <a:moveTo>
                      <a:pt x="3618" y="1"/>
                    </a:moveTo>
                    <a:lnTo>
                      <a:pt x="2988" y="21"/>
                    </a:lnTo>
                    <a:lnTo>
                      <a:pt x="1830" y="62"/>
                    </a:lnTo>
                    <a:lnTo>
                      <a:pt x="895" y="123"/>
                    </a:lnTo>
                    <a:lnTo>
                      <a:pt x="0" y="204"/>
                    </a:lnTo>
                    <a:lnTo>
                      <a:pt x="21" y="346"/>
                    </a:lnTo>
                    <a:lnTo>
                      <a:pt x="895" y="265"/>
                    </a:lnTo>
                    <a:lnTo>
                      <a:pt x="1830" y="184"/>
                    </a:lnTo>
                    <a:lnTo>
                      <a:pt x="2988" y="143"/>
                    </a:lnTo>
                    <a:lnTo>
                      <a:pt x="4228" y="143"/>
                    </a:lnTo>
                    <a:lnTo>
                      <a:pt x="4878" y="163"/>
                    </a:lnTo>
                    <a:lnTo>
                      <a:pt x="5508" y="204"/>
                    </a:lnTo>
                    <a:lnTo>
                      <a:pt x="6138" y="265"/>
                    </a:lnTo>
                    <a:lnTo>
                      <a:pt x="6728" y="367"/>
                    </a:lnTo>
                    <a:lnTo>
                      <a:pt x="7277" y="489"/>
                    </a:lnTo>
                    <a:lnTo>
                      <a:pt x="7521" y="570"/>
                    </a:lnTo>
                    <a:lnTo>
                      <a:pt x="7764" y="651"/>
                    </a:lnTo>
                    <a:lnTo>
                      <a:pt x="7805" y="529"/>
                    </a:lnTo>
                    <a:lnTo>
                      <a:pt x="7561" y="448"/>
                    </a:lnTo>
                    <a:lnTo>
                      <a:pt x="7317" y="367"/>
                    </a:lnTo>
                    <a:lnTo>
                      <a:pt x="6748" y="245"/>
                    </a:lnTo>
                    <a:lnTo>
                      <a:pt x="6159" y="143"/>
                    </a:lnTo>
                    <a:lnTo>
                      <a:pt x="5529" y="82"/>
                    </a:lnTo>
                    <a:lnTo>
                      <a:pt x="4899" y="42"/>
                    </a:lnTo>
                    <a:lnTo>
                      <a:pt x="424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5">
                <a:extLst>
                  <a:ext uri="{FF2B5EF4-FFF2-40B4-BE49-F238E27FC236}">
                    <a16:creationId xmlns:a16="http://schemas.microsoft.com/office/drawing/2014/main" id="{4C178D44-014F-25BA-978C-860BA79027B5}"/>
                  </a:ext>
                </a:extLst>
              </p:cNvPr>
              <p:cNvSpPr/>
              <p:nvPr/>
            </p:nvSpPr>
            <p:spPr>
              <a:xfrm>
                <a:off x="2339565" y="3241203"/>
                <a:ext cx="209721" cy="211878"/>
              </a:xfrm>
              <a:custGeom>
                <a:avLst/>
                <a:gdLst/>
                <a:ahLst/>
                <a:cxnLst/>
                <a:rect l="l" t="t" r="r" b="b"/>
                <a:pathLst>
                  <a:path w="3985" h="4026" extrusionOk="0">
                    <a:moveTo>
                      <a:pt x="3903" y="1"/>
                    </a:moveTo>
                    <a:lnTo>
                      <a:pt x="3761" y="82"/>
                    </a:lnTo>
                    <a:lnTo>
                      <a:pt x="3416" y="306"/>
                    </a:lnTo>
                    <a:lnTo>
                      <a:pt x="2887" y="671"/>
                    </a:lnTo>
                    <a:lnTo>
                      <a:pt x="2582" y="895"/>
                    </a:lnTo>
                    <a:lnTo>
                      <a:pt x="2257" y="1139"/>
                    </a:lnTo>
                    <a:lnTo>
                      <a:pt x="1932" y="1423"/>
                    </a:lnTo>
                    <a:lnTo>
                      <a:pt x="1607" y="1728"/>
                    </a:lnTo>
                    <a:lnTo>
                      <a:pt x="1281" y="2053"/>
                    </a:lnTo>
                    <a:lnTo>
                      <a:pt x="977" y="2399"/>
                    </a:lnTo>
                    <a:lnTo>
                      <a:pt x="672" y="2765"/>
                    </a:lnTo>
                    <a:lnTo>
                      <a:pt x="407" y="3151"/>
                    </a:lnTo>
                    <a:lnTo>
                      <a:pt x="184" y="3558"/>
                    </a:lnTo>
                    <a:lnTo>
                      <a:pt x="82" y="3781"/>
                    </a:lnTo>
                    <a:lnTo>
                      <a:pt x="1" y="3984"/>
                    </a:lnTo>
                    <a:lnTo>
                      <a:pt x="123" y="4025"/>
                    </a:lnTo>
                    <a:lnTo>
                      <a:pt x="204" y="3822"/>
                    </a:lnTo>
                    <a:lnTo>
                      <a:pt x="306" y="3619"/>
                    </a:lnTo>
                    <a:lnTo>
                      <a:pt x="529" y="3212"/>
                    </a:lnTo>
                    <a:lnTo>
                      <a:pt x="794" y="2846"/>
                    </a:lnTo>
                    <a:lnTo>
                      <a:pt x="1078" y="2480"/>
                    </a:lnTo>
                    <a:lnTo>
                      <a:pt x="1383" y="2135"/>
                    </a:lnTo>
                    <a:lnTo>
                      <a:pt x="1708" y="1810"/>
                    </a:lnTo>
                    <a:lnTo>
                      <a:pt x="2033" y="1505"/>
                    </a:lnTo>
                    <a:lnTo>
                      <a:pt x="2359" y="1240"/>
                    </a:lnTo>
                    <a:lnTo>
                      <a:pt x="2663" y="997"/>
                    </a:lnTo>
                    <a:lnTo>
                      <a:pt x="2968" y="773"/>
                    </a:lnTo>
                    <a:lnTo>
                      <a:pt x="3476" y="427"/>
                    </a:lnTo>
                    <a:lnTo>
                      <a:pt x="3842" y="204"/>
                    </a:lnTo>
                    <a:lnTo>
                      <a:pt x="3985" y="123"/>
                    </a:lnTo>
                    <a:lnTo>
                      <a:pt x="390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a:extLst>
                  <a:ext uri="{FF2B5EF4-FFF2-40B4-BE49-F238E27FC236}">
                    <a16:creationId xmlns:a16="http://schemas.microsoft.com/office/drawing/2014/main" id="{A3260BB2-676D-3128-6661-A4BB73990ACE}"/>
                  </a:ext>
                </a:extLst>
              </p:cNvPr>
              <p:cNvSpPr/>
              <p:nvPr/>
            </p:nvSpPr>
            <p:spPr>
              <a:xfrm>
                <a:off x="2283990" y="3531077"/>
                <a:ext cx="182933" cy="488909"/>
              </a:xfrm>
              <a:custGeom>
                <a:avLst/>
                <a:gdLst/>
                <a:ahLst/>
                <a:cxnLst/>
                <a:rect l="l" t="t" r="r" b="b"/>
                <a:pathLst>
                  <a:path w="3476" h="9290" extrusionOk="0">
                    <a:moveTo>
                      <a:pt x="142" y="1"/>
                    </a:moveTo>
                    <a:lnTo>
                      <a:pt x="0" y="41"/>
                    </a:lnTo>
                    <a:lnTo>
                      <a:pt x="508" y="1484"/>
                    </a:lnTo>
                    <a:lnTo>
                      <a:pt x="1626" y="4635"/>
                    </a:lnTo>
                    <a:lnTo>
                      <a:pt x="2581" y="7297"/>
                    </a:lnTo>
                    <a:lnTo>
                      <a:pt x="3110" y="8680"/>
                    </a:lnTo>
                    <a:lnTo>
                      <a:pt x="3272" y="9005"/>
                    </a:lnTo>
                    <a:lnTo>
                      <a:pt x="3354" y="9188"/>
                    </a:lnTo>
                    <a:lnTo>
                      <a:pt x="3415" y="9269"/>
                    </a:lnTo>
                    <a:lnTo>
                      <a:pt x="3435" y="9289"/>
                    </a:lnTo>
                    <a:lnTo>
                      <a:pt x="3435" y="9188"/>
                    </a:lnTo>
                    <a:lnTo>
                      <a:pt x="3476" y="9167"/>
                    </a:lnTo>
                    <a:lnTo>
                      <a:pt x="3435" y="9066"/>
                    </a:lnTo>
                    <a:lnTo>
                      <a:pt x="3333" y="8862"/>
                    </a:lnTo>
                    <a:lnTo>
                      <a:pt x="3049" y="8151"/>
                    </a:lnTo>
                    <a:lnTo>
                      <a:pt x="2195" y="5834"/>
                    </a:lnTo>
                    <a:lnTo>
                      <a:pt x="1159" y="2907"/>
                    </a:lnTo>
                    <a:lnTo>
                      <a:pt x="14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5">
                <a:extLst>
                  <a:ext uri="{FF2B5EF4-FFF2-40B4-BE49-F238E27FC236}">
                    <a16:creationId xmlns:a16="http://schemas.microsoft.com/office/drawing/2014/main" id="{EA9E5F06-CE48-2EA5-710B-29453523530E}"/>
                  </a:ext>
                </a:extLst>
              </p:cNvPr>
              <p:cNvSpPr/>
              <p:nvPr/>
            </p:nvSpPr>
            <p:spPr>
              <a:xfrm>
                <a:off x="2353512" y="3489396"/>
                <a:ext cx="190406" cy="507066"/>
              </a:xfrm>
              <a:custGeom>
                <a:avLst/>
                <a:gdLst/>
                <a:ahLst/>
                <a:cxnLst/>
                <a:rect l="l" t="t" r="r" b="b"/>
                <a:pathLst>
                  <a:path w="3618" h="9635" extrusionOk="0">
                    <a:moveTo>
                      <a:pt x="122" y="0"/>
                    </a:moveTo>
                    <a:lnTo>
                      <a:pt x="0" y="41"/>
                    </a:lnTo>
                    <a:lnTo>
                      <a:pt x="1606" y="4451"/>
                    </a:lnTo>
                    <a:lnTo>
                      <a:pt x="3476" y="9634"/>
                    </a:lnTo>
                    <a:lnTo>
                      <a:pt x="3618" y="9593"/>
                    </a:lnTo>
                    <a:lnTo>
                      <a:pt x="1728" y="4411"/>
                    </a:lnTo>
                    <a:lnTo>
                      <a:pt x="12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5">
                <a:extLst>
                  <a:ext uri="{FF2B5EF4-FFF2-40B4-BE49-F238E27FC236}">
                    <a16:creationId xmlns:a16="http://schemas.microsoft.com/office/drawing/2014/main" id="{92893F89-C591-EAD4-18C2-EAAF67E24062}"/>
                  </a:ext>
                </a:extLst>
              </p:cNvPr>
              <p:cNvSpPr/>
              <p:nvPr/>
            </p:nvSpPr>
            <p:spPr>
              <a:xfrm>
                <a:off x="892350" y="3615597"/>
                <a:ext cx="2357554" cy="759520"/>
              </a:xfrm>
              <a:custGeom>
                <a:avLst/>
                <a:gdLst/>
                <a:ahLst/>
                <a:cxnLst/>
                <a:rect l="l" t="t" r="r" b="b"/>
                <a:pathLst>
                  <a:path w="44797" h="14432" extrusionOk="0">
                    <a:moveTo>
                      <a:pt x="28110" y="0"/>
                    </a:moveTo>
                    <a:lnTo>
                      <a:pt x="27520" y="21"/>
                    </a:lnTo>
                    <a:lnTo>
                      <a:pt x="26951" y="41"/>
                    </a:lnTo>
                    <a:lnTo>
                      <a:pt x="26382" y="82"/>
                    </a:lnTo>
                    <a:lnTo>
                      <a:pt x="25833" y="143"/>
                    </a:lnTo>
                    <a:lnTo>
                      <a:pt x="25284" y="224"/>
                    </a:lnTo>
                    <a:lnTo>
                      <a:pt x="24756" y="305"/>
                    </a:lnTo>
                    <a:lnTo>
                      <a:pt x="24228" y="407"/>
                    </a:lnTo>
                    <a:lnTo>
                      <a:pt x="23699" y="529"/>
                    </a:lnTo>
                    <a:lnTo>
                      <a:pt x="23191" y="651"/>
                    </a:lnTo>
                    <a:lnTo>
                      <a:pt x="22703" y="773"/>
                    </a:lnTo>
                    <a:lnTo>
                      <a:pt x="21728" y="1078"/>
                    </a:lnTo>
                    <a:lnTo>
                      <a:pt x="20772" y="1423"/>
                    </a:lnTo>
                    <a:lnTo>
                      <a:pt x="19858" y="1789"/>
                    </a:lnTo>
                    <a:lnTo>
                      <a:pt x="18963" y="2175"/>
                    </a:lnTo>
                    <a:lnTo>
                      <a:pt x="18110" y="2582"/>
                    </a:lnTo>
                    <a:lnTo>
                      <a:pt x="17256" y="3009"/>
                    </a:lnTo>
                    <a:lnTo>
                      <a:pt x="16443" y="3435"/>
                    </a:lnTo>
                    <a:lnTo>
                      <a:pt x="14837" y="4289"/>
                    </a:lnTo>
                    <a:lnTo>
                      <a:pt x="13293" y="5122"/>
                    </a:lnTo>
                    <a:lnTo>
                      <a:pt x="12541" y="5509"/>
                    </a:lnTo>
                    <a:lnTo>
                      <a:pt x="11789" y="5874"/>
                    </a:lnTo>
                    <a:lnTo>
                      <a:pt x="11037" y="6200"/>
                    </a:lnTo>
                    <a:lnTo>
                      <a:pt x="10305" y="6504"/>
                    </a:lnTo>
                    <a:lnTo>
                      <a:pt x="9573" y="6769"/>
                    </a:lnTo>
                    <a:lnTo>
                      <a:pt x="8821" y="6972"/>
                    </a:lnTo>
                    <a:lnTo>
                      <a:pt x="8455" y="7053"/>
                    </a:lnTo>
                    <a:lnTo>
                      <a:pt x="8069" y="7135"/>
                    </a:lnTo>
                    <a:lnTo>
                      <a:pt x="7703" y="7195"/>
                    </a:lnTo>
                    <a:lnTo>
                      <a:pt x="7337" y="7236"/>
                    </a:lnTo>
                    <a:lnTo>
                      <a:pt x="6951" y="7256"/>
                    </a:lnTo>
                    <a:lnTo>
                      <a:pt x="6565" y="7277"/>
                    </a:lnTo>
                    <a:lnTo>
                      <a:pt x="6199" y="7277"/>
                    </a:lnTo>
                    <a:lnTo>
                      <a:pt x="5813" y="7256"/>
                    </a:lnTo>
                    <a:lnTo>
                      <a:pt x="5427" y="7195"/>
                    </a:lnTo>
                    <a:lnTo>
                      <a:pt x="5020" y="7155"/>
                    </a:lnTo>
                    <a:lnTo>
                      <a:pt x="4634" y="7074"/>
                    </a:lnTo>
                    <a:lnTo>
                      <a:pt x="4228" y="6972"/>
                    </a:lnTo>
                    <a:lnTo>
                      <a:pt x="3842" y="6850"/>
                    </a:lnTo>
                    <a:lnTo>
                      <a:pt x="3435" y="6708"/>
                    </a:lnTo>
                    <a:lnTo>
                      <a:pt x="3008" y="6525"/>
                    </a:lnTo>
                    <a:lnTo>
                      <a:pt x="2602" y="6342"/>
                    </a:lnTo>
                    <a:lnTo>
                      <a:pt x="2175" y="6139"/>
                    </a:lnTo>
                    <a:lnTo>
                      <a:pt x="1748" y="5895"/>
                    </a:lnTo>
                    <a:lnTo>
                      <a:pt x="1321" y="5630"/>
                    </a:lnTo>
                    <a:lnTo>
                      <a:pt x="894" y="5346"/>
                    </a:lnTo>
                    <a:lnTo>
                      <a:pt x="793" y="5610"/>
                    </a:lnTo>
                    <a:lnTo>
                      <a:pt x="671" y="5915"/>
                    </a:lnTo>
                    <a:lnTo>
                      <a:pt x="549" y="6342"/>
                    </a:lnTo>
                    <a:lnTo>
                      <a:pt x="407" y="6830"/>
                    </a:lnTo>
                    <a:lnTo>
                      <a:pt x="264" y="7419"/>
                    </a:lnTo>
                    <a:lnTo>
                      <a:pt x="163" y="8049"/>
                    </a:lnTo>
                    <a:lnTo>
                      <a:pt x="61" y="8740"/>
                    </a:lnTo>
                    <a:lnTo>
                      <a:pt x="20" y="9106"/>
                    </a:lnTo>
                    <a:lnTo>
                      <a:pt x="0" y="9472"/>
                    </a:lnTo>
                    <a:lnTo>
                      <a:pt x="0" y="9838"/>
                    </a:lnTo>
                    <a:lnTo>
                      <a:pt x="0" y="10224"/>
                    </a:lnTo>
                    <a:lnTo>
                      <a:pt x="41" y="10590"/>
                    </a:lnTo>
                    <a:lnTo>
                      <a:pt x="81" y="10976"/>
                    </a:lnTo>
                    <a:lnTo>
                      <a:pt x="142" y="11342"/>
                    </a:lnTo>
                    <a:lnTo>
                      <a:pt x="224" y="11728"/>
                    </a:lnTo>
                    <a:lnTo>
                      <a:pt x="325" y="12094"/>
                    </a:lnTo>
                    <a:lnTo>
                      <a:pt x="447" y="12460"/>
                    </a:lnTo>
                    <a:lnTo>
                      <a:pt x="590" y="12805"/>
                    </a:lnTo>
                    <a:lnTo>
                      <a:pt x="772" y="13171"/>
                    </a:lnTo>
                    <a:lnTo>
                      <a:pt x="996" y="13496"/>
                    </a:lnTo>
                    <a:lnTo>
                      <a:pt x="1220" y="13821"/>
                    </a:lnTo>
                    <a:lnTo>
                      <a:pt x="1504" y="14126"/>
                    </a:lnTo>
                    <a:lnTo>
                      <a:pt x="1809" y="14431"/>
                    </a:lnTo>
                    <a:lnTo>
                      <a:pt x="44797" y="14431"/>
                    </a:lnTo>
                    <a:lnTo>
                      <a:pt x="44756" y="14269"/>
                    </a:lnTo>
                    <a:lnTo>
                      <a:pt x="44593" y="13801"/>
                    </a:lnTo>
                    <a:lnTo>
                      <a:pt x="44329" y="13090"/>
                    </a:lnTo>
                    <a:lnTo>
                      <a:pt x="43963" y="12155"/>
                    </a:lnTo>
                    <a:lnTo>
                      <a:pt x="43719" y="11626"/>
                    </a:lnTo>
                    <a:lnTo>
                      <a:pt x="43455" y="11057"/>
                    </a:lnTo>
                    <a:lnTo>
                      <a:pt x="43171" y="10468"/>
                    </a:lnTo>
                    <a:lnTo>
                      <a:pt x="42825" y="9838"/>
                    </a:lnTo>
                    <a:lnTo>
                      <a:pt x="42459" y="9187"/>
                    </a:lnTo>
                    <a:lnTo>
                      <a:pt x="42073" y="8537"/>
                    </a:lnTo>
                    <a:lnTo>
                      <a:pt x="41646" y="7846"/>
                    </a:lnTo>
                    <a:lnTo>
                      <a:pt x="41158" y="7175"/>
                    </a:lnTo>
                    <a:lnTo>
                      <a:pt x="40671" y="6504"/>
                    </a:lnTo>
                    <a:lnTo>
                      <a:pt x="40122" y="5834"/>
                    </a:lnTo>
                    <a:lnTo>
                      <a:pt x="39532" y="5163"/>
                    </a:lnTo>
                    <a:lnTo>
                      <a:pt x="38923" y="4513"/>
                    </a:lnTo>
                    <a:lnTo>
                      <a:pt x="38252" y="3903"/>
                    </a:lnTo>
                    <a:lnTo>
                      <a:pt x="37906" y="3598"/>
                    </a:lnTo>
                    <a:lnTo>
                      <a:pt x="37540" y="3293"/>
                    </a:lnTo>
                    <a:lnTo>
                      <a:pt x="37175" y="3009"/>
                    </a:lnTo>
                    <a:lnTo>
                      <a:pt x="36809" y="2744"/>
                    </a:lnTo>
                    <a:lnTo>
                      <a:pt x="36423" y="2480"/>
                    </a:lnTo>
                    <a:lnTo>
                      <a:pt x="36016" y="2216"/>
                    </a:lnTo>
                    <a:lnTo>
                      <a:pt x="35610" y="1972"/>
                    </a:lnTo>
                    <a:lnTo>
                      <a:pt x="35183" y="1728"/>
                    </a:lnTo>
                    <a:lnTo>
                      <a:pt x="34756" y="1504"/>
                    </a:lnTo>
                    <a:lnTo>
                      <a:pt x="34309" y="1301"/>
                    </a:lnTo>
                    <a:lnTo>
                      <a:pt x="33862" y="1098"/>
                    </a:lnTo>
                    <a:lnTo>
                      <a:pt x="33394" y="915"/>
                    </a:lnTo>
                    <a:lnTo>
                      <a:pt x="32927" y="752"/>
                    </a:lnTo>
                    <a:lnTo>
                      <a:pt x="32439" y="590"/>
                    </a:lnTo>
                    <a:lnTo>
                      <a:pt x="31931" y="448"/>
                    </a:lnTo>
                    <a:lnTo>
                      <a:pt x="31423" y="326"/>
                    </a:lnTo>
                    <a:lnTo>
                      <a:pt x="30894" y="224"/>
                    </a:lnTo>
                    <a:lnTo>
                      <a:pt x="30366" y="143"/>
                    </a:lnTo>
                    <a:lnTo>
                      <a:pt x="29817" y="82"/>
                    </a:lnTo>
                    <a:lnTo>
                      <a:pt x="29248" y="41"/>
                    </a:lnTo>
                    <a:lnTo>
                      <a:pt x="286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5">
                <a:extLst>
                  <a:ext uri="{FF2B5EF4-FFF2-40B4-BE49-F238E27FC236}">
                    <a16:creationId xmlns:a16="http://schemas.microsoft.com/office/drawing/2014/main" id="{6BC25223-C6FD-E7A3-BB65-FD1406825A0C}"/>
                  </a:ext>
                </a:extLst>
              </p:cNvPr>
              <p:cNvSpPr/>
              <p:nvPr/>
            </p:nvSpPr>
            <p:spPr>
              <a:xfrm>
                <a:off x="3071252" y="3615597"/>
                <a:ext cx="2357554" cy="759520"/>
              </a:xfrm>
              <a:custGeom>
                <a:avLst/>
                <a:gdLst/>
                <a:ahLst/>
                <a:cxnLst/>
                <a:rect l="l" t="t" r="r" b="b"/>
                <a:pathLst>
                  <a:path w="44797" h="14432" extrusionOk="0">
                    <a:moveTo>
                      <a:pt x="16098" y="0"/>
                    </a:moveTo>
                    <a:lnTo>
                      <a:pt x="15529" y="41"/>
                    </a:lnTo>
                    <a:lnTo>
                      <a:pt x="14980" y="82"/>
                    </a:lnTo>
                    <a:lnTo>
                      <a:pt x="14431" y="143"/>
                    </a:lnTo>
                    <a:lnTo>
                      <a:pt x="13882" y="224"/>
                    </a:lnTo>
                    <a:lnTo>
                      <a:pt x="13374" y="326"/>
                    </a:lnTo>
                    <a:lnTo>
                      <a:pt x="12846" y="448"/>
                    </a:lnTo>
                    <a:lnTo>
                      <a:pt x="12358" y="590"/>
                    </a:lnTo>
                    <a:lnTo>
                      <a:pt x="11870" y="752"/>
                    </a:lnTo>
                    <a:lnTo>
                      <a:pt x="11382" y="915"/>
                    </a:lnTo>
                    <a:lnTo>
                      <a:pt x="10935" y="1098"/>
                    </a:lnTo>
                    <a:lnTo>
                      <a:pt x="10468" y="1301"/>
                    </a:lnTo>
                    <a:lnTo>
                      <a:pt x="10041" y="1504"/>
                    </a:lnTo>
                    <a:lnTo>
                      <a:pt x="9594" y="1728"/>
                    </a:lnTo>
                    <a:lnTo>
                      <a:pt x="9187" y="1972"/>
                    </a:lnTo>
                    <a:lnTo>
                      <a:pt x="8760" y="2216"/>
                    </a:lnTo>
                    <a:lnTo>
                      <a:pt x="8374" y="2480"/>
                    </a:lnTo>
                    <a:lnTo>
                      <a:pt x="7988" y="2744"/>
                    </a:lnTo>
                    <a:lnTo>
                      <a:pt x="7602" y="3009"/>
                    </a:lnTo>
                    <a:lnTo>
                      <a:pt x="7236" y="3293"/>
                    </a:lnTo>
                    <a:lnTo>
                      <a:pt x="6890" y="3598"/>
                    </a:lnTo>
                    <a:lnTo>
                      <a:pt x="6545" y="3903"/>
                    </a:lnTo>
                    <a:lnTo>
                      <a:pt x="5874" y="4513"/>
                    </a:lnTo>
                    <a:lnTo>
                      <a:pt x="5244" y="5163"/>
                    </a:lnTo>
                    <a:lnTo>
                      <a:pt x="4675" y="5834"/>
                    </a:lnTo>
                    <a:lnTo>
                      <a:pt x="4126" y="6504"/>
                    </a:lnTo>
                    <a:lnTo>
                      <a:pt x="3618" y="7175"/>
                    </a:lnTo>
                    <a:lnTo>
                      <a:pt x="3151" y="7846"/>
                    </a:lnTo>
                    <a:lnTo>
                      <a:pt x="2724" y="8537"/>
                    </a:lnTo>
                    <a:lnTo>
                      <a:pt x="2317" y="9187"/>
                    </a:lnTo>
                    <a:lnTo>
                      <a:pt x="1951" y="9838"/>
                    </a:lnTo>
                    <a:lnTo>
                      <a:pt x="1626" y="10468"/>
                    </a:lnTo>
                    <a:lnTo>
                      <a:pt x="1321" y="11057"/>
                    </a:lnTo>
                    <a:lnTo>
                      <a:pt x="1057" y="11626"/>
                    </a:lnTo>
                    <a:lnTo>
                      <a:pt x="834" y="12155"/>
                    </a:lnTo>
                    <a:lnTo>
                      <a:pt x="447" y="13090"/>
                    </a:lnTo>
                    <a:lnTo>
                      <a:pt x="183" y="13801"/>
                    </a:lnTo>
                    <a:lnTo>
                      <a:pt x="41" y="14269"/>
                    </a:lnTo>
                    <a:lnTo>
                      <a:pt x="0" y="14431"/>
                    </a:lnTo>
                    <a:lnTo>
                      <a:pt x="42988" y="14431"/>
                    </a:lnTo>
                    <a:lnTo>
                      <a:pt x="43293" y="14126"/>
                    </a:lnTo>
                    <a:lnTo>
                      <a:pt x="43557" y="13821"/>
                    </a:lnTo>
                    <a:lnTo>
                      <a:pt x="43801" y="13496"/>
                    </a:lnTo>
                    <a:lnTo>
                      <a:pt x="44004" y="13171"/>
                    </a:lnTo>
                    <a:lnTo>
                      <a:pt x="44187" y="12805"/>
                    </a:lnTo>
                    <a:lnTo>
                      <a:pt x="44350" y="12460"/>
                    </a:lnTo>
                    <a:lnTo>
                      <a:pt x="44471" y="12094"/>
                    </a:lnTo>
                    <a:lnTo>
                      <a:pt x="44573" y="11728"/>
                    </a:lnTo>
                    <a:lnTo>
                      <a:pt x="44654" y="11342"/>
                    </a:lnTo>
                    <a:lnTo>
                      <a:pt x="44715" y="10976"/>
                    </a:lnTo>
                    <a:lnTo>
                      <a:pt x="44756" y="10590"/>
                    </a:lnTo>
                    <a:lnTo>
                      <a:pt x="44776" y="10224"/>
                    </a:lnTo>
                    <a:lnTo>
                      <a:pt x="44797" y="9838"/>
                    </a:lnTo>
                    <a:lnTo>
                      <a:pt x="44776" y="9472"/>
                    </a:lnTo>
                    <a:lnTo>
                      <a:pt x="44756" y="9106"/>
                    </a:lnTo>
                    <a:lnTo>
                      <a:pt x="44736" y="8740"/>
                    </a:lnTo>
                    <a:lnTo>
                      <a:pt x="44634" y="8049"/>
                    </a:lnTo>
                    <a:lnTo>
                      <a:pt x="44512" y="7419"/>
                    </a:lnTo>
                    <a:lnTo>
                      <a:pt x="44370" y="6830"/>
                    </a:lnTo>
                    <a:lnTo>
                      <a:pt x="44248" y="6342"/>
                    </a:lnTo>
                    <a:lnTo>
                      <a:pt x="44106" y="5915"/>
                    </a:lnTo>
                    <a:lnTo>
                      <a:pt x="44004" y="5610"/>
                    </a:lnTo>
                    <a:lnTo>
                      <a:pt x="43902" y="5346"/>
                    </a:lnTo>
                    <a:lnTo>
                      <a:pt x="43455" y="5630"/>
                    </a:lnTo>
                    <a:lnTo>
                      <a:pt x="43028" y="5895"/>
                    </a:lnTo>
                    <a:lnTo>
                      <a:pt x="42602" y="6139"/>
                    </a:lnTo>
                    <a:lnTo>
                      <a:pt x="42195" y="6342"/>
                    </a:lnTo>
                    <a:lnTo>
                      <a:pt x="41768" y="6525"/>
                    </a:lnTo>
                    <a:lnTo>
                      <a:pt x="41362" y="6708"/>
                    </a:lnTo>
                    <a:lnTo>
                      <a:pt x="40955" y="6850"/>
                    </a:lnTo>
                    <a:lnTo>
                      <a:pt x="40549" y="6972"/>
                    </a:lnTo>
                    <a:lnTo>
                      <a:pt x="40163" y="7074"/>
                    </a:lnTo>
                    <a:lnTo>
                      <a:pt x="39756" y="7155"/>
                    </a:lnTo>
                    <a:lnTo>
                      <a:pt x="39370" y="7195"/>
                    </a:lnTo>
                    <a:lnTo>
                      <a:pt x="38984" y="7256"/>
                    </a:lnTo>
                    <a:lnTo>
                      <a:pt x="38598" y="7277"/>
                    </a:lnTo>
                    <a:lnTo>
                      <a:pt x="38211" y="7277"/>
                    </a:lnTo>
                    <a:lnTo>
                      <a:pt x="37846" y="7256"/>
                    </a:lnTo>
                    <a:lnTo>
                      <a:pt x="37459" y="7236"/>
                    </a:lnTo>
                    <a:lnTo>
                      <a:pt x="37093" y="7195"/>
                    </a:lnTo>
                    <a:lnTo>
                      <a:pt x="36707" y="7135"/>
                    </a:lnTo>
                    <a:lnTo>
                      <a:pt x="36341" y="7053"/>
                    </a:lnTo>
                    <a:lnTo>
                      <a:pt x="35955" y="6972"/>
                    </a:lnTo>
                    <a:lnTo>
                      <a:pt x="35224" y="6769"/>
                    </a:lnTo>
                    <a:lnTo>
                      <a:pt x="34492" y="6504"/>
                    </a:lnTo>
                    <a:lnTo>
                      <a:pt x="33740" y="6200"/>
                    </a:lnTo>
                    <a:lnTo>
                      <a:pt x="33008" y="5874"/>
                    </a:lnTo>
                    <a:lnTo>
                      <a:pt x="32256" y="5509"/>
                    </a:lnTo>
                    <a:lnTo>
                      <a:pt x="31484" y="5122"/>
                    </a:lnTo>
                    <a:lnTo>
                      <a:pt x="29939" y="4289"/>
                    </a:lnTo>
                    <a:lnTo>
                      <a:pt x="28354" y="3435"/>
                    </a:lnTo>
                    <a:lnTo>
                      <a:pt x="27520" y="3009"/>
                    </a:lnTo>
                    <a:lnTo>
                      <a:pt x="26687" y="2582"/>
                    </a:lnTo>
                    <a:lnTo>
                      <a:pt x="25813" y="2175"/>
                    </a:lnTo>
                    <a:lnTo>
                      <a:pt x="24919" y="1789"/>
                    </a:lnTo>
                    <a:lnTo>
                      <a:pt x="24004" y="1423"/>
                    </a:lnTo>
                    <a:lnTo>
                      <a:pt x="23069" y="1078"/>
                    </a:lnTo>
                    <a:lnTo>
                      <a:pt x="22094" y="773"/>
                    </a:lnTo>
                    <a:lnTo>
                      <a:pt x="21585" y="651"/>
                    </a:lnTo>
                    <a:lnTo>
                      <a:pt x="21077" y="529"/>
                    </a:lnTo>
                    <a:lnTo>
                      <a:pt x="20569" y="407"/>
                    </a:lnTo>
                    <a:lnTo>
                      <a:pt x="20041" y="305"/>
                    </a:lnTo>
                    <a:lnTo>
                      <a:pt x="19512" y="224"/>
                    </a:lnTo>
                    <a:lnTo>
                      <a:pt x="18964" y="143"/>
                    </a:lnTo>
                    <a:lnTo>
                      <a:pt x="18415" y="82"/>
                    </a:lnTo>
                    <a:lnTo>
                      <a:pt x="17846" y="41"/>
                    </a:lnTo>
                    <a:lnTo>
                      <a:pt x="17277" y="21"/>
                    </a:lnTo>
                    <a:lnTo>
                      <a:pt x="166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a:extLst>
                  <a:ext uri="{FF2B5EF4-FFF2-40B4-BE49-F238E27FC236}">
                    <a16:creationId xmlns:a16="http://schemas.microsoft.com/office/drawing/2014/main" id="{13E0DAA7-A5B4-9F93-694B-99403CBEE31A}"/>
                  </a:ext>
                </a:extLst>
              </p:cNvPr>
              <p:cNvSpPr/>
              <p:nvPr/>
            </p:nvSpPr>
            <p:spPr>
              <a:xfrm>
                <a:off x="987554" y="4375069"/>
                <a:ext cx="4380292" cy="228930"/>
              </a:xfrm>
              <a:custGeom>
                <a:avLst/>
                <a:gdLst/>
                <a:ahLst/>
                <a:cxnLst/>
                <a:rect l="l" t="t" r="r" b="b"/>
                <a:pathLst>
                  <a:path w="83232" h="4350" extrusionOk="0">
                    <a:moveTo>
                      <a:pt x="0" y="0"/>
                    </a:moveTo>
                    <a:lnTo>
                      <a:pt x="0" y="4350"/>
                    </a:lnTo>
                    <a:lnTo>
                      <a:pt x="83231" y="4350"/>
                    </a:lnTo>
                    <a:lnTo>
                      <a:pt x="83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5">
                <a:extLst>
                  <a:ext uri="{FF2B5EF4-FFF2-40B4-BE49-F238E27FC236}">
                    <a16:creationId xmlns:a16="http://schemas.microsoft.com/office/drawing/2014/main" id="{1AE1C849-D8EA-9636-E657-D433DBC08CA2}"/>
                  </a:ext>
                </a:extLst>
              </p:cNvPr>
              <p:cNvSpPr/>
              <p:nvPr/>
            </p:nvSpPr>
            <p:spPr>
              <a:xfrm>
                <a:off x="913717" y="3777112"/>
                <a:ext cx="2208881" cy="599059"/>
              </a:xfrm>
              <a:custGeom>
                <a:avLst/>
                <a:gdLst/>
                <a:ahLst/>
                <a:cxnLst/>
                <a:rect l="l" t="t" r="r" b="b"/>
                <a:pathLst>
                  <a:path w="41972" h="11383" extrusionOk="0">
                    <a:moveTo>
                      <a:pt x="29919" y="1"/>
                    </a:moveTo>
                    <a:lnTo>
                      <a:pt x="29553" y="21"/>
                    </a:lnTo>
                    <a:lnTo>
                      <a:pt x="28801" y="61"/>
                    </a:lnTo>
                    <a:lnTo>
                      <a:pt x="28029" y="183"/>
                    </a:lnTo>
                    <a:lnTo>
                      <a:pt x="27236" y="326"/>
                    </a:lnTo>
                    <a:lnTo>
                      <a:pt x="26423" y="509"/>
                    </a:lnTo>
                    <a:lnTo>
                      <a:pt x="25590" y="753"/>
                    </a:lnTo>
                    <a:lnTo>
                      <a:pt x="24736" y="1017"/>
                    </a:lnTo>
                    <a:lnTo>
                      <a:pt x="23842" y="1322"/>
                    </a:lnTo>
                    <a:lnTo>
                      <a:pt x="22927" y="1647"/>
                    </a:lnTo>
                    <a:lnTo>
                      <a:pt x="21972" y="2013"/>
                    </a:lnTo>
                    <a:lnTo>
                      <a:pt x="19980" y="2805"/>
                    </a:lnTo>
                    <a:lnTo>
                      <a:pt x="17846" y="3679"/>
                    </a:lnTo>
                    <a:lnTo>
                      <a:pt x="15671" y="4574"/>
                    </a:lnTo>
                    <a:lnTo>
                      <a:pt x="13374" y="5509"/>
                    </a:lnTo>
                    <a:lnTo>
                      <a:pt x="12013" y="6017"/>
                    </a:lnTo>
                    <a:lnTo>
                      <a:pt x="10753" y="6464"/>
                    </a:lnTo>
                    <a:lnTo>
                      <a:pt x="9574" y="6809"/>
                    </a:lnTo>
                    <a:lnTo>
                      <a:pt x="8496" y="7094"/>
                    </a:lnTo>
                    <a:lnTo>
                      <a:pt x="7501" y="7318"/>
                    </a:lnTo>
                    <a:lnTo>
                      <a:pt x="6586" y="7480"/>
                    </a:lnTo>
                    <a:lnTo>
                      <a:pt x="5753" y="7582"/>
                    </a:lnTo>
                    <a:lnTo>
                      <a:pt x="5001" y="7622"/>
                    </a:lnTo>
                    <a:lnTo>
                      <a:pt x="4330" y="7622"/>
                    </a:lnTo>
                    <a:lnTo>
                      <a:pt x="3720" y="7582"/>
                    </a:lnTo>
                    <a:lnTo>
                      <a:pt x="3171" y="7500"/>
                    </a:lnTo>
                    <a:lnTo>
                      <a:pt x="2684" y="7378"/>
                    </a:lnTo>
                    <a:lnTo>
                      <a:pt x="2257" y="7236"/>
                    </a:lnTo>
                    <a:lnTo>
                      <a:pt x="1891" y="7074"/>
                    </a:lnTo>
                    <a:lnTo>
                      <a:pt x="1566" y="6870"/>
                    </a:lnTo>
                    <a:lnTo>
                      <a:pt x="1281" y="6667"/>
                    </a:lnTo>
                    <a:lnTo>
                      <a:pt x="1037" y="6444"/>
                    </a:lnTo>
                    <a:lnTo>
                      <a:pt x="814" y="6179"/>
                    </a:lnTo>
                    <a:lnTo>
                      <a:pt x="631" y="5915"/>
                    </a:lnTo>
                    <a:lnTo>
                      <a:pt x="488" y="5651"/>
                    </a:lnTo>
                    <a:lnTo>
                      <a:pt x="366" y="5387"/>
                    </a:lnTo>
                    <a:lnTo>
                      <a:pt x="285" y="5102"/>
                    </a:lnTo>
                    <a:lnTo>
                      <a:pt x="204" y="4838"/>
                    </a:lnTo>
                    <a:lnTo>
                      <a:pt x="163" y="4594"/>
                    </a:lnTo>
                    <a:lnTo>
                      <a:pt x="143" y="4350"/>
                    </a:lnTo>
                    <a:lnTo>
                      <a:pt x="123" y="4126"/>
                    </a:lnTo>
                    <a:lnTo>
                      <a:pt x="123" y="3761"/>
                    </a:lnTo>
                    <a:lnTo>
                      <a:pt x="143" y="3517"/>
                    </a:lnTo>
                    <a:lnTo>
                      <a:pt x="163" y="3415"/>
                    </a:lnTo>
                    <a:lnTo>
                      <a:pt x="41" y="3395"/>
                    </a:lnTo>
                    <a:lnTo>
                      <a:pt x="21" y="3496"/>
                    </a:lnTo>
                    <a:lnTo>
                      <a:pt x="1" y="3740"/>
                    </a:lnTo>
                    <a:lnTo>
                      <a:pt x="1" y="4126"/>
                    </a:lnTo>
                    <a:lnTo>
                      <a:pt x="21" y="4370"/>
                    </a:lnTo>
                    <a:lnTo>
                      <a:pt x="41" y="4614"/>
                    </a:lnTo>
                    <a:lnTo>
                      <a:pt x="102" y="4879"/>
                    </a:lnTo>
                    <a:lnTo>
                      <a:pt x="163" y="5143"/>
                    </a:lnTo>
                    <a:lnTo>
                      <a:pt x="265" y="5427"/>
                    </a:lnTo>
                    <a:lnTo>
                      <a:pt x="366" y="5712"/>
                    </a:lnTo>
                    <a:lnTo>
                      <a:pt x="529" y="5976"/>
                    </a:lnTo>
                    <a:lnTo>
                      <a:pt x="712" y="6261"/>
                    </a:lnTo>
                    <a:lnTo>
                      <a:pt x="936" y="6525"/>
                    </a:lnTo>
                    <a:lnTo>
                      <a:pt x="1220" y="6769"/>
                    </a:lnTo>
                    <a:lnTo>
                      <a:pt x="1403" y="6911"/>
                    </a:lnTo>
                    <a:lnTo>
                      <a:pt x="1606" y="7053"/>
                    </a:lnTo>
                    <a:lnTo>
                      <a:pt x="1830" y="7175"/>
                    </a:lnTo>
                    <a:lnTo>
                      <a:pt x="2053" y="7297"/>
                    </a:lnTo>
                    <a:lnTo>
                      <a:pt x="2297" y="7399"/>
                    </a:lnTo>
                    <a:lnTo>
                      <a:pt x="2562" y="7480"/>
                    </a:lnTo>
                    <a:lnTo>
                      <a:pt x="2826" y="7561"/>
                    </a:lnTo>
                    <a:lnTo>
                      <a:pt x="3110" y="7622"/>
                    </a:lnTo>
                    <a:lnTo>
                      <a:pt x="3395" y="7683"/>
                    </a:lnTo>
                    <a:lnTo>
                      <a:pt x="3700" y="7724"/>
                    </a:lnTo>
                    <a:lnTo>
                      <a:pt x="4005" y="7744"/>
                    </a:lnTo>
                    <a:lnTo>
                      <a:pt x="4350" y="7765"/>
                    </a:lnTo>
                    <a:lnTo>
                      <a:pt x="5041" y="7765"/>
                    </a:lnTo>
                    <a:lnTo>
                      <a:pt x="5773" y="7724"/>
                    </a:lnTo>
                    <a:lnTo>
                      <a:pt x="6566" y="7622"/>
                    </a:lnTo>
                    <a:lnTo>
                      <a:pt x="7399" y="7480"/>
                    </a:lnTo>
                    <a:lnTo>
                      <a:pt x="8293" y="7277"/>
                    </a:lnTo>
                    <a:lnTo>
                      <a:pt x="9228" y="7053"/>
                    </a:lnTo>
                    <a:lnTo>
                      <a:pt x="10204" y="6769"/>
                    </a:lnTo>
                    <a:lnTo>
                      <a:pt x="11240" y="6423"/>
                    </a:lnTo>
                    <a:lnTo>
                      <a:pt x="12297" y="6037"/>
                    </a:lnTo>
                    <a:lnTo>
                      <a:pt x="13435" y="5610"/>
                    </a:lnTo>
                    <a:lnTo>
                      <a:pt x="15712" y="4696"/>
                    </a:lnTo>
                    <a:lnTo>
                      <a:pt x="17887" y="3801"/>
                    </a:lnTo>
                    <a:lnTo>
                      <a:pt x="20021" y="2927"/>
                    </a:lnTo>
                    <a:lnTo>
                      <a:pt x="22013" y="2114"/>
                    </a:lnTo>
                    <a:lnTo>
                      <a:pt x="22948" y="1769"/>
                    </a:lnTo>
                    <a:lnTo>
                      <a:pt x="23862" y="1423"/>
                    </a:lnTo>
                    <a:lnTo>
                      <a:pt x="24757" y="1139"/>
                    </a:lnTo>
                    <a:lnTo>
                      <a:pt x="25610" y="874"/>
                    </a:lnTo>
                    <a:lnTo>
                      <a:pt x="26444" y="631"/>
                    </a:lnTo>
                    <a:lnTo>
                      <a:pt x="27257" y="448"/>
                    </a:lnTo>
                    <a:lnTo>
                      <a:pt x="28049" y="305"/>
                    </a:lnTo>
                    <a:lnTo>
                      <a:pt x="28801" y="183"/>
                    </a:lnTo>
                    <a:lnTo>
                      <a:pt x="29553" y="143"/>
                    </a:lnTo>
                    <a:lnTo>
                      <a:pt x="29919" y="122"/>
                    </a:lnTo>
                    <a:lnTo>
                      <a:pt x="30285" y="122"/>
                    </a:lnTo>
                    <a:lnTo>
                      <a:pt x="30630" y="143"/>
                    </a:lnTo>
                    <a:lnTo>
                      <a:pt x="30996" y="163"/>
                    </a:lnTo>
                    <a:lnTo>
                      <a:pt x="31342" y="204"/>
                    </a:lnTo>
                    <a:lnTo>
                      <a:pt x="31687" y="265"/>
                    </a:lnTo>
                    <a:lnTo>
                      <a:pt x="32053" y="326"/>
                    </a:lnTo>
                    <a:lnTo>
                      <a:pt x="32399" y="427"/>
                    </a:lnTo>
                    <a:lnTo>
                      <a:pt x="32744" y="529"/>
                    </a:lnTo>
                    <a:lnTo>
                      <a:pt x="33090" y="651"/>
                    </a:lnTo>
                    <a:lnTo>
                      <a:pt x="33435" y="773"/>
                    </a:lnTo>
                    <a:lnTo>
                      <a:pt x="33781" y="935"/>
                    </a:lnTo>
                    <a:lnTo>
                      <a:pt x="34106" y="1098"/>
                    </a:lnTo>
                    <a:lnTo>
                      <a:pt x="34431" y="1301"/>
                    </a:lnTo>
                    <a:lnTo>
                      <a:pt x="34756" y="1505"/>
                    </a:lnTo>
                    <a:lnTo>
                      <a:pt x="35082" y="1708"/>
                    </a:lnTo>
                    <a:lnTo>
                      <a:pt x="35407" y="1952"/>
                    </a:lnTo>
                    <a:lnTo>
                      <a:pt x="35732" y="2216"/>
                    </a:lnTo>
                    <a:lnTo>
                      <a:pt x="36037" y="2480"/>
                    </a:lnTo>
                    <a:lnTo>
                      <a:pt x="36362" y="2785"/>
                    </a:lnTo>
                    <a:lnTo>
                      <a:pt x="36667" y="3090"/>
                    </a:lnTo>
                    <a:lnTo>
                      <a:pt x="36972" y="3415"/>
                    </a:lnTo>
                    <a:lnTo>
                      <a:pt x="37297" y="3761"/>
                    </a:lnTo>
                    <a:lnTo>
                      <a:pt x="37602" y="4126"/>
                    </a:lnTo>
                    <a:lnTo>
                      <a:pt x="37907" y="4513"/>
                    </a:lnTo>
                    <a:lnTo>
                      <a:pt x="38212" y="4919"/>
                    </a:lnTo>
                    <a:lnTo>
                      <a:pt x="38821" y="5793"/>
                    </a:lnTo>
                    <a:lnTo>
                      <a:pt x="39431" y="6748"/>
                    </a:lnTo>
                    <a:lnTo>
                      <a:pt x="40021" y="7785"/>
                    </a:lnTo>
                    <a:lnTo>
                      <a:pt x="40630" y="8903"/>
                    </a:lnTo>
                    <a:lnTo>
                      <a:pt x="41240" y="10102"/>
                    </a:lnTo>
                    <a:lnTo>
                      <a:pt x="41870" y="11383"/>
                    </a:lnTo>
                    <a:lnTo>
                      <a:pt x="41972" y="11342"/>
                    </a:lnTo>
                    <a:lnTo>
                      <a:pt x="41362" y="10041"/>
                    </a:lnTo>
                    <a:lnTo>
                      <a:pt x="40732" y="8822"/>
                    </a:lnTo>
                    <a:lnTo>
                      <a:pt x="40122" y="7704"/>
                    </a:lnTo>
                    <a:lnTo>
                      <a:pt x="39513" y="6667"/>
                    </a:lnTo>
                    <a:lnTo>
                      <a:pt x="38903" y="5712"/>
                    </a:lnTo>
                    <a:lnTo>
                      <a:pt x="38293" y="4838"/>
                    </a:lnTo>
                    <a:lnTo>
                      <a:pt x="37988" y="4431"/>
                    </a:lnTo>
                    <a:lnTo>
                      <a:pt x="37683" y="4045"/>
                    </a:lnTo>
                    <a:lnTo>
                      <a:pt x="37358" y="3659"/>
                    </a:lnTo>
                    <a:lnTo>
                      <a:pt x="37053" y="3313"/>
                    </a:lnTo>
                    <a:lnTo>
                      <a:pt x="36748" y="2988"/>
                    </a:lnTo>
                    <a:lnTo>
                      <a:pt x="36423" y="2683"/>
                    </a:lnTo>
                    <a:lnTo>
                      <a:pt x="36118" y="2379"/>
                    </a:lnTo>
                    <a:lnTo>
                      <a:pt x="35793" y="2114"/>
                    </a:lnTo>
                    <a:lnTo>
                      <a:pt x="35468" y="1850"/>
                    </a:lnTo>
                    <a:lnTo>
                      <a:pt x="35143" y="1606"/>
                    </a:lnTo>
                    <a:lnTo>
                      <a:pt x="34817" y="1383"/>
                    </a:lnTo>
                    <a:lnTo>
                      <a:pt x="34492" y="1179"/>
                    </a:lnTo>
                    <a:lnTo>
                      <a:pt x="34147" y="996"/>
                    </a:lnTo>
                    <a:lnTo>
                      <a:pt x="33821" y="814"/>
                    </a:lnTo>
                    <a:lnTo>
                      <a:pt x="33476" y="671"/>
                    </a:lnTo>
                    <a:lnTo>
                      <a:pt x="33130" y="529"/>
                    </a:lnTo>
                    <a:lnTo>
                      <a:pt x="32785" y="407"/>
                    </a:lnTo>
                    <a:lnTo>
                      <a:pt x="32439" y="305"/>
                    </a:lnTo>
                    <a:lnTo>
                      <a:pt x="32074" y="224"/>
                    </a:lnTo>
                    <a:lnTo>
                      <a:pt x="31708" y="143"/>
                    </a:lnTo>
                    <a:lnTo>
                      <a:pt x="31362" y="82"/>
                    </a:lnTo>
                    <a:lnTo>
                      <a:pt x="31017" y="41"/>
                    </a:lnTo>
                    <a:lnTo>
                      <a:pt x="30651" y="21"/>
                    </a:lnTo>
                    <a:lnTo>
                      <a:pt x="3028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5">
                <a:extLst>
                  <a:ext uri="{FF2B5EF4-FFF2-40B4-BE49-F238E27FC236}">
                    <a16:creationId xmlns:a16="http://schemas.microsoft.com/office/drawing/2014/main" id="{6B968AB0-93C2-5410-3CBA-A57CD7DFF84E}"/>
                  </a:ext>
                </a:extLst>
              </p:cNvPr>
              <p:cNvSpPr/>
              <p:nvPr/>
            </p:nvSpPr>
            <p:spPr>
              <a:xfrm>
                <a:off x="899823" y="4072354"/>
                <a:ext cx="2117941" cy="312397"/>
              </a:xfrm>
              <a:custGeom>
                <a:avLst/>
                <a:gdLst/>
                <a:ahLst/>
                <a:cxnLst/>
                <a:rect l="l" t="t" r="r" b="b"/>
                <a:pathLst>
                  <a:path w="40244" h="5936" extrusionOk="0">
                    <a:moveTo>
                      <a:pt x="28090" y="0"/>
                    </a:moveTo>
                    <a:lnTo>
                      <a:pt x="27358" y="41"/>
                    </a:lnTo>
                    <a:lnTo>
                      <a:pt x="26850" y="82"/>
                    </a:lnTo>
                    <a:lnTo>
                      <a:pt x="26321" y="163"/>
                    </a:lnTo>
                    <a:lnTo>
                      <a:pt x="25224" y="325"/>
                    </a:lnTo>
                    <a:lnTo>
                      <a:pt x="24065" y="569"/>
                    </a:lnTo>
                    <a:lnTo>
                      <a:pt x="22866" y="834"/>
                    </a:lnTo>
                    <a:lnTo>
                      <a:pt x="21606" y="1159"/>
                    </a:lnTo>
                    <a:lnTo>
                      <a:pt x="20305" y="1504"/>
                    </a:lnTo>
                    <a:lnTo>
                      <a:pt x="17643" y="2256"/>
                    </a:lnTo>
                    <a:lnTo>
                      <a:pt x="14899" y="3008"/>
                    </a:lnTo>
                    <a:lnTo>
                      <a:pt x="13517" y="3374"/>
                    </a:lnTo>
                    <a:lnTo>
                      <a:pt x="12175" y="3720"/>
                    </a:lnTo>
                    <a:lnTo>
                      <a:pt x="10854" y="4025"/>
                    </a:lnTo>
                    <a:lnTo>
                      <a:pt x="9573" y="4309"/>
                    </a:lnTo>
                    <a:lnTo>
                      <a:pt x="8313" y="4512"/>
                    </a:lnTo>
                    <a:lnTo>
                      <a:pt x="7704" y="4614"/>
                    </a:lnTo>
                    <a:lnTo>
                      <a:pt x="7114" y="4675"/>
                    </a:lnTo>
                    <a:lnTo>
                      <a:pt x="6525" y="4736"/>
                    </a:lnTo>
                    <a:lnTo>
                      <a:pt x="5956" y="4777"/>
                    </a:lnTo>
                    <a:lnTo>
                      <a:pt x="5407" y="4797"/>
                    </a:lnTo>
                    <a:lnTo>
                      <a:pt x="4370" y="4797"/>
                    </a:lnTo>
                    <a:lnTo>
                      <a:pt x="3862" y="4756"/>
                    </a:lnTo>
                    <a:lnTo>
                      <a:pt x="3374" y="4695"/>
                    </a:lnTo>
                    <a:lnTo>
                      <a:pt x="2927" y="4594"/>
                    </a:lnTo>
                    <a:lnTo>
                      <a:pt x="2480" y="4492"/>
                    </a:lnTo>
                    <a:lnTo>
                      <a:pt x="2074" y="4350"/>
                    </a:lnTo>
                    <a:lnTo>
                      <a:pt x="1687" y="4187"/>
                    </a:lnTo>
                    <a:lnTo>
                      <a:pt x="1322" y="4004"/>
                    </a:lnTo>
                    <a:lnTo>
                      <a:pt x="976" y="3781"/>
                    </a:lnTo>
                    <a:lnTo>
                      <a:pt x="651" y="3537"/>
                    </a:lnTo>
                    <a:lnTo>
                      <a:pt x="366" y="3252"/>
                    </a:lnTo>
                    <a:lnTo>
                      <a:pt x="102" y="2927"/>
                    </a:lnTo>
                    <a:lnTo>
                      <a:pt x="0" y="3008"/>
                    </a:lnTo>
                    <a:lnTo>
                      <a:pt x="265" y="3334"/>
                    </a:lnTo>
                    <a:lnTo>
                      <a:pt x="569" y="3618"/>
                    </a:lnTo>
                    <a:lnTo>
                      <a:pt x="895" y="3862"/>
                    </a:lnTo>
                    <a:lnTo>
                      <a:pt x="1240" y="4086"/>
                    </a:lnTo>
                    <a:lnTo>
                      <a:pt x="1606" y="4289"/>
                    </a:lnTo>
                    <a:lnTo>
                      <a:pt x="2013" y="4451"/>
                    </a:lnTo>
                    <a:lnTo>
                      <a:pt x="2419" y="4594"/>
                    </a:lnTo>
                    <a:lnTo>
                      <a:pt x="2866" y="4716"/>
                    </a:lnTo>
                    <a:lnTo>
                      <a:pt x="3334" y="4797"/>
                    </a:lnTo>
                    <a:lnTo>
                      <a:pt x="3801" y="4858"/>
                    </a:lnTo>
                    <a:lnTo>
                      <a:pt x="4309" y="4899"/>
                    </a:lnTo>
                    <a:lnTo>
                      <a:pt x="4838" y="4919"/>
                    </a:lnTo>
                    <a:lnTo>
                      <a:pt x="5366" y="4919"/>
                    </a:lnTo>
                    <a:lnTo>
                      <a:pt x="5935" y="4899"/>
                    </a:lnTo>
                    <a:lnTo>
                      <a:pt x="6504" y="4858"/>
                    </a:lnTo>
                    <a:lnTo>
                      <a:pt x="7094" y="4817"/>
                    </a:lnTo>
                    <a:lnTo>
                      <a:pt x="7683" y="4736"/>
                    </a:lnTo>
                    <a:lnTo>
                      <a:pt x="8293" y="4655"/>
                    </a:lnTo>
                    <a:lnTo>
                      <a:pt x="9553" y="4431"/>
                    </a:lnTo>
                    <a:lnTo>
                      <a:pt x="10854" y="4147"/>
                    </a:lnTo>
                    <a:lnTo>
                      <a:pt x="12175" y="3842"/>
                    </a:lnTo>
                    <a:lnTo>
                      <a:pt x="13537" y="3496"/>
                    </a:lnTo>
                    <a:lnTo>
                      <a:pt x="14899" y="3130"/>
                    </a:lnTo>
                    <a:lnTo>
                      <a:pt x="17663" y="2358"/>
                    </a:lnTo>
                    <a:lnTo>
                      <a:pt x="20346" y="1626"/>
                    </a:lnTo>
                    <a:lnTo>
                      <a:pt x="21626" y="1281"/>
                    </a:lnTo>
                    <a:lnTo>
                      <a:pt x="22886" y="955"/>
                    </a:lnTo>
                    <a:lnTo>
                      <a:pt x="24086" y="691"/>
                    </a:lnTo>
                    <a:lnTo>
                      <a:pt x="25244" y="447"/>
                    </a:lnTo>
                    <a:lnTo>
                      <a:pt x="26342" y="285"/>
                    </a:lnTo>
                    <a:lnTo>
                      <a:pt x="26850" y="203"/>
                    </a:lnTo>
                    <a:lnTo>
                      <a:pt x="27358" y="163"/>
                    </a:lnTo>
                    <a:lnTo>
                      <a:pt x="28090" y="122"/>
                    </a:lnTo>
                    <a:lnTo>
                      <a:pt x="28801" y="122"/>
                    </a:lnTo>
                    <a:lnTo>
                      <a:pt x="29492" y="142"/>
                    </a:lnTo>
                    <a:lnTo>
                      <a:pt x="30163" y="224"/>
                    </a:lnTo>
                    <a:lnTo>
                      <a:pt x="30813" y="325"/>
                    </a:lnTo>
                    <a:lnTo>
                      <a:pt x="31464" y="447"/>
                    </a:lnTo>
                    <a:lnTo>
                      <a:pt x="32073" y="610"/>
                    </a:lnTo>
                    <a:lnTo>
                      <a:pt x="32663" y="773"/>
                    </a:lnTo>
                    <a:lnTo>
                      <a:pt x="33252" y="976"/>
                    </a:lnTo>
                    <a:lnTo>
                      <a:pt x="33801" y="1199"/>
                    </a:lnTo>
                    <a:lnTo>
                      <a:pt x="34329" y="1423"/>
                    </a:lnTo>
                    <a:lnTo>
                      <a:pt x="34838" y="1687"/>
                    </a:lnTo>
                    <a:lnTo>
                      <a:pt x="35346" y="1951"/>
                    </a:lnTo>
                    <a:lnTo>
                      <a:pt x="35813" y="2216"/>
                    </a:lnTo>
                    <a:lnTo>
                      <a:pt x="36260" y="2500"/>
                    </a:lnTo>
                    <a:lnTo>
                      <a:pt x="36687" y="2785"/>
                    </a:lnTo>
                    <a:lnTo>
                      <a:pt x="37094" y="3069"/>
                    </a:lnTo>
                    <a:lnTo>
                      <a:pt x="37459" y="3354"/>
                    </a:lnTo>
                    <a:lnTo>
                      <a:pt x="38151" y="3903"/>
                    </a:lnTo>
                    <a:lnTo>
                      <a:pt x="38740" y="4431"/>
                    </a:lnTo>
                    <a:lnTo>
                      <a:pt x="39228" y="4919"/>
                    </a:lnTo>
                    <a:lnTo>
                      <a:pt x="39634" y="5325"/>
                    </a:lnTo>
                    <a:lnTo>
                      <a:pt x="39919" y="5630"/>
                    </a:lnTo>
                    <a:lnTo>
                      <a:pt x="40142" y="5935"/>
                    </a:lnTo>
                    <a:lnTo>
                      <a:pt x="40244" y="5854"/>
                    </a:lnTo>
                    <a:lnTo>
                      <a:pt x="40000" y="5569"/>
                    </a:lnTo>
                    <a:lnTo>
                      <a:pt x="39716" y="5244"/>
                    </a:lnTo>
                    <a:lnTo>
                      <a:pt x="39329" y="4838"/>
                    </a:lnTo>
                    <a:lnTo>
                      <a:pt x="38842" y="4350"/>
                    </a:lnTo>
                    <a:lnTo>
                      <a:pt x="38232" y="3821"/>
                    </a:lnTo>
                    <a:lnTo>
                      <a:pt x="37541" y="3252"/>
                    </a:lnTo>
                    <a:lnTo>
                      <a:pt x="37155" y="2968"/>
                    </a:lnTo>
                    <a:lnTo>
                      <a:pt x="36748" y="2683"/>
                    </a:lnTo>
                    <a:lnTo>
                      <a:pt x="36321" y="2399"/>
                    </a:lnTo>
                    <a:lnTo>
                      <a:pt x="35874" y="2114"/>
                    </a:lnTo>
                    <a:lnTo>
                      <a:pt x="35407" y="1829"/>
                    </a:lnTo>
                    <a:lnTo>
                      <a:pt x="34899" y="1565"/>
                    </a:lnTo>
                    <a:lnTo>
                      <a:pt x="34390" y="1321"/>
                    </a:lnTo>
                    <a:lnTo>
                      <a:pt x="33842" y="1077"/>
                    </a:lnTo>
                    <a:lnTo>
                      <a:pt x="33293" y="854"/>
                    </a:lnTo>
                    <a:lnTo>
                      <a:pt x="32703" y="671"/>
                    </a:lnTo>
                    <a:lnTo>
                      <a:pt x="32094" y="488"/>
                    </a:lnTo>
                    <a:lnTo>
                      <a:pt x="31484" y="325"/>
                    </a:lnTo>
                    <a:lnTo>
                      <a:pt x="30833" y="203"/>
                    </a:lnTo>
                    <a:lnTo>
                      <a:pt x="30183" y="102"/>
                    </a:lnTo>
                    <a:lnTo>
                      <a:pt x="29492" y="21"/>
                    </a:lnTo>
                    <a:lnTo>
                      <a:pt x="2880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5">
                <a:extLst>
                  <a:ext uri="{FF2B5EF4-FFF2-40B4-BE49-F238E27FC236}">
                    <a16:creationId xmlns:a16="http://schemas.microsoft.com/office/drawing/2014/main" id="{37CE1B11-28DD-FB29-4419-0D2F7FCACDD7}"/>
                  </a:ext>
                </a:extLst>
              </p:cNvPr>
              <p:cNvSpPr/>
              <p:nvPr/>
            </p:nvSpPr>
            <p:spPr>
              <a:xfrm>
                <a:off x="1798340" y="4252025"/>
                <a:ext cx="955242" cy="126306"/>
              </a:xfrm>
              <a:custGeom>
                <a:avLst/>
                <a:gdLst/>
                <a:ahLst/>
                <a:cxnLst/>
                <a:rect l="l" t="t" r="r" b="b"/>
                <a:pathLst>
                  <a:path w="18151" h="2400" extrusionOk="0">
                    <a:moveTo>
                      <a:pt x="10651" y="1"/>
                    </a:moveTo>
                    <a:lnTo>
                      <a:pt x="9695" y="41"/>
                    </a:lnTo>
                    <a:lnTo>
                      <a:pt x="8761" y="123"/>
                    </a:lnTo>
                    <a:lnTo>
                      <a:pt x="7826" y="224"/>
                    </a:lnTo>
                    <a:lnTo>
                      <a:pt x="6891" y="367"/>
                    </a:lnTo>
                    <a:lnTo>
                      <a:pt x="5956" y="550"/>
                    </a:lnTo>
                    <a:lnTo>
                      <a:pt x="5041" y="753"/>
                    </a:lnTo>
                    <a:lnTo>
                      <a:pt x="4126" y="976"/>
                    </a:lnTo>
                    <a:lnTo>
                      <a:pt x="3252" y="1220"/>
                    </a:lnTo>
                    <a:lnTo>
                      <a:pt x="2378" y="1464"/>
                    </a:lnTo>
                    <a:lnTo>
                      <a:pt x="1565" y="1728"/>
                    </a:lnTo>
                    <a:lnTo>
                      <a:pt x="752" y="2013"/>
                    </a:lnTo>
                    <a:lnTo>
                      <a:pt x="0" y="2277"/>
                    </a:lnTo>
                    <a:lnTo>
                      <a:pt x="41" y="2399"/>
                    </a:lnTo>
                    <a:lnTo>
                      <a:pt x="1342" y="1932"/>
                    </a:lnTo>
                    <a:lnTo>
                      <a:pt x="2602" y="1525"/>
                    </a:lnTo>
                    <a:lnTo>
                      <a:pt x="3781" y="1180"/>
                    </a:lnTo>
                    <a:lnTo>
                      <a:pt x="4899" y="895"/>
                    </a:lnTo>
                    <a:lnTo>
                      <a:pt x="5976" y="672"/>
                    </a:lnTo>
                    <a:lnTo>
                      <a:pt x="6992" y="468"/>
                    </a:lnTo>
                    <a:lnTo>
                      <a:pt x="7948" y="326"/>
                    </a:lnTo>
                    <a:lnTo>
                      <a:pt x="8862" y="224"/>
                    </a:lnTo>
                    <a:lnTo>
                      <a:pt x="9716" y="163"/>
                    </a:lnTo>
                    <a:lnTo>
                      <a:pt x="10508" y="143"/>
                    </a:lnTo>
                    <a:lnTo>
                      <a:pt x="11240" y="143"/>
                    </a:lnTo>
                    <a:lnTo>
                      <a:pt x="11952" y="163"/>
                    </a:lnTo>
                    <a:lnTo>
                      <a:pt x="12582" y="204"/>
                    </a:lnTo>
                    <a:lnTo>
                      <a:pt x="13191" y="285"/>
                    </a:lnTo>
                    <a:lnTo>
                      <a:pt x="13720" y="367"/>
                    </a:lnTo>
                    <a:lnTo>
                      <a:pt x="14228" y="468"/>
                    </a:lnTo>
                    <a:lnTo>
                      <a:pt x="14716" y="590"/>
                    </a:lnTo>
                    <a:lnTo>
                      <a:pt x="15183" y="733"/>
                    </a:lnTo>
                    <a:lnTo>
                      <a:pt x="15590" y="875"/>
                    </a:lnTo>
                    <a:lnTo>
                      <a:pt x="15976" y="1037"/>
                    </a:lnTo>
                    <a:lnTo>
                      <a:pt x="16321" y="1200"/>
                    </a:lnTo>
                    <a:lnTo>
                      <a:pt x="16647" y="1342"/>
                    </a:lnTo>
                    <a:lnTo>
                      <a:pt x="16931" y="1505"/>
                    </a:lnTo>
                    <a:lnTo>
                      <a:pt x="17175" y="1647"/>
                    </a:lnTo>
                    <a:lnTo>
                      <a:pt x="17561" y="1932"/>
                    </a:lnTo>
                    <a:lnTo>
                      <a:pt x="17846" y="2155"/>
                    </a:lnTo>
                    <a:lnTo>
                      <a:pt x="18008" y="2318"/>
                    </a:lnTo>
                    <a:lnTo>
                      <a:pt x="18049" y="2379"/>
                    </a:lnTo>
                    <a:lnTo>
                      <a:pt x="18151" y="2298"/>
                    </a:lnTo>
                    <a:lnTo>
                      <a:pt x="18090" y="2216"/>
                    </a:lnTo>
                    <a:lnTo>
                      <a:pt x="17907" y="2054"/>
                    </a:lnTo>
                    <a:lnTo>
                      <a:pt x="17643" y="1830"/>
                    </a:lnTo>
                    <a:lnTo>
                      <a:pt x="17236" y="1546"/>
                    </a:lnTo>
                    <a:lnTo>
                      <a:pt x="16992" y="1403"/>
                    </a:lnTo>
                    <a:lnTo>
                      <a:pt x="16708" y="1241"/>
                    </a:lnTo>
                    <a:lnTo>
                      <a:pt x="16382" y="1078"/>
                    </a:lnTo>
                    <a:lnTo>
                      <a:pt x="16037" y="915"/>
                    </a:lnTo>
                    <a:lnTo>
                      <a:pt x="15651" y="773"/>
                    </a:lnTo>
                    <a:lnTo>
                      <a:pt x="15224" y="631"/>
                    </a:lnTo>
                    <a:lnTo>
                      <a:pt x="14777" y="489"/>
                    </a:lnTo>
                    <a:lnTo>
                      <a:pt x="14269" y="367"/>
                    </a:lnTo>
                    <a:lnTo>
                      <a:pt x="13821" y="265"/>
                    </a:lnTo>
                    <a:lnTo>
                      <a:pt x="13395" y="184"/>
                    </a:lnTo>
                    <a:lnTo>
                      <a:pt x="12947" y="123"/>
                    </a:lnTo>
                    <a:lnTo>
                      <a:pt x="12480" y="82"/>
                    </a:lnTo>
                    <a:lnTo>
                      <a:pt x="12033" y="41"/>
                    </a:lnTo>
                    <a:lnTo>
                      <a:pt x="11565" y="21"/>
                    </a:lnTo>
                    <a:lnTo>
                      <a:pt x="1065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a:extLst>
                  <a:ext uri="{FF2B5EF4-FFF2-40B4-BE49-F238E27FC236}">
                    <a16:creationId xmlns:a16="http://schemas.microsoft.com/office/drawing/2014/main" id="{7BA0E0BE-0003-9EB9-9DF7-0F809F62105D}"/>
                  </a:ext>
                </a:extLst>
              </p:cNvPr>
              <p:cNvSpPr/>
              <p:nvPr/>
            </p:nvSpPr>
            <p:spPr>
              <a:xfrm>
                <a:off x="3201716" y="3777112"/>
                <a:ext cx="2208934" cy="599059"/>
              </a:xfrm>
              <a:custGeom>
                <a:avLst/>
                <a:gdLst/>
                <a:ahLst/>
                <a:cxnLst/>
                <a:rect l="l" t="t" r="r" b="b"/>
                <a:pathLst>
                  <a:path w="41973" h="11383" extrusionOk="0">
                    <a:moveTo>
                      <a:pt x="11688" y="1"/>
                    </a:moveTo>
                    <a:lnTo>
                      <a:pt x="11322" y="21"/>
                    </a:lnTo>
                    <a:lnTo>
                      <a:pt x="10976" y="41"/>
                    </a:lnTo>
                    <a:lnTo>
                      <a:pt x="10611" y="82"/>
                    </a:lnTo>
                    <a:lnTo>
                      <a:pt x="10265" y="143"/>
                    </a:lnTo>
                    <a:lnTo>
                      <a:pt x="9899" y="224"/>
                    </a:lnTo>
                    <a:lnTo>
                      <a:pt x="9554" y="305"/>
                    </a:lnTo>
                    <a:lnTo>
                      <a:pt x="9188" y="407"/>
                    </a:lnTo>
                    <a:lnTo>
                      <a:pt x="8842" y="529"/>
                    </a:lnTo>
                    <a:lnTo>
                      <a:pt x="8497" y="671"/>
                    </a:lnTo>
                    <a:lnTo>
                      <a:pt x="8172" y="814"/>
                    </a:lnTo>
                    <a:lnTo>
                      <a:pt x="7826" y="996"/>
                    </a:lnTo>
                    <a:lnTo>
                      <a:pt x="7501" y="1179"/>
                    </a:lnTo>
                    <a:lnTo>
                      <a:pt x="7155" y="1383"/>
                    </a:lnTo>
                    <a:lnTo>
                      <a:pt x="6830" y="1606"/>
                    </a:lnTo>
                    <a:lnTo>
                      <a:pt x="6505" y="1850"/>
                    </a:lnTo>
                    <a:lnTo>
                      <a:pt x="6200" y="2114"/>
                    </a:lnTo>
                    <a:lnTo>
                      <a:pt x="5875" y="2379"/>
                    </a:lnTo>
                    <a:lnTo>
                      <a:pt x="5550" y="2683"/>
                    </a:lnTo>
                    <a:lnTo>
                      <a:pt x="5245" y="2988"/>
                    </a:lnTo>
                    <a:lnTo>
                      <a:pt x="4920" y="3313"/>
                    </a:lnTo>
                    <a:lnTo>
                      <a:pt x="4615" y="3659"/>
                    </a:lnTo>
                    <a:lnTo>
                      <a:pt x="4310" y="4045"/>
                    </a:lnTo>
                    <a:lnTo>
                      <a:pt x="4005" y="4431"/>
                    </a:lnTo>
                    <a:lnTo>
                      <a:pt x="3680" y="4838"/>
                    </a:lnTo>
                    <a:lnTo>
                      <a:pt x="3070" y="5712"/>
                    </a:lnTo>
                    <a:lnTo>
                      <a:pt x="2460" y="6667"/>
                    </a:lnTo>
                    <a:lnTo>
                      <a:pt x="1850" y="7704"/>
                    </a:lnTo>
                    <a:lnTo>
                      <a:pt x="1241" y="8822"/>
                    </a:lnTo>
                    <a:lnTo>
                      <a:pt x="631" y="10041"/>
                    </a:lnTo>
                    <a:lnTo>
                      <a:pt x="1" y="11342"/>
                    </a:lnTo>
                    <a:lnTo>
                      <a:pt x="123" y="11383"/>
                    </a:lnTo>
                    <a:lnTo>
                      <a:pt x="733" y="10102"/>
                    </a:lnTo>
                    <a:lnTo>
                      <a:pt x="1342" y="8903"/>
                    </a:lnTo>
                    <a:lnTo>
                      <a:pt x="1952" y="7785"/>
                    </a:lnTo>
                    <a:lnTo>
                      <a:pt x="2562" y="6748"/>
                    </a:lnTo>
                    <a:lnTo>
                      <a:pt x="3172" y="5793"/>
                    </a:lnTo>
                    <a:lnTo>
                      <a:pt x="3781" y="4919"/>
                    </a:lnTo>
                    <a:lnTo>
                      <a:pt x="4086" y="4513"/>
                    </a:lnTo>
                    <a:lnTo>
                      <a:pt x="4391" y="4126"/>
                    </a:lnTo>
                    <a:lnTo>
                      <a:pt x="4696" y="3761"/>
                    </a:lnTo>
                    <a:lnTo>
                      <a:pt x="5001" y="3415"/>
                    </a:lnTo>
                    <a:lnTo>
                      <a:pt x="5306" y="3090"/>
                    </a:lnTo>
                    <a:lnTo>
                      <a:pt x="5631" y="2785"/>
                    </a:lnTo>
                    <a:lnTo>
                      <a:pt x="5936" y="2480"/>
                    </a:lnTo>
                    <a:lnTo>
                      <a:pt x="6261" y="2216"/>
                    </a:lnTo>
                    <a:lnTo>
                      <a:pt x="6566" y="1952"/>
                    </a:lnTo>
                    <a:lnTo>
                      <a:pt x="6891" y="1708"/>
                    </a:lnTo>
                    <a:lnTo>
                      <a:pt x="7216" y="1505"/>
                    </a:lnTo>
                    <a:lnTo>
                      <a:pt x="7542" y="1301"/>
                    </a:lnTo>
                    <a:lnTo>
                      <a:pt x="7867" y="1098"/>
                    </a:lnTo>
                    <a:lnTo>
                      <a:pt x="8212" y="935"/>
                    </a:lnTo>
                    <a:lnTo>
                      <a:pt x="8537" y="773"/>
                    </a:lnTo>
                    <a:lnTo>
                      <a:pt x="8883" y="651"/>
                    </a:lnTo>
                    <a:lnTo>
                      <a:pt x="9228" y="529"/>
                    </a:lnTo>
                    <a:lnTo>
                      <a:pt x="9574" y="427"/>
                    </a:lnTo>
                    <a:lnTo>
                      <a:pt x="9940" y="326"/>
                    </a:lnTo>
                    <a:lnTo>
                      <a:pt x="10285" y="265"/>
                    </a:lnTo>
                    <a:lnTo>
                      <a:pt x="10631" y="204"/>
                    </a:lnTo>
                    <a:lnTo>
                      <a:pt x="10976" y="163"/>
                    </a:lnTo>
                    <a:lnTo>
                      <a:pt x="11342" y="143"/>
                    </a:lnTo>
                    <a:lnTo>
                      <a:pt x="11708" y="122"/>
                    </a:lnTo>
                    <a:lnTo>
                      <a:pt x="12054" y="122"/>
                    </a:lnTo>
                    <a:lnTo>
                      <a:pt x="12420" y="143"/>
                    </a:lnTo>
                    <a:lnTo>
                      <a:pt x="13172" y="183"/>
                    </a:lnTo>
                    <a:lnTo>
                      <a:pt x="13944" y="305"/>
                    </a:lnTo>
                    <a:lnTo>
                      <a:pt x="14716" y="448"/>
                    </a:lnTo>
                    <a:lnTo>
                      <a:pt x="15529" y="631"/>
                    </a:lnTo>
                    <a:lnTo>
                      <a:pt x="16363" y="874"/>
                    </a:lnTo>
                    <a:lnTo>
                      <a:pt x="17237" y="1139"/>
                    </a:lnTo>
                    <a:lnTo>
                      <a:pt x="18111" y="1423"/>
                    </a:lnTo>
                    <a:lnTo>
                      <a:pt x="19025" y="1769"/>
                    </a:lnTo>
                    <a:lnTo>
                      <a:pt x="19980" y="2114"/>
                    </a:lnTo>
                    <a:lnTo>
                      <a:pt x="21972" y="2927"/>
                    </a:lnTo>
                    <a:lnTo>
                      <a:pt x="24086" y="3801"/>
                    </a:lnTo>
                    <a:lnTo>
                      <a:pt x="26261" y="4696"/>
                    </a:lnTo>
                    <a:lnTo>
                      <a:pt x="28558" y="5610"/>
                    </a:lnTo>
                    <a:lnTo>
                      <a:pt x="29675" y="6037"/>
                    </a:lnTo>
                    <a:lnTo>
                      <a:pt x="30753" y="6423"/>
                    </a:lnTo>
                    <a:lnTo>
                      <a:pt x="31769" y="6769"/>
                    </a:lnTo>
                    <a:lnTo>
                      <a:pt x="32765" y="7053"/>
                    </a:lnTo>
                    <a:lnTo>
                      <a:pt x="33700" y="7277"/>
                    </a:lnTo>
                    <a:lnTo>
                      <a:pt x="34574" y="7480"/>
                    </a:lnTo>
                    <a:lnTo>
                      <a:pt x="35407" y="7622"/>
                    </a:lnTo>
                    <a:lnTo>
                      <a:pt x="36200" y="7724"/>
                    </a:lnTo>
                    <a:lnTo>
                      <a:pt x="36952" y="7765"/>
                    </a:lnTo>
                    <a:lnTo>
                      <a:pt x="37643" y="7765"/>
                    </a:lnTo>
                    <a:lnTo>
                      <a:pt x="37968" y="7744"/>
                    </a:lnTo>
                    <a:lnTo>
                      <a:pt x="38273" y="7724"/>
                    </a:lnTo>
                    <a:lnTo>
                      <a:pt x="38578" y="7683"/>
                    </a:lnTo>
                    <a:lnTo>
                      <a:pt x="38883" y="7622"/>
                    </a:lnTo>
                    <a:lnTo>
                      <a:pt x="39167" y="7561"/>
                    </a:lnTo>
                    <a:lnTo>
                      <a:pt x="39432" y="7480"/>
                    </a:lnTo>
                    <a:lnTo>
                      <a:pt x="39675" y="7399"/>
                    </a:lnTo>
                    <a:lnTo>
                      <a:pt x="39919" y="7297"/>
                    </a:lnTo>
                    <a:lnTo>
                      <a:pt x="40143" y="7175"/>
                    </a:lnTo>
                    <a:lnTo>
                      <a:pt x="40366" y="7053"/>
                    </a:lnTo>
                    <a:lnTo>
                      <a:pt x="40570" y="6911"/>
                    </a:lnTo>
                    <a:lnTo>
                      <a:pt x="40773" y="6769"/>
                    </a:lnTo>
                    <a:lnTo>
                      <a:pt x="41037" y="6525"/>
                    </a:lnTo>
                    <a:lnTo>
                      <a:pt x="41261" y="6261"/>
                    </a:lnTo>
                    <a:lnTo>
                      <a:pt x="41444" y="5976"/>
                    </a:lnTo>
                    <a:lnTo>
                      <a:pt x="41606" y="5712"/>
                    </a:lnTo>
                    <a:lnTo>
                      <a:pt x="41728" y="5427"/>
                    </a:lnTo>
                    <a:lnTo>
                      <a:pt x="41810" y="5143"/>
                    </a:lnTo>
                    <a:lnTo>
                      <a:pt x="41891" y="4879"/>
                    </a:lnTo>
                    <a:lnTo>
                      <a:pt x="41931" y="4614"/>
                    </a:lnTo>
                    <a:lnTo>
                      <a:pt x="41952" y="4370"/>
                    </a:lnTo>
                    <a:lnTo>
                      <a:pt x="41972" y="4126"/>
                    </a:lnTo>
                    <a:lnTo>
                      <a:pt x="41972" y="3740"/>
                    </a:lnTo>
                    <a:lnTo>
                      <a:pt x="41952" y="3496"/>
                    </a:lnTo>
                    <a:lnTo>
                      <a:pt x="41931" y="3395"/>
                    </a:lnTo>
                    <a:lnTo>
                      <a:pt x="41810" y="3415"/>
                    </a:lnTo>
                    <a:lnTo>
                      <a:pt x="41830" y="3517"/>
                    </a:lnTo>
                    <a:lnTo>
                      <a:pt x="41850" y="3761"/>
                    </a:lnTo>
                    <a:lnTo>
                      <a:pt x="41850" y="4126"/>
                    </a:lnTo>
                    <a:lnTo>
                      <a:pt x="41850" y="4350"/>
                    </a:lnTo>
                    <a:lnTo>
                      <a:pt x="41810" y="4594"/>
                    </a:lnTo>
                    <a:lnTo>
                      <a:pt x="41769" y="4838"/>
                    </a:lnTo>
                    <a:lnTo>
                      <a:pt x="41708" y="5102"/>
                    </a:lnTo>
                    <a:lnTo>
                      <a:pt x="41606" y="5387"/>
                    </a:lnTo>
                    <a:lnTo>
                      <a:pt x="41505" y="5651"/>
                    </a:lnTo>
                    <a:lnTo>
                      <a:pt x="41342" y="5915"/>
                    </a:lnTo>
                    <a:lnTo>
                      <a:pt x="41159" y="6179"/>
                    </a:lnTo>
                    <a:lnTo>
                      <a:pt x="40956" y="6444"/>
                    </a:lnTo>
                    <a:lnTo>
                      <a:pt x="40692" y="6667"/>
                    </a:lnTo>
                    <a:lnTo>
                      <a:pt x="40448" y="6850"/>
                    </a:lnTo>
                    <a:lnTo>
                      <a:pt x="40204" y="7013"/>
                    </a:lnTo>
                    <a:lnTo>
                      <a:pt x="39919" y="7155"/>
                    </a:lnTo>
                    <a:lnTo>
                      <a:pt x="39635" y="7277"/>
                    </a:lnTo>
                    <a:lnTo>
                      <a:pt x="39350" y="7378"/>
                    </a:lnTo>
                    <a:lnTo>
                      <a:pt x="39025" y="7460"/>
                    </a:lnTo>
                    <a:lnTo>
                      <a:pt x="38700" y="7521"/>
                    </a:lnTo>
                    <a:lnTo>
                      <a:pt x="38354" y="7582"/>
                    </a:lnTo>
                    <a:lnTo>
                      <a:pt x="38009" y="7602"/>
                    </a:lnTo>
                    <a:lnTo>
                      <a:pt x="37643" y="7622"/>
                    </a:lnTo>
                    <a:lnTo>
                      <a:pt x="37277" y="7643"/>
                    </a:lnTo>
                    <a:lnTo>
                      <a:pt x="36891" y="7622"/>
                    </a:lnTo>
                    <a:lnTo>
                      <a:pt x="36505" y="7602"/>
                    </a:lnTo>
                    <a:lnTo>
                      <a:pt x="36098" y="7561"/>
                    </a:lnTo>
                    <a:lnTo>
                      <a:pt x="35285" y="7460"/>
                    </a:lnTo>
                    <a:lnTo>
                      <a:pt x="34452" y="7318"/>
                    </a:lnTo>
                    <a:lnTo>
                      <a:pt x="33619" y="7135"/>
                    </a:lnTo>
                    <a:lnTo>
                      <a:pt x="32765" y="6911"/>
                    </a:lnTo>
                    <a:lnTo>
                      <a:pt x="31911" y="6667"/>
                    </a:lnTo>
                    <a:lnTo>
                      <a:pt x="31058" y="6403"/>
                    </a:lnTo>
                    <a:lnTo>
                      <a:pt x="30204" y="6098"/>
                    </a:lnTo>
                    <a:lnTo>
                      <a:pt x="29391" y="5813"/>
                    </a:lnTo>
                    <a:lnTo>
                      <a:pt x="28598" y="5509"/>
                    </a:lnTo>
                    <a:lnTo>
                      <a:pt x="26302" y="4574"/>
                    </a:lnTo>
                    <a:lnTo>
                      <a:pt x="24147" y="3679"/>
                    </a:lnTo>
                    <a:lnTo>
                      <a:pt x="22013" y="2805"/>
                    </a:lnTo>
                    <a:lnTo>
                      <a:pt x="20001" y="2013"/>
                    </a:lnTo>
                    <a:lnTo>
                      <a:pt x="19066" y="1647"/>
                    </a:lnTo>
                    <a:lnTo>
                      <a:pt x="18131" y="1322"/>
                    </a:lnTo>
                    <a:lnTo>
                      <a:pt x="17257" y="1017"/>
                    </a:lnTo>
                    <a:lnTo>
                      <a:pt x="16383" y="753"/>
                    </a:lnTo>
                    <a:lnTo>
                      <a:pt x="15550" y="509"/>
                    </a:lnTo>
                    <a:lnTo>
                      <a:pt x="14737" y="326"/>
                    </a:lnTo>
                    <a:lnTo>
                      <a:pt x="13944" y="183"/>
                    </a:lnTo>
                    <a:lnTo>
                      <a:pt x="13172" y="61"/>
                    </a:lnTo>
                    <a:lnTo>
                      <a:pt x="124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5">
                <a:extLst>
                  <a:ext uri="{FF2B5EF4-FFF2-40B4-BE49-F238E27FC236}">
                    <a16:creationId xmlns:a16="http://schemas.microsoft.com/office/drawing/2014/main" id="{0C63BEF2-6C8A-7CCB-0101-7F4F7E35B4C2}"/>
                  </a:ext>
                </a:extLst>
              </p:cNvPr>
              <p:cNvSpPr/>
              <p:nvPr/>
            </p:nvSpPr>
            <p:spPr>
              <a:xfrm>
                <a:off x="3306551" y="4072354"/>
                <a:ext cx="2117994" cy="312397"/>
              </a:xfrm>
              <a:custGeom>
                <a:avLst/>
                <a:gdLst/>
                <a:ahLst/>
                <a:cxnLst/>
                <a:rect l="l" t="t" r="r" b="b"/>
                <a:pathLst>
                  <a:path w="40245" h="5936" extrusionOk="0">
                    <a:moveTo>
                      <a:pt x="11444" y="0"/>
                    </a:moveTo>
                    <a:lnTo>
                      <a:pt x="10753" y="21"/>
                    </a:lnTo>
                    <a:lnTo>
                      <a:pt x="10082" y="102"/>
                    </a:lnTo>
                    <a:lnTo>
                      <a:pt x="9411" y="203"/>
                    </a:lnTo>
                    <a:lnTo>
                      <a:pt x="8781" y="325"/>
                    </a:lnTo>
                    <a:lnTo>
                      <a:pt x="8151" y="488"/>
                    </a:lnTo>
                    <a:lnTo>
                      <a:pt x="7541" y="671"/>
                    </a:lnTo>
                    <a:lnTo>
                      <a:pt x="6972" y="854"/>
                    </a:lnTo>
                    <a:lnTo>
                      <a:pt x="6403" y="1077"/>
                    </a:lnTo>
                    <a:lnTo>
                      <a:pt x="5875" y="1321"/>
                    </a:lnTo>
                    <a:lnTo>
                      <a:pt x="5346" y="1565"/>
                    </a:lnTo>
                    <a:lnTo>
                      <a:pt x="4858" y="1829"/>
                    </a:lnTo>
                    <a:lnTo>
                      <a:pt x="4371" y="2114"/>
                    </a:lnTo>
                    <a:lnTo>
                      <a:pt x="3923" y="2399"/>
                    </a:lnTo>
                    <a:lnTo>
                      <a:pt x="3497" y="2683"/>
                    </a:lnTo>
                    <a:lnTo>
                      <a:pt x="3090" y="2968"/>
                    </a:lnTo>
                    <a:lnTo>
                      <a:pt x="2704" y="3252"/>
                    </a:lnTo>
                    <a:lnTo>
                      <a:pt x="2013" y="3821"/>
                    </a:lnTo>
                    <a:lnTo>
                      <a:pt x="1424" y="4350"/>
                    </a:lnTo>
                    <a:lnTo>
                      <a:pt x="915" y="4838"/>
                    </a:lnTo>
                    <a:lnTo>
                      <a:pt x="529" y="5244"/>
                    </a:lnTo>
                    <a:lnTo>
                      <a:pt x="245" y="5569"/>
                    </a:lnTo>
                    <a:lnTo>
                      <a:pt x="1" y="5854"/>
                    </a:lnTo>
                    <a:lnTo>
                      <a:pt x="102" y="5935"/>
                    </a:lnTo>
                    <a:lnTo>
                      <a:pt x="346" y="5630"/>
                    </a:lnTo>
                    <a:lnTo>
                      <a:pt x="631" y="5325"/>
                    </a:lnTo>
                    <a:lnTo>
                      <a:pt x="1017" y="4919"/>
                    </a:lnTo>
                    <a:lnTo>
                      <a:pt x="1505" y="4431"/>
                    </a:lnTo>
                    <a:lnTo>
                      <a:pt x="2094" y="3903"/>
                    </a:lnTo>
                    <a:lnTo>
                      <a:pt x="2785" y="3354"/>
                    </a:lnTo>
                    <a:lnTo>
                      <a:pt x="3171" y="3069"/>
                    </a:lnTo>
                    <a:lnTo>
                      <a:pt x="3558" y="2785"/>
                    </a:lnTo>
                    <a:lnTo>
                      <a:pt x="3984" y="2500"/>
                    </a:lnTo>
                    <a:lnTo>
                      <a:pt x="4432" y="2216"/>
                    </a:lnTo>
                    <a:lnTo>
                      <a:pt x="4919" y="1951"/>
                    </a:lnTo>
                    <a:lnTo>
                      <a:pt x="5407" y="1687"/>
                    </a:lnTo>
                    <a:lnTo>
                      <a:pt x="5915" y="1443"/>
                    </a:lnTo>
                    <a:lnTo>
                      <a:pt x="6444" y="1199"/>
                    </a:lnTo>
                    <a:lnTo>
                      <a:pt x="7013" y="976"/>
                    </a:lnTo>
                    <a:lnTo>
                      <a:pt x="7582" y="773"/>
                    </a:lnTo>
                    <a:lnTo>
                      <a:pt x="8171" y="610"/>
                    </a:lnTo>
                    <a:lnTo>
                      <a:pt x="8802" y="447"/>
                    </a:lnTo>
                    <a:lnTo>
                      <a:pt x="9432" y="325"/>
                    </a:lnTo>
                    <a:lnTo>
                      <a:pt x="10082" y="224"/>
                    </a:lnTo>
                    <a:lnTo>
                      <a:pt x="10753" y="142"/>
                    </a:lnTo>
                    <a:lnTo>
                      <a:pt x="11444" y="122"/>
                    </a:lnTo>
                    <a:lnTo>
                      <a:pt x="12155" y="122"/>
                    </a:lnTo>
                    <a:lnTo>
                      <a:pt x="12887" y="163"/>
                    </a:lnTo>
                    <a:lnTo>
                      <a:pt x="13395" y="203"/>
                    </a:lnTo>
                    <a:lnTo>
                      <a:pt x="13923" y="285"/>
                    </a:lnTo>
                    <a:lnTo>
                      <a:pt x="15021" y="447"/>
                    </a:lnTo>
                    <a:lnTo>
                      <a:pt x="16159" y="691"/>
                    </a:lnTo>
                    <a:lnTo>
                      <a:pt x="17379" y="955"/>
                    </a:lnTo>
                    <a:lnTo>
                      <a:pt x="18619" y="1281"/>
                    </a:lnTo>
                    <a:lnTo>
                      <a:pt x="19919" y="1626"/>
                    </a:lnTo>
                    <a:lnTo>
                      <a:pt x="22582" y="2358"/>
                    </a:lnTo>
                    <a:lnTo>
                      <a:pt x="25346" y="3130"/>
                    </a:lnTo>
                    <a:lnTo>
                      <a:pt x="26708" y="3496"/>
                    </a:lnTo>
                    <a:lnTo>
                      <a:pt x="28070" y="3842"/>
                    </a:lnTo>
                    <a:lnTo>
                      <a:pt x="29391" y="4147"/>
                    </a:lnTo>
                    <a:lnTo>
                      <a:pt x="30692" y="4431"/>
                    </a:lnTo>
                    <a:lnTo>
                      <a:pt x="31952" y="4655"/>
                    </a:lnTo>
                    <a:lnTo>
                      <a:pt x="32562" y="4736"/>
                    </a:lnTo>
                    <a:lnTo>
                      <a:pt x="33171" y="4817"/>
                    </a:lnTo>
                    <a:lnTo>
                      <a:pt x="33761" y="4858"/>
                    </a:lnTo>
                    <a:lnTo>
                      <a:pt x="34330" y="4899"/>
                    </a:lnTo>
                    <a:lnTo>
                      <a:pt x="34879" y="4919"/>
                    </a:lnTo>
                    <a:lnTo>
                      <a:pt x="35427" y="4919"/>
                    </a:lnTo>
                    <a:lnTo>
                      <a:pt x="35935" y="4899"/>
                    </a:lnTo>
                    <a:lnTo>
                      <a:pt x="36444" y="4858"/>
                    </a:lnTo>
                    <a:lnTo>
                      <a:pt x="36931" y="4797"/>
                    </a:lnTo>
                    <a:lnTo>
                      <a:pt x="37379" y="4716"/>
                    </a:lnTo>
                    <a:lnTo>
                      <a:pt x="37826" y="4594"/>
                    </a:lnTo>
                    <a:lnTo>
                      <a:pt x="38253" y="4451"/>
                    </a:lnTo>
                    <a:lnTo>
                      <a:pt x="38639" y="4289"/>
                    </a:lnTo>
                    <a:lnTo>
                      <a:pt x="39025" y="4086"/>
                    </a:lnTo>
                    <a:lnTo>
                      <a:pt x="39370" y="3862"/>
                    </a:lnTo>
                    <a:lnTo>
                      <a:pt x="39675" y="3618"/>
                    </a:lnTo>
                    <a:lnTo>
                      <a:pt x="39980" y="3334"/>
                    </a:lnTo>
                    <a:lnTo>
                      <a:pt x="40244" y="3008"/>
                    </a:lnTo>
                    <a:lnTo>
                      <a:pt x="40143" y="2927"/>
                    </a:lnTo>
                    <a:lnTo>
                      <a:pt x="39879" y="3252"/>
                    </a:lnTo>
                    <a:lnTo>
                      <a:pt x="39594" y="3537"/>
                    </a:lnTo>
                    <a:lnTo>
                      <a:pt x="39289" y="3781"/>
                    </a:lnTo>
                    <a:lnTo>
                      <a:pt x="38944" y="4004"/>
                    </a:lnTo>
                    <a:lnTo>
                      <a:pt x="38578" y="4187"/>
                    </a:lnTo>
                    <a:lnTo>
                      <a:pt x="38171" y="4350"/>
                    </a:lnTo>
                    <a:lnTo>
                      <a:pt x="37765" y="4492"/>
                    </a:lnTo>
                    <a:lnTo>
                      <a:pt x="37318" y="4594"/>
                    </a:lnTo>
                    <a:lnTo>
                      <a:pt x="36870" y="4695"/>
                    </a:lnTo>
                    <a:lnTo>
                      <a:pt x="36383" y="4756"/>
                    </a:lnTo>
                    <a:lnTo>
                      <a:pt x="35895" y="4797"/>
                    </a:lnTo>
                    <a:lnTo>
                      <a:pt x="34838" y="4797"/>
                    </a:lnTo>
                    <a:lnTo>
                      <a:pt x="34289" y="4777"/>
                    </a:lnTo>
                    <a:lnTo>
                      <a:pt x="33720" y="4736"/>
                    </a:lnTo>
                    <a:lnTo>
                      <a:pt x="33131" y="4675"/>
                    </a:lnTo>
                    <a:lnTo>
                      <a:pt x="32541" y="4614"/>
                    </a:lnTo>
                    <a:lnTo>
                      <a:pt x="31931" y="4512"/>
                    </a:lnTo>
                    <a:lnTo>
                      <a:pt x="30692" y="4289"/>
                    </a:lnTo>
                    <a:lnTo>
                      <a:pt x="29391" y="4025"/>
                    </a:lnTo>
                    <a:lnTo>
                      <a:pt x="28070" y="3720"/>
                    </a:lnTo>
                    <a:lnTo>
                      <a:pt x="26728" y="3374"/>
                    </a:lnTo>
                    <a:lnTo>
                      <a:pt x="25366" y="3008"/>
                    </a:lnTo>
                    <a:lnTo>
                      <a:pt x="22623" y="2256"/>
                    </a:lnTo>
                    <a:lnTo>
                      <a:pt x="19940" y="1504"/>
                    </a:lnTo>
                    <a:lnTo>
                      <a:pt x="18639" y="1159"/>
                    </a:lnTo>
                    <a:lnTo>
                      <a:pt x="17399" y="834"/>
                    </a:lnTo>
                    <a:lnTo>
                      <a:pt x="16180" y="569"/>
                    </a:lnTo>
                    <a:lnTo>
                      <a:pt x="15021" y="325"/>
                    </a:lnTo>
                    <a:lnTo>
                      <a:pt x="13923" y="163"/>
                    </a:lnTo>
                    <a:lnTo>
                      <a:pt x="13415" y="82"/>
                    </a:lnTo>
                    <a:lnTo>
                      <a:pt x="12907" y="41"/>
                    </a:lnTo>
                    <a:lnTo>
                      <a:pt x="1217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5">
                <a:extLst>
                  <a:ext uri="{FF2B5EF4-FFF2-40B4-BE49-F238E27FC236}">
                    <a16:creationId xmlns:a16="http://schemas.microsoft.com/office/drawing/2014/main" id="{5747DDD5-7311-ACF9-9B7C-750E5854D5F6}"/>
                  </a:ext>
                </a:extLst>
              </p:cNvPr>
              <p:cNvSpPr/>
              <p:nvPr/>
            </p:nvSpPr>
            <p:spPr>
              <a:xfrm>
                <a:off x="3570796" y="4253130"/>
                <a:ext cx="955242" cy="125201"/>
              </a:xfrm>
              <a:custGeom>
                <a:avLst/>
                <a:gdLst/>
                <a:ahLst/>
                <a:cxnLst/>
                <a:rect l="l" t="t" r="r" b="b"/>
                <a:pathLst>
                  <a:path w="18151" h="2379" extrusionOk="0">
                    <a:moveTo>
                      <a:pt x="6890" y="0"/>
                    </a:moveTo>
                    <a:lnTo>
                      <a:pt x="6179" y="20"/>
                    </a:lnTo>
                    <a:lnTo>
                      <a:pt x="5549" y="81"/>
                    </a:lnTo>
                    <a:lnTo>
                      <a:pt x="4939" y="142"/>
                    </a:lnTo>
                    <a:lnTo>
                      <a:pt x="4390" y="244"/>
                    </a:lnTo>
                    <a:lnTo>
                      <a:pt x="3882" y="346"/>
                    </a:lnTo>
                    <a:lnTo>
                      <a:pt x="3394" y="468"/>
                    </a:lnTo>
                    <a:lnTo>
                      <a:pt x="2927" y="610"/>
                    </a:lnTo>
                    <a:lnTo>
                      <a:pt x="2500" y="752"/>
                    </a:lnTo>
                    <a:lnTo>
                      <a:pt x="2114" y="894"/>
                    </a:lnTo>
                    <a:lnTo>
                      <a:pt x="1768" y="1057"/>
                    </a:lnTo>
                    <a:lnTo>
                      <a:pt x="1443" y="1220"/>
                    </a:lnTo>
                    <a:lnTo>
                      <a:pt x="1179" y="1382"/>
                    </a:lnTo>
                    <a:lnTo>
                      <a:pt x="915" y="1525"/>
                    </a:lnTo>
                    <a:lnTo>
                      <a:pt x="529" y="1809"/>
                    </a:lnTo>
                    <a:lnTo>
                      <a:pt x="244" y="2033"/>
                    </a:lnTo>
                    <a:lnTo>
                      <a:pt x="81" y="2195"/>
                    </a:lnTo>
                    <a:lnTo>
                      <a:pt x="0" y="2277"/>
                    </a:lnTo>
                    <a:lnTo>
                      <a:pt x="102" y="2358"/>
                    </a:lnTo>
                    <a:lnTo>
                      <a:pt x="163" y="2297"/>
                    </a:lnTo>
                    <a:lnTo>
                      <a:pt x="325" y="2134"/>
                    </a:lnTo>
                    <a:lnTo>
                      <a:pt x="589" y="1911"/>
                    </a:lnTo>
                    <a:lnTo>
                      <a:pt x="976" y="1626"/>
                    </a:lnTo>
                    <a:lnTo>
                      <a:pt x="1240" y="1484"/>
                    </a:lnTo>
                    <a:lnTo>
                      <a:pt x="1504" y="1321"/>
                    </a:lnTo>
                    <a:lnTo>
                      <a:pt x="1829" y="1179"/>
                    </a:lnTo>
                    <a:lnTo>
                      <a:pt x="2175" y="1016"/>
                    </a:lnTo>
                    <a:lnTo>
                      <a:pt x="2541" y="874"/>
                    </a:lnTo>
                    <a:lnTo>
                      <a:pt x="2968" y="712"/>
                    </a:lnTo>
                    <a:lnTo>
                      <a:pt x="3415" y="590"/>
                    </a:lnTo>
                    <a:lnTo>
                      <a:pt x="3923" y="447"/>
                    </a:lnTo>
                    <a:lnTo>
                      <a:pt x="4350" y="366"/>
                    </a:lnTo>
                    <a:lnTo>
                      <a:pt x="4797" y="285"/>
                    </a:lnTo>
                    <a:lnTo>
                      <a:pt x="5244" y="224"/>
                    </a:lnTo>
                    <a:lnTo>
                      <a:pt x="5691" y="183"/>
                    </a:lnTo>
                    <a:lnTo>
                      <a:pt x="6138" y="142"/>
                    </a:lnTo>
                    <a:lnTo>
                      <a:pt x="6606" y="122"/>
                    </a:lnTo>
                    <a:lnTo>
                      <a:pt x="7520" y="102"/>
                    </a:lnTo>
                    <a:lnTo>
                      <a:pt x="8455" y="142"/>
                    </a:lnTo>
                    <a:lnTo>
                      <a:pt x="9390" y="224"/>
                    </a:lnTo>
                    <a:lnTo>
                      <a:pt x="10325" y="325"/>
                    </a:lnTo>
                    <a:lnTo>
                      <a:pt x="11260" y="468"/>
                    </a:lnTo>
                    <a:lnTo>
                      <a:pt x="12195" y="651"/>
                    </a:lnTo>
                    <a:lnTo>
                      <a:pt x="13110" y="854"/>
                    </a:lnTo>
                    <a:lnTo>
                      <a:pt x="14004" y="1077"/>
                    </a:lnTo>
                    <a:lnTo>
                      <a:pt x="14878" y="1321"/>
                    </a:lnTo>
                    <a:lnTo>
                      <a:pt x="15732" y="1565"/>
                    </a:lnTo>
                    <a:lnTo>
                      <a:pt x="16565" y="1829"/>
                    </a:lnTo>
                    <a:lnTo>
                      <a:pt x="17358" y="2094"/>
                    </a:lnTo>
                    <a:lnTo>
                      <a:pt x="18110" y="2378"/>
                    </a:lnTo>
                    <a:lnTo>
                      <a:pt x="18150" y="2256"/>
                    </a:lnTo>
                    <a:lnTo>
                      <a:pt x="16850" y="1789"/>
                    </a:lnTo>
                    <a:lnTo>
                      <a:pt x="15589" y="1382"/>
                    </a:lnTo>
                    <a:lnTo>
                      <a:pt x="14390" y="1057"/>
                    </a:lnTo>
                    <a:lnTo>
                      <a:pt x="13272" y="752"/>
                    </a:lnTo>
                    <a:lnTo>
                      <a:pt x="12195" y="529"/>
                    </a:lnTo>
                    <a:lnTo>
                      <a:pt x="11159" y="325"/>
                    </a:lnTo>
                    <a:lnTo>
                      <a:pt x="10203" y="183"/>
                    </a:lnTo>
                    <a:lnTo>
                      <a:pt x="9289" y="81"/>
                    </a:lnTo>
                    <a:lnTo>
                      <a:pt x="8435" y="20"/>
                    </a:lnTo>
                    <a:lnTo>
                      <a:pt x="764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88" name="Google Shape;2088;p45">
            <a:extLst>
              <a:ext uri="{FF2B5EF4-FFF2-40B4-BE49-F238E27FC236}">
                <a16:creationId xmlns:a16="http://schemas.microsoft.com/office/drawing/2014/main" id="{4F073A97-C6CF-FE93-150D-E35383FAAE84}"/>
              </a:ext>
            </a:extLst>
          </p:cNvPr>
          <p:cNvGrpSpPr/>
          <p:nvPr/>
        </p:nvGrpSpPr>
        <p:grpSpPr>
          <a:xfrm>
            <a:off x="6726503" y="2831382"/>
            <a:ext cx="1800295" cy="2284266"/>
            <a:chOff x="1402602" y="1239475"/>
            <a:chExt cx="2995500" cy="3800775"/>
          </a:xfrm>
        </p:grpSpPr>
        <p:grpSp>
          <p:nvGrpSpPr>
            <p:cNvPr id="2089" name="Google Shape;2089;p45">
              <a:extLst>
                <a:ext uri="{FF2B5EF4-FFF2-40B4-BE49-F238E27FC236}">
                  <a16:creationId xmlns:a16="http://schemas.microsoft.com/office/drawing/2014/main" id="{1A0D5474-289F-C4E4-C6D4-C9291AA7ADD7}"/>
                </a:ext>
              </a:extLst>
            </p:cNvPr>
            <p:cNvGrpSpPr/>
            <p:nvPr/>
          </p:nvGrpSpPr>
          <p:grpSpPr>
            <a:xfrm>
              <a:off x="1402602" y="3021550"/>
              <a:ext cx="2995500" cy="2018700"/>
              <a:chOff x="1599877" y="6946475"/>
              <a:chExt cx="2995500" cy="2018700"/>
            </a:xfrm>
          </p:grpSpPr>
          <p:sp>
            <p:nvSpPr>
              <p:cNvPr id="2090" name="Google Shape;2090;p45">
                <a:extLst>
                  <a:ext uri="{FF2B5EF4-FFF2-40B4-BE49-F238E27FC236}">
                    <a16:creationId xmlns:a16="http://schemas.microsoft.com/office/drawing/2014/main" id="{9F47F6EB-8CF9-DE7B-3927-6791AA0ED833}"/>
                  </a:ext>
                </a:extLst>
              </p:cNvPr>
              <p:cNvSpPr/>
              <p:nvPr/>
            </p:nvSpPr>
            <p:spPr>
              <a:xfrm>
                <a:off x="1599877" y="8764475"/>
                <a:ext cx="2995500" cy="2007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2091" name="Google Shape;2091;p45">
                <a:extLst>
                  <a:ext uri="{FF2B5EF4-FFF2-40B4-BE49-F238E27FC236}">
                    <a16:creationId xmlns:a16="http://schemas.microsoft.com/office/drawing/2014/main" id="{B041000D-AAE8-FC87-EEF3-195EF0F02E16}"/>
                  </a:ext>
                </a:extLst>
              </p:cNvPr>
              <p:cNvSpPr/>
              <p:nvPr/>
            </p:nvSpPr>
            <p:spPr>
              <a:xfrm>
                <a:off x="3246150" y="6996400"/>
                <a:ext cx="741175" cy="1888675"/>
              </a:xfrm>
              <a:custGeom>
                <a:avLst/>
                <a:gdLst/>
                <a:ahLst/>
                <a:cxnLst/>
                <a:rect l="l" t="t" r="r" b="b"/>
                <a:pathLst>
                  <a:path w="29647" h="75547" extrusionOk="0">
                    <a:moveTo>
                      <a:pt x="17026" y="1"/>
                    </a:moveTo>
                    <a:lnTo>
                      <a:pt x="16027" y="46"/>
                    </a:lnTo>
                    <a:lnTo>
                      <a:pt x="14801" y="91"/>
                    </a:lnTo>
                    <a:lnTo>
                      <a:pt x="11895" y="364"/>
                    </a:lnTo>
                    <a:lnTo>
                      <a:pt x="8626" y="772"/>
                    </a:lnTo>
                    <a:lnTo>
                      <a:pt x="6947" y="999"/>
                    </a:lnTo>
                    <a:lnTo>
                      <a:pt x="5403" y="1226"/>
                    </a:lnTo>
                    <a:lnTo>
                      <a:pt x="3905" y="1499"/>
                    </a:lnTo>
                    <a:lnTo>
                      <a:pt x="2634" y="1771"/>
                    </a:lnTo>
                    <a:lnTo>
                      <a:pt x="1544" y="2089"/>
                    </a:lnTo>
                    <a:lnTo>
                      <a:pt x="681" y="2361"/>
                    </a:lnTo>
                    <a:lnTo>
                      <a:pt x="409" y="2498"/>
                    </a:lnTo>
                    <a:lnTo>
                      <a:pt x="182" y="2634"/>
                    </a:lnTo>
                    <a:lnTo>
                      <a:pt x="46" y="2770"/>
                    </a:lnTo>
                    <a:lnTo>
                      <a:pt x="0" y="2906"/>
                    </a:lnTo>
                    <a:lnTo>
                      <a:pt x="1589" y="13530"/>
                    </a:lnTo>
                    <a:lnTo>
                      <a:pt x="4994" y="35776"/>
                    </a:lnTo>
                    <a:lnTo>
                      <a:pt x="8445" y="58476"/>
                    </a:lnTo>
                    <a:lnTo>
                      <a:pt x="9671" y="66466"/>
                    </a:lnTo>
                    <a:lnTo>
                      <a:pt x="10306" y="70371"/>
                    </a:lnTo>
                    <a:lnTo>
                      <a:pt x="10488" y="71143"/>
                    </a:lnTo>
                    <a:lnTo>
                      <a:pt x="10715" y="71824"/>
                    </a:lnTo>
                    <a:lnTo>
                      <a:pt x="11033" y="72459"/>
                    </a:lnTo>
                    <a:lnTo>
                      <a:pt x="11350" y="73004"/>
                    </a:lnTo>
                    <a:lnTo>
                      <a:pt x="11714" y="73503"/>
                    </a:lnTo>
                    <a:lnTo>
                      <a:pt x="12122" y="73912"/>
                    </a:lnTo>
                    <a:lnTo>
                      <a:pt x="12576" y="74275"/>
                    </a:lnTo>
                    <a:lnTo>
                      <a:pt x="13030" y="74593"/>
                    </a:lnTo>
                    <a:lnTo>
                      <a:pt x="13530" y="74865"/>
                    </a:lnTo>
                    <a:lnTo>
                      <a:pt x="14075" y="75092"/>
                    </a:lnTo>
                    <a:lnTo>
                      <a:pt x="14619" y="75274"/>
                    </a:lnTo>
                    <a:lnTo>
                      <a:pt x="15210" y="75365"/>
                    </a:lnTo>
                    <a:lnTo>
                      <a:pt x="15754" y="75456"/>
                    </a:lnTo>
                    <a:lnTo>
                      <a:pt x="16345" y="75546"/>
                    </a:lnTo>
                    <a:lnTo>
                      <a:pt x="17570" y="75546"/>
                    </a:lnTo>
                    <a:lnTo>
                      <a:pt x="18751" y="75456"/>
                    </a:lnTo>
                    <a:lnTo>
                      <a:pt x="19931" y="75319"/>
                    </a:lnTo>
                    <a:lnTo>
                      <a:pt x="21021" y="75092"/>
                    </a:lnTo>
                    <a:lnTo>
                      <a:pt x="22020" y="74865"/>
                    </a:lnTo>
                    <a:lnTo>
                      <a:pt x="23654" y="74457"/>
                    </a:lnTo>
                    <a:lnTo>
                      <a:pt x="24244" y="74321"/>
                    </a:lnTo>
                    <a:lnTo>
                      <a:pt x="24607" y="74275"/>
                    </a:lnTo>
                    <a:lnTo>
                      <a:pt x="25152" y="74230"/>
                    </a:lnTo>
                    <a:lnTo>
                      <a:pt x="25606" y="74139"/>
                    </a:lnTo>
                    <a:lnTo>
                      <a:pt x="26060" y="74003"/>
                    </a:lnTo>
                    <a:lnTo>
                      <a:pt x="26514" y="73821"/>
                    </a:lnTo>
                    <a:lnTo>
                      <a:pt x="26877" y="73594"/>
                    </a:lnTo>
                    <a:lnTo>
                      <a:pt x="27241" y="73322"/>
                    </a:lnTo>
                    <a:lnTo>
                      <a:pt x="27604" y="73004"/>
                    </a:lnTo>
                    <a:lnTo>
                      <a:pt x="27876" y="72641"/>
                    </a:lnTo>
                    <a:lnTo>
                      <a:pt x="28149" y="72278"/>
                    </a:lnTo>
                    <a:lnTo>
                      <a:pt x="28421" y="71869"/>
                    </a:lnTo>
                    <a:lnTo>
                      <a:pt x="28648" y="71460"/>
                    </a:lnTo>
                    <a:lnTo>
                      <a:pt x="28830" y="71006"/>
                    </a:lnTo>
                    <a:lnTo>
                      <a:pt x="29147" y="70098"/>
                    </a:lnTo>
                    <a:lnTo>
                      <a:pt x="29374" y="69100"/>
                    </a:lnTo>
                    <a:lnTo>
                      <a:pt x="29556" y="68101"/>
                    </a:lnTo>
                    <a:lnTo>
                      <a:pt x="29647" y="67057"/>
                    </a:lnTo>
                    <a:lnTo>
                      <a:pt x="29647" y="66058"/>
                    </a:lnTo>
                    <a:lnTo>
                      <a:pt x="29647" y="65104"/>
                    </a:lnTo>
                    <a:lnTo>
                      <a:pt x="29556" y="64242"/>
                    </a:lnTo>
                    <a:lnTo>
                      <a:pt x="29465" y="63425"/>
                    </a:lnTo>
                    <a:lnTo>
                      <a:pt x="29329" y="62789"/>
                    </a:lnTo>
                    <a:lnTo>
                      <a:pt x="29193" y="62244"/>
                    </a:lnTo>
                    <a:lnTo>
                      <a:pt x="29057" y="61881"/>
                    </a:lnTo>
                    <a:lnTo>
                      <a:pt x="28920" y="61200"/>
                    </a:lnTo>
                    <a:lnTo>
                      <a:pt x="28557" y="59021"/>
                    </a:lnTo>
                    <a:lnTo>
                      <a:pt x="27468" y="51984"/>
                    </a:lnTo>
                    <a:lnTo>
                      <a:pt x="26060" y="42450"/>
                    </a:lnTo>
                    <a:lnTo>
                      <a:pt x="24562" y="31735"/>
                    </a:lnTo>
                    <a:lnTo>
                      <a:pt x="21793" y="11986"/>
                    </a:lnTo>
                    <a:lnTo>
                      <a:pt x="20567" y="3088"/>
                    </a:lnTo>
                    <a:lnTo>
                      <a:pt x="20340" y="2316"/>
                    </a:lnTo>
                    <a:lnTo>
                      <a:pt x="20067" y="1726"/>
                    </a:lnTo>
                    <a:lnTo>
                      <a:pt x="19750" y="1317"/>
                    </a:lnTo>
                    <a:lnTo>
                      <a:pt x="19477" y="954"/>
                    </a:lnTo>
                    <a:lnTo>
                      <a:pt x="19159" y="727"/>
                    </a:lnTo>
                    <a:lnTo>
                      <a:pt x="18796" y="500"/>
                    </a:lnTo>
                    <a:lnTo>
                      <a:pt x="18070" y="137"/>
                    </a:lnTo>
                    <a:lnTo>
                      <a:pt x="17934" y="46"/>
                    </a:lnTo>
                    <a:lnTo>
                      <a:pt x="17707" y="46"/>
                    </a:lnTo>
                    <a:lnTo>
                      <a:pt x="1702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5">
                <a:extLst>
                  <a:ext uri="{FF2B5EF4-FFF2-40B4-BE49-F238E27FC236}">
                    <a16:creationId xmlns:a16="http://schemas.microsoft.com/office/drawing/2014/main" id="{390C49C2-68D9-02FC-6DA7-F17BAA8D96D4}"/>
                  </a:ext>
                </a:extLst>
              </p:cNvPr>
              <p:cNvSpPr/>
              <p:nvPr/>
            </p:nvSpPr>
            <p:spPr>
              <a:xfrm>
                <a:off x="3458400" y="8379975"/>
                <a:ext cx="535750" cy="505100"/>
              </a:xfrm>
              <a:custGeom>
                <a:avLst/>
                <a:gdLst/>
                <a:ahLst/>
                <a:cxnLst/>
                <a:rect l="l" t="t" r="r" b="b"/>
                <a:pathLst>
                  <a:path w="21430" h="20204" extrusionOk="0">
                    <a:moveTo>
                      <a:pt x="18614" y="0"/>
                    </a:moveTo>
                    <a:lnTo>
                      <a:pt x="17888" y="46"/>
                    </a:lnTo>
                    <a:lnTo>
                      <a:pt x="16798" y="137"/>
                    </a:lnTo>
                    <a:lnTo>
                      <a:pt x="15527" y="273"/>
                    </a:lnTo>
                    <a:lnTo>
                      <a:pt x="12440" y="681"/>
                    </a:lnTo>
                    <a:lnTo>
                      <a:pt x="9035" y="1181"/>
                    </a:lnTo>
                    <a:lnTo>
                      <a:pt x="2770" y="2225"/>
                    </a:lnTo>
                    <a:lnTo>
                      <a:pt x="0" y="2724"/>
                    </a:lnTo>
                    <a:lnTo>
                      <a:pt x="409" y="6266"/>
                    </a:lnTo>
                    <a:lnTo>
                      <a:pt x="1317" y="13938"/>
                    </a:lnTo>
                    <a:lnTo>
                      <a:pt x="1408" y="14619"/>
                    </a:lnTo>
                    <a:lnTo>
                      <a:pt x="1544" y="15255"/>
                    </a:lnTo>
                    <a:lnTo>
                      <a:pt x="1725" y="15845"/>
                    </a:lnTo>
                    <a:lnTo>
                      <a:pt x="1907" y="16344"/>
                    </a:lnTo>
                    <a:lnTo>
                      <a:pt x="2134" y="16844"/>
                    </a:lnTo>
                    <a:lnTo>
                      <a:pt x="2361" y="17298"/>
                    </a:lnTo>
                    <a:lnTo>
                      <a:pt x="2633" y="17706"/>
                    </a:lnTo>
                    <a:lnTo>
                      <a:pt x="2951" y="18070"/>
                    </a:lnTo>
                    <a:lnTo>
                      <a:pt x="3269" y="18433"/>
                    </a:lnTo>
                    <a:lnTo>
                      <a:pt x="3632" y="18705"/>
                    </a:lnTo>
                    <a:lnTo>
                      <a:pt x="3996" y="18978"/>
                    </a:lnTo>
                    <a:lnTo>
                      <a:pt x="4359" y="19250"/>
                    </a:lnTo>
                    <a:lnTo>
                      <a:pt x="4767" y="19432"/>
                    </a:lnTo>
                    <a:lnTo>
                      <a:pt x="5176" y="19613"/>
                    </a:lnTo>
                    <a:lnTo>
                      <a:pt x="5630" y="19749"/>
                    </a:lnTo>
                    <a:lnTo>
                      <a:pt x="6084" y="19886"/>
                    </a:lnTo>
                    <a:lnTo>
                      <a:pt x="7037" y="20067"/>
                    </a:lnTo>
                    <a:lnTo>
                      <a:pt x="8036" y="20158"/>
                    </a:lnTo>
                    <a:lnTo>
                      <a:pt x="9035" y="20203"/>
                    </a:lnTo>
                    <a:lnTo>
                      <a:pt x="10079" y="20158"/>
                    </a:lnTo>
                    <a:lnTo>
                      <a:pt x="11123" y="20113"/>
                    </a:lnTo>
                    <a:lnTo>
                      <a:pt x="12213" y="19976"/>
                    </a:lnTo>
                    <a:lnTo>
                      <a:pt x="14301" y="19704"/>
                    </a:lnTo>
                    <a:lnTo>
                      <a:pt x="15255" y="19522"/>
                    </a:lnTo>
                    <a:lnTo>
                      <a:pt x="16163" y="19295"/>
                    </a:lnTo>
                    <a:lnTo>
                      <a:pt x="16980" y="18978"/>
                    </a:lnTo>
                    <a:lnTo>
                      <a:pt x="17752" y="18614"/>
                    </a:lnTo>
                    <a:lnTo>
                      <a:pt x="18433" y="18160"/>
                    </a:lnTo>
                    <a:lnTo>
                      <a:pt x="19023" y="17706"/>
                    </a:lnTo>
                    <a:lnTo>
                      <a:pt x="19568" y="17162"/>
                    </a:lnTo>
                    <a:lnTo>
                      <a:pt x="20022" y="16617"/>
                    </a:lnTo>
                    <a:lnTo>
                      <a:pt x="20430" y="16072"/>
                    </a:lnTo>
                    <a:lnTo>
                      <a:pt x="20748" y="15436"/>
                    </a:lnTo>
                    <a:lnTo>
                      <a:pt x="21021" y="14846"/>
                    </a:lnTo>
                    <a:lnTo>
                      <a:pt x="21202" y="14211"/>
                    </a:lnTo>
                    <a:lnTo>
                      <a:pt x="21338" y="13575"/>
                    </a:lnTo>
                    <a:lnTo>
                      <a:pt x="21429" y="12939"/>
                    </a:lnTo>
                    <a:lnTo>
                      <a:pt x="21429" y="12349"/>
                    </a:lnTo>
                    <a:lnTo>
                      <a:pt x="21384" y="11759"/>
                    </a:lnTo>
                    <a:lnTo>
                      <a:pt x="21066" y="8672"/>
                    </a:lnTo>
                    <a:lnTo>
                      <a:pt x="20839" y="6810"/>
                    </a:lnTo>
                    <a:lnTo>
                      <a:pt x="20612" y="4949"/>
                    </a:lnTo>
                    <a:lnTo>
                      <a:pt x="20294" y="3178"/>
                    </a:lnTo>
                    <a:lnTo>
                      <a:pt x="20113" y="2407"/>
                    </a:lnTo>
                    <a:lnTo>
                      <a:pt x="19931" y="1680"/>
                    </a:lnTo>
                    <a:lnTo>
                      <a:pt x="19749" y="1090"/>
                    </a:lnTo>
                    <a:lnTo>
                      <a:pt x="19522" y="636"/>
                    </a:lnTo>
                    <a:lnTo>
                      <a:pt x="19295" y="273"/>
                    </a:lnTo>
                    <a:lnTo>
                      <a:pt x="19205" y="137"/>
                    </a:lnTo>
                    <a:lnTo>
                      <a:pt x="19068" y="91"/>
                    </a:lnTo>
                    <a:lnTo>
                      <a:pt x="18887" y="46"/>
                    </a:lnTo>
                    <a:lnTo>
                      <a:pt x="1861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5">
                <a:extLst>
                  <a:ext uri="{FF2B5EF4-FFF2-40B4-BE49-F238E27FC236}">
                    <a16:creationId xmlns:a16="http://schemas.microsoft.com/office/drawing/2014/main" id="{CF05A6AD-23C0-84F5-12A2-CB4777532AFD}"/>
                  </a:ext>
                </a:extLst>
              </p:cNvPr>
              <p:cNvSpPr/>
              <p:nvPr/>
            </p:nvSpPr>
            <p:spPr>
              <a:xfrm>
                <a:off x="3325600" y="6996400"/>
                <a:ext cx="564125" cy="1784250"/>
              </a:xfrm>
              <a:custGeom>
                <a:avLst/>
                <a:gdLst/>
                <a:ahLst/>
                <a:cxnLst/>
                <a:rect l="l" t="t" r="r" b="b"/>
                <a:pathLst>
                  <a:path w="22565" h="71370" extrusionOk="0">
                    <a:moveTo>
                      <a:pt x="8899" y="1"/>
                    </a:moveTo>
                    <a:lnTo>
                      <a:pt x="7809" y="46"/>
                    </a:lnTo>
                    <a:lnTo>
                      <a:pt x="6674" y="91"/>
                    </a:lnTo>
                    <a:lnTo>
                      <a:pt x="5539" y="228"/>
                    </a:lnTo>
                    <a:lnTo>
                      <a:pt x="4404" y="409"/>
                    </a:lnTo>
                    <a:lnTo>
                      <a:pt x="3315" y="591"/>
                    </a:lnTo>
                    <a:lnTo>
                      <a:pt x="2361" y="818"/>
                    </a:lnTo>
                    <a:lnTo>
                      <a:pt x="1499" y="1090"/>
                    </a:lnTo>
                    <a:lnTo>
                      <a:pt x="818" y="1408"/>
                    </a:lnTo>
                    <a:lnTo>
                      <a:pt x="545" y="1590"/>
                    </a:lnTo>
                    <a:lnTo>
                      <a:pt x="318" y="1771"/>
                    </a:lnTo>
                    <a:lnTo>
                      <a:pt x="137" y="1953"/>
                    </a:lnTo>
                    <a:lnTo>
                      <a:pt x="46" y="2134"/>
                    </a:lnTo>
                    <a:lnTo>
                      <a:pt x="0" y="2316"/>
                    </a:lnTo>
                    <a:lnTo>
                      <a:pt x="46" y="2543"/>
                    </a:lnTo>
                    <a:lnTo>
                      <a:pt x="1589" y="13076"/>
                    </a:lnTo>
                    <a:lnTo>
                      <a:pt x="3178" y="23881"/>
                    </a:lnTo>
                    <a:lnTo>
                      <a:pt x="5040" y="36321"/>
                    </a:lnTo>
                    <a:lnTo>
                      <a:pt x="6947" y="48806"/>
                    </a:lnTo>
                    <a:lnTo>
                      <a:pt x="7900" y="54572"/>
                    </a:lnTo>
                    <a:lnTo>
                      <a:pt x="8763" y="59793"/>
                    </a:lnTo>
                    <a:lnTo>
                      <a:pt x="9535" y="64242"/>
                    </a:lnTo>
                    <a:lnTo>
                      <a:pt x="10216" y="67692"/>
                    </a:lnTo>
                    <a:lnTo>
                      <a:pt x="10488" y="69009"/>
                    </a:lnTo>
                    <a:lnTo>
                      <a:pt x="10760" y="70008"/>
                    </a:lnTo>
                    <a:lnTo>
                      <a:pt x="10942" y="70689"/>
                    </a:lnTo>
                    <a:lnTo>
                      <a:pt x="11033" y="70870"/>
                    </a:lnTo>
                    <a:lnTo>
                      <a:pt x="11124" y="70961"/>
                    </a:lnTo>
                    <a:lnTo>
                      <a:pt x="11305" y="71052"/>
                    </a:lnTo>
                    <a:lnTo>
                      <a:pt x="11487" y="71143"/>
                    </a:lnTo>
                    <a:lnTo>
                      <a:pt x="12032" y="71279"/>
                    </a:lnTo>
                    <a:lnTo>
                      <a:pt x="12713" y="71324"/>
                    </a:lnTo>
                    <a:lnTo>
                      <a:pt x="13530" y="71370"/>
                    </a:lnTo>
                    <a:lnTo>
                      <a:pt x="14392" y="71324"/>
                    </a:lnTo>
                    <a:lnTo>
                      <a:pt x="15346" y="71233"/>
                    </a:lnTo>
                    <a:lnTo>
                      <a:pt x="16345" y="71143"/>
                    </a:lnTo>
                    <a:lnTo>
                      <a:pt x="17343" y="70961"/>
                    </a:lnTo>
                    <a:lnTo>
                      <a:pt x="18342" y="70779"/>
                    </a:lnTo>
                    <a:lnTo>
                      <a:pt x="19250" y="70598"/>
                    </a:lnTo>
                    <a:lnTo>
                      <a:pt x="20158" y="70371"/>
                    </a:lnTo>
                    <a:lnTo>
                      <a:pt x="20930" y="70144"/>
                    </a:lnTo>
                    <a:lnTo>
                      <a:pt x="21566" y="69871"/>
                    </a:lnTo>
                    <a:lnTo>
                      <a:pt x="22065" y="69599"/>
                    </a:lnTo>
                    <a:lnTo>
                      <a:pt x="22292" y="69463"/>
                    </a:lnTo>
                    <a:lnTo>
                      <a:pt x="22428" y="69327"/>
                    </a:lnTo>
                    <a:lnTo>
                      <a:pt x="22519" y="69190"/>
                    </a:lnTo>
                    <a:lnTo>
                      <a:pt x="22564" y="69100"/>
                    </a:lnTo>
                    <a:lnTo>
                      <a:pt x="22564" y="68646"/>
                    </a:lnTo>
                    <a:lnTo>
                      <a:pt x="22519" y="67874"/>
                    </a:lnTo>
                    <a:lnTo>
                      <a:pt x="22292" y="65377"/>
                    </a:lnTo>
                    <a:lnTo>
                      <a:pt x="21838" y="61790"/>
                    </a:lnTo>
                    <a:lnTo>
                      <a:pt x="21293" y="57341"/>
                    </a:lnTo>
                    <a:lnTo>
                      <a:pt x="19795" y="46445"/>
                    </a:lnTo>
                    <a:lnTo>
                      <a:pt x="18024" y="34141"/>
                    </a:lnTo>
                    <a:lnTo>
                      <a:pt x="16163" y="21929"/>
                    </a:lnTo>
                    <a:lnTo>
                      <a:pt x="15300" y="16299"/>
                    </a:lnTo>
                    <a:lnTo>
                      <a:pt x="14483" y="11260"/>
                    </a:lnTo>
                    <a:lnTo>
                      <a:pt x="13757" y="6992"/>
                    </a:lnTo>
                    <a:lnTo>
                      <a:pt x="13167" y="3633"/>
                    </a:lnTo>
                    <a:lnTo>
                      <a:pt x="12667" y="1408"/>
                    </a:lnTo>
                    <a:lnTo>
                      <a:pt x="12531" y="772"/>
                    </a:lnTo>
                    <a:lnTo>
                      <a:pt x="12395" y="455"/>
                    </a:lnTo>
                    <a:lnTo>
                      <a:pt x="12259" y="364"/>
                    </a:lnTo>
                    <a:lnTo>
                      <a:pt x="12077" y="273"/>
                    </a:lnTo>
                    <a:lnTo>
                      <a:pt x="11532" y="137"/>
                    </a:lnTo>
                    <a:lnTo>
                      <a:pt x="10806" y="46"/>
                    </a:lnTo>
                    <a:lnTo>
                      <a:pt x="989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5">
                <a:extLst>
                  <a:ext uri="{FF2B5EF4-FFF2-40B4-BE49-F238E27FC236}">
                    <a16:creationId xmlns:a16="http://schemas.microsoft.com/office/drawing/2014/main" id="{D2985FE7-8C56-FFBC-1CF2-3B8551DDAEBE}"/>
                  </a:ext>
                </a:extLst>
              </p:cNvPr>
              <p:cNvSpPr/>
              <p:nvPr/>
            </p:nvSpPr>
            <p:spPr>
              <a:xfrm>
                <a:off x="3359650" y="7042950"/>
                <a:ext cx="308750" cy="1715000"/>
              </a:xfrm>
              <a:custGeom>
                <a:avLst/>
                <a:gdLst/>
                <a:ahLst/>
                <a:cxnLst/>
                <a:rect l="l" t="t" r="r" b="b"/>
                <a:pathLst>
                  <a:path w="12350" h="68600" extrusionOk="0">
                    <a:moveTo>
                      <a:pt x="182" y="0"/>
                    </a:moveTo>
                    <a:lnTo>
                      <a:pt x="0" y="45"/>
                    </a:lnTo>
                    <a:lnTo>
                      <a:pt x="1862" y="11622"/>
                    </a:lnTo>
                    <a:lnTo>
                      <a:pt x="3632" y="22428"/>
                    </a:lnTo>
                    <a:lnTo>
                      <a:pt x="5675" y="34595"/>
                    </a:lnTo>
                    <a:lnTo>
                      <a:pt x="7764" y="46717"/>
                    </a:lnTo>
                    <a:lnTo>
                      <a:pt x="8763" y="52346"/>
                    </a:lnTo>
                    <a:lnTo>
                      <a:pt x="9671" y="57386"/>
                    </a:lnTo>
                    <a:lnTo>
                      <a:pt x="10533" y="61744"/>
                    </a:lnTo>
                    <a:lnTo>
                      <a:pt x="11260" y="65149"/>
                    </a:lnTo>
                    <a:lnTo>
                      <a:pt x="11532" y="66466"/>
                    </a:lnTo>
                    <a:lnTo>
                      <a:pt x="11805" y="67510"/>
                    </a:lnTo>
                    <a:lnTo>
                      <a:pt x="12032" y="68236"/>
                    </a:lnTo>
                    <a:lnTo>
                      <a:pt x="12122" y="68463"/>
                    </a:lnTo>
                    <a:lnTo>
                      <a:pt x="12213" y="68600"/>
                    </a:lnTo>
                    <a:lnTo>
                      <a:pt x="12349" y="68509"/>
                    </a:lnTo>
                    <a:lnTo>
                      <a:pt x="12259" y="68327"/>
                    </a:lnTo>
                    <a:lnTo>
                      <a:pt x="12168" y="68100"/>
                    </a:lnTo>
                    <a:lnTo>
                      <a:pt x="11941" y="67374"/>
                    </a:lnTo>
                    <a:lnTo>
                      <a:pt x="11668" y="66330"/>
                    </a:lnTo>
                    <a:lnTo>
                      <a:pt x="11351" y="65013"/>
                    </a:lnTo>
                    <a:lnTo>
                      <a:pt x="10624" y="61472"/>
                    </a:lnTo>
                    <a:lnTo>
                      <a:pt x="9762" y="57023"/>
                    </a:lnTo>
                    <a:lnTo>
                      <a:pt x="8854" y="51847"/>
                    </a:lnTo>
                    <a:lnTo>
                      <a:pt x="7809" y="46127"/>
                    </a:lnTo>
                    <a:lnTo>
                      <a:pt x="5675" y="33732"/>
                    </a:lnTo>
                    <a:lnTo>
                      <a:pt x="3632" y="21429"/>
                    </a:lnTo>
                    <a:lnTo>
                      <a:pt x="1907" y="10714"/>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5">
                <a:extLst>
                  <a:ext uri="{FF2B5EF4-FFF2-40B4-BE49-F238E27FC236}">
                    <a16:creationId xmlns:a16="http://schemas.microsoft.com/office/drawing/2014/main" id="{B9F9AD75-8101-2010-01E5-390E78506753}"/>
                  </a:ext>
                </a:extLst>
              </p:cNvPr>
              <p:cNvSpPr/>
              <p:nvPr/>
            </p:nvSpPr>
            <p:spPr>
              <a:xfrm>
                <a:off x="3533300" y="7017975"/>
                <a:ext cx="239525" cy="1693450"/>
              </a:xfrm>
              <a:custGeom>
                <a:avLst/>
                <a:gdLst/>
                <a:ahLst/>
                <a:cxnLst/>
                <a:rect l="l" t="t" r="r" b="b"/>
                <a:pathLst>
                  <a:path w="9581" h="67738" extrusionOk="0">
                    <a:moveTo>
                      <a:pt x="182" y="0"/>
                    </a:moveTo>
                    <a:lnTo>
                      <a:pt x="1" y="46"/>
                    </a:lnTo>
                    <a:lnTo>
                      <a:pt x="364" y="1952"/>
                    </a:lnTo>
                    <a:lnTo>
                      <a:pt x="818" y="4949"/>
                    </a:lnTo>
                    <a:lnTo>
                      <a:pt x="2044" y="13529"/>
                    </a:lnTo>
                    <a:lnTo>
                      <a:pt x="3587" y="24425"/>
                    </a:lnTo>
                    <a:lnTo>
                      <a:pt x="5222" y="36320"/>
                    </a:lnTo>
                    <a:lnTo>
                      <a:pt x="8082" y="57885"/>
                    </a:lnTo>
                    <a:lnTo>
                      <a:pt x="9399" y="67737"/>
                    </a:lnTo>
                    <a:lnTo>
                      <a:pt x="9580" y="67737"/>
                    </a:lnTo>
                    <a:lnTo>
                      <a:pt x="8264" y="57885"/>
                    </a:lnTo>
                    <a:lnTo>
                      <a:pt x="5358" y="36275"/>
                    </a:lnTo>
                    <a:lnTo>
                      <a:pt x="3724" y="24380"/>
                    </a:lnTo>
                    <a:lnTo>
                      <a:pt x="2225" y="13484"/>
                    </a:lnTo>
                    <a:lnTo>
                      <a:pt x="1000" y="4903"/>
                    </a:lnTo>
                    <a:lnTo>
                      <a:pt x="500" y="1907"/>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5">
                <a:extLst>
                  <a:ext uri="{FF2B5EF4-FFF2-40B4-BE49-F238E27FC236}">
                    <a16:creationId xmlns:a16="http://schemas.microsoft.com/office/drawing/2014/main" id="{5A066BC7-EAF3-DDD6-477B-A6053CB703D0}"/>
                  </a:ext>
                </a:extLst>
              </p:cNvPr>
              <p:cNvSpPr/>
              <p:nvPr/>
            </p:nvSpPr>
            <p:spPr>
              <a:xfrm>
                <a:off x="3633175" y="7021375"/>
                <a:ext cx="203200" cy="1713875"/>
              </a:xfrm>
              <a:custGeom>
                <a:avLst/>
                <a:gdLst/>
                <a:ahLst/>
                <a:cxnLst/>
                <a:rect l="l" t="t" r="r" b="b"/>
                <a:pathLst>
                  <a:path w="8128" h="68555" extrusionOk="0">
                    <a:moveTo>
                      <a:pt x="183" y="0"/>
                    </a:moveTo>
                    <a:lnTo>
                      <a:pt x="1" y="46"/>
                    </a:lnTo>
                    <a:lnTo>
                      <a:pt x="1318" y="10533"/>
                    </a:lnTo>
                    <a:lnTo>
                      <a:pt x="4087" y="33188"/>
                    </a:lnTo>
                    <a:lnTo>
                      <a:pt x="5540" y="45446"/>
                    </a:lnTo>
                    <a:lnTo>
                      <a:pt x="6811" y="56387"/>
                    </a:lnTo>
                    <a:lnTo>
                      <a:pt x="7310" y="60927"/>
                    </a:lnTo>
                    <a:lnTo>
                      <a:pt x="7674" y="64605"/>
                    </a:lnTo>
                    <a:lnTo>
                      <a:pt x="7901" y="67193"/>
                    </a:lnTo>
                    <a:lnTo>
                      <a:pt x="7991" y="68055"/>
                    </a:lnTo>
                    <a:lnTo>
                      <a:pt x="7991" y="68555"/>
                    </a:lnTo>
                    <a:lnTo>
                      <a:pt x="8128" y="68555"/>
                    </a:lnTo>
                    <a:lnTo>
                      <a:pt x="8128" y="68055"/>
                    </a:lnTo>
                    <a:lnTo>
                      <a:pt x="8082" y="67193"/>
                    </a:lnTo>
                    <a:lnTo>
                      <a:pt x="7855" y="64605"/>
                    </a:lnTo>
                    <a:lnTo>
                      <a:pt x="7492" y="60927"/>
                    </a:lnTo>
                    <a:lnTo>
                      <a:pt x="6993" y="56387"/>
                    </a:lnTo>
                    <a:lnTo>
                      <a:pt x="5721" y="45446"/>
                    </a:lnTo>
                    <a:lnTo>
                      <a:pt x="4269" y="33188"/>
                    </a:lnTo>
                    <a:lnTo>
                      <a:pt x="1499" y="10488"/>
                    </a:lnTo>
                    <a:lnTo>
                      <a:pt x="18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5">
                <a:extLst>
                  <a:ext uri="{FF2B5EF4-FFF2-40B4-BE49-F238E27FC236}">
                    <a16:creationId xmlns:a16="http://schemas.microsoft.com/office/drawing/2014/main" id="{D7E7BEFA-0381-C7E8-1BAA-18219F36AF76}"/>
                  </a:ext>
                </a:extLst>
              </p:cNvPr>
              <p:cNvSpPr/>
              <p:nvPr/>
            </p:nvSpPr>
            <p:spPr>
              <a:xfrm>
                <a:off x="3449325" y="7014575"/>
                <a:ext cx="295125" cy="1717275"/>
              </a:xfrm>
              <a:custGeom>
                <a:avLst/>
                <a:gdLst/>
                <a:ahLst/>
                <a:cxnLst/>
                <a:rect l="l" t="t" r="r" b="b"/>
                <a:pathLst>
                  <a:path w="11805" h="68691" extrusionOk="0">
                    <a:moveTo>
                      <a:pt x="0" y="0"/>
                    </a:moveTo>
                    <a:lnTo>
                      <a:pt x="0" y="726"/>
                    </a:lnTo>
                    <a:lnTo>
                      <a:pt x="91" y="1771"/>
                    </a:lnTo>
                    <a:lnTo>
                      <a:pt x="227" y="3087"/>
                    </a:lnTo>
                    <a:lnTo>
                      <a:pt x="409" y="4676"/>
                    </a:lnTo>
                    <a:lnTo>
                      <a:pt x="953" y="8581"/>
                    </a:lnTo>
                    <a:lnTo>
                      <a:pt x="1680" y="13257"/>
                    </a:lnTo>
                    <a:lnTo>
                      <a:pt x="2542" y="18523"/>
                    </a:lnTo>
                    <a:lnTo>
                      <a:pt x="3541" y="24289"/>
                    </a:lnTo>
                    <a:lnTo>
                      <a:pt x="5675" y="36411"/>
                    </a:lnTo>
                    <a:lnTo>
                      <a:pt x="7809" y="48306"/>
                    </a:lnTo>
                    <a:lnTo>
                      <a:pt x="9716" y="58566"/>
                    </a:lnTo>
                    <a:lnTo>
                      <a:pt x="11623" y="68690"/>
                    </a:lnTo>
                    <a:lnTo>
                      <a:pt x="11804" y="68645"/>
                    </a:lnTo>
                    <a:lnTo>
                      <a:pt x="9897" y="58521"/>
                    </a:lnTo>
                    <a:lnTo>
                      <a:pt x="7991" y="48306"/>
                    </a:lnTo>
                    <a:lnTo>
                      <a:pt x="5811" y="36411"/>
                    </a:lnTo>
                    <a:lnTo>
                      <a:pt x="3678" y="24289"/>
                    </a:lnTo>
                    <a:lnTo>
                      <a:pt x="2724" y="18523"/>
                    </a:lnTo>
                    <a:lnTo>
                      <a:pt x="1861" y="13257"/>
                    </a:lnTo>
                    <a:lnTo>
                      <a:pt x="1135" y="8581"/>
                    </a:lnTo>
                    <a:lnTo>
                      <a:pt x="590" y="4676"/>
                    </a:lnTo>
                    <a:lnTo>
                      <a:pt x="409" y="3087"/>
                    </a:lnTo>
                    <a:lnTo>
                      <a:pt x="272" y="1771"/>
                    </a:lnTo>
                    <a:lnTo>
                      <a:pt x="182" y="726"/>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5">
                <a:extLst>
                  <a:ext uri="{FF2B5EF4-FFF2-40B4-BE49-F238E27FC236}">
                    <a16:creationId xmlns:a16="http://schemas.microsoft.com/office/drawing/2014/main" id="{4D6C9BB3-A4CA-9E53-7C78-4ECB35054265}"/>
                  </a:ext>
                </a:extLst>
              </p:cNvPr>
              <p:cNvSpPr/>
              <p:nvPr/>
            </p:nvSpPr>
            <p:spPr>
              <a:xfrm>
                <a:off x="1685500" y="6987325"/>
                <a:ext cx="523275" cy="1885250"/>
              </a:xfrm>
              <a:custGeom>
                <a:avLst/>
                <a:gdLst/>
                <a:ahLst/>
                <a:cxnLst/>
                <a:rect l="l" t="t" r="r" b="b"/>
                <a:pathLst>
                  <a:path w="20931" h="75410" extrusionOk="0">
                    <a:moveTo>
                      <a:pt x="11760" y="0"/>
                    </a:moveTo>
                    <a:lnTo>
                      <a:pt x="10579" y="46"/>
                    </a:lnTo>
                    <a:lnTo>
                      <a:pt x="9444" y="91"/>
                    </a:lnTo>
                    <a:lnTo>
                      <a:pt x="8400" y="182"/>
                    </a:lnTo>
                    <a:lnTo>
                      <a:pt x="6720" y="409"/>
                    </a:lnTo>
                    <a:lnTo>
                      <a:pt x="6130" y="454"/>
                    </a:lnTo>
                    <a:lnTo>
                      <a:pt x="5494" y="454"/>
                    </a:lnTo>
                    <a:lnTo>
                      <a:pt x="5267" y="500"/>
                    </a:lnTo>
                    <a:lnTo>
                      <a:pt x="4768" y="591"/>
                    </a:lnTo>
                    <a:lnTo>
                      <a:pt x="4314" y="818"/>
                    </a:lnTo>
                    <a:lnTo>
                      <a:pt x="3860" y="1090"/>
                    </a:lnTo>
                    <a:lnTo>
                      <a:pt x="3497" y="1499"/>
                    </a:lnTo>
                    <a:lnTo>
                      <a:pt x="3088" y="1953"/>
                    </a:lnTo>
                    <a:lnTo>
                      <a:pt x="2770" y="2497"/>
                    </a:lnTo>
                    <a:lnTo>
                      <a:pt x="2452" y="3088"/>
                    </a:lnTo>
                    <a:lnTo>
                      <a:pt x="2135" y="3769"/>
                    </a:lnTo>
                    <a:lnTo>
                      <a:pt x="1862" y="4495"/>
                    </a:lnTo>
                    <a:lnTo>
                      <a:pt x="1635" y="5221"/>
                    </a:lnTo>
                    <a:lnTo>
                      <a:pt x="1408" y="6039"/>
                    </a:lnTo>
                    <a:lnTo>
                      <a:pt x="1045" y="7673"/>
                    </a:lnTo>
                    <a:lnTo>
                      <a:pt x="727" y="9398"/>
                    </a:lnTo>
                    <a:lnTo>
                      <a:pt x="500" y="11169"/>
                    </a:lnTo>
                    <a:lnTo>
                      <a:pt x="319" y="12849"/>
                    </a:lnTo>
                    <a:lnTo>
                      <a:pt x="182" y="14392"/>
                    </a:lnTo>
                    <a:lnTo>
                      <a:pt x="92" y="15845"/>
                    </a:lnTo>
                    <a:lnTo>
                      <a:pt x="1" y="17933"/>
                    </a:lnTo>
                    <a:lnTo>
                      <a:pt x="1" y="18751"/>
                    </a:lnTo>
                    <a:lnTo>
                      <a:pt x="46" y="19114"/>
                    </a:lnTo>
                    <a:lnTo>
                      <a:pt x="92" y="19749"/>
                    </a:lnTo>
                    <a:lnTo>
                      <a:pt x="182" y="21747"/>
                    </a:lnTo>
                    <a:lnTo>
                      <a:pt x="319" y="28058"/>
                    </a:lnTo>
                    <a:lnTo>
                      <a:pt x="409" y="36593"/>
                    </a:lnTo>
                    <a:lnTo>
                      <a:pt x="500" y="46127"/>
                    </a:lnTo>
                    <a:lnTo>
                      <a:pt x="546" y="63697"/>
                    </a:lnTo>
                    <a:lnTo>
                      <a:pt x="591" y="71596"/>
                    </a:lnTo>
                    <a:lnTo>
                      <a:pt x="727" y="72368"/>
                    </a:lnTo>
                    <a:lnTo>
                      <a:pt x="909" y="73004"/>
                    </a:lnTo>
                    <a:lnTo>
                      <a:pt x="1136" y="73458"/>
                    </a:lnTo>
                    <a:lnTo>
                      <a:pt x="1408" y="73821"/>
                    </a:lnTo>
                    <a:lnTo>
                      <a:pt x="1681" y="74093"/>
                    </a:lnTo>
                    <a:lnTo>
                      <a:pt x="1998" y="74366"/>
                    </a:lnTo>
                    <a:lnTo>
                      <a:pt x="2634" y="74865"/>
                    </a:lnTo>
                    <a:lnTo>
                      <a:pt x="2770" y="74911"/>
                    </a:lnTo>
                    <a:lnTo>
                      <a:pt x="2997" y="74956"/>
                    </a:lnTo>
                    <a:lnTo>
                      <a:pt x="3724" y="75092"/>
                    </a:lnTo>
                    <a:lnTo>
                      <a:pt x="4677" y="75183"/>
                    </a:lnTo>
                    <a:lnTo>
                      <a:pt x="5903" y="75274"/>
                    </a:lnTo>
                    <a:lnTo>
                      <a:pt x="8854" y="75365"/>
                    </a:lnTo>
                    <a:lnTo>
                      <a:pt x="12123" y="75410"/>
                    </a:lnTo>
                    <a:lnTo>
                      <a:pt x="13803" y="75365"/>
                    </a:lnTo>
                    <a:lnTo>
                      <a:pt x="15392" y="75319"/>
                    </a:lnTo>
                    <a:lnTo>
                      <a:pt x="16890" y="75228"/>
                    </a:lnTo>
                    <a:lnTo>
                      <a:pt x="18206" y="75092"/>
                    </a:lnTo>
                    <a:lnTo>
                      <a:pt x="19341" y="74956"/>
                    </a:lnTo>
                    <a:lnTo>
                      <a:pt x="20204" y="74774"/>
                    </a:lnTo>
                    <a:lnTo>
                      <a:pt x="20522" y="74684"/>
                    </a:lnTo>
                    <a:lnTo>
                      <a:pt x="20749" y="74593"/>
                    </a:lnTo>
                    <a:lnTo>
                      <a:pt x="20885" y="74457"/>
                    </a:lnTo>
                    <a:lnTo>
                      <a:pt x="20930" y="74320"/>
                    </a:lnTo>
                    <a:lnTo>
                      <a:pt x="20749" y="63606"/>
                    </a:lnTo>
                    <a:lnTo>
                      <a:pt x="20295" y="41087"/>
                    </a:lnTo>
                    <a:lnTo>
                      <a:pt x="19750" y="18160"/>
                    </a:lnTo>
                    <a:lnTo>
                      <a:pt x="19568" y="10079"/>
                    </a:lnTo>
                    <a:lnTo>
                      <a:pt x="19432" y="6129"/>
                    </a:lnTo>
                    <a:lnTo>
                      <a:pt x="19387" y="5358"/>
                    </a:lnTo>
                    <a:lnTo>
                      <a:pt x="19205" y="4631"/>
                    </a:lnTo>
                    <a:lnTo>
                      <a:pt x="19024" y="3996"/>
                    </a:lnTo>
                    <a:lnTo>
                      <a:pt x="18751" y="3405"/>
                    </a:lnTo>
                    <a:lnTo>
                      <a:pt x="18479" y="2861"/>
                    </a:lnTo>
                    <a:lnTo>
                      <a:pt x="18116" y="2407"/>
                    </a:lnTo>
                    <a:lnTo>
                      <a:pt x="17707" y="1953"/>
                    </a:lnTo>
                    <a:lnTo>
                      <a:pt x="17298" y="1589"/>
                    </a:lnTo>
                    <a:lnTo>
                      <a:pt x="16844" y="1272"/>
                    </a:lnTo>
                    <a:lnTo>
                      <a:pt x="16345" y="999"/>
                    </a:lnTo>
                    <a:lnTo>
                      <a:pt x="15800" y="727"/>
                    </a:lnTo>
                    <a:lnTo>
                      <a:pt x="15255" y="545"/>
                    </a:lnTo>
                    <a:lnTo>
                      <a:pt x="14711" y="364"/>
                    </a:lnTo>
                    <a:lnTo>
                      <a:pt x="14120" y="273"/>
                    </a:lnTo>
                    <a:lnTo>
                      <a:pt x="13530" y="137"/>
                    </a:lnTo>
                    <a:lnTo>
                      <a:pt x="12940" y="91"/>
                    </a:lnTo>
                    <a:lnTo>
                      <a:pt x="117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5">
                <a:extLst>
                  <a:ext uri="{FF2B5EF4-FFF2-40B4-BE49-F238E27FC236}">
                    <a16:creationId xmlns:a16="http://schemas.microsoft.com/office/drawing/2014/main" id="{40284096-F2A2-7C31-7A51-3DEF2828FFAD}"/>
                  </a:ext>
                </a:extLst>
              </p:cNvPr>
              <p:cNvSpPr/>
              <p:nvPr/>
            </p:nvSpPr>
            <p:spPr>
              <a:xfrm>
                <a:off x="1682100" y="6982775"/>
                <a:ext cx="508525" cy="479000"/>
              </a:xfrm>
              <a:custGeom>
                <a:avLst/>
                <a:gdLst/>
                <a:ahLst/>
                <a:cxnLst/>
                <a:rect l="l" t="t" r="r" b="b"/>
                <a:pathLst>
                  <a:path w="20341" h="19160" extrusionOk="0">
                    <a:moveTo>
                      <a:pt x="11986" y="1"/>
                    </a:moveTo>
                    <a:lnTo>
                      <a:pt x="9898" y="46"/>
                    </a:lnTo>
                    <a:lnTo>
                      <a:pt x="7855" y="137"/>
                    </a:lnTo>
                    <a:lnTo>
                      <a:pt x="6856" y="182"/>
                    </a:lnTo>
                    <a:lnTo>
                      <a:pt x="5948" y="319"/>
                    </a:lnTo>
                    <a:lnTo>
                      <a:pt x="5131" y="546"/>
                    </a:lnTo>
                    <a:lnTo>
                      <a:pt x="4405" y="863"/>
                    </a:lnTo>
                    <a:lnTo>
                      <a:pt x="3769" y="1227"/>
                    </a:lnTo>
                    <a:lnTo>
                      <a:pt x="3179" y="1681"/>
                    </a:lnTo>
                    <a:lnTo>
                      <a:pt x="2634" y="2135"/>
                    </a:lnTo>
                    <a:lnTo>
                      <a:pt x="2180" y="2679"/>
                    </a:lnTo>
                    <a:lnTo>
                      <a:pt x="1771" y="3224"/>
                    </a:lnTo>
                    <a:lnTo>
                      <a:pt x="1408" y="3814"/>
                    </a:lnTo>
                    <a:lnTo>
                      <a:pt x="1136" y="4450"/>
                    </a:lnTo>
                    <a:lnTo>
                      <a:pt x="863" y="5040"/>
                    </a:lnTo>
                    <a:lnTo>
                      <a:pt x="636" y="5676"/>
                    </a:lnTo>
                    <a:lnTo>
                      <a:pt x="455" y="6311"/>
                    </a:lnTo>
                    <a:lnTo>
                      <a:pt x="182" y="7537"/>
                    </a:lnTo>
                    <a:lnTo>
                      <a:pt x="137" y="7991"/>
                    </a:lnTo>
                    <a:lnTo>
                      <a:pt x="91" y="8627"/>
                    </a:lnTo>
                    <a:lnTo>
                      <a:pt x="46" y="10216"/>
                    </a:lnTo>
                    <a:lnTo>
                      <a:pt x="1" y="12077"/>
                    </a:lnTo>
                    <a:lnTo>
                      <a:pt x="1" y="14029"/>
                    </a:lnTo>
                    <a:lnTo>
                      <a:pt x="91" y="17434"/>
                    </a:lnTo>
                    <a:lnTo>
                      <a:pt x="137" y="18933"/>
                    </a:lnTo>
                    <a:lnTo>
                      <a:pt x="273" y="19023"/>
                    </a:lnTo>
                    <a:lnTo>
                      <a:pt x="545" y="19069"/>
                    </a:lnTo>
                    <a:lnTo>
                      <a:pt x="1317" y="19114"/>
                    </a:lnTo>
                    <a:lnTo>
                      <a:pt x="2407" y="19160"/>
                    </a:lnTo>
                    <a:lnTo>
                      <a:pt x="3769" y="19160"/>
                    </a:lnTo>
                    <a:lnTo>
                      <a:pt x="6992" y="19114"/>
                    </a:lnTo>
                    <a:lnTo>
                      <a:pt x="10579" y="18978"/>
                    </a:lnTo>
                    <a:lnTo>
                      <a:pt x="17162" y="18660"/>
                    </a:lnTo>
                    <a:lnTo>
                      <a:pt x="20113" y="18479"/>
                    </a:lnTo>
                    <a:lnTo>
                      <a:pt x="20204" y="17616"/>
                    </a:lnTo>
                    <a:lnTo>
                      <a:pt x="20295" y="15210"/>
                    </a:lnTo>
                    <a:lnTo>
                      <a:pt x="20340" y="13575"/>
                    </a:lnTo>
                    <a:lnTo>
                      <a:pt x="20340" y="11714"/>
                    </a:lnTo>
                    <a:lnTo>
                      <a:pt x="20249" y="9671"/>
                    </a:lnTo>
                    <a:lnTo>
                      <a:pt x="20113" y="7492"/>
                    </a:lnTo>
                    <a:lnTo>
                      <a:pt x="20022" y="6720"/>
                    </a:lnTo>
                    <a:lnTo>
                      <a:pt x="19931" y="5948"/>
                    </a:lnTo>
                    <a:lnTo>
                      <a:pt x="19795" y="5267"/>
                    </a:lnTo>
                    <a:lnTo>
                      <a:pt x="19614" y="4632"/>
                    </a:lnTo>
                    <a:lnTo>
                      <a:pt x="19432" y="4041"/>
                    </a:lnTo>
                    <a:lnTo>
                      <a:pt x="19205" y="3542"/>
                    </a:lnTo>
                    <a:lnTo>
                      <a:pt x="18933" y="3043"/>
                    </a:lnTo>
                    <a:lnTo>
                      <a:pt x="18660" y="2589"/>
                    </a:lnTo>
                    <a:lnTo>
                      <a:pt x="18388" y="2225"/>
                    </a:lnTo>
                    <a:lnTo>
                      <a:pt x="18070" y="1862"/>
                    </a:lnTo>
                    <a:lnTo>
                      <a:pt x="17707" y="1544"/>
                    </a:lnTo>
                    <a:lnTo>
                      <a:pt x="17389" y="1272"/>
                    </a:lnTo>
                    <a:lnTo>
                      <a:pt x="16980" y="1000"/>
                    </a:lnTo>
                    <a:lnTo>
                      <a:pt x="16617" y="818"/>
                    </a:lnTo>
                    <a:lnTo>
                      <a:pt x="16209" y="636"/>
                    </a:lnTo>
                    <a:lnTo>
                      <a:pt x="15755" y="455"/>
                    </a:lnTo>
                    <a:lnTo>
                      <a:pt x="15346" y="319"/>
                    </a:lnTo>
                    <a:lnTo>
                      <a:pt x="14892" y="228"/>
                    </a:lnTo>
                    <a:lnTo>
                      <a:pt x="13939" y="92"/>
                    </a:lnTo>
                    <a:lnTo>
                      <a:pt x="1298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5">
                <a:extLst>
                  <a:ext uri="{FF2B5EF4-FFF2-40B4-BE49-F238E27FC236}">
                    <a16:creationId xmlns:a16="http://schemas.microsoft.com/office/drawing/2014/main" id="{08437056-AA14-096B-DDE7-1709E03C0A1F}"/>
                  </a:ext>
                </a:extLst>
              </p:cNvPr>
              <p:cNvSpPr/>
              <p:nvPr/>
            </p:nvSpPr>
            <p:spPr>
              <a:xfrm>
                <a:off x="1778575" y="7092875"/>
                <a:ext cx="349625" cy="1792200"/>
              </a:xfrm>
              <a:custGeom>
                <a:avLst/>
                <a:gdLst/>
                <a:ahLst/>
                <a:cxnLst/>
                <a:rect l="l" t="t" r="r" b="b"/>
                <a:pathLst>
                  <a:path w="13985" h="71688" extrusionOk="0">
                    <a:moveTo>
                      <a:pt x="6675" y="1"/>
                    </a:moveTo>
                    <a:lnTo>
                      <a:pt x="5676" y="46"/>
                    </a:lnTo>
                    <a:lnTo>
                      <a:pt x="4677" y="91"/>
                    </a:lnTo>
                    <a:lnTo>
                      <a:pt x="3724" y="182"/>
                    </a:lnTo>
                    <a:lnTo>
                      <a:pt x="2816" y="318"/>
                    </a:lnTo>
                    <a:lnTo>
                      <a:pt x="2044" y="455"/>
                    </a:lnTo>
                    <a:lnTo>
                      <a:pt x="1363" y="636"/>
                    </a:lnTo>
                    <a:lnTo>
                      <a:pt x="818" y="818"/>
                    </a:lnTo>
                    <a:lnTo>
                      <a:pt x="591" y="909"/>
                    </a:lnTo>
                    <a:lnTo>
                      <a:pt x="455" y="1045"/>
                    </a:lnTo>
                    <a:lnTo>
                      <a:pt x="319" y="1136"/>
                    </a:lnTo>
                    <a:lnTo>
                      <a:pt x="273" y="1272"/>
                    </a:lnTo>
                    <a:lnTo>
                      <a:pt x="182" y="1726"/>
                    </a:lnTo>
                    <a:lnTo>
                      <a:pt x="137" y="2498"/>
                    </a:lnTo>
                    <a:lnTo>
                      <a:pt x="92" y="4995"/>
                    </a:lnTo>
                    <a:lnTo>
                      <a:pt x="46" y="8581"/>
                    </a:lnTo>
                    <a:lnTo>
                      <a:pt x="1" y="13076"/>
                    </a:lnTo>
                    <a:lnTo>
                      <a:pt x="92" y="24108"/>
                    </a:lnTo>
                    <a:lnTo>
                      <a:pt x="273" y="36502"/>
                    </a:lnTo>
                    <a:lnTo>
                      <a:pt x="500" y="48851"/>
                    </a:lnTo>
                    <a:lnTo>
                      <a:pt x="636" y="54526"/>
                    </a:lnTo>
                    <a:lnTo>
                      <a:pt x="818" y="59611"/>
                    </a:lnTo>
                    <a:lnTo>
                      <a:pt x="954" y="63969"/>
                    </a:lnTo>
                    <a:lnTo>
                      <a:pt x="1136" y="67374"/>
                    </a:lnTo>
                    <a:lnTo>
                      <a:pt x="1317" y="69644"/>
                    </a:lnTo>
                    <a:lnTo>
                      <a:pt x="1408" y="70325"/>
                    </a:lnTo>
                    <a:lnTo>
                      <a:pt x="1454" y="70598"/>
                    </a:lnTo>
                    <a:lnTo>
                      <a:pt x="1590" y="70734"/>
                    </a:lnTo>
                    <a:lnTo>
                      <a:pt x="1771" y="70825"/>
                    </a:lnTo>
                    <a:lnTo>
                      <a:pt x="2271" y="71052"/>
                    </a:lnTo>
                    <a:lnTo>
                      <a:pt x="2997" y="71233"/>
                    </a:lnTo>
                    <a:lnTo>
                      <a:pt x="3860" y="71370"/>
                    </a:lnTo>
                    <a:lnTo>
                      <a:pt x="4859" y="71506"/>
                    </a:lnTo>
                    <a:lnTo>
                      <a:pt x="5948" y="71597"/>
                    </a:lnTo>
                    <a:lnTo>
                      <a:pt x="7083" y="71642"/>
                    </a:lnTo>
                    <a:lnTo>
                      <a:pt x="8264" y="71687"/>
                    </a:lnTo>
                    <a:lnTo>
                      <a:pt x="9399" y="71642"/>
                    </a:lnTo>
                    <a:lnTo>
                      <a:pt x="10488" y="71597"/>
                    </a:lnTo>
                    <a:lnTo>
                      <a:pt x="11487" y="71506"/>
                    </a:lnTo>
                    <a:lnTo>
                      <a:pt x="12350" y="71324"/>
                    </a:lnTo>
                    <a:lnTo>
                      <a:pt x="13076" y="71097"/>
                    </a:lnTo>
                    <a:lnTo>
                      <a:pt x="13394" y="70961"/>
                    </a:lnTo>
                    <a:lnTo>
                      <a:pt x="13621" y="70825"/>
                    </a:lnTo>
                    <a:lnTo>
                      <a:pt x="13802" y="70643"/>
                    </a:lnTo>
                    <a:lnTo>
                      <a:pt x="13939" y="70507"/>
                    </a:lnTo>
                    <a:lnTo>
                      <a:pt x="13984" y="70280"/>
                    </a:lnTo>
                    <a:lnTo>
                      <a:pt x="13984" y="70098"/>
                    </a:lnTo>
                    <a:lnTo>
                      <a:pt x="13848" y="59475"/>
                    </a:lnTo>
                    <a:lnTo>
                      <a:pt x="13666" y="48533"/>
                    </a:lnTo>
                    <a:lnTo>
                      <a:pt x="13439" y="35957"/>
                    </a:lnTo>
                    <a:lnTo>
                      <a:pt x="13121" y="23336"/>
                    </a:lnTo>
                    <a:lnTo>
                      <a:pt x="12940" y="17480"/>
                    </a:lnTo>
                    <a:lnTo>
                      <a:pt x="12758" y="12213"/>
                    </a:lnTo>
                    <a:lnTo>
                      <a:pt x="12531" y="7719"/>
                    </a:lnTo>
                    <a:lnTo>
                      <a:pt x="12350" y="4177"/>
                    </a:lnTo>
                    <a:lnTo>
                      <a:pt x="12213" y="2861"/>
                    </a:lnTo>
                    <a:lnTo>
                      <a:pt x="12077" y="1817"/>
                    </a:lnTo>
                    <a:lnTo>
                      <a:pt x="11986" y="1136"/>
                    </a:lnTo>
                    <a:lnTo>
                      <a:pt x="11896" y="954"/>
                    </a:lnTo>
                    <a:lnTo>
                      <a:pt x="11850" y="818"/>
                    </a:lnTo>
                    <a:lnTo>
                      <a:pt x="11714" y="727"/>
                    </a:lnTo>
                    <a:lnTo>
                      <a:pt x="11487" y="591"/>
                    </a:lnTo>
                    <a:lnTo>
                      <a:pt x="10988" y="409"/>
                    </a:lnTo>
                    <a:lnTo>
                      <a:pt x="10307" y="273"/>
                    </a:lnTo>
                    <a:lnTo>
                      <a:pt x="9535" y="137"/>
                    </a:lnTo>
                    <a:lnTo>
                      <a:pt x="8627" y="46"/>
                    </a:lnTo>
                    <a:lnTo>
                      <a:pt x="767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5">
                <a:extLst>
                  <a:ext uri="{FF2B5EF4-FFF2-40B4-BE49-F238E27FC236}">
                    <a16:creationId xmlns:a16="http://schemas.microsoft.com/office/drawing/2014/main" id="{D5A36B07-4553-84F7-D824-0B2F5262331D}"/>
                  </a:ext>
                </a:extLst>
              </p:cNvPr>
              <p:cNvSpPr/>
              <p:nvPr/>
            </p:nvSpPr>
            <p:spPr>
              <a:xfrm>
                <a:off x="1998775" y="7120125"/>
                <a:ext cx="93100" cy="1751325"/>
              </a:xfrm>
              <a:custGeom>
                <a:avLst/>
                <a:gdLst/>
                <a:ahLst/>
                <a:cxnLst/>
                <a:rect l="l" t="t" r="r" b="b"/>
                <a:pathLst>
                  <a:path w="3724" h="70053" extrusionOk="0">
                    <a:moveTo>
                      <a:pt x="137" y="0"/>
                    </a:moveTo>
                    <a:lnTo>
                      <a:pt x="0" y="91"/>
                    </a:lnTo>
                    <a:lnTo>
                      <a:pt x="91" y="227"/>
                    </a:lnTo>
                    <a:lnTo>
                      <a:pt x="137" y="500"/>
                    </a:lnTo>
                    <a:lnTo>
                      <a:pt x="273" y="1226"/>
                    </a:lnTo>
                    <a:lnTo>
                      <a:pt x="409" y="2316"/>
                    </a:lnTo>
                    <a:lnTo>
                      <a:pt x="545" y="3723"/>
                    </a:lnTo>
                    <a:lnTo>
                      <a:pt x="818" y="7310"/>
                    </a:lnTo>
                    <a:lnTo>
                      <a:pt x="1135" y="11850"/>
                    </a:lnTo>
                    <a:lnTo>
                      <a:pt x="1408" y="17161"/>
                    </a:lnTo>
                    <a:lnTo>
                      <a:pt x="1726" y="23018"/>
                    </a:lnTo>
                    <a:lnTo>
                      <a:pt x="2270" y="35639"/>
                    </a:lnTo>
                    <a:lnTo>
                      <a:pt x="2770" y="48170"/>
                    </a:lnTo>
                    <a:lnTo>
                      <a:pt x="3178" y="59111"/>
                    </a:lnTo>
                    <a:lnTo>
                      <a:pt x="3542" y="70053"/>
                    </a:lnTo>
                    <a:lnTo>
                      <a:pt x="3723" y="70007"/>
                    </a:lnTo>
                    <a:lnTo>
                      <a:pt x="3315" y="58203"/>
                    </a:lnTo>
                    <a:lnTo>
                      <a:pt x="2906" y="47216"/>
                    </a:lnTo>
                    <a:lnTo>
                      <a:pt x="2407" y="34822"/>
                    </a:lnTo>
                    <a:lnTo>
                      <a:pt x="1862" y="22428"/>
                    </a:lnTo>
                    <a:lnTo>
                      <a:pt x="1544" y="16662"/>
                    </a:lnTo>
                    <a:lnTo>
                      <a:pt x="1272" y="11486"/>
                    </a:lnTo>
                    <a:lnTo>
                      <a:pt x="999" y="7083"/>
                    </a:lnTo>
                    <a:lnTo>
                      <a:pt x="681" y="3541"/>
                    </a:lnTo>
                    <a:lnTo>
                      <a:pt x="545" y="2179"/>
                    </a:lnTo>
                    <a:lnTo>
                      <a:pt x="409" y="1135"/>
                    </a:lnTo>
                    <a:lnTo>
                      <a:pt x="273" y="409"/>
                    </a:lnTo>
                    <a:lnTo>
                      <a:pt x="227" y="136"/>
                    </a:lnTo>
                    <a:lnTo>
                      <a:pt x="13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5">
                <a:extLst>
                  <a:ext uri="{FF2B5EF4-FFF2-40B4-BE49-F238E27FC236}">
                    <a16:creationId xmlns:a16="http://schemas.microsoft.com/office/drawing/2014/main" id="{B27F9FAE-6D4B-AEAE-D5CC-8FB2F1112238}"/>
                  </a:ext>
                </a:extLst>
              </p:cNvPr>
              <p:cNvSpPr/>
              <p:nvPr/>
            </p:nvSpPr>
            <p:spPr>
              <a:xfrm>
                <a:off x="1889800" y="7153025"/>
                <a:ext cx="26150" cy="1721825"/>
              </a:xfrm>
              <a:custGeom>
                <a:avLst/>
                <a:gdLst/>
                <a:ahLst/>
                <a:cxnLst/>
                <a:rect l="l" t="t" r="r" b="b"/>
                <a:pathLst>
                  <a:path w="1046" h="68873" extrusionOk="0">
                    <a:moveTo>
                      <a:pt x="1" y="1"/>
                    </a:moveTo>
                    <a:lnTo>
                      <a:pt x="92" y="10034"/>
                    </a:lnTo>
                    <a:lnTo>
                      <a:pt x="273" y="31962"/>
                    </a:lnTo>
                    <a:lnTo>
                      <a:pt x="410" y="44084"/>
                    </a:lnTo>
                    <a:lnTo>
                      <a:pt x="546" y="55117"/>
                    </a:lnTo>
                    <a:lnTo>
                      <a:pt x="727" y="63833"/>
                    </a:lnTo>
                    <a:lnTo>
                      <a:pt x="773" y="66921"/>
                    </a:lnTo>
                    <a:lnTo>
                      <a:pt x="864" y="68873"/>
                    </a:lnTo>
                    <a:lnTo>
                      <a:pt x="1045" y="68827"/>
                    </a:lnTo>
                    <a:lnTo>
                      <a:pt x="954" y="66875"/>
                    </a:lnTo>
                    <a:lnTo>
                      <a:pt x="864" y="63833"/>
                    </a:lnTo>
                    <a:lnTo>
                      <a:pt x="727" y="55117"/>
                    </a:lnTo>
                    <a:lnTo>
                      <a:pt x="546" y="44039"/>
                    </a:lnTo>
                    <a:lnTo>
                      <a:pt x="455" y="31962"/>
                    </a:lnTo>
                    <a:lnTo>
                      <a:pt x="228" y="10034"/>
                    </a:lnTo>
                    <a:lnTo>
                      <a:pt x="18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5">
                <a:extLst>
                  <a:ext uri="{FF2B5EF4-FFF2-40B4-BE49-F238E27FC236}">
                    <a16:creationId xmlns:a16="http://schemas.microsoft.com/office/drawing/2014/main" id="{E9857C2E-0227-1FB7-C2E6-2FC6E32CF6C5}"/>
                  </a:ext>
                </a:extLst>
              </p:cNvPr>
              <p:cNvSpPr/>
              <p:nvPr/>
            </p:nvSpPr>
            <p:spPr>
              <a:xfrm>
                <a:off x="1813775" y="7121250"/>
                <a:ext cx="19300" cy="1736575"/>
              </a:xfrm>
              <a:custGeom>
                <a:avLst/>
                <a:gdLst/>
                <a:ahLst/>
                <a:cxnLst/>
                <a:rect l="l" t="t" r="r" b="b"/>
                <a:pathLst>
                  <a:path w="772" h="69463" extrusionOk="0">
                    <a:moveTo>
                      <a:pt x="636" y="1"/>
                    </a:moveTo>
                    <a:lnTo>
                      <a:pt x="545" y="500"/>
                    </a:lnTo>
                    <a:lnTo>
                      <a:pt x="500" y="1363"/>
                    </a:lnTo>
                    <a:lnTo>
                      <a:pt x="409" y="3996"/>
                    </a:lnTo>
                    <a:lnTo>
                      <a:pt x="318" y="7673"/>
                    </a:lnTo>
                    <a:lnTo>
                      <a:pt x="273" y="12259"/>
                    </a:lnTo>
                    <a:lnTo>
                      <a:pt x="136" y="23382"/>
                    </a:lnTo>
                    <a:lnTo>
                      <a:pt x="46" y="35821"/>
                    </a:lnTo>
                    <a:lnTo>
                      <a:pt x="0" y="58839"/>
                    </a:lnTo>
                    <a:lnTo>
                      <a:pt x="0" y="69463"/>
                    </a:lnTo>
                    <a:lnTo>
                      <a:pt x="136" y="69463"/>
                    </a:lnTo>
                    <a:lnTo>
                      <a:pt x="182" y="58839"/>
                    </a:lnTo>
                    <a:lnTo>
                      <a:pt x="227" y="35821"/>
                    </a:lnTo>
                    <a:lnTo>
                      <a:pt x="318" y="23382"/>
                    </a:lnTo>
                    <a:lnTo>
                      <a:pt x="409" y="12304"/>
                    </a:lnTo>
                    <a:lnTo>
                      <a:pt x="500" y="7719"/>
                    </a:lnTo>
                    <a:lnTo>
                      <a:pt x="590" y="3996"/>
                    </a:lnTo>
                    <a:lnTo>
                      <a:pt x="681" y="1363"/>
                    </a:lnTo>
                    <a:lnTo>
                      <a:pt x="727" y="545"/>
                    </a:lnTo>
                    <a:lnTo>
                      <a:pt x="77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5">
                <a:extLst>
                  <a:ext uri="{FF2B5EF4-FFF2-40B4-BE49-F238E27FC236}">
                    <a16:creationId xmlns:a16="http://schemas.microsoft.com/office/drawing/2014/main" id="{20FF7657-38A3-C275-6F17-C4099B3CF88E}"/>
                  </a:ext>
                </a:extLst>
              </p:cNvPr>
              <p:cNvSpPr/>
              <p:nvPr/>
            </p:nvSpPr>
            <p:spPr>
              <a:xfrm>
                <a:off x="1920450" y="7136000"/>
                <a:ext cx="109000" cy="1749075"/>
              </a:xfrm>
              <a:custGeom>
                <a:avLst/>
                <a:gdLst/>
                <a:ahLst/>
                <a:cxnLst/>
                <a:rect l="l" t="t" r="r" b="b"/>
                <a:pathLst>
                  <a:path w="4360" h="69963" extrusionOk="0">
                    <a:moveTo>
                      <a:pt x="182" y="1"/>
                    </a:moveTo>
                    <a:lnTo>
                      <a:pt x="1" y="46"/>
                    </a:lnTo>
                    <a:lnTo>
                      <a:pt x="818" y="10352"/>
                    </a:lnTo>
                    <a:lnTo>
                      <a:pt x="1590" y="20839"/>
                    </a:lnTo>
                    <a:lnTo>
                      <a:pt x="2452" y="32961"/>
                    </a:lnTo>
                    <a:lnTo>
                      <a:pt x="3270" y="45310"/>
                    </a:lnTo>
                    <a:lnTo>
                      <a:pt x="3587" y="51167"/>
                    </a:lnTo>
                    <a:lnTo>
                      <a:pt x="3860" y="56524"/>
                    </a:lnTo>
                    <a:lnTo>
                      <a:pt x="4087" y="61291"/>
                    </a:lnTo>
                    <a:lnTo>
                      <a:pt x="4178" y="65241"/>
                    </a:lnTo>
                    <a:lnTo>
                      <a:pt x="4178" y="66830"/>
                    </a:lnTo>
                    <a:lnTo>
                      <a:pt x="4178" y="68146"/>
                    </a:lnTo>
                    <a:lnTo>
                      <a:pt x="4132" y="69191"/>
                    </a:lnTo>
                    <a:lnTo>
                      <a:pt x="4041" y="69962"/>
                    </a:lnTo>
                    <a:lnTo>
                      <a:pt x="4223" y="69962"/>
                    </a:lnTo>
                    <a:lnTo>
                      <a:pt x="4314" y="69236"/>
                    </a:lnTo>
                    <a:lnTo>
                      <a:pt x="4359" y="68192"/>
                    </a:lnTo>
                    <a:lnTo>
                      <a:pt x="4359" y="66830"/>
                    </a:lnTo>
                    <a:lnTo>
                      <a:pt x="4359" y="65241"/>
                    </a:lnTo>
                    <a:lnTo>
                      <a:pt x="4223" y="61291"/>
                    </a:lnTo>
                    <a:lnTo>
                      <a:pt x="4041" y="56569"/>
                    </a:lnTo>
                    <a:lnTo>
                      <a:pt x="3769" y="51167"/>
                    </a:lnTo>
                    <a:lnTo>
                      <a:pt x="3406" y="45310"/>
                    </a:lnTo>
                    <a:lnTo>
                      <a:pt x="2634" y="32961"/>
                    </a:lnTo>
                    <a:lnTo>
                      <a:pt x="1771" y="20839"/>
                    </a:lnTo>
                    <a:lnTo>
                      <a:pt x="954" y="10352"/>
                    </a:lnTo>
                    <a:lnTo>
                      <a:pt x="18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5">
                <a:extLst>
                  <a:ext uri="{FF2B5EF4-FFF2-40B4-BE49-F238E27FC236}">
                    <a16:creationId xmlns:a16="http://schemas.microsoft.com/office/drawing/2014/main" id="{E5D7317B-C310-5414-1F61-1E72E9007717}"/>
                  </a:ext>
                </a:extLst>
              </p:cNvPr>
              <p:cNvSpPr/>
              <p:nvPr/>
            </p:nvSpPr>
            <p:spPr>
              <a:xfrm>
                <a:off x="3921475" y="6988450"/>
                <a:ext cx="531200" cy="1884125"/>
              </a:xfrm>
              <a:custGeom>
                <a:avLst/>
                <a:gdLst/>
                <a:ahLst/>
                <a:cxnLst/>
                <a:rect l="l" t="t" r="r" b="b"/>
                <a:pathLst>
                  <a:path w="21248" h="75365" extrusionOk="0">
                    <a:moveTo>
                      <a:pt x="10851" y="1"/>
                    </a:moveTo>
                    <a:lnTo>
                      <a:pt x="9762" y="92"/>
                    </a:lnTo>
                    <a:lnTo>
                      <a:pt x="8718" y="182"/>
                    </a:lnTo>
                    <a:lnTo>
                      <a:pt x="7038" y="364"/>
                    </a:lnTo>
                    <a:lnTo>
                      <a:pt x="6447" y="455"/>
                    </a:lnTo>
                    <a:lnTo>
                      <a:pt x="5040" y="455"/>
                    </a:lnTo>
                    <a:lnTo>
                      <a:pt x="4586" y="546"/>
                    </a:lnTo>
                    <a:lnTo>
                      <a:pt x="4177" y="636"/>
                    </a:lnTo>
                    <a:lnTo>
                      <a:pt x="3769" y="818"/>
                    </a:lnTo>
                    <a:lnTo>
                      <a:pt x="3360" y="1000"/>
                    </a:lnTo>
                    <a:lnTo>
                      <a:pt x="3042" y="1272"/>
                    </a:lnTo>
                    <a:lnTo>
                      <a:pt x="2679" y="1544"/>
                    </a:lnTo>
                    <a:lnTo>
                      <a:pt x="2407" y="1862"/>
                    </a:lnTo>
                    <a:lnTo>
                      <a:pt x="2134" y="2180"/>
                    </a:lnTo>
                    <a:lnTo>
                      <a:pt x="1862" y="2543"/>
                    </a:lnTo>
                    <a:lnTo>
                      <a:pt x="1635" y="2952"/>
                    </a:lnTo>
                    <a:lnTo>
                      <a:pt x="1226" y="3814"/>
                    </a:lnTo>
                    <a:lnTo>
                      <a:pt x="909" y="4722"/>
                    </a:lnTo>
                    <a:lnTo>
                      <a:pt x="636" y="5676"/>
                    </a:lnTo>
                    <a:lnTo>
                      <a:pt x="409" y="6629"/>
                    </a:lnTo>
                    <a:lnTo>
                      <a:pt x="273" y="7628"/>
                    </a:lnTo>
                    <a:lnTo>
                      <a:pt x="137" y="8581"/>
                    </a:lnTo>
                    <a:lnTo>
                      <a:pt x="46" y="10352"/>
                    </a:lnTo>
                    <a:lnTo>
                      <a:pt x="1" y="11805"/>
                    </a:lnTo>
                    <a:lnTo>
                      <a:pt x="137" y="22247"/>
                    </a:lnTo>
                    <a:lnTo>
                      <a:pt x="409" y="42677"/>
                    </a:lnTo>
                    <a:lnTo>
                      <a:pt x="863" y="71597"/>
                    </a:lnTo>
                    <a:lnTo>
                      <a:pt x="1045" y="72369"/>
                    </a:lnTo>
                    <a:lnTo>
                      <a:pt x="1226" y="72959"/>
                    </a:lnTo>
                    <a:lnTo>
                      <a:pt x="1453" y="73458"/>
                    </a:lnTo>
                    <a:lnTo>
                      <a:pt x="1680" y="73821"/>
                    </a:lnTo>
                    <a:lnTo>
                      <a:pt x="1998" y="74094"/>
                    </a:lnTo>
                    <a:lnTo>
                      <a:pt x="2271" y="74321"/>
                    </a:lnTo>
                    <a:lnTo>
                      <a:pt x="2952" y="74820"/>
                    </a:lnTo>
                    <a:lnTo>
                      <a:pt x="3088" y="74911"/>
                    </a:lnTo>
                    <a:lnTo>
                      <a:pt x="3315" y="74956"/>
                    </a:lnTo>
                    <a:lnTo>
                      <a:pt x="3996" y="75093"/>
                    </a:lnTo>
                    <a:lnTo>
                      <a:pt x="4995" y="75183"/>
                    </a:lnTo>
                    <a:lnTo>
                      <a:pt x="6175" y="75274"/>
                    </a:lnTo>
                    <a:lnTo>
                      <a:pt x="9126" y="75365"/>
                    </a:lnTo>
                    <a:lnTo>
                      <a:pt x="14075" y="75365"/>
                    </a:lnTo>
                    <a:lnTo>
                      <a:pt x="15709" y="75274"/>
                    </a:lnTo>
                    <a:lnTo>
                      <a:pt x="17162" y="75229"/>
                    </a:lnTo>
                    <a:lnTo>
                      <a:pt x="18524" y="75093"/>
                    </a:lnTo>
                    <a:lnTo>
                      <a:pt x="19614" y="74956"/>
                    </a:lnTo>
                    <a:lnTo>
                      <a:pt x="20476" y="74775"/>
                    </a:lnTo>
                    <a:lnTo>
                      <a:pt x="20794" y="74684"/>
                    </a:lnTo>
                    <a:lnTo>
                      <a:pt x="21066" y="74548"/>
                    </a:lnTo>
                    <a:lnTo>
                      <a:pt x="21203" y="74457"/>
                    </a:lnTo>
                    <a:lnTo>
                      <a:pt x="21248" y="74321"/>
                    </a:lnTo>
                    <a:lnTo>
                      <a:pt x="21066" y="63561"/>
                    </a:lnTo>
                    <a:lnTo>
                      <a:pt x="20567" y="41088"/>
                    </a:lnTo>
                    <a:lnTo>
                      <a:pt x="20068" y="18161"/>
                    </a:lnTo>
                    <a:lnTo>
                      <a:pt x="19886" y="10080"/>
                    </a:lnTo>
                    <a:lnTo>
                      <a:pt x="19750" y="6130"/>
                    </a:lnTo>
                    <a:lnTo>
                      <a:pt x="19659" y="5358"/>
                    </a:lnTo>
                    <a:lnTo>
                      <a:pt x="19523" y="4632"/>
                    </a:lnTo>
                    <a:lnTo>
                      <a:pt x="19341" y="3951"/>
                    </a:lnTo>
                    <a:lnTo>
                      <a:pt x="19069" y="3360"/>
                    </a:lnTo>
                    <a:lnTo>
                      <a:pt x="18751" y="2861"/>
                    </a:lnTo>
                    <a:lnTo>
                      <a:pt x="18433" y="2362"/>
                    </a:lnTo>
                    <a:lnTo>
                      <a:pt x="18025" y="1953"/>
                    </a:lnTo>
                    <a:lnTo>
                      <a:pt x="17616" y="1590"/>
                    </a:lnTo>
                    <a:lnTo>
                      <a:pt x="17117" y="1272"/>
                    </a:lnTo>
                    <a:lnTo>
                      <a:pt x="16617" y="954"/>
                    </a:lnTo>
                    <a:lnTo>
                      <a:pt x="16118" y="727"/>
                    </a:lnTo>
                    <a:lnTo>
                      <a:pt x="15573" y="546"/>
                    </a:lnTo>
                    <a:lnTo>
                      <a:pt x="14983" y="364"/>
                    </a:lnTo>
                    <a:lnTo>
                      <a:pt x="14438" y="228"/>
                    </a:lnTo>
                    <a:lnTo>
                      <a:pt x="13848" y="137"/>
                    </a:lnTo>
                    <a:lnTo>
                      <a:pt x="13258" y="46"/>
                    </a:lnTo>
                    <a:lnTo>
                      <a:pt x="1203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5">
                <a:extLst>
                  <a:ext uri="{FF2B5EF4-FFF2-40B4-BE49-F238E27FC236}">
                    <a16:creationId xmlns:a16="http://schemas.microsoft.com/office/drawing/2014/main" id="{56024A47-4CAB-5C1A-5AC5-9649E46E24FF}"/>
                  </a:ext>
                </a:extLst>
              </p:cNvPr>
              <p:cNvSpPr/>
              <p:nvPr/>
            </p:nvSpPr>
            <p:spPr>
              <a:xfrm>
                <a:off x="3920350" y="6946475"/>
                <a:ext cx="508500" cy="513025"/>
              </a:xfrm>
              <a:custGeom>
                <a:avLst/>
                <a:gdLst/>
                <a:ahLst/>
                <a:cxnLst/>
                <a:rect l="l" t="t" r="r" b="b"/>
                <a:pathLst>
                  <a:path w="20340" h="20521" extrusionOk="0">
                    <a:moveTo>
                      <a:pt x="8309" y="0"/>
                    </a:moveTo>
                    <a:lnTo>
                      <a:pt x="7673" y="45"/>
                    </a:lnTo>
                    <a:lnTo>
                      <a:pt x="7037" y="136"/>
                    </a:lnTo>
                    <a:lnTo>
                      <a:pt x="6447" y="272"/>
                    </a:lnTo>
                    <a:lnTo>
                      <a:pt x="5902" y="409"/>
                    </a:lnTo>
                    <a:lnTo>
                      <a:pt x="5357" y="590"/>
                    </a:lnTo>
                    <a:lnTo>
                      <a:pt x="4903" y="772"/>
                    </a:lnTo>
                    <a:lnTo>
                      <a:pt x="4404" y="999"/>
                    </a:lnTo>
                    <a:lnTo>
                      <a:pt x="3995" y="1226"/>
                    </a:lnTo>
                    <a:lnTo>
                      <a:pt x="3587" y="1498"/>
                    </a:lnTo>
                    <a:lnTo>
                      <a:pt x="3224" y="1771"/>
                    </a:lnTo>
                    <a:lnTo>
                      <a:pt x="2860" y="2088"/>
                    </a:lnTo>
                    <a:lnTo>
                      <a:pt x="2543" y="2406"/>
                    </a:lnTo>
                    <a:lnTo>
                      <a:pt x="2225" y="2724"/>
                    </a:lnTo>
                    <a:lnTo>
                      <a:pt x="1725" y="3450"/>
                    </a:lnTo>
                    <a:lnTo>
                      <a:pt x="1271" y="4177"/>
                    </a:lnTo>
                    <a:lnTo>
                      <a:pt x="908" y="4949"/>
                    </a:lnTo>
                    <a:lnTo>
                      <a:pt x="636" y="5720"/>
                    </a:lnTo>
                    <a:lnTo>
                      <a:pt x="409" y="6492"/>
                    </a:lnTo>
                    <a:lnTo>
                      <a:pt x="227" y="7219"/>
                    </a:lnTo>
                    <a:lnTo>
                      <a:pt x="136" y="7945"/>
                    </a:lnTo>
                    <a:lnTo>
                      <a:pt x="46" y="8626"/>
                    </a:lnTo>
                    <a:lnTo>
                      <a:pt x="46" y="9262"/>
                    </a:lnTo>
                    <a:lnTo>
                      <a:pt x="0" y="12303"/>
                    </a:lnTo>
                    <a:lnTo>
                      <a:pt x="0" y="15935"/>
                    </a:lnTo>
                    <a:lnTo>
                      <a:pt x="46" y="20248"/>
                    </a:lnTo>
                    <a:lnTo>
                      <a:pt x="227" y="20339"/>
                    </a:lnTo>
                    <a:lnTo>
                      <a:pt x="454" y="20385"/>
                    </a:lnTo>
                    <a:lnTo>
                      <a:pt x="1271" y="20475"/>
                    </a:lnTo>
                    <a:lnTo>
                      <a:pt x="2361" y="20521"/>
                    </a:lnTo>
                    <a:lnTo>
                      <a:pt x="3723" y="20521"/>
                    </a:lnTo>
                    <a:lnTo>
                      <a:pt x="6992" y="20475"/>
                    </a:lnTo>
                    <a:lnTo>
                      <a:pt x="10669" y="20385"/>
                    </a:lnTo>
                    <a:lnTo>
                      <a:pt x="17343" y="20112"/>
                    </a:lnTo>
                    <a:lnTo>
                      <a:pt x="20340" y="19976"/>
                    </a:lnTo>
                    <a:lnTo>
                      <a:pt x="20294" y="18886"/>
                    </a:lnTo>
                    <a:lnTo>
                      <a:pt x="20249" y="16072"/>
                    </a:lnTo>
                    <a:lnTo>
                      <a:pt x="20067" y="12167"/>
                    </a:lnTo>
                    <a:lnTo>
                      <a:pt x="19976" y="9988"/>
                    </a:lnTo>
                    <a:lnTo>
                      <a:pt x="19795" y="7809"/>
                    </a:lnTo>
                    <a:lnTo>
                      <a:pt x="19704" y="7128"/>
                    </a:lnTo>
                    <a:lnTo>
                      <a:pt x="19613" y="6492"/>
                    </a:lnTo>
                    <a:lnTo>
                      <a:pt x="19522" y="5902"/>
                    </a:lnTo>
                    <a:lnTo>
                      <a:pt x="19341" y="5312"/>
                    </a:lnTo>
                    <a:lnTo>
                      <a:pt x="19205" y="4812"/>
                    </a:lnTo>
                    <a:lnTo>
                      <a:pt x="19023" y="4313"/>
                    </a:lnTo>
                    <a:lnTo>
                      <a:pt x="18796" y="3859"/>
                    </a:lnTo>
                    <a:lnTo>
                      <a:pt x="18614" y="3450"/>
                    </a:lnTo>
                    <a:lnTo>
                      <a:pt x="18342" y="3042"/>
                    </a:lnTo>
                    <a:lnTo>
                      <a:pt x="18115" y="2679"/>
                    </a:lnTo>
                    <a:lnTo>
                      <a:pt x="17843" y="2361"/>
                    </a:lnTo>
                    <a:lnTo>
                      <a:pt x="17525" y="2088"/>
                    </a:lnTo>
                    <a:lnTo>
                      <a:pt x="17207" y="1816"/>
                    </a:lnTo>
                    <a:lnTo>
                      <a:pt x="16889" y="1544"/>
                    </a:lnTo>
                    <a:lnTo>
                      <a:pt x="16571" y="1317"/>
                    </a:lnTo>
                    <a:lnTo>
                      <a:pt x="16208" y="1135"/>
                    </a:lnTo>
                    <a:lnTo>
                      <a:pt x="15436" y="772"/>
                    </a:lnTo>
                    <a:lnTo>
                      <a:pt x="14665" y="499"/>
                    </a:lnTo>
                    <a:lnTo>
                      <a:pt x="13802" y="318"/>
                    </a:lnTo>
                    <a:lnTo>
                      <a:pt x="12894" y="182"/>
                    </a:lnTo>
                    <a:lnTo>
                      <a:pt x="11986" y="91"/>
                    </a:lnTo>
                    <a:lnTo>
                      <a:pt x="10987" y="45"/>
                    </a:lnTo>
                    <a:lnTo>
                      <a:pt x="899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5">
                <a:extLst>
                  <a:ext uri="{FF2B5EF4-FFF2-40B4-BE49-F238E27FC236}">
                    <a16:creationId xmlns:a16="http://schemas.microsoft.com/office/drawing/2014/main" id="{C9E8CD2C-8ECC-DED4-1F4E-B935E7450456}"/>
                  </a:ext>
                </a:extLst>
              </p:cNvPr>
              <p:cNvSpPr/>
              <p:nvPr/>
            </p:nvSpPr>
            <p:spPr>
              <a:xfrm>
                <a:off x="4022500" y="7094025"/>
                <a:ext cx="349600" cy="1791050"/>
              </a:xfrm>
              <a:custGeom>
                <a:avLst/>
                <a:gdLst/>
                <a:ahLst/>
                <a:cxnLst/>
                <a:rect l="l" t="t" r="r" b="b"/>
                <a:pathLst>
                  <a:path w="13984" h="71642" extrusionOk="0">
                    <a:moveTo>
                      <a:pt x="5675" y="0"/>
                    </a:moveTo>
                    <a:lnTo>
                      <a:pt x="4677" y="45"/>
                    </a:lnTo>
                    <a:lnTo>
                      <a:pt x="3723" y="136"/>
                    </a:lnTo>
                    <a:lnTo>
                      <a:pt x="2815" y="272"/>
                    </a:lnTo>
                    <a:lnTo>
                      <a:pt x="1998" y="409"/>
                    </a:lnTo>
                    <a:lnTo>
                      <a:pt x="1317" y="590"/>
                    </a:lnTo>
                    <a:lnTo>
                      <a:pt x="772" y="772"/>
                    </a:lnTo>
                    <a:lnTo>
                      <a:pt x="590" y="908"/>
                    </a:lnTo>
                    <a:lnTo>
                      <a:pt x="409" y="999"/>
                    </a:lnTo>
                    <a:lnTo>
                      <a:pt x="318" y="1135"/>
                    </a:lnTo>
                    <a:lnTo>
                      <a:pt x="227" y="1226"/>
                    </a:lnTo>
                    <a:lnTo>
                      <a:pt x="182" y="1680"/>
                    </a:lnTo>
                    <a:lnTo>
                      <a:pt x="136" y="2452"/>
                    </a:lnTo>
                    <a:lnTo>
                      <a:pt x="46" y="4949"/>
                    </a:lnTo>
                    <a:lnTo>
                      <a:pt x="0" y="8535"/>
                    </a:lnTo>
                    <a:lnTo>
                      <a:pt x="0" y="13075"/>
                    </a:lnTo>
                    <a:lnTo>
                      <a:pt x="91" y="24062"/>
                    </a:lnTo>
                    <a:lnTo>
                      <a:pt x="227" y="36456"/>
                    </a:lnTo>
                    <a:lnTo>
                      <a:pt x="500" y="48805"/>
                    </a:lnTo>
                    <a:lnTo>
                      <a:pt x="636" y="54480"/>
                    </a:lnTo>
                    <a:lnTo>
                      <a:pt x="772" y="59610"/>
                    </a:lnTo>
                    <a:lnTo>
                      <a:pt x="954" y="63923"/>
                    </a:lnTo>
                    <a:lnTo>
                      <a:pt x="1135" y="67328"/>
                    </a:lnTo>
                    <a:lnTo>
                      <a:pt x="1271" y="69598"/>
                    </a:lnTo>
                    <a:lnTo>
                      <a:pt x="1362" y="70279"/>
                    </a:lnTo>
                    <a:lnTo>
                      <a:pt x="1453" y="70597"/>
                    </a:lnTo>
                    <a:lnTo>
                      <a:pt x="1589" y="70688"/>
                    </a:lnTo>
                    <a:lnTo>
                      <a:pt x="1771" y="70824"/>
                    </a:lnTo>
                    <a:lnTo>
                      <a:pt x="2270" y="71006"/>
                    </a:lnTo>
                    <a:lnTo>
                      <a:pt x="2997" y="71187"/>
                    </a:lnTo>
                    <a:lnTo>
                      <a:pt x="3859" y="71369"/>
                    </a:lnTo>
                    <a:lnTo>
                      <a:pt x="4858" y="71460"/>
                    </a:lnTo>
                    <a:lnTo>
                      <a:pt x="5948" y="71551"/>
                    </a:lnTo>
                    <a:lnTo>
                      <a:pt x="7083" y="71641"/>
                    </a:lnTo>
                    <a:lnTo>
                      <a:pt x="9353" y="71641"/>
                    </a:lnTo>
                    <a:lnTo>
                      <a:pt x="10442" y="71551"/>
                    </a:lnTo>
                    <a:lnTo>
                      <a:pt x="11441" y="71460"/>
                    </a:lnTo>
                    <a:lnTo>
                      <a:pt x="12349" y="71278"/>
                    </a:lnTo>
                    <a:lnTo>
                      <a:pt x="13076" y="71051"/>
                    </a:lnTo>
                    <a:lnTo>
                      <a:pt x="13348" y="70960"/>
                    </a:lnTo>
                    <a:lnTo>
                      <a:pt x="13620" y="70779"/>
                    </a:lnTo>
                    <a:lnTo>
                      <a:pt x="13802" y="70643"/>
                    </a:lnTo>
                    <a:lnTo>
                      <a:pt x="13893" y="70461"/>
                    </a:lnTo>
                    <a:lnTo>
                      <a:pt x="13984" y="70279"/>
                    </a:lnTo>
                    <a:lnTo>
                      <a:pt x="13938" y="70052"/>
                    </a:lnTo>
                    <a:lnTo>
                      <a:pt x="13802" y="59429"/>
                    </a:lnTo>
                    <a:lnTo>
                      <a:pt x="13620" y="48487"/>
                    </a:lnTo>
                    <a:lnTo>
                      <a:pt x="13393" y="35911"/>
                    </a:lnTo>
                    <a:lnTo>
                      <a:pt x="13076" y="23290"/>
                    </a:lnTo>
                    <a:lnTo>
                      <a:pt x="12939" y="17434"/>
                    </a:lnTo>
                    <a:lnTo>
                      <a:pt x="12712" y="12167"/>
                    </a:lnTo>
                    <a:lnTo>
                      <a:pt x="12531" y="7673"/>
                    </a:lnTo>
                    <a:lnTo>
                      <a:pt x="12304" y="4131"/>
                    </a:lnTo>
                    <a:lnTo>
                      <a:pt x="12213" y="2815"/>
                    </a:lnTo>
                    <a:lnTo>
                      <a:pt x="12077" y="1771"/>
                    </a:lnTo>
                    <a:lnTo>
                      <a:pt x="11941" y="1090"/>
                    </a:lnTo>
                    <a:lnTo>
                      <a:pt x="11895" y="908"/>
                    </a:lnTo>
                    <a:lnTo>
                      <a:pt x="11850" y="772"/>
                    </a:lnTo>
                    <a:lnTo>
                      <a:pt x="11668" y="681"/>
                    </a:lnTo>
                    <a:lnTo>
                      <a:pt x="11487" y="545"/>
                    </a:lnTo>
                    <a:lnTo>
                      <a:pt x="10987" y="363"/>
                    </a:lnTo>
                    <a:lnTo>
                      <a:pt x="10306" y="227"/>
                    </a:lnTo>
                    <a:lnTo>
                      <a:pt x="9489" y="91"/>
                    </a:lnTo>
                    <a:lnTo>
                      <a:pt x="8626" y="45"/>
                    </a:lnTo>
                    <a:lnTo>
                      <a:pt x="7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5">
                <a:extLst>
                  <a:ext uri="{FF2B5EF4-FFF2-40B4-BE49-F238E27FC236}">
                    <a16:creationId xmlns:a16="http://schemas.microsoft.com/office/drawing/2014/main" id="{8FB7A9E0-FDD8-4D0C-1AFE-224276BF80C0}"/>
                  </a:ext>
                </a:extLst>
              </p:cNvPr>
              <p:cNvSpPr/>
              <p:nvPr/>
            </p:nvSpPr>
            <p:spPr>
              <a:xfrm>
                <a:off x="4254025" y="7109900"/>
                <a:ext cx="82900" cy="1730900"/>
              </a:xfrm>
              <a:custGeom>
                <a:avLst/>
                <a:gdLst/>
                <a:ahLst/>
                <a:cxnLst/>
                <a:rect l="l" t="t" r="r" b="b"/>
                <a:pathLst>
                  <a:path w="3316" h="69236" extrusionOk="0">
                    <a:moveTo>
                      <a:pt x="137" y="1"/>
                    </a:moveTo>
                    <a:lnTo>
                      <a:pt x="1" y="91"/>
                    </a:lnTo>
                    <a:lnTo>
                      <a:pt x="46" y="228"/>
                    </a:lnTo>
                    <a:lnTo>
                      <a:pt x="137" y="500"/>
                    </a:lnTo>
                    <a:lnTo>
                      <a:pt x="273" y="1226"/>
                    </a:lnTo>
                    <a:lnTo>
                      <a:pt x="410" y="2316"/>
                    </a:lnTo>
                    <a:lnTo>
                      <a:pt x="546" y="3678"/>
                    </a:lnTo>
                    <a:lnTo>
                      <a:pt x="773" y="7219"/>
                    </a:lnTo>
                    <a:lnTo>
                      <a:pt x="1045" y="11714"/>
                    </a:lnTo>
                    <a:lnTo>
                      <a:pt x="1318" y="16980"/>
                    </a:lnTo>
                    <a:lnTo>
                      <a:pt x="1590" y="22746"/>
                    </a:lnTo>
                    <a:lnTo>
                      <a:pt x="2044" y="35231"/>
                    </a:lnTo>
                    <a:lnTo>
                      <a:pt x="2498" y="47625"/>
                    </a:lnTo>
                    <a:lnTo>
                      <a:pt x="2816" y="58431"/>
                    </a:lnTo>
                    <a:lnTo>
                      <a:pt x="3134" y="69236"/>
                    </a:lnTo>
                    <a:lnTo>
                      <a:pt x="3315" y="69236"/>
                    </a:lnTo>
                    <a:lnTo>
                      <a:pt x="2952" y="57523"/>
                    </a:lnTo>
                    <a:lnTo>
                      <a:pt x="2634" y="46672"/>
                    </a:lnTo>
                    <a:lnTo>
                      <a:pt x="2180" y="34414"/>
                    </a:lnTo>
                    <a:lnTo>
                      <a:pt x="1726" y="22156"/>
                    </a:lnTo>
                    <a:lnTo>
                      <a:pt x="1454" y="16481"/>
                    </a:lnTo>
                    <a:lnTo>
                      <a:pt x="1181" y="11396"/>
                    </a:lnTo>
                    <a:lnTo>
                      <a:pt x="954" y="6992"/>
                    </a:lnTo>
                    <a:lnTo>
                      <a:pt x="682" y="3496"/>
                    </a:lnTo>
                    <a:lnTo>
                      <a:pt x="546" y="2180"/>
                    </a:lnTo>
                    <a:lnTo>
                      <a:pt x="410" y="1136"/>
                    </a:lnTo>
                    <a:lnTo>
                      <a:pt x="273" y="409"/>
                    </a:lnTo>
                    <a:lnTo>
                      <a:pt x="228" y="137"/>
                    </a:lnTo>
                    <a:lnTo>
                      <a:pt x="13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5">
                <a:extLst>
                  <a:ext uri="{FF2B5EF4-FFF2-40B4-BE49-F238E27FC236}">
                    <a16:creationId xmlns:a16="http://schemas.microsoft.com/office/drawing/2014/main" id="{D9AC3E5D-9CDE-8839-36EA-FD67EC0732EE}"/>
                  </a:ext>
                </a:extLst>
              </p:cNvPr>
              <p:cNvSpPr/>
              <p:nvPr/>
            </p:nvSpPr>
            <p:spPr>
              <a:xfrm>
                <a:off x="4145075" y="7142825"/>
                <a:ext cx="15925" cy="1701375"/>
              </a:xfrm>
              <a:custGeom>
                <a:avLst/>
                <a:gdLst/>
                <a:ahLst/>
                <a:cxnLst/>
                <a:rect l="l" t="t" r="r" b="b"/>
                <a:pathLst>
                  <a:path w="637" h="68055" extrusionOk="0">
                    <a:moveTo>
                      <a:pt x="1" y="0"/>
                    </a:moveTo>
                    <a:lnTo>
                      <a:pt x="1" y="9897"/>
                    </a:lnTo>
                    <a:lnTo>
                      <a:pt x="46" y="31553"/>
                    </a:lnTo>
                    <a:lnTo>
                      <a:pt x="91" y="43494"/>
                    </a:lnTo>
                    <a:lnTo>
                      <a:pt x="182" y="54435"/>
                    </a:lnTo>
                    <a:lnTo>
                      <a:pt x="318" y="63061"/>
                    </a:lnTo>
                    <a:lnTo>
                      <a:pt x="364" y="66103"/>
                    </a:lnTo>
                    <a:lnTo>
                      <a:pt x="455" y="68055"/>
                    </a:lnTo>
                    <a:lnTo>
                      <a:pt x="636" y="68055"/>
                    </a:lnTo>
                    <a:lnTo>
                      <a:pt x="545" y="66103"/>
                    </a:lnTo>
                    <a:lnTo>
                      <a:pt x="455" y="63061"/>
                    </a:lnTo>
                    <a:lnTo>
                      <a:pt x="364" y="54435"/>
                    </a:lnTo>
                    <a:lnTo>
                      <a:pt x="273" y="43494"/>
                    </a:lnTo>
                    <a:lnTo>
                      <a:pt x="228" y="31553"/>
                    </a:lnTo>
                    <a:lnTo>
                      <a:pt x="182" y="9897"/>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5">
                <a:extLst>
                  <a:ext uri="{FF2B5EF4-FFF2-40B4-BE49-F238E27FC236}">
                    <a16:creationId xmlns:a16="http://schemas.microsoft.com/office/drawing/2014/main" id="{EA511A6F-9FE1-E211-341C-B01466A50F51}"/>
                  </a:ext>
                </a:extLst>
              </p:cNvPr>
              <p:cNvSpPr/>
              <p:nvPr/>
            </p:nvSpPr>
            <p:spPr>
              <a:xfrm>
                <a:off x="4057675" y="7111050"/>
                <a:ext cx="30675" cy="1716125"/>
              </a:xfrm>
              <a:custGeom>
                <a:avLst/>
                <a:gdLst/>
                <a:ahLst/>
                <a:cxnLst/>
                <a:rect l="l" t="t" r="r" b="b"/>
                <a:pathLst>
                  <a:path w="1227" h="68645" extrusionOk="0">
                    <a:moveTo>
                      <a:pt x="1090" y="0"/>
                    </a:moveTo>
                    <a:lnTo>
                      <a:pt x="999" y="499"/>
                    </a:lnTo>
                    <a:lnTo>
                      <a:pt x="954" y="1362"/>
                    </a:lnTo>
                    <a:lnTo>
                      <a:pt x="863" y="3950"/>
                    </a:lnTo>
                    <a:lnTo>
                      <a:pt x="727" y="7627"/>
                    </a:lnTo>
                    <a:lnTo>
                      <a:pt x="636" y="12167"/>
                    </a:lnTo>
                    <a:lnTo>
                      <a:pt x="455" y="23109"/>
                    </a:lnTo>
                    <a:lnTo>
                      <a:pt x="318" y="35412"/>
                    </a:lnTo>
                    <a:lnTo>
                      <a:pt x="91" y="58158"/>
                    </a:lnTo>
                    <a:lnTo>
                      <a:pt x="1" y="68645"/>
                    </a:lnTo>
                    <a:lnTo>
                      <a:pt x="182" y="68645"/>
                    </a:lnTo>
                    <a:lnTo>
                      <a:pt x="273" y="58158"/>
                    </a:lnTo>
                    <a:lnTo>
                      <a:pt x="455" y="35457"/>
                    </a:lnTo>
                    <a:lnTo>
                      <a:pt x="636" y="23154"/>
                    </a:lnTo>
                    <a:lnTo>
                      <a:pt x="818" y="12167"/>
                    </a:lnTo>
                    <a:lnTo>
                      <a:pt x="909" y="7627"/>
                    </a:lnTo>
                    <a:lnTo>
                      <a:pt x="999" y="3950"/>
                    </a:lnTo>
                    <a:lnTo>
                      <a:pt x="1136" y="1362"/>
                    </a:lnTo>
                    <a:lnTo>
                      <a:pt x="1181" y="545"/>
                    </a:lnTo>
                    <a:lnTo>
                      <a:pt x="122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5">
                <a:extLst>
                  <a:ext uri="{FF2B5EF4-FFF2-40B4-BE49-F238E27FC236}">
                    <a16:creationId xmlns:a16="http://schemas.microsoft.com/office/drawing/2014/main" id="{4A5120EC-6E5E-D414-E31F-795D5CDD4952}"/>
                  </a:ext>
                </a:extLst>
              </p:cNvPr>
              <p:cNvSpPr/>
              <p:nvPr/>
            </p:nvSpPr>
            <p:spPr>
              <a:xfrm>
                <a:off x="4175725" y="7125800"/>
                <a:ext cx="72650" cy="1733175"/>
              </a:xfrm>
              <a:custGeom>
                <a:avLst/>
                <a:gdLst/>
                <a:ahLst/>
                <a:cxnLst/>
                <a:rect l="l" t="t" r="r" b="b"/>
                <a:pathLst>
                  <a:path w="2906" h="69327" extrusionOk="0">
                    <a:moveTo>
                      <a:pt x="182" y="0"/>
                    </a:moveTo>
                    <a:lnTo>
                      <a:pt x="0" y="46"/>
                    </a:lnTo>
                    <a:lnTo>
                      <a:pt x="591" y="10261"/>
                    </a:lnTo>
                    <a:lnTo>
                      <a:pt x="1135" y="20612"/>
                    </a:lnTo>
                    <a:lnTo>
                      <a:pt x="1680" y="32597"/>
                    </a:lnTo>
                    <a:lnTo>
                      <a:pt x="2225" y="44856"/>
                    </a:lnTo>
                    <a:lnTo>
                      <a:pt x="2452" y="50667"/>
                    </a:lnTo>
                    <a:lnTo>
                      <a:pt x="2634" y="55979"/>
                    </a:lnTo>
                    <a:lnTo>
                      <a:pt x="2724" y="60700"/>
                    </a:lnTo>
                    <a:lnTo>
                      <a:pt x="2770" y="64559"/>
                    </a:lnTo>
                    <a:lnTo>
                      <a:pt x="2724" y="66194"/>
                    </a:lnTo>
                    <a:lnTo>
                      <a:pt x="2679" y="67510"/>
                    </a:lnTo>
                    <a:lnTo>
                      <a:pt x="2634" y="68554"/>
                    </a:lnTo>
                    <a:lnTo>
                      <a:pt x="2543" y="69281"/>
                    </a:lnTo>
                    <a:lnTo>
                      <a:pt x="2724" y="69326"/>
                    </a:lnTo>
                    <a:lnTo>
                      <a:pt x="2815" y="68554"/>
                    </a:lnTo>
                    <a:lnTo>
                      <a:pt x="2861" y="67510"/>
                    </a:lnTo>
                    <a:lnTo>
                      <a:pt x="2906" y="66194"/>
                    </a:lnTo>
                    <a:lnTo>
                      <a:pt x="2906" y="64605"/>
                    </a:lnTo>
                    <a:lnTo>
                      <a:pt x="2906" y="60700"/>
                    </a:lnTo>
                    <a:lnTo>
                      <a:pt x="2770" y="55979"/>
                    </a:lnTo>
                    <a:lnTo>
                      <a:pt x="2634" y="50667"/>
                    </a:lnTo>
                    <a:lnTo>
                      <a:pt x="2407" y="44856"/>
                    </a:lnTo>
                    <a:lnTo>
                      <a:pt x="1862" y="32597"/>
                    </a:lnTo>
                    <a:lnTo>
                      <a:pt x="1272" y="20612"/>
                    </a:lnTo>
                    <a:lnTo>
                      <a:pt x="727" y="10261"/>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5">
                <a:extLst>
                  <a:ext uri="{FF2B5EF4-FFF2-40B4-BE49-F238E27FC236}">
                    <a16:creationId xmlns:a16="http://schemas.microsoft.com/office/drawing/2014/main" id="{60DEF9A9-5F67-112C-2184-EEBFE0ADCE65}"/>
                  </a:ext>
                </a:extLst>
              </p:cNvPr>
              <p:cNvSpPr/>
              <p:nvPr/>
            </p:nvSpPr>
            <p:spPr>
              <a:xfrm>
                <a:off x="2186050" y="6988450"/>
                <a:ext cx="597050" cy="1896625"/>
              </a:xfrm>
              <a:custGeom>
                <a:avLst/>
                <a:gdLst/>
                <a:ahLst/>
                <a:cxnLst/>
                <a:rect l="l" t="t" r="r" b="b"/>
                <a:pathLst>
                  <a:path w="23882" h="75865" extrusionOk="0">
                    <a:moveTo>
                      <a:pt x="6402" y="1"/>
                    </a:moveTo>
                    <a:lnTo>
                      <a:pt x="4677"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9" y="72641"/>
                    </a:lnTo>
                    <a:lnTo>
                      <a:pt x="1635" y="73504"/>
                    </a:lnTo>
                    <a:lnTo>
                      <a:pt x="1726" y="74003"/>
                    </a:lnTo>
                    <a:lnTo>
                      <a:pt x="1907" y="74321"/>
                    </a:lnTo>
                    <a:lnTo>
                      <a:pt x="2180" y="74593"/>
                    </a:lnTo>
                    <a:lnTo>
                      <a:pt x="2497" y="74866"/>
                    </a:lnTo>
                    <a:lnTo>
                      <a:pt x="2951" y="75093"/>
                    </a:lnTo>
                    <a:lnTo>
                      <a:pt x="3451" y="75274"/>
                    </a:lnTo>
                    <a:lnTo>
                      <a:pt x="4041" y="75410"/>
                    </a:lnTo>
                    <a:lnTo>
                      <a:pt x="4677" y="75547"/>
                    </a:lnTo>
                    <a:lnTo>
                      <a:pt x="5358" y="75683"/>
                    </a:lnTo>
                    <a:lnTo>
                      <a:pt x="6901" y="75819"/>
                    </a:lnTo>
                    <a:lnTo>
                      <a:pt x="8627" y="75864"/>
                    </a:lnTo>
                    <a:lnTo>
                      <a:pt x="10397" y="75864"/>
                    </a:lnTo>
                    <a:lnTo>
                      <a:pt x="12259" y="75774"/>
                    </a:lnTo>
                    <a:lnTo>
                      <a:pt x="14075" y="75683"/>
                    </a:lnTo>
                    <a:lnTo>
                      <a:pt x="15891" y="75501"/>
                    </a:lnTo>
                    <a:lnTo>
                      <a:pt x="17570" y="75320"/>
                    </a:lnTo>
                    <a:lnTo>
                      <a:pt x="19114" y="75093"/>
                    </a:lnTo>
                    <a:lnTo>
                      <a:pt x="20431" y="74911"/>
                    </a:lnTo>
                    <a:lnTo>
                      <a:pt x="21520" y="74684"/>
                    </a:lnTo>
                    <a:lnTo>
                      <a:pt x="22292" y="74502"/>
                    </a:lnTo>
                    <a:lnTo>
                      <a:pt x="22701" y="74366"/>
                    </a:lnTo>
                    <a:lnTo>
                      <a:pt x="22928" y="74185"/>
                    </a:lnTo>
                    <a:lnTo>
                      <a:pt x="23109" y="73867"/>
                    </a:lnTo>
                    <a:lnTo>
                      <a:pt x="23245" y="73504"/>
                    </a:lnTo>
                    <a:lnTo>
                      <a:pt x="23382" y="73050"/>
                    </a:lnTo>
                    <a:lnTo>
                      <a:pt x="23472" y="72505"/>
                    </a:lnTo>
                    <a:lnTo>
                      <a:pt x="23563" y="71960"/>
                    </a:lnTo>
                    <a:lnTo>
                      <a:pt x="23654" y="70643"/>
                    </a:lnTo>
                    <a:lnTo>
                      <a:pt x="23745" y="69191"/>
                    </a:lnTo>
                    <a:lnTo>
                      <a:pt x="23790" y="67738"/>
                    </a:lnTo>
                    <a:lnTo>
                      <a:pt x="23836" y="66285"/>
                    </a:lnTo>
                    <a:lnTo>
                      <a:pt x="23881" y="64923"/>
                    </a:lnTo>
                    <a:lnTo>
                      <a:pt x="23881" y="63788"/>
                    </a:lnTo>
                    <a:lnTo>
                      <a:pt x="23881" y="61518"/>
                    </a:lnTo>
                    <a:lnTo>
                      <a:pt x="23790" y="54163"/>
                    </a:lnTo>
                    <a:lnTo>
                      <a:pt x="23382" y="33007"/>
                    </a:lnTo>
                    <a:lnTo>
                      <a:pt x="22746" y="2997"/>
                    </a:lnTo>
                    <a:lnTo>
                      <a:pt x="22564" y="2271"/>
                    </a:lnTo>
                    <a:lnTo>
                      <a:pt x="22428" y="1771"/>
                    </a:lnTo>
                    <a:lnTo>
                      <a:pt x="22292" y="1454"/>
                    </a:lnTo>
                    <a:lnTo>
                      <a:pt x="22156" y="1227"/>
                    </a:lnTo>
                    <a:lnTo>
                      <a:pt x="21974" y="1136"/>
                    </a:lnTo>
                    <a:lnTo>
                      <a:pt x="21747" y="1045"/>
                    </a:lnTo>
                    <a:lnTo>
                      <a:pt x="21475" y="909"/>
                    </a:lnTo>
                    <a:lnTo>
                      <a:pt x="21112" y="682"/>
                    </a:lnTo>
                    <a:lnTo>
                      <a:pt x="20975" y="636"/>
                    </a:lnTo>
                    <a:lnTo>
                      <a:pt x="20703" y="591"/>
                    </a:lnTo>
                    <a:lnTo>
                      <a:pt x="19931" y="455"/>
                    </a:lnTo>
                    <a:lnTo>
                      <a:pt x="18796" y="319"/>
                    </a:lnTo>
                    <a:lnTo>
                      <a:pt x="17389" y="228"/>
                    </a:lnTo>
                    <a:lnTo>
                      <a:pt x="13984" y="92"/>
                    </a:lnTo>
                    <a:lnTo>
                      <a:pt x="1017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5">
                <a:extLst>
                  <a:ext uri="{FF2B5EF4-FFF2-40B4-BE49-F238E27FC236}">
                    <a16:creationId xmlns:a16="http://schemas.microsoft.com/office/drawing/2014/main" id="{2FCE50A4-52B3-B83B-2DB8-58D40241DEFF}"/>
                  </a:ext>
                </a:extLst>
              </p:cNvPr>
              <p:cNvSpPr/>
              <p:nvPr/>
            </p:nvSpPr>
            <p:spPr>
              <a:xfrm>
                <a:off x="2186050" y="7120125"/>
                <a:ext cx="582275" cy="74925"/>
              </a:xfrm>
              <a:custGeom>
                <a:avLst/>
                <a:gdLst/>
                <a:ahLst/>
                <a:cxnLst/>
                <a:rect l="l" t="t" r="r" b="b"/>
                <a:pathLst>
                  <a:path w="23291" h="2997" extrusionOk="0">
                    <a:moveTo>
                      <a:pt x="91" y="0"/>
                    </a:moveTo>
                    <a:lnTo>
                      <a:pt x="46" y="454"/>
                    </a:lnTo>
                    <a:lnTo>
                      <a:pt x="0" y="1408"/>
                    </a:lnTo>
                    <a:lnTo>
                      <a:pt x="0" y="1952"/>
                    </a:lnTo>
                    <a:lnTo>
                      <a:pt x="91" y="2452"/>
                    </a:lnTo>
                    <a:lnTo>
                      <a:pt x="137" y="2633"/>
                    </a:lnTo>
                    <a:lnTo>
                      <a:pt x="227" y="2770"/>
                    </a:lnTo>
                    <a:lnTo>
                      <a:pt x="318" y="2906"/>
                    </a:lnTo>
                    <a:lnTo>
                      <a:pt x="409"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5">
                <a:extLst>
                  <a:ext uri="{FF2B5EF4-FFF2-40B4-BE49-F238E27FC236}">
                    <a16:creationId xmlns:a16="http://schemas.microsoft.com/office/drawing/2014/main" id="{0A8113F5-A63A-895F-F38E-1EA759009303}"/>
                  </a:ext>
                </a:extLst>
              </p:cNvPr>
              <p:cNvSpPr/>
              <p:nvPr/>
            </p:nvSpPr>
            <p:spPr>
              <a:xfrm>
                <a:off x="2182650" y="7248375"/>
                <a:ext cx="578875" cy="76075"/>
              </a:xfrm>
              <a:custGeom>
                <a:avLst/>
                <a:gdLst/>
                <a:ahLst/>
                <a:cxnLst/>
                <a:rect l="l" t="t" r="r" b="b"/>
                <a:pathLst>
                  <a:path w="23155" h="3043" extrusionOk="0">
                    <a:moveTo>
                      <a:pt x="91" y="0"/>
                    </a:moveTo>
                    <a:lnTo>
                      <a:pt x="46" y="454"/>
                    </a:lnTo>
                    <a:lnTo>
                      <a:pt x="0" y="1408"/>
                    </a:lnTo>
                    <a:lnTo>
                      <a:pt x="0" y="1953"/>
                    </a:lnTo>
                    <a:lnTo>
                      <a:pt x="91" y="2452"/>
                    </a:lnTo>
                    <a:lnTo>
                      <a:pt x="136" y="2634"/>
                    </a:lnTo>
                    <a:lnTo>
                      <a:pt x="227" y="2815"/>
                    </a:lnTo>
                    <a:lnTo>
                      <a:pt x="318" y="2906"/>
                    </a:lnTo>
                    <a:lnTo>
                      <a:pt x="454" y="2951"/>
                    </a:lnTo>
                    <a:lnTo>
                      <a:pt x="1589" y="2997"/>
                    </a:lnTo>
                    <a:lnTo>
                      <a:pt x="4268" y="3042"/>
                    </a:lnTo>
                    <a:lnTo>
                      <a:pt x="11941"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5">
                <a:extLst>
                  <a:ext uri="{FF2B5EF4-FFF2-40B4-BE49-F238E27FC236}">
                    <a16:creationId xmlns:a16="http://schemas.microsoft.com/office/drawing/2014/main" id="{C223F265-7B17-C1B9-47FE-656ECE729982}"/>
                  </a:ext>
                </a:extLst>
              </p:cNvPr>
              <p:cNvSpPr/>
              <p:nvPr/>
            </p:nvSpPr>
            <p:spPr>
              <a:xfrm>
                <a:off x="2342675" y="7461750"/>
                <a:ext cx="284925" cy="1001100"/>
              </a:xfrm>
              <a:custGeom>
                <a:avLst/>
                <a:gdLst/>
                <a:ahLst/>
                <a:cxnLst/>
                <a:rect l="l" t="t" r="r" b="b"/>
                <a:pathLst>
                  <a:path w="11397" h="40044" extrusionOk="0">
                    <a:moveTo>
                      <a:pt x="46" y="1"/>
                    </a:moveTo>
                    <a:lnTo>
                      <a:pt x="46" y="5766"/>
                    </a:lnTo>
                    <a:lnTo>
                      <a:pt x="1" y="18615"/>
                    </a:lnTo>
                    <a:lnTo>
                      <a:pt x="1" y="25606"/>
                    </a:lnTo>
                    <a:lnTo>
                      <a:pt x="46" y="31872"/>
                    </a:lnTo>
                    <a:lnTo>
                      <a:pt x="137" y="36548"/>
                    </a:lnTo>
                    <a:lnTo>
                      <a:pt x="182" y="38046"/>
                    </a:lnTo>
                    <a:lnTo>
                      <a:pt x="228"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857" y="40044"/>
                    </a:lnTo>
                    <a:lnTo>
                      <a:pt x="7855" y="39998"/>
                    </a:lnTo>
                    <a:lnTo>
                      <a:pt x="9626" y="39862"/>
                    </a:lnTo>
                    <a:lnTo>
                      <a:pt x="11351" y="39680"/>
                    </a:lnTo>
                    <a:lnTo>
                      <a:pt x="11396" y="38001"/>
                    </a:lnTo>
                    <a:lnTo>
                      <a:pt x="11351" y="33506"/>
                    </a:lnTo>
                    <a:lnTo>
                      <a:pt x="11260" y="19840"/>
                    </a:lnTo>
                    <a:lnTo>
                      <a:pt x="1112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5">
                <a:extLst>
                  <a:ext uri="{FF2B5EF4-FFF2-40B4-BE49-F238E27FC236}">
                    <a16:creationId xmlns:a16="http://schemas.microsoft.com/office/drawing/2014/main" id="{B72304CD-792B-B8EF-0C21-7FAD6EAD003D}"/>
                  </a:ext>
                </a:extLst>
              </p:cNvPr>
              <p:cNvSpPr/>
              <p:nvPr/>
            </p:nvSpPr>
            <p:spPr>
              <a:xfrm>
                <a:off x="2752425" y="6988450"/>
                <a:ext cx="598175" cy="1896625"/>
              </a:xfrm>
              <a:custGeom>
                <a:avLst/>
                <a:gdLst/>
                <a:ahLst/>
                <a:cxnLst/>
                <a:rect l="l" t="t" r="r" b="b"/>
                <a:pathLst>
                  <a:path w="23927" h="75865" extrusionOk="0">
                    <a:moveTo>
                      <a:pt x="6402" y="1"/>
                    </a:moveTo>
                    <a:lnTo>
                      <a:pt x="4676" y="46"/>
                    </a:lnTo>
                    <a:lnTo>
                      <a:pt x="3133" y="137"/>
                    </a:lnTo>
                    <a:lnTo>
                      <a:pt x="1862" y="273"/>
                    </a:lnTo>
                    <a:lnTo>
                      <a:pt x="863" y="409"/>
                    </a:lnTo>
                    <a:lnTo>
                      <a:pt x="500" y="500"/>
                    </a:lnTo>
                    <a:lnTo>
                      <a:pt x="227" y="636"/>
                    </a:lnTo>
                    <a:lnTo>
                      <a:pt x="46" y="727"/>
                    </a:lnTo>
                    <a:lnTo>
                      <a:pt x="0" y="773"/>
                    </a:lnTo>
                    <a:lnTo>
                      <a:pt x="0" y="863"/>
                    </a:lnTo>
                    <a:lnTo>
                      <a:pt x="91" y="12395"/>
                    </a:lnTo>
                    <a:lnTo>
                      <a:pt x="227" y="23700"/>
                    </a:lnTo>
                    <a:lnTo>
                      <a:pt x="409" y="36639"/>
                    </a:lnTo>
                    <a:lnTo>
                      <a:pt x="636" y="49669"/>
                    </a:lnTo>
                    <a:lnTo>
                      <a:pt x="772" y="55752"/>
                    </a:lnTo>
                    <a:lnTo>
                      <a:pt x="954" y="61291"/>
                    </a:lnTo>
                    <a:lnTo>
                      <a:pt x="1135" y="66058"/>
                    </a:lnTo>
                    <a:lnTo>
                      <a:pt x="1317" y="69917"/>
                    </a:lnTo>
                    <a:lnTo>
                      <a:pt x="1408" y="71415"/>
                    </a:lnTo>
                    <a:lnTo>
                      <a:pt x="1498" y="72641"/>
                    </a:lnTo>
                    <a:lnTo>
                      <a:pt x="1635" y="73504"/>
                    </a:lnTo>
                    <a:lnTo>
                      <a:pt x="1725" y="74003"/>
                    </a:lnTo>
                    <a:lnTo>
                      <a:pt x="1907" y="74321"/>
                    </a:lnTo>
                    <a:lnTo>
                      <a:pt x="2179" y="74593"/>
                    </a:lnTo>
                    <a:lnTo>
                      <a:pt x="2543" y="74866"/>
                    </a:lnTo>
                    <a:lnTo>
                      <a:pt x="2951" y="75093"/>
                    </a:lnTo>
                    <a:lnTo>
                      <a:pt x="3451" y="75274"/>
                    </a:lnTo>
                    <a:lnTo>
                      <a:pt x="4041" y="75410"/>
                    </a:lnTo>
                    <a:lnTo>
                      <a:pt x="4676" y="75547"/>
                    </a:lnTo>
                    <a:lnTo>
                      <a:pt x="5403" y="75683"/>
                    </a:lnTo>
                    <a:lnTo>
                      <a:pt x="6901" y="75819"/>
                    </a:lnTo>
                    <a:lnTo>
                      <a:pt x="8626" y="75864"/>
                    </a:lnTo>
                    <a:lnTo>
                      <a:pt x="10397" y="75864"/>
                    </a:lnTo>
                    <a:lnTo>
                      <a:pt x="12258" y="75774"/>
                    </a:lnTo>
                    <a:lnTo>
                      <a:pt x="14120" y="75683"/>
                    </a:lnTo>
                    <a:lnTo>
                      <a:pt x="15890" y="75501"/>
                    </a:lnTo>
                    <a:lnTo>
                      <a:pt x="17570" y="75320"/>
                    </a:lnTo>
                    <a:lnTo>
                      <a:pt x="19114" y="75093"/>
                    </a:lnTo>
                    <a:lnTo>
                      <a:pt x="20430" y="74911"/>
                    </a:lnTo>
                    <a:lnTo>
                      <a:pt x="21520" y="74684"/>
                    </a:lnTo>
                    <a:lnTo>
                      <a:pt x="22292" y="74502"/>
                    </a:lnTo>
                    <a:lnTo>
                      <a:pt x="22746" y="74366"/>
                    </a:lnTo>
                    <a:lnTo>
                      <a:pt x="22927" y="74185"/>
                    </a:lnTo>
                    <a:lnTo>
                      <a:pt x="23109" y="73867"/>
                    </a:lnTo>
                    <a:lnTo>
                      <a:pt x="23245" y="73504"/>
                    </a:lnTo>
                    <a:lnTo>
                      <a:pt x="23381" y="73050"/>
                    </a:lnTo>
                    <a:lnTo>
                      <a:pt x="23472" y="72505"/>
                    </a:lnTo>
                    <a:lnTo>
                      <a:pt x="23563" y="71960"/>
                    </a:lnTo>
                    <a:lnTo>
                      <a:pt x="23699" y="70643"/>
                    </a:lnTo>
                    <a:lnTo>
                      <a:pt x="23745" y="69191"/>
                    </a:lnTo>
                    <a:lnTo>
                      <a:pt x="23790" y="67738"/>
                    </a:lnTo>
                    <a:lnTo>
                      <a:pt x="23835" y="66285"/>
                    </a:lnTo>
                    <a:lnTo>
                      <a:pt x="23881" y="64923"/>
                    </a:lnTo>
                    <a:lnTo>
                      <a:pt x="23926" y="63788"/>
                    </a:lnTo>
                    <a:lnTo>
                      <a:pt x="23881" y="61518"/>
                    </a:lnTo>
                    <a:lnTo>
                      <a:pt x="23790" y="54163"/>
                    </a:lnTo>
                    <a:lnTo>
                      <a:pt x="23381" y="33007"/>
                    </a:lnTo>
                    <a:lnTo>
                      <a:pt x="22746" y="2997"/>
                    </a:lnTo>
                    <a:lnTo>
                      <a:pt x="22610" y="2271"/>
                    </a:lnTo>
                    <a:lnTo>
                      <a:pt x="22428" y="1771"/>
                    </a:lnTo>
                    <a:lnTo>
                      <a:pt x="22292" y="1454"/>
                    </a:lnTo>
                    <a:lnTo>
                      <a:pt x="22156" y="1227"/>
                    </a:lnTo>
                    <a:lnTo>
                      <a:pt x="21974" y="1136"/>
                    </a:lnTo>
                    <a:lnTo>
                      <a:pt x="21747" y="1045"/>
                    </a:lnTo>
                    <a:lnTo>
                      <a:pt x="21475" y="909"/>
                    </a:lnTo>
                    <a:lnTo>
                      <a:pt x="21111" y="682"/>
                    </a:lnTo>
                    <a:lnTo>
                      <a:pt x="20975" y="636"/>
                    </a:lnTo>
                    <a:lnTo>
                      <a:pt x="20703" y="591"/>
                    </a:lnTo>
                    <a:lnTo>
                      <a:pt x="19931" y="455"/>
                    </a:lnTo>
                    <a:lnTo>
                      <a:pt x="18796" y="319"/>
                    </a:lnTo>
                    <a:lnTo>
                      <a:pt x="17389" y="228"/>
                    </a:lnTo>
                    <a:lnTo>
                      <a:pt x="13984" y="92"/>
                    </a:lnTo>
                    <a:lnTo>
                      <a:pt x="101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5">
                <a:extLst>
                  <a:ext uri="{FF2B5EF4-FFF2-40B4-BE49-F238E27FC236}">
                    <a16:creationId xmlns:a16="http://schemas.microsoft.com/office/drawing/2014/main" id="{24921912-690B-D64B-DFE1-0996021B43E9}"/>
                  </a:ext>
                </a:extLst>
              </p:cNvPr>
              <p:cNvSpPr/>
              <p:nvPr/>
            </p:nvSpPr>
            <p:spPr>
              <a:xfrm>
                <a:off x="2752425" y="7120125"/>
                <a:ext cx="582275" cy="74925"/>
              </a:xfrm>
              <a:custGeom>
                <a:avLst/>
                <a:gdLst/>
                <a:ahLst/>
                <a:cxnLst/>
                <a:rect l="l" t="t" r="r" b="b"/>
                <a:pathLst>
                  <a:path w="23291" h="2997" extrusionOk="0">
                    <a:moveTo>
                      <a:pt x="91" y="0"/>
                    </a:moveTo>
                    <a:lnTo>
                      <a:pt x="46" y="454"/>
                    </a:lnTo>
                    <a:lnTo>
                      <a:pt x="0" y="1408"/>
                    </a:lnTo>
                    <a:lnTo>
                      <a:pt x="0" y="1952"/>
                    </a:lnTo>
                    <a:lnTo>
                      <a:pt x="91" y="2452"/>
                    </a:lnTo>
                    <a:lnTo>
                      <a:pt x="136" y="2633"/>
                    </a:lnTo>
                    <a:lnTo>
                      <a:pt x="227" y="2770"/>
                    </a:lnTo>
                    <a:lnTo>
                      <a:pt x="318" y="2906"/>
                    </a:lnTo>
                    <a:lnTo>
                      <a:pt x="454" y="2951"/>
                    </a:lnTo>
                    <a:lnTo>
                      <a:pt x="1589" y="2997"/>
                    </a:lnTo>
                    <a:lnTo>
                      <a:pt x="11895" y="2997"/>
                    </a:lnTo>
                    <a:lnTo>
                      <a:pt x="22837" y="2860"/>
                    </a:lnTo>
                    <a:lnTo>
                      <a:pt x="23018" y="2679"/>
                    </a:lnTo>
                    <a:lnTo>
                      <a:pt x="23109" y="2452"/>
                    </a:lnTo>
                    <a:lnTo>
                      <a:pt x="23200" y="2225"/>
                    </a:lnTo>
                    <a:lnTo>
                      <a:pt x="23245" y="1998"/>
                    </a:lnTo>
                    <a:lnTo>
                      <a:pt x="23291" y="1498"/>
                    </a:lnTo>
                    <a:lnTo>
                      <a:pt x="23200" y="1044"/>
                    </a:lnTo>
                    <a:lnTo>
                      <a:pt x="23109" y="636"/>
                    </a:lnTo>
                    <a:lnTo>
                      <a:pt x="22973" y="318"/>
                    </a:lnTo>
                    <a:lnTo>
                      <a:pt x="228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5">
                <a:extLst>
                  <a:ext uri="{FF2B5EF4-FFF2-40B4-BE49-F238E27FC236}">
                    <a16:creationId xmlns:a16="http://schemas.microsoft.com/office/drawing/2014/main" id="{5E2EDCCD-38C4-145A-E996-F8245213232C}"/>
                  </a:ext>
                </a:extLst>
              </p:cNvPr>
              <p:cNvSpPr/>
              <p:nvPr/>
            </p:nvSpPr>
            <p:spPr>
              <a:xfrm>
                <a:off x="2749025" y="7248375"/>
                <a:ext cx="578875" cy="76075"/>
              </a:xfrm>
              <a:custGeom>
                <a:avLst/>
                <a:gdLst/>
                <a:ahLst/>
                <a:cxnLst/>
                <a:rect l="l" t="t" r="r" b="b"/>
                <a:pathLst>
                  <a:path w="23155" h="3043" extrusionOk="0">
                    <a:moveTo>
                      <a:pt x="91" y="0"/>
                    </a:moveTo>
                    <a:lnTo>
                      <a:pt x="45" y="454"/>
                    </a:lnTo>
                    <a:lnTo>
                      <a:pt x="0" y="1408"/>
                    </a:lnTo>
                    <a:lnTo>
                      <a:pt x="0" y="1953"/>
                    </a:lnTo>
                    <a:lnTo>
                      <a:pt x="91" y="2452"/>
                    </a:lnTo>
                    <a:lnTo>
                      <a:pt x="136" y="2634"/>
                    </a:lnTo>
                    <a:lnTo>
                      <a:pt x="227" y="2815"/>
                    </a:lnTo>
                    <a:lnTo>
                      <a:pt x="318" y="2906"/>
                    </a:lnTo>
                    <a:lnTo>
                      <a:pt x="454" y="2951"/>
                    </a:lnTo>
                    <a:lnTo>
                      <a:pt x="1589" y="2997"/>
                    </a:lnTo>
                    <a:lnTo>
                      <a:pt x="4268" y="3042"/>
                    </a:lnTo>
                    <a:lnTo>
                      <a:pt x="11940" y="2997"/>
                    </a:lnTo>
                    <a:lnTo>
                      <a:pt x="22927" y="2906"/>
                    </a:lnTo>
                    <a:lnTo>
                      <a:pt x="23109" y="2452"/>
                    </a:lnTo>
                    <a:lnTo>
                      <a:pt x="23154" y="1953"/>
                    </a:lnTo>
                    <a:lnTo>
                      <a:pt x="23154" y="1499"/>
                    </a:lnTo>
                    <a:lnTo>
                      <a:pt x="23154" y="1045"/>
                    </a:lnTo>
                    <a:lnTo>
                      <a:pt x="23018" y="318"/>
                    </a:lnTo>
                    <a:lnTo>
                      <a:pt x="229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5">
                <a:extLst>
                  <a:ext uri="{FF2B5EF4-FFF2-40B4-BE49-F238E27FC236}">
                    <a16:creationId xmlns:a16="http://schemas.microsoft.com/office/drawing/2014/main" id="{670DF238-964E-A9C9-9E64-A5B1E6020E0F}"/>
                  </a:ext>
                </a:extLst>
              </p:cNvPr>
              <p:cNvSpPr/>
              <p:nvPr/>
            </p:nvSpPr>
            <p:spPr>
              <a:xfrm>
                <a:off x="2909050" y="7461750"/>
                <a:ext cx="284900" cy="1001100"/>
              </a:xfrm>
              <a:custGeom>
                <a:avLst/>
                <a:gdLst/>
                <a:ahLst/>
                <a:cxnLst/>
                <a:rect l="l" t="t" r="r" b="b"/>
                <a:pathLst>
                  <a:path w="11396" h="40044" extrusionOk="0">
                    <a:moveTo>
                      <a:pt x="46" y="1"/>
                    </a:moveTo>
                    <a:lnTo>
                      <a:pt x="46" y="5766"/>
                    </a:lnTo>
                    <a:lnTo>
                      <a:pt x="0" y="18615"/>
                    </a:lnTo>
                    <a:lnTo>
                      <a:pt x="0" y="25606"/>
                    </a:lnTo>
                    <a:lnTo>
                      <a:pt x="46" y="31872"/>
                    </a:lnTo>
                    <a:lnTo>
                      <a:pt x="137" y="36548"/>
                    </a:lnTo>
                    <a:lnTo>
                      <a:pt x="182" y="38046"/>
                    </a:lnTo>
                    <a:lnTo>
                      <a:pt x="227" y="38818"/>
                    </a:lnTo>
                    <a:lnTo>
                      <a:pt x="273" y="38999"/>
                    </a:lnTo>
                    <a:lnTo>
                      <a:pt x="409" y="39181"/>
                    </a:lnTo>
                    <a:lnTo>
                      <a:pt x="591" y="39363"/>
                    </a:lnTo>
                    <a:lnTo>
                      <a:pt x="818" y="39453"/>
                    </a:lnTo>
                    <a:lnTo>
                      <a:pt x="1090" y="39590"/>
                    </a:lnTo>
                    <a:lnTo>
                      <a:pt x="1363" y="39680"/>
                    </a:lnTo>
                    <a:lnTo>
                      <a:pt x="2089" y="39862"/>
                    </a:lnTo>
                    <a:lnTo>
                      <a:pt x="2952" y="39953"/>
                    </a:lnTo>
                    <a:lnTo>
                      <a:pt x="3860" y="40044"/>
                    </a:lnTo>
                    <a:lnTo>
                      <a:pt x="5903" y="40044"/>
                    </a:lnTo>
                    <a:lnTo>
                      <a:pt x="7855" y="39998"/>
                    </a:lnTo>
                    <a:lnTo>
                      <a:pt x="9625" y="39862"/>
                    </a:lnTo>
                    <a:lnTo>
                      <a:pt x="11351" y="39680"/>
                    </a:lnTo>
                    <a:lnTo>
                      <a:pt x="11396" y="38001"/>
                    </a:lnTo>
                    <a:lnTo>
                      <a:pt x="11351" y="33506"/>
                    </a:lnTo>
                    <a:lnTo>
                      <a:pt x="11305" y="19840"/>
                    </a:lnTo>
                    <a:lnTo>
                      <a:pt x="1112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0" name="Google Shape;2120;p45">
              <a:extLst>
                <a:ext uri="{FF2B5EF4-FFF2-40B4-BE49-F238E27FC236}">
                  <a16:creationId xmlns:a16="http://schemas.microsoft.com/office/drawing/2014/main" id="{A3431D4B-6663-0A5C-3028-5BDCD670112C}"/>
                </a:ext>
              </a:extLst>
            </p:cNvPr>
            <p:cNvGrpSpPr/>
            <p:nvPr/>
          </p:nvGrpSpPr>
          <p:grpSpPr>
            <a:xfrm>
              <a:off x="2048375" y="1239475"/>
              <a:ext cx="1551808" cy="3080679"/>
              <a:chOff x="2048375" y="1239475"/>
              <a:chExt cx="1551808" cy="3080679"/>
            </a:xfrm>
          </p:grpSpPr>
          <p:sp>
            <p:nvSpPr>
              <p:cNvPr id="2121" name="Google Shape;2121;p45">
                <a:extLst>
                  <a:ext uri="{FF2B5EF4-FFF2-40B4-BE49-F238E27FC236}">
                    <a16:creationId xmlns:a16="http://schemas.microsoft.com/office/drawing/2014/main" id="{96FFE00C-37CE-2BCB-2168-371ED022CFE9}"/>
                  </a:ext>
                </a:extLst>
              </p:cNvPr>
              <p:cNvSpPr/>
              <p:nvPr/>
            </p:nvSpPr>
            <p:spPr>
              <a:xfrm>
                <a:off x="2340739" y="1590339"/>
                <a:ext cx="953526" cy="1238237"/>
              </a:xfrm>
              <a:custGeom>
                <a:avLst/>
                <a:gdLst/>
                <a:ahLst/>
                <a:cxnLst/>
                <a:rect l="l" t="t" r="r" b="b"/>
                <a:pathLst>
                  <a:path w="21173" h="27495" extrusionOk="0">
                    <a:moveTo>
                      <a:pt x="15131" y="0"/>
                    </a:moveTo>
                    <a:lnTo>
                      <a:pt x="10803" y="1186"/>
                    </a:lnTo>
                    <a:lnTo>
                      <a:pt x="10859" y="1506"/>
                    </a:lnTo>
                    <a:lnTo>
                      <a:pt x="10878" y="1882"/>
                    </a:lnTo>
                    <a:lnTo>
                      <a:pt x="10897" y="2334"/>
                    </a:lnTo>
                    <a:lnTo>
                      <a:pt x="10878" y="2597"/>
                    </a:lnTo>
                    <a:lnTo>
                      <a:pt x="10859" y="2879"/>
                    </a:lnTo>
                    <a:lnTo>
                      <a:pt x="10803" y="3180"/>
                    </a:lnTo>
                    <a:lnTo>
                      <a:pt x="10746" y="3482"/>
                    </a:lnTo>
                    <a:lnTo>
                      <a:pt x="10671" y="3801"/>
                    </a:lnTo>
                    <a:lnTo>
                      <a:pt x="10577" y="4121"/>
                    </a:lnTo>
                    <a:lnTo>
                      <a:pt x="10445" y="4441"/>
                    </a:lnTo>
                    <a:lnTo>
                      <a:pt x="10295" y="4761"/>
                    </a:lnTo>
                    <a:lnTo>
                      <a:pt x="10201" y="4912"/>
                    </a:lnTo>
                    <a:lnTo>
                      <a:pt x="10106" y="5062"/>
                    </a:lnTo>
                    <a:lnTo>
                      <a:pt x="10012" y="5175"/>
                    </a:lnTo>
                    <a:lnTo>
                      <a:pt x="9899" y="5269"/>
                    </a:lnTo>
                    <a:lnTo>
                      <a:pt x="9787" y="5363"/>
                    </a:lnTo>
                    <a:lnTo>
                      <a:pt x="9674" y="5439"/>
                    </a:lnTo>
                    <a:lnTo>
                      <a:pt x="9561" y="5514"/>
                    </a:lnTo>
                    <a:lnTo>
                      <a:pt x="9448" y="5570"/>
                    </a:lnTo>
                    <a:lnTo>
                      <a:pt x="9184" y="5646"/>
                    </a:lnTo>
                    <a:lnTo>
                      <a:pt x="8921" y="5702"/>
                    </a:lnTo>
                    <a:lnTo>
                      <a:pt x="8639" y="5740"/>
                    </a:lnTo>
                    <a:lnTo>
                      <a:pt x="8337" y="5759"/>
                    </a:lnTo>
                    <a:lnTo>
                      <a:pt x="7698" y="5815"/>
                    </a:lnTo>
                    <a:lnTo>
                      <a:pt x="7378" y="5853"/>
                    </a:lnTo>
                    <a:lnTo>
                      <a:pt x="7039" y="5909"/>
                    </a:lnTo>
                    <a:lnTo>
                      <a:pt x="6700" y="6003"/>
                    </a:lnTo>
                    <a:lnTo>
                      <a:pt x="6361" y="6154"/>
                    </a:lnTo>
                    <a:lnTo>
                      <a:pt x="6173" y="6229"/>
                    </a:lnTo>
                    <a:lnTo>
                      <a:pt x="6004" y="6323"/>
                    </a:lnTo>
                    <a:lnTo>
                      <a:pt x="5835" y="6436"/>
                    </a:lnTo>
                    <a:lnTo>
                      <a:pt x="5646" y="6568"/>
                    </a:lnTo>
                    <a:lnTo>
                      <a:pt x="5571" y="6662"/>
                    </a:lnTo>
                    <a:lnTo>
                      <a:pt x="5477" y="6756"/>
                    </a:lnTo>
                    <a:lnTo>
                      <a:pt x="5270" y="7019"/>
                    </a:lnTo>
                    <a:lnTo>
                      <a:pt x="5044" y="7358"/>
                    </a:lnTo>
                    <a:lnTo>
                      <a:pt x="4818" y="7753"/>
                    </a:lnTo>
                    <a:lnTo>
                      <a:pt x="4555" y="8224"/>
                    </a:lnTo>
                    <a:lnTo>
                      <a:pt x="4310" y="8770"/>
                    </a:lnTo>
                    <a:lnTo>
                      <a:pt x="4047" y="9353"/>
                    </a:lnTo>
                    <a:lnTo>
                      <a:pt x="3764" y="9993"/>
                    </a:lnTo>
                    <a:lnTo>
                      <a:pt x="3501" y="10670"/>
                    </a:lnTo>
                    <a:lnTo>
                      <a:pt x="3219" y="11385"/>
                    </a:lnTo>
                    <a:lnTo>
                      <a:pt x="2654" y="12891"/>
                    </a:lnTo>
                    <a:lnTo>
                      <a:pt x="2127" y="14491"/>
                    </a:lnTo>
                    <a:lnTo>
                      <a:pt x="1600" y="16147"/>
                    </a:lnTo>
                    <a:lnTo>
                      <a:pt x="1130" y="17765"/>
                    </a:lnTo>
                    <a:lnTo>
                      <a:pt x="923" y="18574"/>
                    </a:lnTo>
                    <a:lnTo>
                      <a:pt x="735" y="19346"/>
                    </a:lnTo>
                    <a:lnTo>
                      <a:pt x="546" y="20117"/>
                    </a:lnTo>
                    <a:lnTo>
                      <a:pt x="396" y="20851"/>
                    </a:lnTo>
                    <a:lnTo>
                      <a:pt x="264" y="21529"/>
                    </a:lnTo>
                    <a:lnTo>
                      <a:pt x="151" y="22188"/>
                    </a:lnTo>
                    <a:lnTo>
                      <a:pt x="76" y="22809"/>
                    </a:lnTo>
                    <a:lnTo>
                      <a:pt x="19" y="23354"/>
                    </a:lnTo>
                    <a:lnTo>
                      <a:pt x="1" y="23862"/>
                    </a:lnTo>
                    <a:lnTo>
                      <a:pt x="19" y="24295"/>
                    </a:lnTo>
                    <a:lnTo>
                      <a:pt x="57" y="24672"/>
                    </a:lnTo>
                    <a:lnTo>
                      <a:pt x="95" y="24822"/>
                    </a:lnTo>
                    <a:lnTo>
                      <a:pt x="151" y="24954"/>
                    </a:lnTo>
                    <a:lnTo>
                      <a:pt x="208" y="25086"/>
                    </a:lnTo>
                    <a:lnTo>
                      <a:pt x="264" y="25180"/>
                    </a:lnTo>
                    <a:lnTo>
                      <a:pt x="339" y="25255"/>
                    </a:lnTo>
                    <a:lnTo>
                      <a:pt x="433" y="25311"/>
                    </a:lnTo>
                    <a:lnTo>
                      <a:pt x="659" y="25406"/>
                    </a:lnTo>
                    <a:lnTo>
                      <a:pt x="942" y="25500"/>
                    </a:lnTo>
                    <a:lnTo>
                      <a:pt x="1318" y="25594"/>
                    </a:lnTo>
                    <a:lnTo>
                      <a:pt x="1751" y="25707"/>
                    </a:lnTo>
                    <a:lnTo>
                      <a:pt x="2786" y="25932"/>
                    </a:lnTo>
                    <a:lnTo>
                      <a:pt x="4009" y="26158"/>
                    </a:lnTo>
                    <a:lnTo>
                      <a:pt x="5402" y="26384"/>
                    </a:lnTo>
                    <a:lnTo>
                      <a:pt x="6888" y="26610"/>
                    </a:lnTo>
                    <a:lnTo>
                      <a:pt x="8432" y="26817"/>
                    </a:lnTo>
                    <a:lnTo>
                      <a:pt x="10012" y="27005"/>
                    </a:lnTo>
                    <a:lnTo>
                      <a:pt x="11556" y="27175"/>
                    </a:lnTo>
                    <a:lnTo>
                      <a:pt x="13042" y="27325"/>
                    </a:lnTo>
                    <a:lnTo>
                      <a:pt x="14435" y="27419"/>
                    </a:lnTo>
                    <a:lnTo>
                      <a:pt x="15658" y="27476"/>
                    </a:lnTo>
                    <a:lnTo>
                      <a:pt x="16185" y="27494"/>
                    </a:lnTo>
                    <a:lnTo>
                      <a:pt x="16674" y="27494"/>
                    </a:lnTo>
                    <a:lnTo>
                      <a:pt x="17107" y="27476"/>
                    </a:lnTo>
                    <a:lnTo>
                      <a:pt x="17465" y="27457"/>
                    </a:lnTo>
                    <a:lnTo>
                      <a:pt x="17766" y="27400"/>
                    </a:lnTo>
                    <a:lnTo>
                      <a:pt x="17973" y="27344"/>
                    </a:lnTo>
                    <a:lnTo>
                      <a:pt x="18048" y="27306"/>
                    </a:lnTo>
                    <a:lnTo>
                      <a:pt x="18105" y="27269"/>
                    </a:lnTo>
                    <a:lnTo>
                      <a:pt x="18142" y="27212"/>
                    </a:lnTo>
                    <a:lnTo>
                      <a:pt x="18161" y="27175"/>
                    </a:lnTo>
                    <a:lnTo>
                      <a:pt x="18180" y="27024"/>
                    </a:lnTo>
                    <a:lnTo>
                      <a:pt x="18199" y="26779"/>
                    </a:lnTo>
                    <a:lnTo>
                      <a:pt x="18349" y="26102"/>
                    </a:lnTo>
                    <a:lnTo>
                      <a:pt x="18801" y="23957"/>
                    </a:lnTo>
                    <a:lnTo>
                      <a:pt x="19403" y="21115"/>
                    </a:lnTo>
                    <a:lnTo>
                      <a:pt x="19742" y="19515"/>
                    </a:lnTo>
                    <a:lnTo>
                      <a:pt x="20062" y="17878"/>
                    </a:lnTo>
                    <a:lnTo>
                      <a:pt x="20363" y="16222"/>
                    </a:lnTo>
                    <a:lnTo>
                      <a:pt x="20645" y="14622"/>
                    </a:lnTo>
                    <a:lnTo>
                      <a:pt x="20871" y="13079"/>
                    </a:lnTo>
                    <a:lnTo>
                      <a:pt x="20965" y="12364"/>
                    </a:lnTo>
                    <a:lnTo>
                      <a:pt x="21059" y="11668"/>
                    </a:lnTo>
                    <a:lnTo>
                      <a:pt x="21116" y="11009"/>
                    </a:lnTo>
                    <a:lnTo>
                      <a:pt x="21153" y="10426"/>
                    </a:lnTo>
                    <a:lnTo>
                      <a:pt x="21172" y="9861"/>
                    </a:lnTo>
                    <a:lnTo>
                      <a:pt x="21153" y="9372"/>
                    </a:lnTo>
                    <a:lnTo>
                      <a:pt x="21116" y="8939"/>
                    </a:lnTo>
                    <a:lnTo>
                      <a:pt x="21059" y="8581"/>
                    </a:lnTo>
                    <a:lnTo>
                      <a:pt x="21022" y="8431"/>
                    </a:lnTo>
                    <a:lnTo>
                      <a:pt x="20965" y="8299"/>
                    </a:lnTo>
                    <a:lnTo>
                      <a:pt x="20909" y="8186"/>
                    </a:lnTo>
                    <a:lnTo>
                      <a:pt x="20852" y="8092"/>
                    </a:lnTo>
                    <a:lnTo>
                      <a:pt x="20702" y="7923"/>
                    </a:lnTo>
                    <a:lnTo>
                      <a:pt x="20551" y="7772"/>
                    </a:lnTo>
                    <a:lnTo>
                      <a:pt x="20363" y="7622"/>
                    </a:lnTo>
                    <a:lnTo>
                      <a:pt x="20175" y="7490"/>
                    </a:lnTo>
                    <a:lnTo>
                      <a:pt x="19968" y="7358"/>
                    </a:lnTo>
                    <a:lnTo>
                      <a:pt x="19761" y="7226"/>
                    </a:lnTo>
                    <a:lnTo>
                      <a:pt x="19309" y="6982"/>
                    </a:lnTo>
                    <a:lnTo>
                      <a:pt x="18820" y="6775"/>
                    </a:lnTo>
                    <a:lnTo>
                      <a:pt x="18312" y="6568"/>
                    </a:lnTo>
                    <a:lnTo>
                      <a:pt x="17295" y="6210"/>
                    </a:lnTo>
                    <a:lnTo>
                      <a:pt x="16336" y="5890"/>
                    </a:lnTo>
                    <a:lnTo>
                      <a:pt x="15884" y="5721"/>
                    </a:lnTo>
                    <a:lnTo>
                      <a:pt x="15489" y="5552"/>
                    </a:lnTo>
                    <a:lnTo>
                      <a:pt x="15150" y="5363"/>
                    </a:lnTo>
                    <a:lnTo>
                      <a:pt x="14999" y="5288"/>
                    </a:lnTo>
                    <a:lnTo>
                      <a:pt x="14868" y="5194"/>
                    </a:lnTo>
                    <a:lnTo>
                      <a:pt x="14755" y="5081"/>
                    </a:lnTo>
                    <a:lnTo>
                      <a:pt x="14680" y="4987"/>
                    </a:lnTo>
                    <a:lnTo>
                      <a:pt x="14604" y="4874"/>
                    </a:lnTo>
                    <a:lnTo>
                      <a:pt x="14548" y="4761"/>
                    </a:lnTo>
                    <a:lnTo>
                      <a:pt x="14491" y="4517"/>
                    </a:lnTo>
                    <a:lnTo>
                      <a:pt x="14473" y="4215"/>
                    </a:lnTo>
                    <a:lnTo>
                      <a:pt x="14473" y="3877"/>
                    </a:lnTo>
                    <a:lnTo>
                      <a:pt x="14491" y="3519"/>
                    </a:lnTo>
                    <a:lnTo>
                      <a:pt x="14510" y="3124"/>
                    </a:lnTo>
                    <a:lnTo>
                      <a:pt x="14567" y="2729"/>
                    </a:lnTo>
                    <a:lnTo>
                      <a:pt x="14698" y="1920"/>
                    </a:lnTo>
                    <a:lnTo>
                      <a:pt x="14849" y="1186"/>
                    </a:lnTo>
                    <a:lnTo>
                      <a:pt x="14981" y="565"/>
                    </a:lnTo>
                    <a:lnTo>
                      <a:pt x="15131"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5">
                <a:extLst>
                  <a:ext uri="{FF2B5EF4-FFF2-40B4-BE49-F238E27FC236}">
                    <a16:creationId xmlns:a16="http://schemas.microsoft.com/office/drawing/2014/main" id="{42E69A95-B7A1-93BD-777E-7AA6290817F7}"/>
                  </a:ext>
                </a:extLst>
              </p:cNvPr>
              <p:cNvSpPr/>
              <p:nvPr/>
            </p:nvSpPr>
            <p:spPr>
              <a:xfrm>
                <a:off x="3266244" y="3909075"/>
                <a:ext cx="195812" cy="385680"/>
              </a:xfrm>
              <a:custGeom>
                <a:avLst/>
                <a:gdLst/>
                <a:ahLst/>
                <a:cxnLst/>
                <a:rect l="l" t="t" r="r" b="b"/>
                <a:pathLst>
                  <a:path w="4348" h="8564" extrusionOk="0">
                    <a:moveTo>
                      <a:pt x="998" y="1"/>
                    </a:moveTo>
                    <a:lnTo>
                      <a:pt x="941" y="189"/>
                    </a:lnTo>
                    <a:lnTo>
                      <a:pt x="772" y="716"/>
                    </a:lnTo>
                    <a:lnTo>
                      <a:pt x="546" y="1487"/>
                    </a:lnTo>
                    <a:lnTo>
                      <a:pt x="433" y="1939"/>
                    </a:lnTo>
                    <a:lnTo>
                      <a:pt x="320" y="2428"/>
                    </a:lnTo>
                    <a:lnTo>
                      <a:pt x="207" y="2936"/>
                    </a:lnTo>
                    <a:lnTo>
                      <a:pt x="113" y="3444"/>
                    </a:lnTo>
                    <a:lnTo>
                      <a:pt x="57" y="3953"/>
                    </a:lnTo>
                    <a:lnTo>
                      <a:pt x="0" y="4461"/>
                    </a:lnTo>
                    <a:lnTo>
                      <a:pt x="0" y="4950"/>
                    </a:lnTo>
                    <a:lnTo>
                      <a:pt x="19" y="5383"/>
                    </a:lnTo>
                    <a:lnTo>
                      <a:pt x="57" y="5590"/>
                    </a:lnTo>
                    <a:lnTo>
                      <a:pt x="94" y="5797"/>
                    </a:lnTo>
                    <a:lnTo>
                      <a:pt x="151" y="5966"/>
                    </a:lnTo>
                    <a:lnTo>
                      <a:pt x="226" y="6136"/>
                    </a:lnTo>
                    <a:lnTo>
                      <a:pt x="377" y="6455"/>
                    </a:lnTo>
                    <a:lnTo>
                      <a:pt x="565" y="6738"/>
                    </a:lnTo>
                    <a:lnTo>
                      <a:pt x="772" y="7020"/>
                    </a:lnTo>
                    <a:lnTo>
                      <a:pt x="998" y="7265"/>
                    </a:lnTo>
                    <a:lnTo>
                      <a:pt x="1242" y="7491"/>
                    </a:lnTo>
                    <a:lnTo>
                      <a:pt x="1487" y="7698"/>
                    </a:lnTo>
                    <a:lnTo>
                      <a:pt x="1750" y="7886"/>
                    </a:lnTo>
                    <a:lnTo>
                      <a:pt x="2014" y="8055"/>
                    </a:lnTo>
                    <a:lnTo>
                      <a:pt x="2277" y="8187"/>
                    </a:lnTo>
                    <a:lnTo>
                      <a:pt x="2560" y="8319"/>
                    </a:lnTo>
                    <a:lnTo>
                      <a:pt x="2823" y="8413"/>
                    </a:lnTo>
                    <a:lnTo>
                      <a:pt x="3086" y="8488"/>
                    </a:lnTo>
                    <a:lnTo>
                      <a:pt x="3331" y="8526"/>
                    </a:lnTo>
                    <a:lnTo>
                      <a:pt x="3576" y="8563"/>
                    </a:lnTo>
                    <a:lnTo>
                      <a:pt x="3802" y="8563"/>
                    </a:lnTo>
                    <a:lnTo>
                      <a:pt x="4027" y="8544"/>
                    </a:lnTo>
                    <a:lnTo>
                      <a:pt x="4122" y="8526"/>
                    </a:lnTo>
                    <a:lnTo>
                      <a:pt x="4197" y="8488"/>
                    </a:lnTo>
                    <a:lnTo>
                      <a:pt x="4253" y="8431"/>
                    </a:lnTo>
                    <a:lnTo>
                      <a:pt x="4291" y="8375"/>
                    </a:lnTo>
                    <a:lnTo>
                      <a:pt x="4329" y="8300"/>
                    </a:lnTo>
                    <a:lnTo>
                      <a:pt x="4347" y="8224"/>
                    </a:lnTo>
                    <a:lnTo>
                      <a:pt x="4347" y="8130"/>
                    </a:lnTo>
                    <a:lnTo>
                      <a:pt x="4347" y="8036"/>
                    </a:lnTo>
                    <a:lnTo>
                      <a:pt x="4291" y="7792"/>
                    </a:lnTo>
                    <a:lnTo>
                      <a:pt x="4216" y="7547"/>
                    </a:lnTo>
                    <a:lnTo>
                      <a:pt x="4103" y="7265"/>
                    </a:lnTo>
                    <a:lnTo>
                      <a:pt x="3971" y="6945"/>
                    </a:lnTo>
                    <a:lnTo>
                      <a:pt x="3689" y="6286"/>
                    </a:lnTo>
                    <a:lnTo>
                      <a:pt x="3369" y="5609"/>
                    </a:lnTo>
                    <a:lnTo>
                      <a:pt x="3237" y="5251"/>
                    </a:lnTo>
                    <a:lnTo>
                      <a:pt x="3124" y="4912"/>
                    </a:lnTo>
                    <a:lnTo>
                      <a:pt x="3030" y="4592"/>
                    </a:lnTo>
                    <a:lnTo>
                      <a:pt x="2974" y="4291"/>
                    </a:lnTo>
                    <a:lnTo>
                      <a:pt x="2936" y="3971"/>
                    </a:lnTo>
                    <a:lnTo>
                      <a:pt x="2936" y="3633"/>
                    </a:lnTo>
                    <a:lnTo>
                      <a:pt x="2955" y="3294"/>
                    </a:lnTo>
                    <a:lnTo>
                      <a:pt x="2974" y="2936"/>
                    </a:lnTo>
                    <a:lnTo>
                      <a:pt x="3030" y="2579"/>
                    </a:lnTo>
                    <a:lnTo>
                      <a:pt x="3086" y="2221"/>
                    </a:lnTo>
                    <a:lnTo>
                      <a:pt x="3237" y="1544"/>
                    </a:lnTo>
                    <a:lnTo>
                      <a:pt x="3388" y="923"/>
                    </a:lnTo>
                    <a:lnTo>
                      <a:pt x="3538" y="452"/>
                    </a:lnTo>
                    <a:lnTo>
                      <a:pt x="36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5">
                <a:extLst>
                  <a:ext uri="{FF2B5EF4-FFF2-40B4-BE49-F238E27FC236}">
                    <a16:creationId xmlns:a16="http://schemas.microsoft.com/office/drawing/2014/main" id="{54BD8D32-AACD-A9AA-933F-0A17A10F41EC}"/>
                  </a:ext>
                </a:extLst>
              </p:cNvPr>
              <p:cNvSpPr/>
              <p:nvPr/>
            </p:nvSpPr>
            <p:spPr>
              <a:xfrm>
                <a:off x="2761947" y="3934520"/>
                <a:ext cx="197524" cy="385635"/>
              </a:xfrm>
              <a:custGeom>
                <a:avLst/>
                <a:gdLst/>
                <a:ahLst/>
                <a:cxnLst/>
                <a:rect l="l" t="t" r="r" b="b"/>
                <a:pathLst>
                  <a:path w="4386" h="8563" extrusionOk="0">
                    <a:moveTo>
                      <a:pt x="603" y="0"/>
                    </a:moveTo>
                    <a:lnTo>
                      <a:pt x="434" y="715"/>
                    </a:lnTo>
                    <a:lnTo>
                      <a:pt x="283" y="1487"/>
                    </a:lnTo>
                    <a:lnTo>
                      <a:pt x="132" y="2428"/>
                    </a:lnTo>
                    <a:lnTo>
                      <a:pt x="76" y="2936"/>
                    </a:lnTo>
                    <a:lnTo>
                      <a:pt x="38" y="3444"/>
                    </a:lnTo>
                    <a:lnTo>
                      <a:pt x="1" y="3971"/>
                    </a:lnTo>
                    <a:lnTo>
                      <a:pt x="1" y="4460"/>
                    </a:lnTo>
                    <a:lnTo>
                      <a:pt x="20" y="4950"/>
                    </a:lnTo>
                    <a:lnTo>
                      <a:pt x="57" y="5401"/>
                    </a:lnTo>
                    <a:lnTo>
                      <a:pt x="95" y="5608"/>
                    </a:lnTo>
                    <a:lnTo>
                      <a:pt x="151" y="5796"/>
                    </a:lnTo>
                    <a:lnTo>
                      <a:pt x="208" y="5985"/>
                    </a:lnTo>
                    <a:lnTo>
                      <a:pt x="283" y="6154"/>
                    </a:lnTo>
                    <a:lnTo>
                      <a:pt x="434" y="6455"/>
                    </a:lnTo>
                    <a:lnTo>
                      <a:pt x="622" y="6756"/>
                    </a:lnTo>
                    <a:lnTo>
                      <a:pt x="829" y="7020"/>
                    </a:lnTo>
                    <a:lnTo>
                      <a:pt x="1055" y="7264"/>
                    </a:lnTo>
                    <a:lnTo>
                      <a:pt x="1299" y="7509"/>
                    </a:lnTo>
                    <a:lnTo>
                      <a:pt x="1544" y="7716"/>
                    </a:lnTo>
                    <a:lnTo>
                      <a:pt x="1807" y="7885"/>
                    </a:lnTo>
                    <a:lnTo>
                      <a:pt x="2071" y="8055"/>
                    </a:lnTo>
                    <a:lnTo>
                      <a:pt x="2353" y="8205"/>
                    </a:lnTo>
                    <a:lnTo>
                      <a:pt x="2617" y="8318"/>
                    </a:lnTo>
                    <a:lnTo>
                      <a:pt x="2880" y="8412"/>
                    </a:lnTo>
                    <a:lnTo>
                      <a:pt x="3144" y="8487"/>
                    </a:lnTo>
                    <a:lnTo>
                      <a:pt x="3407" y="8544"/>
                    </a:lnTo>
                    <a:lnTo>
                      <a:pt x="3633" y="8563"/>
                    </a:lnTo>
                    <a:lnTo>
                      <a:pt x="3877" y="8563"/>
                    </a:lnTo>
                    <a:lnTo>
                      <a:pt x="4084" y="8544"/>
                    </a:lnTo>
                    <a:lnTo>
                      <a:pt x="4179" y="8525"/>
                    </a:lnTo>
                    <a:lnTo>
                      <a:pt x="4235" y="8487"/>
                    </a:lnTo>
                    <a:lnTo>
                      <a:pt x="4291" y="8450"/>
                    </a:lnTo>
                    <a:lnTo>
                      <a:pt x="4348" y="8375"/>
                    </a:lnTo>
                    <a:lnTo>
                      <a:pt x="4367" y="8318"/>
                    </a:lnTo>
                    <a:lnTo>
                      <a:pt x="4386" y="8243"/>
                    </a:lnTo>
                    <a:lnTo>
                      <a:pt x="4386" y="8149"/>
                    </a:lnTo>
                    <a:lnTo>
                      <a:pt x="4367" y="8036"/>
                    </a:lnTo>
                    <a:lnTo>
                      <a:pt x="4310" y="7829"/>
                    </a:lnTo>
                    <a:lnTo>
                      <a:pt x="4197" y="7565"/>
                    </a:lnTo>
                    <a:lnTo>
                      <a:pt x="4084" y="7283"/>
                    </a:lnTo>
                    <a:lnTo>
                      <a:pt x="3934" y="6982"/>
                    </a:lnTo>
                    <a:lnTo>
                      <a:pt x="3595" y="6342"/>
                    </a:lnTo>
                    <a:lnTo>
                      <a:pt x="3256" y="5665"/>
                    </a:lnTo>
                    <a:lnTo>
                      <a:pt x="3087" y="5326"/>
                    </a:lnTo>
                    <a:lnTo>
                      <a:pt x="2974" y="4987"/>
                    </a:lnTo>
                    <a:lnTo>
                      <a:pt x="2861" y="4667"/>
                    </a:lnTo>
                    <a:lnTo>
                      <a:pt x="2805" y="4347"/>
                    </a:lnTo>
                    <a:lnTo>
                      <a:pt x="2767" y="4046"/>
                    </a:lnTo>
                    <a:lnTo>
                      <a:pt x="2767" y="3707"/>
                    </a:lnTo>
                    <a:lnTo>
                      <a:pt x="2786" y="3369"/>
                    </a:lnTo>
                    <a:lnTo>
                      <a:pt x="2824" y="3011"/>
                    </a:lnTo>
                    <a:lnTo>
                      <a:pt x="2861" y="2654"/>
                    </a:lnTo>
                    <a:lnTo>
                      <a:pt x="2918" y="2296"/>
                    </a:lnTo>
                    <a:lnTo>
                      <a:pt x="3068" y="1600"/>
                    </a:lnTo>
                    <a:lnTo>
                      <a:pt x="3238" y="998"/>
                    </a:lnTo>
                    <a:lnTo>
                      <a:pt x="3369" y="508"/>
                    </a:lnTo>
                    <a:lnTo>
                      <a:pt x="3520" y="75"/>
                    </a:lnTo>
                    <a:lnTo>
                      <a:pt x="60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5">
                <a:extLst>
                  <a:ext uri="{FF2B5EF4-FFF2-40B4-BE49-F238E27FC236}">
                    <a16:creationId xmlns:a16="http://schemas.microsoft.com/office/drawing/2014/main" id="{2E629C44-30A6-4F43-D8F4-AE942B5A63F7}"/>
                  </a:ext>
                </a:extLst>
              </p:cNvPr>
              <p:cNvSpPr/>
              <p:nvPr/>
            </p:nvSpPr>
            <p:spPr>
              <a:xfrm>
                <a:off x="2356862" y="2808162"/>
                <a:ext cx="687369" cy="1255216"/>
              </a:xfrm>
              <a:custGeom>
                <a:avLst/>
                <a:gdLst/>
                <a:ahLst/>
                <a:cxnLst/>
                <a:rect l="l" t="t" r="r" b="b"/>
                <a:pathLst>
                  <a:path w="15263" h="27872" extrusionOk="0">
                    <a:moveTo>
                      <a:pt x="6493" y="1"/>
                    </a:moveTo>
                    <a:lnTo>
                      <a:pt x="6003" y="20"/>
                    </a:lnTo>
                    <a:lnTo>
                      <a:pt x="5552" y="57"/>
                    </a:lnTo>
                    <a:lnTo>
                      <a:pt x="5119" y="114"/>
                    </a:lnTo>
                    <a:lnTo>
                      <a:pt x="4705" y="208"/>
                    </a:lnTo>
                    <a:lnTo>
                      <a:pt x="4310" y="340"/>
                    </a:lnTo>
                    <a:lnTo>
                      <a:pt x="3933" y="471"/>
                    </a:lnTo>
                    <a:lnTo>
                      <a:pt x="3576" y="641"/>
                    </a:lnTo>
                    <a:lnTo>
                      <a:pt x="3237" y="829"/>
                    </a:lnTo>
                    <a:lnTo>
                      <a:pt x="2917" y="1036"/>
                    </a:lnTo>
                    <a:lnTo>
                      <a:pt x="2616" y="1243"/>
                    </a:lnTo>
                    <a:lnTo>
                      <a:pt x="2334" y="1469"/>
                    </a:lnTo>
                    <a:lnTo>
                      <a:pt x="2070" y="1695"/>
                    </a:lnTo>
                    <a:lnTo>
                      <a:pt x="1807" y="1939"/>
                    </a:lnTo>
                    <a:lnTo>
                      <a:pt x="1581" y="2184"/>
                    </a:lnTo>
                    <a:lnTo>
                      <a:pt x="1374" y="2428"/>
                    </a:lnTo>
                    <a:lnTo>
                      <a:pt x="1167" y="2673"/>
                    </a:lnTo>
                    <a:lnTo>
                      <a:pt x="998" y="2918"/>
                    </a:lnTo>
                    <a:lnTo>
                      <a:pt x="678" y="3388"/>
                    </a:lnTo>
                    <a:lnTo>
                      <a:pt x="433" y="3821"/>
                    </a:lnTo>
                    <a:lnTo>
                      <a:pt x="245" y="4179"/>
                    </a:lnTo>
                    <a:lnTo>
                      <a:pt x="113" y="4461"/>
                    </a:lnTo>
                    <a:lnTo>
                      <a:pt x="0" y="4706"/>
                    </a:lnTo>
                    <a:lnTo>
                      <a:pt x="0" y="4950"/>
                    </a:lnTo>
                    <a:lnTo>
                      <a:pt x="19" y="5195"/>
                    </a:lnTo>
                    <a:lnTo>
                      <a:pt x="57" y="5439"/>
                    </a:lnTo>
                    <a:lnTo>
                      <a:pt x="113" y="5684"/>
                    </a:lnTo>
                    <a:lnTo>
                      <a:pt x="207" y="5929"/>
                    </a:lnTo>
                    <a:lnTo>
                      <a:pt x="301" y="6173"/>
                    </a:lnTo>
                    <a:lnTo>
                      <a:pt x="433" y="6399"/>
                    </a:lnTo>
                    <a:lnTo>
                      <a:pt x="565" y="6644"/>
                    </a:lnTo>
                    <a:lnTo>
                      <a:pt x="734" y="6889"/>
                    </a:lnTo>
                    <a:lnTo>
                      <a:pt x="903" y="7133"/>
                    </a:lnTo>
                    <a:lnTo>
                      <a:pt x="1299" y="7641"/>
                    </a:lnTo>
                    <a:lnTo>
                      <a:pt x="1732" y="8149"/>
                    </a:lnTo>
                    <a:lnTo>
                      <a:pt x="2183" y="8658"/>
                    </a:lnTo>
                    <a:lnTo>
                      <a:pt x="3199" y="9730"/>
                    </a:lnTo>
                    <a:lnTo>
                      <a:pt x="3708" y="10295"/>
                    </a:lnTo>
                    <a:lnTo>
                      <a:pt x="4216" y="10897"/>
                    </a:lnTo>
                    <a:lnTo>
                      <a:pt x="4705" y="11499"/>
                    </a:lnTo>
                    <a:lnTo>
                      <a:pt x="5175" y="12139"/>
                    </a:lnTo>
                    <a:lnTo>
                      <a:pt x="5401" y="12478"/>
                    </a:lnTo>
                    <a:lnTo>
                      <a:pt x="5608" y="12816"/>
                    </a:lnTo>
                    <a:lnTo>
                      <a:pt x="5815" y="13155"/>
                    </a:lnTo>
                    <a:lnTo>
                      <a:pt x="6003" y="13513"/>
                    </a:lnTo>
                    <a:lnTo>
                      <a:pt x="6154" y="13814"/>
                    </a:lnTo>
                    <a:lnTo>
                      <a:pt x="6286" y="14134"/>
                    </a:lnTo>
                    <a:lnTo>
                      <a:pt x="6418" y="14454"/>
                    </a:lnTo>
                    <a:lnTo>
                      <a:pt x="6530" y="14792"/>
                    </a:lnTo>
                    <a:lnTo>
                      <a:pt x="6643" y="15131"/>
                    </a:lnTo>
                    <a:lnTo>
                      <a:pt x="6719" y="15470"/>
                    </a:lnTo>
                    <a:lnTo>
                      <a:pt x="6888" y="16185"/>
                    </a:lnTo>
                    <a:lnTo>
                      <a:pt x="7001" y="16919"/>
                    </a:lnTo>
                    <a:lnTo>
                      <a:pt x="7095" y="17691"/>
                    </a:lnTo>
                    <a:lnTo>
                      <a:pt x="7151" y="18481"/>
                    </a:lnTo>
                    <a:lnTo>
                      <a:pt x="7189" y="19290"/>
                    </a:lnTo>
                    <a:lnTo>
                      <a:pt x="7227" y="20118"/>
                    </a:lnTo>
                    <a:lnTo>
                      <a:pt x="7246" y="20984"/>
                    </a:lnTo>
                    <a:lnTo>
                      <a:pt x="7264" y="22772"/>
                    </a:lnTo>
                    <a:lnTo>
                      <a:pt x="7302" y="24654"/>
                    </a:lnTo>
                    <a:lnTo>
                      <a:pt x="7340" y="25613"/>
                    </a:lnTo>
                    <a:lnTo>
                      <a:pt x="7415" y="26611"/>
                    </a:lnTo>
                    <a:lnTo>
                      <a:pt x="7434" y="26705"/>
                    </a:lnTo>
                    <a:lnTo>
                      <a:pt x="7471" y="26818"/>
                    </a:lnTo>
                    <a:lnTo>
                      <a:pt x="7528" y="26912"/>
                    </a:lnTo>
                    <a:lnTo>
                      <a:pt x="7603" y="26987"/>
                    </a:lnTo>
                    <a:lnTo>
                      <a:pt x="7716" y="27081"/>
                    </a:lnTo>
                    <a:lnTo>
                      <a:pt x="7829" y="27157"/>
                    </a:lnTo>
                    <a:lnTo>
                      <a:pt x="8111" y="27326"/>
                    </a:lnTo>
                    <a:lnTo>
                      <a:pt x="8450" y="27458"/>
                    </a:lnTo>
                    <a:lnTo>
                      <a:pt x="8826" y="27571"/>
                    </a:lnTo>
                    <a:lnTo>
                      <a:pt x="9240" y="27683"/>
                    </a:lnTo>
                    <a:lnTo>
                      <a:pt x="9692" y="27759"/>
                    </a:lnTo>
                    <a:lnTo>
                      <a:pt x="10144" y="27815"/>
                    </a:lnTo>
                    <a:lnTo>
                      <a:pt x="10595" y="27853"/>
                    </a:lnTo>
                    <a:lnTo>
                      <a:pt x="11028" y="27872"/>
                    </a:lnTo>
                    <a:lnTo>
                      <a:pt x="11461" y="27853"/>
                    </a:lnTo>
                    <a:lnTo>
                      <a:pt x="11856" y="27796"/>
                    </a:lnTo>
                    <a:lnTo>
                      <a:pt x="12233" y="27740"/>
                    </a:lnTo>
                    <a:lnTo>
                      <a:pt x="12383" y="27683"/>
                    </a:lnTo>
                    <a:lnTo>
                      <a:pt x="12534" y="27627"/>
                    </a:lnTo>
                    <a:lnTo>
                      <a:pt x="12684" y="27571"/>
                    </a:lnTo>
                    <a:lnTo>
                      <a:pt x="12797" y="27495"/>
                    </a:lnTo>
                    <a:lnTo>
                      <a:pt x="12948" y="27364"/>
                    </a:lnTo>
                    <a:lnTo>
                      <a:pt x="13098" y="27194"/>
                    </a:lnTo>
                    <a:lnTo>
                      <a:pt x="13268" y="27006"/>
                    </a:lnTo>
                    <a:lnTo>
                      <a:pt x="13418" y="26761"/>
                    </a:lnTo>
                    <a:lnTo>
                      <a:pt x="13550" y="26498"/>
                    </a:lnTo>
                    <a:lnTo>
                      <a:pt x="13701" y="26197"/>
                    </a:lnTo>
                    <a:lnTo>
                      <a:pt x="13851" y="25877"/>
                    </a:lnTo>
                    <a:lnTo>
                      <a:pt x="13983" y="25519"/>
                    </a:lnTo>
                    <a:lnTo>
                      <a:pt x="14115" y="25124"/>
                    </a:lnTo>
                    <a:lnTo>
                      <a:pt x="14246" y="24710"/>
                    </a:lnTo>
                    <a:lnTo>
                      <a:pt x="14378" y="24277"/>
                    </a:lnTo>
                    <a:lnTo>
                      <a:pt x="14491" y="23807"/>
                    </a:lnTo>
                    <a:lnTo>
                      <a:pt x="14698" y="22828"/>
                    </a:lnTo>
                    <a:lnTo>
                      <a:pt x="14886" y="21755"/>
                    </a:lnTo>
                    <a:lnTo>
                      <a:pt x="15037" y="20608"/>
                    </a:lnTo>
                    <a:lnTo>
                      <a:pt x="15150" y="19422"/>
                    </a:lnTo>
                    <a:lnTo>
                      <a:pt x="15206" y="18801"/>
                    </a:lnTo>
                    <a:lnTo>
                      <a:pt x="15225" y="18180"/>
                    </a:lnTo>
                    <a:lnTo>
                      <a:pt x="15244" y="17540"/>
                    </a:lnTo>
                    <a:lnTo>
                      <a:pt x="15263" y="16900"/>
                    </a:lnTo>
                    <a:lnTo>
                      <a:pt x="15263" y="16260"/>
                    </a:lnTo>
                    <a:lnTo>
                      <a:pt x="15244" y="15602"/>
                    </a:lnTo>
                    <a:lnTo>
                      <a:pt x="15225" y="14943"/>
                    </a:lnTo>
                    <a:lnTo>
                      <a:pt x="15168" y="14284"/>
                    </a:lnTo>
                    <a:lnTo>
                      <a:pt x="15112" y="13626"/>
                    </a:lnTo>
                    <a:lnTo>
                      <a:pt x="15055" y="12986"/>
                    </a:lnTo>
                    <a:lnTo>
                      <a:pt x="14961" y="12327"/>
                    </a:lnTo>
                    <a:lnTo>
                      <a:pt x="14867" y="11669"/>
                    </a:lnTo>
                    <a:lnTo>
                      <a:pt x="14773" y="11142"/>
                    </a:lnTo>
                    <a:lnTo>
                      <a:pt x="14660" y="10615"/>
                    </a:lnTo>
                    <a:lnTo>
                      <a:pt x="14547" y="10088"/>
                    </a:lnTo>
                    <a:lnTo>
                      <a:pt x="14416" y="9561"/>
                    </a:lnTo>
                    <a:lnTo>
                      <a:pt x="14265" y="9053"/>
                    </a:lnTo>
                    <a:lnTo>
                      <a:pt x="14115" y="8545"/>
                    </a:lnTo>
                    <a:lnTo>
                      <a:pt x="13945" y="8055"/>
                    </a:lnTo>
                    <a:lnTo>
                      <a:pt x="13776" y="7566"/>
                    </a:lnTo>
                    <a:lnTo>
                      <a:pt x="13588" y="7096"/>
                    </a:lnTo>
                    <a:lnTo>
                      <a:pt x="13399" y="6625"/>
                    </a:lnTo>
                    <a:lnTo>
                      <a:pt x="13192" y="6155"/>
                    </a:lnTo>
                    <a:lnTo>
                      <a:pt x="12985" y="5703"/>
                    </a:lnTo>
                    <a:lnTo>
                      <a:pt x="12778" y="5270"/>
                    </a:lnTo>
                    <a:lnTo>
                      <a:pt x="12553" y="4856"/>
                    </a:lnTo>
                    <a:lnTo>
                      <a:pt x="12327" y="4442"/>
                    </a:lnTo>
                    <a:lnTo>
                      <a:pt x="12101" y="4047"/>
                    </a:lnTo>
                    <a:lnTo>
                      <a:pt x="11856" y="3670"/>
                    </a:lnTo>
                    <a:lnTo>
                      <a:pt x="11612" y="3294"/>
                    </a:lnTo>
                    <a:lnTo>
                      <a:pt x="11367" y="2955"/>
                    </a:lnTo>
                    <a:lnTo>
                      <a:pt x="11122" y="2617"/>
                    </a:lnTo>
                    <a:lnTo>
                      <a:pt x="10878" y="2297"/>
                    </a:lnTo>
                    <a:lnTo>
                      <a:pt x="10614" y="2014"/>
                    </a:lnTo>
                    <a:lnTo>
                      <a:pt x="10370" y="1732"/>
                    </a:lnTo>
                    <a:lnTo>
                      <a:pt x="10106" y="1469"/>
                    </a:lnTo>
                    <a:lnTo>
                      <a:pt x="9843" y="1243"/>
                    </a:lnTo>
                    <a:lnTo>
                      <a:pt x="9579" y="1017"/>
                    </a:lnTo>
                    <a:lnTo>
                      <a:pt x="9334" y="829"/>
                    </a:lnTo>
                    <a:lnTo>
                      <a:pt x="9071" y="659"/>
                    </a:lnTo>
                    <a:lnTo>
                      <a:pt x="8808" y="509"/>
                    </a:lnTo>
                    <a:lnTo>
                      <a:pt x="8563" y="396"/>
                    </a:lnTo>
                    <a:lnTo>
                      <a:pt x="8299" y="283"/>
                    </a:lnTo>
                    <a:lnTo>
                      <a:pt x="8055" y="227"/>
                    </a:lnTo>
                    <a:lnTo>
                      <a:pt x="7509" y="114"/>
                    </a:lnTo>
                    <a:lnTo>
                      <a:pt x="6982" y="38"/>
                    </a:lnTo>
                    <a:lnTo>
                      <a:pt x="649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5">
                <a:extLst>
                  <a:ext uri="{FF2B5EF4-FFF2-40B4-BE49-F238E27FC236}">
                    <a16:creationId xmlns:a16="http://schemas.microsoft.com/office/drawing/2014/main" id="{D70B45C2-D89E-2BE2-0AC1-913951D754AB}"/>
                  </a:ext>
                </a:extLst>
              </p:cNvPr>
              <p:cNvSpPr/>
              <p:nvPr/>
            </p:nvSpPr>
            <p:spPr>
              <a:xfrm>
                <a:off x="2836524" y="2792940"/>
                <a:ext cx="763658" cy="1257737"/>
              </a:xfrm>
              <a:custGeom>
                <a:avLst/>
                <a:gdLst/>
                <a:ahLst/>
                <a:cxnLst/>
                <a:rect l="l" t="t" r="r" b="b"/>
                <a:pathLst>
                  <a:path w="16957" h="27928" extrusionOk="0">
                    <a:moveTo>
                      <a:pt x="4649" y="0"/>
                    </a:moveTo>
                    <a:lnTo>
                      <a:pt x="4141" y="19"/>
                    </a:lnTo>
                    <a:lnTo>
                      <a:pt x="3671" y="57"/>
                    </a:lnTo>
                    <a:lnTo>
                      <a:pt x="3257" y="113"/>
                    </a:lnTo>
                    <a:lnTo>
                      <a:pt x="2880" y="188"/>
                    </a:lnTo>
                    <a:lnTo>
                      <a:pt x="2560" y="282"/>
                    </a:lnTo>
                    <a:lnTo>
                      <a:pt x="2316" y="376"/>
                    </a:lnTo>
                    <a:lnTo>
                      <a:pt x="2109" y="471"/>
                    </a:lnTo>
                    <a:lnTo>
                      <a:pt x="1958" y="527"/>
                    </a:lnTo>
                    <a:lnTo>
                      <a:pt x="1845" y="602"/>
                    </a:lnTo>
                    <a:lnTo>
                      <a:pt x="1318" y="1299"/>
                    </a:lnTo>
                    <a:lnTo>
                      <a:pt x="1055" y="1675"/>
                    </a:lnTo>
                    <a:lnTo>
                      <a:pt x="791" y="2089"/>
                    </a:lnTo>
                    <a:lnTo>
                      <a:pt x="547" y="2541"/>
                    </a:lnTo>
                    <a:lnTo>
                      <a:pt x="321" y="2992"/>
                    </a:lnTo>
                    <a:lnTo>
                      <a:pt x="245" y="3218"/>
                    </a:lnTo>
                    <a:lnTo>
                      <a:pt x="151" y="3463"/>
                    </a:lnTo>
                    <a:lnTo>
                      <a:pt x="95" y="3707"/>
                    </a:lnTo>
                    <a:lnTo>
                      <a:pt x="38" y="3952"/>
                    </a:lnTo>
                    <a:lnTo>
                      <a:pt x="20" y="4197"/>
                    </a:lnTo>
                    <a:lnTo>
                      <a:pt x="1" y="4460"/>
                    </a:lnTo>
                    <a:lnTo>
                      <a:pt x="1" y="4705"/>
                    </a:lnTo>
                    <a:lnTo>
                      <a:pt x="38" y="4968"/>
                    </a:lnTo>
                    <a:lnTo>
                      <a:pt x="95" y="5232"/>
                    </a:lnTo>
                    <a:lnTo>
                      <a:pt x="170" y="5495"/>
                    </a:lnTo>
                    <a:lnTo>
                      <a:pt x="283" y="5740"/>
                    </a:lnTo>
                    <a:lnTo>
                      <a:pt x="415" y="6003"/>
                    </a:lnTo>
                    <a:lnTo>
                      <a:pt x="584" y="6267"/>
                    </a:lnTo>
                    <a:lnTo>
                      <a:pt x="772" y="6530"/>
                    </a:lnTo>
                    <a:lnTo>
                      <a:pt x="1017" y="6794"/>
                    </a:lnTo>
                    <a:lnTo>
                      <a:pt x="1281" y="7057"/>
                    </a:lnTo>
                    <a:lnTo>
                      <a:pt x="1582" y="7321"/>
                    </a:lnTo>
                    <a:lnTo>
                      <a:pt x="1920" y="7584"/>
                    </a:lnTo>
                    <a:lnTo>
                      <a:pt x="2297" y="7848"/>
                    </a:lnTo>
                    <a:lnTo>
                      <a:pt x="2711" y="8111"/>
                    </a:lnTo>
                    <a:lnTo>
                      <a:pt x="3144" y="8356"/>
                    </a:lnTo>
                    <a:lnTo>
                      <a:pt x="3558" y="8619"/>
                    </a:lnTo>
                    <a:lnTo>
                      <a:pt x="3953" y="8883"/>
                    </a:lnTo>
                    <a:lnTo>
                      <a:pt x="4329" y="9146"/>
                    </a:lnTo>
                    <a:lnTo>
                      <a:pt x="4668" y="9428"/>
                    </a:lnTo>
                    <a:lnTo>
                      <a:pt x="5007" y="9711"/>
                    </a:lnTo>
                    <a:lnTo>
                      <a:pt x="5308" y="10012"/>
                    </a:lnTo>
                    <a:lnTo>
                      <a:pt x="5609" y="10313"/>
                    </a:lnTo>
                    <a:lnTo>
                      <a:pt x="5872" y="10633"/>
                    </a:lnTo>
                    <a:lnTo>
                      <a:pt x="6136" y="10971"/>
                    </a:lnTo>
                    <a:lnTo>
                      <a:pt x="6381" y="11329"/>
                    </a:lnTo>
                    <a:lnTo>
                      <a:pt x="6606" y="11724"/>
                    </a:lnTo>
                    <a:lnTo>
                      <a:pt x="6813" y="12119"/>
                    </a:lnTo>
                    <a:lnTo>
                      <a:pt x="7002" y="12552"/>
                    </a:lnTo>
                    <a:lnTo>
                      <a:pt x="7190" y="13004"/>
                    </a:lnTo>
                    <a:lnTo>
                      <a:pt x="7340" y="13493"/>
                    </a:lnTo>
                    <a:lnTo>
                      <a:pt x="7491" y="14020"/>
                    </a:lnTo>
                    <a:lnTo>
                      <a:pt x="7641" y="14566"/>
                    </a:lnTo>
                    <a:lnTo>
                      <a:pt x="7754" y="15149"/>
                    </a:lnTo>
                    <a:lnTo>
                      <a:pt x="7867" y="15770"/>
                    </a:lnTo>
                    <a:lnTo>
                      <a:pt x="7961" y="16429"/>
                    </a:lnTo>
                    <a:lnTo>
                      <a:pt x="8055" y="17144"/>
                    </a:lnTo>
                    <a:lnTo>
                      <a:pt x="8131" y="17897"/>
                    </a:lnTo>
                    <a:lnTo>
                      <a:pt x="8206" y="18687"/>
                    </a:lnTo>
                    <a:lnTo>
                      <a:pt x="8262" y="19515"/>
                    </a:lnTo>
                    <a:lnTo>
                      <a:pt x="8319" y="20419"/>
                    </a:lnTo>
                    <a:lnTo>
                      <a:pt x="8375" y="22357"/>
                    </a:lnTo>
                    <a:lnTo>
                      <a:pt x="8413" y="24502"/>
                    </a:lnTo>
                    <a:lnTo>
                      <a:pt x="8432" y="26892"/>
                    </a:lnTo>
                    <a:lnTo>
                      <a:pt x="9015" y="27118"/>
                    </a:lnTo>
                    <a:lnTo>
                      <a:pt x="9617" y="27344"/>
                    </a:lnTo>
                    <a:lnTo>
                      <a:pt x="10370" y="27570"/>
                    </a:lnTo>
                    <a:lnTo>
                      <a:pt x="10784" y="27683"/>
                    </a:lnTo>
                    <a:lnTo>
                      <a:pt x="11198" y="27777"/>
                    </a:lnTo>
                    <a:lnTo>
                      <a:pt x="11593" y="27852"/>
                    </a:lnTo>
                    <a:lnTo>
                      <a:pt x="12007" y="27909"/>
                    </a:lnTo>
                    <a:lnTo>
                      <a:pt x="12384" y="27927"/>
                    </a:lnTo>
                    <a:lnTo>
                      <a:pt x="12741" y="27927"/>
                    </a:lnTo>
                    <a:lnTo>
                      <a:pt x="12911" y="27909"/>
                    </a:lnTo>
                    <a:lnTo>
                      <a:pt x="13080" y="27871"/>
                    </a:lnTo>
                    <a:lnTo>
                      <a:pt x="13231" y="27833"/>
                    </a:lnTo>
                    <a:lnTo>
                      <a:pt x="13362" y="27796"/>
                    </a:lnTo>
                    <a:lnTo>
                      <a:pt x="13532" y="27702"/>
                    </a:lnTo>
                    <a:lnTo>
                      <a:pt x="13701" y="27607"/>
                    </a:lnTo>
                    <a:lnTo>
                      <a:pt x="13852" y="27495"/>
                    </a:lnTo>
                    <a:lnTo>
                      <a:pt x="14021" y="27363"/>
                    </a:lnTo>
                    <a:lnTo>
                      <a:pt x="14172" y="27231"/>
                    </a:lnTo>
                    <a:lnTo>
                      <a:pt x="14322" y="27080"/>
                    </a:lnTo>
                    <a:lnTo>
                      <a:pt x="14604" y="26742"/>
                    </a:lnTo>
                    <a:lnTo>
                      <a:pt x="14868" y="26347"/>
                    </a:lnTo>
                    <a:lnTo>
                      <a:pt x="15131" y="25914"/>
                    </a:lnTo>
                    <a:lnTo>
                      <a:pt x="15357" y="25443"/>
                    </a:lnTo>
                    <a:lnTo>
                      <a:pt x="15583" y="24916"/>
                    </a:lnTo>
                    <a:lnTo>
                      <a:pt x="15790" y="24371"/>
                    </a:lnTo>
                    <a:lnTo>
                      <a:pt x="15978" y="23787"/>
                    </a:lnTo>
                    <a:lnTo>
                      <a:pt x="16148" y="23185"/>
                    </a:lnTo>
                    <a:lnTo>
                      <a:pt x="16298" y="22545"/>
                    </a:lnTo>
                    <a:lnTo>
                      <a:pt x="16430" y="21868"/>
                    </a:lnTo>
                    <a:lnTo>
                      <a:pt x="16562" y="21190"/>
                    </a:lnTo>
                    <a:lnTo>
                      <a:pt x="16656" y="20494"/>
                    </a:lnTo>
                    <a:lnTo>
                      <a:pt x="16750" y="19760"/>
                    </a:lnTo>
                    <a:lnTo>
                      <a:pt x="16825" y="19045"/>
                    </a:lnTo>
                    <a:lnTo>
                      <a:pt x="16882" y="18292"/>
                    </a:lnTo>
                    <a:lnTo>
                      <a:pt x="16919" y="17558"/>
                    </a:lnTo>
                    <a:lnTo>
                      <a:pt x="16938" y="16805"/>
                    </a:lnTo>
                    <a:lnTo>
                      <a:pt x="16957" y="16053"/>
                    </a:lnTo>
                    <a:lnTo>
                      <a:pt x="16957" y="15300"/>
                    </a:lnTo>
                    <a:lnTo>
                      <a:pt x="16919" y="14566"/>
                    </a:lnTo>
                    <a:lnTo>
                      <a:pt x="16882" y="13832"/>
                    </a:lnTo>
                    <a:lnTo>
                      <a:pt x="16825" y="13117"/>
                    </a:lnTo>
                    <a:lnTo>
                      <a:pt x="16769" y="12402"/>
                    </a:lnTo>
                    <a:lnTo>
                      <a:pt x="16675" y="11724"/>
                    </a:lnTo>
                    <a:lnTo>
                      <a:pt x="16580" y="11047"/>
                    </a:lnTo>
                    <a:lnTo>
                      <a:pt x="16449" y="10407"/>
                    </a:lnTo>
                    <a:lnTo>
                      <a:pt x="16317" y="9786"/>
                    </a:lnTo>
                    <a:lnTo>
                      <a:pt x="16185" y="9184"/>
                    </a:lnTo>
                    <a:lnTo>
                      <a:pt x="16016" y="8638"/>
                    </a:lnTo>
                    <a:lnTo>
                      <a:pt x="15884" y="8262"/>
                    </a:lnTo>
                    <a:lnTo>
                      <a:pt x="15734" y="7904"/>
                    </a:lnTo>
                    <a:lnTo>
                      <a:pt x="15583" y="7565"/>
                    </a:lnTo>
                    <a:lnTo>
                      <a:pt x="15395" y="7208"/>
                    </a:lnTo>
                    <a:lnTo>
                      <a:pt x="15207" y="6869"/>
                    </a:lnTo>
                    <a:lnTo>
                      <a:pt x="14981" y="6549"/>
                    </a:lnTo>
                    <a:lnTo>
                      <a:pt x="14755" y="6210"/>
                    </a:lnTo>
                    <a:lnTo>
                      <a:pt x="14529" y="5890"/>
                    </a:lnTo>
                    <a:lnTo>
                      <a:pt x="14285" y="5589"/>
                    </a:lnTo>
                    <a:lnTo>
                      <a:pt x="14021" y="5288"/>
                    </a:lnTo>
                    <a:lnTo>
                      <a:pt x="13494" y="4705"/>
                    </a:lnTo>
                    <a:lnTo>
                      <a:pt x="12930" y="4140"/>
                    </a:lnTo>
                    <a:lnTo>
                      <a:pt x="12365" y="3632"/>
                    </a:lnTo>
                    <a:lnTo>
                      <a:pt x="11800" y="3162"/>
                    </a:lnTo>
                    <a:lnTo>
                      <a:pt x="11236" y="2729"/>
                    </a:lnTo>
                    <a:lnTo>
                      <a:pt x="10709" y="2334"/>
                    </a:lnTo>
                    <a:lnTo>
                      <a:pt x="10201" y="1976"/>
                    </a:lnTo>
                    <a:lnTo>
                      <a:pt x="9749" y="1675"/>
                    </a:lnTo>
                    <a:lnTo>
                      <a:pt x="9335" y="1430"/>
                    </a:lnTo>
                    <a:lnTo>
                      <a:pt x="8996" y="1242"/>
                    </a:lnTo>
                    <a:lnTo>
                      <a:pt x="8733" y="1092"/>
                    </a:lnTo>
                    <a:lnTo>
                      <a:pt x="8319" y="903"/>
                    </a:lnTo>
                    <a:lnTo>
                      <a:pt x="7942" y="734"/>
                    </a:lnTo>
                    <a:lnTo>
                      <a:pt x="7566" y="583"/>
                    </a:lnTo>
                    <a:lnTo>
                      <a:pt x="7190" y="471"/>
                    </a:lnTo>
                    <a:lnTo>
                      <a:pt x="6832" y="358"/>
                    </a:lnTo>
                    <a:lnTo>
                      <a:pt x="6493" y="264"/>
                    </a:lnTo>
                    <a:lnTo>
                      <a:pt x="6155" y="188"/>
                    </a:lnTo>
                    <a:lnTo>
                      <a:pt x="5835" y="113"/>
                    </a:lnTo>
                    <a:lnTo>
                      <a:pt x="5515" y="75"/>
                    </a:lnTo>
                    <a:lnTo>
                      <a:pt x="5214" y="38"/>
                    </a:lnTo>
                    <a:lnTo>
                      <a:pt x="46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45">
                <a:extLst>
                  <a:ext uri="{FF2B5EF4-FFF2-40B4-BE49-F238E27FC236}">
                    <a16:creationId xmlns:a16="http://schemas.microsoft.com/office/drawing/2014/main" id="{E748B9DA-3BB1-8930-01D2-BB1D7C371DFF}"/>
                  </a:ext>
                </a:extLst>
              </p:cNvPr>
              <p:cNvSpPr/>
              <p:nvPr/>
            </p:nvSpPr>
            <p:spPr>
              <a:xfrm>
                <a:off x="2297506" y="2702241"/>
                <a:ext cx="833193" cy="517857"/>
              </a:xfrm>
              <a:custGeom>
                <a:avLst/>
                <a:gdLst/>
                <a:ahLst/>
                <a:cxnLst/>
                <a:rect l="l" t="t" r="r" b="b"/>
                <a:pathLst>
                  <a:path w="18501" h="11499" extrusionOk="0">
                    <a:moveTo>
                      <a:pt x="16242" y="0"/>
                    </a:moveTo>
                    <a:lnTo>
                      <a:pt x="904" y="4348"/>
                    </a:lnTo>
                    <a:lnTo>
                      <a:pt x="772" y="4479"/>
                    </a:lnTo>
                    <a:lnTo>
                      <a:pt x="641" y="4649"/>
                    </a:lnTo>
                    <a:lnTo>
                      <a:pt x="490" y="4875"/>
                    </a:lnTo>
                    <a:lnTo>
                      <a:pt x="321" y="5138"/>
                    </a:lnTo>
                    <a:lnTo>
                      <a:pt x="245" y="5307"/>
                    </a:lnTo>
                    <a:lnTo>
                      <a:pt x="170" y="5477"/>
                    </a:lnTo>
                    <a:lnTo>
                      <a:pt x="114" y="5665"/>
                    </a:lnTo>
                    <a:lnTo>
                      <a:pt x="76" y="5872"/>
                    </a:lnTo>
                    <a:lnTo>
                      <a:pt x="38" y="6079"/>
                    </a:lnTo>
                    <a:lnTo>
                      <a:pt x="1" y="6305"/>
                    </a:lnTo>
                    <a:lnTo>
                      <a:pt x="1" y="6531"/>
                    </a:lnTo>
                    <a:lnTo>
                      <a:pt x="20" y="6775"/>
                    </a:lnTo>
                    <a:lnTo>
                      <a:pt x="57" y="7039"/>
                    </a:lnTo>
                    <a:lnTo>
                      <a:pt x="114" y="7302"/>
                    </a:lnTo>
                    <a:lnTo>
                      <a:pt x="208" y="7584"/>
                    </a:lnTo>
                    <a:lnTo>
                      <a:pt x="321" y="7867"/>
                    </a:lnTo>
                    <a:lnTo>
                      <a:pt x="490" y="8168"/>
                    </a:lnTo>
                    <a:lnTo>
                      <a:pt x="660" y="8469"/>
                    </a:lnTo>
                    <a:lnTo>
                      <a:pt x="885" y="8770"/>
                    </a:lnTo>
                    <a:lnTo>
                      <a:pt x="1149" y="9090"/>
                    </a:lnTo>
                    <a:lnTo>
                      <a:pt x="1450" y="9429"/>
                    </a:lnTo>
                    <a:lnTo>
                      <a:pt x="1789" y="9767"/>
                    </a:lnTo>
                    <a:lnTo>
                      <a:pt x="2184" y="10106"/>
                    </a:lnTo>
                    <a:lnTo>
                      <a:pt x="2617" y="10445"/>
                    </a:lnTo>
                    <a:lnTo>
                      <a:pt x="3106" y="10803"/>
                    </a:lnTo>
                    <a:lnTo>
                      <a:pt x="3652" y="11160"/>
                    </a:lnTo>
                    <a:lnTo>
                      <a:pt x="3840" y="11254"/>
                    </a:lnTo>
                    <a:lnTo>
                      <a:pt x="4103" y="11348"/>
                    </a:lnTo>
                    <a:lnTo>
                      <a:pt x="4405" y="11405"/>
                    </a:lnTo>
                    <a:lnTo>
                      <a:pt x="4743" y="11442"/>
                    </a:lnTo>
                    <a:lnTo>
                      <a:pt x="5138" y="11480"/>
                    </a:lnTo>
                    <a:lnTo>
                      <a:pt x="5571" y="11499"/>
                    </a:lnTo>
                    <a:lnTo>
                      <a:pt x="6023" y="11499"/>
                    </a:lnTo>
                    <a:lnTo>
                      <a:pt x="6512" y="11480"/>
                    </a:lnTo>
                    <a:lnTo>
                      <a:pt x="7566" y="11424"/>
                    </a:lnTo>
                    <a:lnTo>
                      <a:pt x="8695" y="11348"/>
                    </a:lnTo>
                    <a:lnTo>
                      <a:pt x="9881" y="11217"/>
                    </a:lnTo>
                    <a:lnTo>
                      <a:pt x="11066" y="11066"/>
                    </a:lnTo>
                    <a:lnTo>
                      <a:pt x="12214" y="10915"/>
                    </a:lnTo>
                    <a:lnTo>
                      <a:pt x="13325" y="10746"/>
                    </a:lnTo>
                    <a:lnTo>
                      <a:pt x="15263" y="10445"/>
                    </a:lnTo>
                    <a:lnTo>
                      <a:pt x="16599" y="10219"/>
                    </a:lnTo>
                    <a:lnTo>
                      <a:pt x="17107" y="10125"/>
                    </a:lnTo>
                    <a:lnTo>
                      <a:pt x="17277" y="10106"/>
                    </a:lnTo>
                    <a:lnTo>
                      <a:pt x="17427" y="10087"/>
                    </a:lnTo>
                    <a:lnTo>
                      <a:pt x="17559" y="10050"/>
                    </a:lnTo>
                    <a:lnTo>
                      <a:pt x="17691" y="9993"/>
                    </a:lnTo>
                    <a:lnTo>
                      <a:pt x="17804" y="9937"/>
                    </a:lnTo>
                    <a:lnTo>
                      <a:pt x="17917" y="9862"/>
                    </a:lnTo>
                    <a:lnTo>
                      <a:pt x="18011" y="9767"/>
                    </a:lnTo>
                    <a:lnTo>
                      <a:pt x="18105" y="9673"/>
                    </a:lnTo>
                    <a:lnTo>
                      <a:pt x="18180" y="9560"/>
                    </a:lnTo>
                    <a:lnTo>
                      <a:pt x="18255" y="9429"/>
                    </a:lnTo>
                    <a:lnTo>
                      <a:pt x="18312" y="9297"/>
                    </a:lnTo>
                    <a:lnTo>
                      <a:pt x="18368" y="9165"/>
                    </a:lnTo>
                    <a:lnTo>
                      <a:pt x="18444" y="8864"/>
                    </a:lnTo>
                    <a:lnTo>
                      <a:pt x="18481" y="8507"/>
                    </a:lnTo>
                    <a:lnTo>
                      <a:pt x="18500" y="8149"/>
                    </a:lnTo>
                    <a:lnTo>
                      <a:pt x="18500" y="7754"/>
                    </a:lnTo>
                    <a:lnTo>
                      <a:pt x="18462" y="7340"/>
                    </a:lnTo>
                    <a:lnTo>
                      <a:pt x="18406" y="6888"/>
                    </a:lnTo>
                    <a:lnTo>
                      <a:pt x="18331" y="6437"/>
                    </a:lnTo>
                    <a:lnTo>
                      <a:pt x="18237" y="5985"/>
                    </a:lnTo>
                    <a:lnTo>
                      <a:pt x="18142" y="5514"/>
                    </a:lnTo>
                    <a:lnTo>
                      <a:pt x="18011" y="5044"/>
                    </a:lnTo>
                    <a:lnTo>
                      <a:pt x="17747" y="4103"/>
                    </a:lnTo>
                    <a:lnTo>
                      <a:pt x="17465" y="3200"/>
                    </a:lnTo>
                    <a:lnTo>
                      <a:pt x="17164" y="2334"/>
                    </a:lnTo>
                    <a:lnTo>
                      <a:pt x="16882" y="1581"/>
                    </a:lnTo>
                    <a:lnTo>
                      <a:pt x="16411" y="433"/>
                    </a:lnTo>
                    <a:lnTo>
                      <a:pt x="1624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45">
                <a:extLst>
                  <a:ext uri="{FF2B5EF4-FFF2-40B4-BE49-F238E27FC236}">
                    <a16:creationId xmlns:a16="http://schemas.microsoft.com/office/drawing/2014/main" id="{DBB7F14A-D976-B0D5-DD75-ACB374D85D38}"/>
                  </a:ext>
                </a:extLst>
              </p:cNvPr>
              <p:cNvSpPr/>
              <p:nvPr/>
            </p:nvSpPr>
            <p:spPr>
              <a:xfrm>
                <a:off x="2279717" y="1837803"/>
                <a:ext cx="1030626" cy="1147537"/>
              </a:xfrm>
              <a:custGeom>
                <a:avLst/>
                <a:gdLst/>
                <a:ahLst/>
                <a:cxnLst/>
                <a:rect l="l" t="t" r="r" b="b"/>
                <a:pathLst>
                  <a:path w="22885" h="25481" extrusionOk="0">
                    <a:moveTo>
                      <a:pt x="10784" y="0"/>
                    </a:moveTo>
                    <a:lnTo>
                      <a:pt x="10257" y="57"/>
                    </a:lnTo>
                    <a:lnTo>
                      <a:pt x="9391" y="170"/>
                    </a:lnTo>
                    <a:lnTo>
                      <a:pt x="8281" y="339"/>
                    </a:lnTo>
                    <a:lnTo>
                      <a:pt x="7679" y="452"/>
                    </a:lnTo>
                    <a:lnTo>
                      <a:pt x="7039" y="565"/>
                    </a:lnTo>
                    <a:lnTo>
                      <a:pt x="6418" y="715"/>
                    </a:lnTo>
                    <a:lnTo>
                      <a:pt x="5797" y="885"/>
                    </a:lnTo>
                    <a:lnTo>
                      <a:pt x="5214" y="1054"/>
                    </a:lnTo>
                    <a:lnTo>
                      <a:pt x="4649" y="1261"/>
                    </a:lnTo>
                    <a:lnTo>
                      <a:pt x="4160" y="1487"/>
                    </a:lnTo>
                    <a:lnTo>
                      <a:pt x="3934" y="1600"/>
                    </a:lnTo>
                    <a:lnTo>
                      <a:pt x="3727" y="1731"/>
                    </a:lnTo>
                    <a:lnTo>
                      <a:pt x="3557" y="1844"/>
                    </a:lnTo>
                    <a:lnTo>
                      <a:pt x="3388" y="1995"/>
                    </a:lnTo>
                    <a:lnTo>
                      <a:pt x="3256" y="2127"/>
                    </a:lnTo>
                    <a:lnTo>
                      <a:pt x="3143" y="2277"/>
                    </a:lnTo>
                    <a:lnTo>
                      <a:pt x="2993" y="2541"/>
                    </a:lnTo>
                    <a:lnTo>
                      <a:pt x="2861" y="2898"/>
                    </a:lnTo>
                    <a:lnTo>
                      <a:pt x="2711" y="3331"/>
                    </a:lnTo>
                    <a:lnTo>
                      <a:pt x="2579" y="3839"/>
                    </a:lnTo>
                    <a:lnTo>
                      <a:pt x="2447" y="4404"/>
                    </a:lnTo>
                    <a:lnTo>
                      <a:pt x="2315" y="5025"/>
                    </a:lnTo>
                    <a:lnTo>
                      <a:pt x="2184" y="5702"/>
                    </a:lnTo>
                    <a:lnTo>
                      <a:pt x="2052" y="6436"/>
                    </a:lnTo>
                    <a:lnTo>
                      <a:pt x="1807" y="8017"/>
                    </a:lnTo>
                    <a:lnTo>
                      <a:pt x="1581" y="9730"/>
                    </a:lnTo>
                    <a:lnTo>
                      <a:pt x="1356" y="11517"/>
                    </a:lnTo>
                    <a:lnTo>
                      <a:pt x="1149" y="13362"/>
                    </a:lnTo>
                    <a:lnTo>
                      <a:pt x="791" y="16975"/>
                    </a:lnTo>
                    <a:lnTo>
                      <a:pt x="471" y="20249"/>
                    </a:lnTo>
                    <a:lnTo>
                      <a:pt x="208" y="22809"/>
                    </a:lnTo>
                    <a:lnTo>
                      <a:pt x="114" y="23712"/>
                    </a:lnTo>
                    <a:lnTo>
                      <a:pt x="19" y="24314"/>
                    </a:lnTo>
                    <a:lnTo>
                      <a:pt x="1" y="24521"/>
                    </a:lnTo>
                    <a:lnTo>
                      <a:pt x="1" y="24709"/>
                    </a:lnTo>
                    <a:lnTo>
                      <a:pt x="38" y="24879"/>
                    </a:lnTo>
                    <a:lnTo>
                      <a:pt x="114" y="25010"/>
                    </a:lnTo>
                    <a:lnTo>
                      <a:pt x="208" y="25142"/>
                    </a:lnTo>
                    <a:lnTo>
                      <a:pt x="321" y="25236"/>
                    </a:lnTo>
                    <a:lnTo>
                      <a:pt x="452" y="25312"/>
                    </a:lnTo>
                    <a:lnTo>
                      <a:pt x="622" y="25387"/>
                    </a:lnTo>
                    <a:lnTo>
                      <a:pt x="810" y="25443"/>
                    </a:lnTo>
                    <a:lnTo>
                      <a:pt x="1017" y="25462"/>
                    </a:lnTo>
                    <a:lnTo>
                      <a:pt x="1243" y="25481"/>
                    </a:lnTo>
                    <a:lnTo>
                      <a:pt x="1487" y="25481"/>
                    </a:lnTo>
                    <a:lnTo>
                      <a:pt x="1732" y="25462"/>
                    </a:lnTo>
                    <a:lnTo>
                      <a:pt x="1995" y="25443"/>
                    </a:lnTo>
                    <a:lnTo>
                      <a:pt x="2579" y="25349"/>
                    </a:lnTo>
                    <a:lnTo>
                      <a:pt x="3181" y="25199"/>
                    </a:lnTo>
                    <a:lnTo>
                      <a:pt x="3821" y="25010"/>
                    </a:lnTo>
                    <a:lnTo>
                      <a:pt x="4480" y="24785"/>
                    </a:lnTo>
                    <a:lnTo>
                      <a:pt x="5138" y="24521"/>
                    </a:lnTo>
                    <a:lnTo>
                      <a:pt x="5778" y="24239"/>
                    </a:lnTo>
                    <a:lnTo>
                      <a:pt x="6399" y="23938"/>
                    </a:lnTo>
                    <a:lnTo>
                      <a:pt x="6983" y="23599"/>
                    </a:lnTo>
                    <a:lnTo>
                      <a:pt x="7528" y="23279"/>
                    </a:lnTo>
                    <a:lnTo>
                      <a:pt x="7867" y="23072"/>
                    </a:lnTo>
                    <a:lnTo>
                      <a:pt x="8225" y="22903"/>
                    </a:lnTo>
                    <a:lnTo>
                      <a:pt x="8620" y="22733"/>
                    </a:lnTo>
                    <a:lnTo>
                      <a:pt x="9034" y="22602"/>
                    </a:lnTo>
                    <a:lnTo>
                      <a:pt x="9467" y="22470"/>
                    </a:lnTo>
                    <a:lnTo>
                      <a:pt x="9937" y="22357"/>
                    </a:lnTo>
                    <a:lnTo>
                      <a:pt x="10426" y="22263"/>
                    </a:lnTo>
                    <a:lnTo>
                      <a:pt x="10916" y="22188"/>
                    </a:lnTo>
                    <a:lnTo>
                      <a:pt x="11443" y="22112"/>
                    </a:lnTo>
                    <a:lnTo>
                      <a:pt x="11970" y="22056"/>
                    </a:lnTo>
                    <a:lnTo>
                      <a:pt x="12497" y="22018"/>
                    </a:lnTo>
                    <a:lnTo>
                      <a:pt x="13042" y="21981"/>
                    </a:lnTo>
                    <a:lnTo>
                      <a:pt x="14134" y="21943"/>
                    </a:lnTo>
                    <a:lnTo>
                      <a:pt x="15225" y="21943"/>
                    </a:lnTo>
                    <a:lnTo>
                      <a:pt x="16279" y="21962"/>
                    </a:lnTo>
                    <a:lnTo>
                      <a:pt x="17277" y="21999"/>
                    </a:lnTo>
                    <a:lnTo>
                      <a:pt x="18218" y="22056"/>
                    </a:lnTo>
                    <a:lnTo>
                      <a:pt x="19064" y="22112"/>
                    </a:lnTo>
                    <a:lnTo>
                      <a:pt x="20382" y="22225"/>
                    </a:lnTo>
                    <a:lnTo>
                      <a:pt x="21097" y="22301"/>
                    </a:lnTo>
                    <a:lnTo>
                      <a:pt x="21135" y="22301"/>
                    </a:lnTo>
                    <a:lnTo>
                      <a:pt x="21172" y="22263"/>
                    </a:lnTo>
                    <a:lnTo>
                      <a:pt x="21229" y="22225"/>
                    </a:lnTo>
                    <a:lnTo>
                      <a:pt x="21266" y="22150"/>
                    </a:lnTo>
                    <a:lnTo>
                      <a:pt x="21360" y="21943"/>
                    </a:lnTo>
                    <a:lnTo>
                      <a:pt x="21454" y="21661"/>
                    </a:lnTo>
                    <a:lnTo>
                      <a:pt x="21549" y="21303"/>
                    </a:lnTo>
                    <a:lnTo>
                      <a:pt x="21661" y="20870"/>
                    </a:lnTo>
                    <a:lnTo>
                      <a:pt x="21850" y="19854"/>
                    </a:lnTo>
                    <a:lnTo>
                      <a:pt x="22038" y="18612"/>
                    </a:lnTo>
                    <a:lnTo>
                      <a:pt x="22226" y="17238"/>
                    </a:lnTo>
                    <a:lnTo>
                      <a:pt x="22414" y="15733"/>
                    </a:lnTo>
                    <a:lnTo>
                      <a:pt x="22565" y="14133"/>
                    </a:lnTo>
                    <a:lnTo>
                      <a:pt x="22697" y="12515"/>
                    </a:lnTo>
                    <a:lnTo>
                      <a:pt x="22791" y="10896"/>
                    </a:lnTo>
                    <a:lnTo>
                      <a:pt x="22866" y="9334"/>
                    </a:lnTo>
                    <a:lnTo>
                      <a:pt x="22885" y="7866"/>
                    </a:lnTo>
                    <a:lnTo>
                      <a:pt x="22885" y="7170"/>
                    </a:lnTo>
                    <a:lnTo>
                      <a:pt x="22885" y="6530"/>
                    </a:lnTo>
                    <a:lnTo>
                      <a:pt x="22847" y="5909"/>
                    </a:lnTo>
                    <a:lnTo>
                      <a:pt x="22809" y="5364"/>
                    </a:lnTo>
                    <a:lnTo>
                      <a:pt x="22772" y="4855"/>
                    </a:lnTo>
                    <a:lnTo>
                      <a:pt x="22697" y="4404"/>
                    </a:lnTo>
                    <a:lnTo>
                      <a:pt x="22621" y="4027"/>
                    </a:lnTo>
                    <a:lnTo>
                      <a:pt x="22527" y="3726"/>
                    </a:lnTo>
                    <a:lnTo>
                      <a:pt x="22414" y="3444"/>
                    </a:lnTo>
                    <a:lnTo>
                      <a:pt x="22301" y="3199"/>
                    </a:lnTo>
                    <a:lnTo>
                      <a:pt x="22170" y="2974"/>
                    </a:lnTo>
                    <a:lnTo>
                      <a:pt x="22038" y="2767"/>
                    </a:lnTo>
                    <a:lnTo>
                      <a:pt x="21906" y="2560"/>
                    </a:lnTo>
                    <a:lnTo>
                      <a:pt x="21774" y="2371"/>
                    </a:lnTo>
                    <a:lnTo>
                      <a:pt x="21624" y="2202"/>
                    </a:lnTo>
                    <a:lnTo>
                      <a:pt x="21473" y="2033"/>
                    </a:lnTo>
                    <a:lnTo>
                      <a:pt x="21323" y="1901"/>
                    </a:lnTo>
                    <a:lnTo>
                      <a:pt x="21153" y="1750"/>
                    </a:lnTo>
                    <a:lnTo>
                      <a:pt x="20833" y="1524"/>
                    </a:lnTo>
                    <a:lnTo>
                      <a:pt x="20476" y="1317"/>
                    </a:lnTo>
                    <a:lnTo>
                      <a:pt x="20118" y="1129"/>
                    </a:lnTo>
                    <a:lnTo>
                      <a:pt x="19742" y="998"/>
                    </a:lnTo>
                    <a:lnTo>
                      <a:pt x="19366" y="866"/>
                    </a:lnTo>
                    <a:lnTo>
                      <a:pt x="18613" y="640"/>
                    </a:lnTo>
                    <a:lnTo>
                      <a:pt x="17860" y="433"/>
                    </a:lnTo>
                    <a:lnTo>
                      <a:pt x="17484" y="301"/>
                    </a:lnTo>
                    <a:lnTo>
                      <a:pt x="17126" y="170"/>
                    </a:lnTo>
                    <a:lnTo>
                      <a:pt x="17088" y="301"/>
                    </a:lnTo>
                    <a:lnTo>
                      <a:pt x="16994" y="640"/>
                    </a:lnTo>
                    <a:lnTo>
                      <a:pt x="16900" y="866"/>
                    </a:lnTo>
                    <a:lnTo>
                      <a:pt x="16787" y="1110"/>
                    </a:lnTo>
                    <a:lnTo>
                      <a:pt x="16656" y="1374"/>
                    </a:lnTo>
                    <a:lnTo>
                      <a:pt x="16486" y="1656"/>
                    </a:lnTo>
                    <a:lnTo>
                      <a:pt x="16279" y="1920"/>
                    </a:lnTo>
                    <a:lnTo>
                      <a:pt x="16035" y="2183"/>
                    </a:lnTo>
                    <a:lnTo>
                      <a:pt x="15922" y="2296"/>
                    </a:lnTo>
                    <a:lnTo>
                      <a:pt x="15771" y="2409"/>
                    </a:lnTo>
                    <a:lnTo>
                      <a:pt x="15621" y="2522"/>
                    </a:lnTo>
                    <a:lnTo>
                      <a:pt x="15451" y="2616"/>
                    </a:lnTo>
                    <a:lnTo>
                      <a:pt x="15282" y="2691"/>
                    </a:lnTo>
                    <a:lnTo>
                      <a:pt x="15112" y="2785"/>
                    </a:lnTo>
                    <a:lnTo>
                      <a:pt x="14924" y="2842"/>
                    </a:lnTo>
                    <a:lnTo>
                      <a:pt x="14717" y="2898"/>
                    </a:lnTo>
                    <a:lnTo>
                      <a:pt x="14491" y="2936"/>
                    </a:lnTo>
                    <a:lnTo>
                      <a:pt x="14266" y="2955"/>
                    </a:lnTo>
                    <a:lnTo>
                      <a:pt x="14040" y="2955"/>
                    </a:lnTo>
                    <a:lnTo>
                      <a:pt x="13795" y="2936"/>
                    </a:lnTo>
                    <a:lnTo>
                      <a:pt x="13513" y="2898"/>
                    </a:lnTo>
                    <a:lnTo>
                      <a:pt x="13230" y="2861"/>
                    </a:lnTo>
                    <a:lnTo>
                      <a:pt x="12986" y="2804"/>
                    </a:lnTo>
                    <a:lnTo>
                      <a:pt x="12760" y="2729"/>
                    </a:lnTo>
                    <a:lnTo>
                      <a:pt x="12553" y="2654"/>
                    </a:lnTo>
                    <a:lnTo>
                      <a:pt x="12346" y="2560"/>
                    </a:lnTo>
                    <a:lnTo>
                      <a:pt x="12158" y="2465"/>
                    </a:lnTo>
                    <a:lnTo>
                      <a:pt x="12007" y="2353"/>
                    </a:lnTo>
                    <a:lnTo>
                      <a:pt x="11838" y="2258"/>
                    </a:lnTo>
                    <a:lnTo>
                      <a:pt x="11706" y="2127"/>
                    </a:lnTo>
                    <a:lnTo>
                      <a:pt x="11574" y="2014"/>
                    </a:lnTo>
                    <a:lnTo>
                      <a:pt x="11461" y="1882"/>
                    </a:lnTo>
                    <a:lnTo>
                      <a:pt x="11273" y="1637"/>
                    </a:lnTo>
                    <a:lnTo>
                      <a:pt x="11104" y="1374"/>
                    </a:lnTo>
                    <a:lnTo>
                      <a:pt x="10991" y="1110"/>
                    </a:lnTo>
                    <a:lnTo>
                      <a:pt x="10897" y="866"/>
                    </a:lnTo>
                    <a:lnTo>
                      <a:pt x="10840" y="621"/>
                    </a:lnTo>
                    <a:lnTo>
                      <a:pt x="10803" y="433"/>
                    </a:lnTo>
                    <a:lnTo>
                      <a:pt x="10784" y="113"/>
                    </a:lnTo>
                    <a:lnTo>
                      <a:pt x="10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5">
                <a:extLst>
                  <a:ext uri="{FF2B5EF4-FFF2-40B4-BE49-F238E27FC236}">
                    <a16:creationId xmlns:a16="http://schemas.microsoft.com/office/drawing/2014/main" id="{5D94C7B1-0579-DD83-E4F0-794A68378728}"/>
                  </a:ext>
                </a:extLst>
              </p:cNvPr>
              <p:cNvSpPr/>
              <p:nvPr/>
            </p:nvSpPr>
            <p:spPr>
              <a:xfrm>
                <a:off x="2822969" y="1642849"/>
                <a:ext cx="178023" cy="166179"/>
              </a:xfrm>
              <a:custGeom>
                <a:avLst/>
                <a:gdLst/>
                <a:ahLst/>
                <a:cxnLst/>
                <a:rect l="l" t="t" r="r" b="b"/>
                <a:pathLst>
                  <a:path w="3953" h="3690" extrusionOk="0">
                    <a:moveTo>
                      <a:pt x="189" y="1"/>
                    </a:moveTo>
                    <a:lnTo>
                      <a:pt x="95" y="38"/>
                    </a:lnTo>
                    <a:lnTo>
                      <a:pt x="132" y="227"/>
                    </a:lnTo>
                    <a:lnTo>
                      <a:pt x="151" y="452"/>
                    </a:lnTo>
                    <a:lnTo>
                      <a:pt x="189" y="754"/>
                    </a:lnTo>
                    <a:lnTo>
                      <a:pt x="189" y="1130"/>
                    </a:lnTo>
                    <a:lnTo>
                      <a:pt x="170" y="1544"/>
                    </a:lnTo>
                    <a:lnTo>
                      <a:pt x="114" y="1996"/>
                    </a:lnTo>
                    <a:lnTo>
                      <a:pt x="1" y="2466"/>
                    </a:lnTo>
                    <a:lnTo>
                      <a:pt x="170" y="2654"/>
                    </a:lnTo>
                    <a:lnTo>
                      <a:pt x="377" y="2861"/>
                    </a:lnTo>
                    <a:lnTo>
                      <a:pt x="584" y="3068"/>
                    </a:lnTo>
                    <a:lnTo>
                      <a:pt x="810" y="3256"/>
                    </a:lnTo>
                    <a:lnTo>
                      <a:pt x="1017" y="3426"/>
                    </a:lnTo>
                    <a:lnTo>
                      <a:pt x="1243" y="3558"/>
                    </a:lnTo>
                    <a:lnTo>
                      <a:pt x="1431" y="3652"/>
                    </a:lnTo>
                    <a:lnTo>
                      <a:pt x="1525" y="3689"/>
                    </a:lnTo>
                    <a:lnTo>
                      <a:pt x="1920" y="3689"/>
                    </a:lnTo>
                    <a:lnTo>
                      <a:pt x="2240" y="3652"/>
                    </a:lnTo>
                    <a:lnTo>
                      <a:pt x="2541" y="3614"/>
                    </a:lnTo>
                    <a:lnTo>
                      <a:pt x="2824" y="3558"/>
                    </a:lnTo>
                    <a:lnTo>
                      <a:pt x="3087" y="3482"/>
                    </a:lnTo>
                    <a:lnTo>
                      <a:pt x="3332" y="3407"/>
                    </a:lnTo>
                    <a:lnTo>
                      <a:pt x="3576" y="3332"/>
                    </a:lnTo>
                    <a:lnTo>
                      <a:pt x="3783" y="3256"/>
                    </a:lnTo>
                    <a:lnTo>
                      <a:pt x="3765" y="3012"/>
                    </a:lnTo>
                    <a:lnTo>
                      <a:pt x="3765" y="2748"/>
                    </a:lnTo>
                    <a:lnTo>
                      <a:pt x="3783" y="2184"/>
                    </a:lnTo>
                    <a:lnTo>
                      <a:pt x="3859" y="1582"/>
                    </a:lnTo>
                    <a:lnTo>
                      <a:pt x="3953" y="961"/>
                    </a:lnTo>
                    <a:lnTo>
                      <a:pt x="3539" y="1205"/>
                    </a:lnTo>
                    <a:lnTo>
                      <a:pt x="3313" y="1337"/>
                    </a:lnTo>
                    <a:lnTo>
                      <a:pt x="3068" y="1469"/>
                    </a:lnTo>
                    <a:lnTo>
                      <a:pt x="2805" y="1563"/>
                    </a:lnTo>
                    <a:lnTo>
                      <a:pt x="2541" y="1657"/>
                    </a:lnTo>
                    <a:lnTo>
                      <a:pt x="2278" y="1713"/>
                    </a:lnTo>
                    <a:lnTo>
                      <a:pt x="2014" y="1732"/>
                    </a:lnTo>
                    <a:lnTo>
                      <a:pt x="1901" y="1732"/>
                    </a:lnTo>
                    <a:lnTo>
                      <a:pt x="1770" y="1695"/>
                    </a:lnTo>
                    <a:lnTo>
                      <a:pt x="1638" y="1638"/>
                    </a:lnTo>
                    <a:lnTo>
                      <a:pt x="1506" y="1563"/>
                    </a:lnTo>
                    <a:lnTo>
                      <a:pt x="1375" y="1469"/>
                    </a:lnTo>
                    <a:lnTo>
                      <a:pt x="1243" y="1375"/>
                    </a:lnTo>
                    <a:lnTo>
                      <a:pt x="998" y="1130"/>
                    </a:lnTo>
                    <a:lnTo>
                      <a:pt x="772" y="848"/>
                    </a:lnTo>
                    <a:lnTo>
                      <a:pt x="546" y="565"/>
                    </a:lnTo>
                    <a:lnTo>
                      <a:pt x="358" y="283"/>
                    </a:lnTo>
                    <a:lnTo>
                      <a:pt x="18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5">
                <a:extLst>
                  <a:ext uri="{FF2B5EF4-FFF2-40B4-BE49-F238E27FC236}">
                    <a16:creationId xmlns:a16="http://schemas.microsoft.com/office/drawing/2014/main" id="{118E4BDE-9EA1-D6B7-D06D-A87B1B057A3E}"/>
                  </a:ext>
                </a:extLst>
              </p:cNvPr>
              <p:cNvSpPr/>
              <p:nvPr/>
            </p:nvSpPr>
            <p:spPr>
              <a:xfrm>
                <a:off x="2800091" y="4154873"/>
                <a:ext cx="96645" cy="15267"/>
              </a:xfrm>
              <a:custGeom>
                <a:avLst/>
                <a:gdLst/>
                <a:ahLst/>
                <a:cxnLst/>
                <a:rect l="l" t="t" r="r" b="b"/>
                <a:pathLst>
                  <a:path w="2146" h="339" extrusionOk="0">
                    <a:moveTo>
                      <a:pt x="38" y="0"/>
                    </a:moveTo>
                    <a:lnTo>
                      <a:pt x="1" y="151"/>
                    </a:lnTo>
                    <a:lnTo>
                      <a:pt x="132" y="188"/>
                    </a:lnTo>
                    <a:lnTo>
                      <a:pt x="452" y="245"/>
                    </a:lnTo>
                    <a:lnTo>
                      <a:pt x="885" y="301"/>
                    </a:lnTo>
                    <a:lnTo>
                      <a:pt x="1111" y="320"/>
                    </a:lnTo>
                    <a:lnTo>
                      <a:pt x="1337" y="339"/>
                    </a:lnTo>
                    <a:lnTo>
                      <a:pt x="1581" y="320"/>
                    </a:lnTo>
                    <a:lnTo>
                      <a:pt x="1807" y="282"/>
                    </a:lnTo>
                    <a:lnTo>
                      <a:pt x="1995" y="226"/>
                    </a:lnTo>
                    <a:lnTo>
                      <a:pt x="2071" y="188"/>
                    </a:lnTo>
                    <a:lnTo>
                      <a:pt x="2146" y="132"/>
                    </a:lnTo>
                    <a:lnTo>
                      <a:pt x="2052" y="19"/>
                    </a:lnTo>
                    <a:lnTo>
                      <a:pt x="1977" y="75"/>
                    </a:lnTo>
                    <a:lnTo>
                      <a:pt x="1864" y="113"/>
                    </a:lnTo>
                    <a:lnTo>
                      <a:pt x="1770" y="151"/>
                    </a:lnTo>
                    <a:lnTo>
                      <a:pt x="1638" y="169"/>
                    </a:lnTo>
                    <a:lnTo>
                      <a:pt x="1374" y="188"/>
                    </a:lnTo>
                    <a:lnTo>
                      <a:pt x="1073" y="169"/>
                    </a:lnTo>
                    <a:lnTo>
                      <a:pt x="772" y="132"/>
                    </a:lnTo>
                    <a:lnTo>
                      <a:pt x="490" y="94"/>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5">
                <a:extLst>
                  <a:ext uri="{FF2B5EF4-FFF2-40B4-BE49-F238E27FC236}">
                    <a16:creationId xmlns:a16="http://schemas.microsoft.com/office/drawing/2014/main" id="{0B06AF15-AF70-CD58-A26D-789A260BF626}"/>
                  </a:ext>
                </a:extLst>
              </p:cNvPr>
              <p:cNvSpPr/>
              <p:nvPr/>
            </p:nvSpPr>
            <p:spPr>
              <a:xfrm>
                <a:off x="2832291" y="4192973"/>
                <a:ext cx="71245" cy="12790"/>
              </a:xfrm>
              <a:custGeom>
                <a:avLst/>
                <a:gdLst/>
                <a:ahLst/>
                <a:cxnLst/>
                <a:rect l="l" t="t" r="r" b="b"/>
                <a:pathLst>
                  <a:path w="1582" h="284" extrusionOk="0">
                    <a:moveTo>
                      <a:pt x="57" y="1"/>
                    </a:moveTo>
                    <a:lnTo>
                      <a:pt x="1" y="133"/>
                    </a:lnTo>
                    <a:lnTo>
                      <a:pt x="95" y="170"/>
                    </a:lnTo>
                    <a:lnTo>
                      <a:pt x="302" y="227"/>
                    </a:lnTo>
                    <a:lnTo>
                      <a:pt x="584" y="264"/>
                    </a:lnTo>
                    <a:lnTo>
                      <a:pt x="753" y="283"/>
                    </a:lnTo>
                    <a:lnTo>
                      <a:pt x="1092" y="283"/>
                    </a:lnTo>
                    <a:lnTo>
                      <a:pt x="1262" y="264"/>
                    </a:lnTo>
                    <a:lnTo>
                      <a:pt x="1431" y="208"/>
                    </a:lnTo>
                    <a:lnTo>
                      <a:pt x="1582" y="133"/>
                    </a:lnTo>
                    <a:lnTo>
                      <a:pt x="1487" y="1"/>
                    </a:lnTo>
                    <a:lnTo>
                      <a:pt x="1393" y="57"/>
                    </a:lnTo>
                    <a:lnTo>
                      <a:pt x="1299" y="95"/>
                    </a:lnTo>
                    <a:lnTo>
                      <a:pt x="1186" y="114"/>
                    </a:lnTo>
                    <a:lnTo>
                      <a:pt x="1073" y="133"/>
                    </a:lnTo>
                    <a:lnTo>
                      <a:pt x="829" y="133"/>
                    </a:lnTo>
                    <a:lnTo>
                      <a:pt x="603" y="114"/>
                    </a:lnTo>
                    <a:lnTo>
                      <a:pt x="396" y="76"/>
                    </a:lnTo>
                    <a:lnTo>
                      <a:pt x="208" y="39"/>
                    </a:lnTo>
                    <a:lnTo>
                      <a:pt x="5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5">
                <a:extLst>
                  <a:ext uri="{FF2B5EF4-FFF2-40B4-BE49-F238E27FC236}">
                    <a16:creationId xmlns:a16="http://schemas.microsoft.com/office/drawing/2014/main" id="{377830B2-92E3-B018-EBA8-FB8E4B480DDF}"/>
                  </a:ext>
                </a:extLst>
              </p:cNvPr>
              <p:cNvSpPr/>
              <p:nvPr/>
            </p:nvSpPr>
            <p:spPr>
              <a:xfrm>
                <a:off x="3311999" y="4130285"/>
                <a:ext cx="96645" cy="15312"/>
              </a:xfrm>
              <a:custGeom>
                <a:avLst/>
                <a:gdLst/>
                <a:ahLst/>
                <a:cxnLst/>
                <a:rect l="l" t="t" r="r" b="b"/>
                <a:pathLst>
                  <a:path w="2146" h="340" extrusionOk="0">
                    <a:moveTo>
                      <a:pt x="38" y="0"/>
                    </a:moveTo>
                    <a:lnTo>
                      <a:pt x="0" y="151"/>
                    </a:lnTo>
                    <a:lnTo>
                      <a:pt x="132" y="189"/>
                    </a:lnTo>
                    <a:lnTo>
                      <a:pt x="452" y="245"/>
                    </a:lnTo>
                    <a:lnTo>
                      <a:pt x="866" y="320"/>
                    </a:lnTo>
                    <a:lnTo>
                      <a:pt x="1111" y="339"/>
                    </a:lnTo>
                    <a:lnTo>
                      <a:pt x="1337" y="339"/>
                    </a:lnTo>
                    <a:lnTo>
                      <a:pt x="1581" y="320"/>
                    </a:lnTo>
                    <a:lnTo>
                      <a:pt x="1788" y="301"/>
                    </a:lnTo>
                    <a:lnTo>
                      <a:pt x="1995" y="226"/>
                    </a:lnTo>
                    <a:lnTo>
                      <a:pt x="2070" y="189"/>
                    </a:lnTo>
                    <a:lnTo>
                      <a:pt x="2146" y="132"/>
                    </a:lnTo>
                    <a:lnTo>
                      <a:pt x="2033" y="19"/>
                    </a:lnTo>
                    <a:lnTo>
                      <a:pt x="1958" y="76"/>
                    </a:lnTo>
                    <a:lnTo>
                      <a:pt x="1863" y="113"/>
                    </a:lnTo>
                    <a:lnTo>
                      <a:pt x="1751" y="151"/>
                    </a:lnTo>
                    <a:lnTo>
                      <a:pt x="1638" y="170"/>
                    </a:lnTo>
                    <a:lnTo>
                      <a:pt x="1355" y="189"/>
                    </a:lnTo>
                    <a:lnTo>
                      <a:pt x="1073" y="170"/>
                    </a:lnTo>
                    <a:lnTo>
                      <a:pt x="772" y="151"/>
                    </a:lnTo>
                    <a:lnTo>
                      <a:pt x="471" y="94"/>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5">
                <a:extLst>
                  <a:ext uri="{FF2B5EF4-FFF2-40B4-BE49-F238E27FC236}">
                    <a16:creationId xmlns:a16="http://schemas.microsoft.com/office/drawing/2014/main" id="{8364AD41-1BAB-2C5A-CE75-6D8C8A5458A6}"/>
                  </a:ext>
                </a:extLst>
              </p:cNvPr>
              <p:cNvSpPr/>
              <p:nvPr/>
            </p:nvSpPr>
            <p:spPr>
              <a:xfrm>
                <a:off x="3344199" y="4168429"/>
                <a:ext cx="71245" cy="13601"/>
              </a:xfrm>
              <a:custGeom>
                <a:avLst/>
                <a:gdLst/>
                <a:ahLst/>
                <a:cxnLst/>
                <a:rect l="l" t="t" r="r" b="b"/>
                <a:pathLst>
                  <a:path w="1582" h="302" extrusionOk="0">
                    <a:moveTo>
                      <a:pt x="38" y="0"/>
                    </a:moveTo>
                    <a:lnTo>
                      <a:pt x="0" y="151"/>
                    </a:lnTo>
                    <a:lnTo>
                      <a:pt x="95" y="170"/>
                    </a:lnTo>
                    <a:lnTo>
                      <a:pt x="302" y="226"/>
                    </a:lnTo>
                    <a:lnTo>
                      <a:pt x="584" y="282"/>
                    </a:lnTo>
                    <a:lnTo>
                      <a:pt x="734" y="282"/>
                    </a:lnTo>
                    <a:lnTo>
                      <a:pt x="904" y="301"/>
                    </a:lnTo>
                    <a:lnTo>
                      <a:pt x="1092" y="282"/>
                    </a:lnTo>
                    <a:lnTo>
                      <a:pt x="1261" y="264"/>
                    </a:lnTo>
                    <a:lnTo>
                      <a:pt x="1431" y="207"/>
                    </a:lnTo>
                    <a:lnTo>
                      <a:pt x="1581" y="132"/>
                    </a:lnTo>
                    <a:lnTo>
                      <a:pt x="1487" y="0"/>
                    </a:lnTo>
                    <a:lnTo>
                      <a:pt x="1393" y="57"/>
                    </a:lnTo>
                    <a:lnTo>
                      <a:pt x="1299" y="94"/>
                    </a:lnTo>
                    <a:lnTo>
                      <a:pt x="1186" y="113"/>
                    </a:lnTo>
                    <a:lnTo>
                      <a:pt x="1073" y="132"/>
                    </a:lnTo>
                    <a:lnTo>
                      <a:pt x="829" y="151"/>
                    </a:lnTo>
                    <a:lnTo>
                      <a:pt x="603" y="113"/>
                    </a:lnTo>
                    <a:lnTo>
                      <a:pt x="377" y="94"/>
                    </a:lnTo>
                    <a:lnTo>
                      <a:pt x="207" y="38"/>
                    </a:lnTo>
                    <a:lnTo>
                      <a:pt x="3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5">
                <a:extLst>
                  <a:ext uri="{FF2B5EF4-FFF2-40B4-BE49-F238E27FC236}">
                    <a16:creationId xmlns:a16="http://schemas.microsoft.com/office/drawing/2014/main" id="{09865D4F-DCC9-BD34-BC0E-7B9F3BBB905B}"/>
                  </a:ext>
                </a:extLst>
              </p:cNvPr>
              <p:cNvSpPr/>
              <p:nvPr/>
            </p:nvSpPr>
            <p:spPr>
              <a:xfrm>
                <a:off x="2586538" y="2159845"/>
                <a:ext cx="644991" cy="211935"/>
              </a:xfrm>
              <a:custGeom>
                <a:avLst/>
                <a:gdLst/>
                <a:ahLst/>
                <a:cxnLst/>
                <a:rect l="l" t="t" r="r" b="b"/>
                <a:pathLst>
                  <a:path w="14322" h="4706" extrusionOk="0">
                    <a:moveTo>
                      <a:pt x="1393" y="0"/>
                    </a:moveTo>
                    <a:lnTo>
                      <a:pt x="1261" y="19"/>
                    </a:lnTo>
                    <a:lnTo>
                      <a:pt x="1110" y="38"/>
                    </a:lnTo>
                    <a:lnTo>
                      <a:pt x="998" y="76"/>
                    </a:lnTo>
                    <a:lnTo>
                      <a:pt x="885" y="113"/>
                    </a:lnTo>
                    <a:lnTo>
                      <a:pt x="772" y="170"/>
                    </a:lnTo>
                    <a:lnTo>
                      <a:pt x="678" y="226"/>
                    </a:lnTo>
                    <a:lnTo>
                      <a:pt x="508" y="377"/>
                    </a:lnTo>
                    <a:lnTo>
                      <a:pt x="377" y="527"/>
                    </a:lnTo>
                    <a:lnTo>
                      <a:pt x="264" y="715"/>
                    </a:lnTo>
                    <a:lnTo>
                      <a:pt x="170" y="904"/>
                    </a:lnTo>
                    <a:lnTo>
                      <a:pt x="113" y="1092"/>
                    </a:lnTo>
                    <a:lnTo>
                      <a:pt x="75" y="1299"/>
                    </a:lnTo>
                    <a:lnTo>
                      <a:pt x="38" y="1468"/>
                    </a:lnTo>
                    <a:lnTo>
                      <a:pt x="0" y="1788"/>
                    </a:lnTo>
                    <a:lnTo>
                      <a:pt x="0" y="1976"/>
                    </a:lnTo>
                    <a:lnTo>
                      <a:pt x="0" y="2014"/>
                    </a:lnTo>
                    <a:lnTo>
                      <a:pt x="57" y="2070"/>
                    </a:lnTo>
                    <a:lnTo>
                      <a:pt x="226" y="2202"/>
                    </a:lnTo>
                    <a:lnTo>
                      <a:pt x="527" y="2372"/>
                    </a:lnTo>
                    <a:lnTo>
                      <a:pt x="903" y="2579"/>
                    </a:lnTo>
                    <a:lnTo>
                      <a:pt x="1863" y="3049"/>
                    </a:lnTo>
                    <a:lnTo>
                      <a:pt x="3011" y="3557"/>
                    </a:lnTo>
                    <a:lnTo>
                      <a:pt x="4178" y="4028"/>
                    </a:lnTo>
                    <a:lnTo>
                      <a:pt x="4724" y="4235"/>
                    </a:lnTo>
                    <a:lnTo>
                      <a:pt x="5251" y="4423"/>
                    </a:lnTo>
                    <a:lnTo>
                      <a:pt x="5702" y="4573"/>
                    </a:lnTo>
                    <a:lnTo>
                      <a:pt x="6098" y="4667"/>
                    </a:lnTo>
                    <a:lnTo>
                      <a:pt x="6399" y="4705"/>
                    </a:lnTo>
                    <a:lnTo>
                      <a:pt x="6587" y="4705"/>
                    </a:lnTo>
                    <a:lnTo>
                      <a:pt x="6794" y="4649"/>
                    </a:lnTo>
                    <a:lnTo>
                      <a:pt x="7114" y="4573"/>
                    </a:lnTo>
                    <a:lnTo>
                      <a:pt x="8055" y="4404"/>
                    </a:lnTo>
                    <a:lnTo>
                      <a:pt x="10614" y="3990"/>
                    </a:lnTo>
                    <a:lnTo>
                      <a:pt x="13061" y="3614"/>
                    </a:lnTo>
                    <a:lnTo>
                      <a:pt x="13870" y="3463"/>
                    </a:lnTo>
                    <a:lnTo>
                      <a:pt x="14115" y="3425"/>
                    </a:lnTo>
                    <a:lnTo>
                      <a:pt x="14209" y="3388"/>
                    </a:lnTo>
                    <a:lnTo>
                      <a:pt x="14265" y="3312"/>
                    </a:lnTo>
                    <a:lnTo>
                      <a:pt x="14303" y="3143"/>
                    </a:lnTo>
                    <a:lnTo>
                      <a:pt x="14322" y="2898"/>
                    </a:lnTo>
                    <a:lnTo>
                      <a:pt x="14322" y="2635"/>
                    </a:lnTo>
                    <a:lnTo>
                      <a:pt x="14303" y="2503"/>
                    </a:lnTo>
                    <a:lnTo>
                      <a:pt x="14265" y="2372"/>
                    </a:lnTo>
                    <a:lnTo>
                      <a:pt x="14227" y="2240"/>
                    </a:lnTo>
                    <a:lnTo>
                      <a:pt x="14152" y="2108"/>
                    </a:lnTo>
                    <a:lnTo>
                      <a:pt x="14077" y="1976"/>
                    </a:lnTo>
                    <a:lnTo>
                      <a:pt x="13983" y="1863"/>
                    </a:lnTo>
                    <a:lnTo>
                      <a:pt x="13851" y="1769"/>
                    </a:lnTo>
                    <a:lnTo>
                      <a:pt x="13719" y="1694"/>
                    </a:lnTo>
                    <a:lnTo>
                      <a:pt x="13625" y="1656"/>
                    </a:lnTo>
                    <a:lnTo>
                      <a:pt x="13493" y="1638"/>
                    </a:lnTo>
                    <a:lnTo>
                      <a:pt x="13192" y="1600"/>
                    </a:lnTo>
                    <a:lnTo>
                      <a:pt x="12816" y="1581"/>
                    </a:lnTo>
                    <a:lnTo>
                      <a:pt x="12364" y="1600"/>
                    </a:lnTo>
                    <a:lnTo>
                      <a:pt x="11875" y="1638"/>
                    </a:lnTo>
                    <a:lnTo>
                      <a:pt x="11329" y="1694"/>
                    </a:lnTo>
                    <a:lnTo>
                      <a:pt x="10765" y="1788"/>
                    </a:lnTo>
                    <a:lnTo>
                      <a:pt x="10181" y="1920"/>
                    </a:lnTo>
                    <a:lnTo>
                      <a:pt x="9579" y="2070"/>
                    </a:lnTo>
                    <a:lnTo>
                      <a:pt x="9015" y="2240"/>
                    </a:lnTo>
                    <a:lnTo>
                      <a:pt x="8469" y="2447"/>
                    </a:lnTo>
                    <a:lnTo>
                      <a:pt x="8205" y="2579"/>
                    </a:lnTo>
                    <a:lnTo>
                      <a:pt x="7961" y="2691"/>
                    </a:lnTo>
                    <a:lnTo>
                      <a:pt x="7716" y="2823"/>
                    </a:lnTo>
                    <a:lnTo>
                      <a:pt x="7509" y="2974"/>
                    </a:lnTo>
                    <a:lnTo>
                      <a:pt x="7302" y="3124"/>
                    </a:lnTo>
                    <a:lnTo>
                      <a:pt x="7114" y="3275"/>
                    </a:lnTo>
                    <a:lnTo>
                      <a:pt x="6944" y="3444"/>
                    </a:lnTo>
                    <a:lnTo>
                      <a:pt x="6794" y="3614"/>
                    </a:lnTo>
                    <a:lnTo>
                      <a:pt x="6662" y="3802"/>
                    </a:lnTo>
                    <a:lnTo>
                      <a:pt x="6568" y="3990"/>
                    </a:lnTo>
                    <a:lnTo>
                      <a:pt x="6530" y="3877"/>
                    </a:lnTo>
                    <a:lnTo>
                      <a:pt x="6380" y="3519"/>
                    </a:lnTo>
                    <a:lnTo>
                      <a:pt x="6267" y="3275"/>
                    </a:lnTo>
                    <a:lnTo>
                      <a:pt x="6116" y="3011"/>
                    </a:lnTo>
                    <a:lnTo>
                      <a:pt x="5928" y="2710"/>
                    </a:lnTo>
                    <a:lnTo>
                      <a:pt x="5702" y="2390"/>
                    </a:lnTo>
                    <a:lnTo>
                      <a:pt x="5439" y="2070"/>
                    </a:lnTo>
                    <a:lnTo>
                      <a:pt x="5119" y="1732"/>
                    </a:lnTo>
                    <a:lnTo>
                      <a:pt x="4761" y="1412"/>
                    </a:lnTo>
                    <a:lnTo>
                      <a:pt x="4554" y="1261"/>
                    </a:lnTo>
                    <a:lnTo>
                      <a:pt x="4347" y="1092"/>
                    </a:lnTo>
                    <a:lnTo>
                      <a:pt x="4122" y="941"/>
                    </a:lnTo>
                    <a:lnTo>
                      <a:pt x="3877" y="810"/>
                    </a:lnTo>
                    <a:lnTo>
                      <a:pt x="3613" y="659"/>
                    </a:lnTo>
                    <a:lnTo>
                      <a:pt x="3350" y="527"/>
                    </a:lnTo>
                    <a:lnTo>
                      <a:pt x="3068" y="414"/>
                    </a:lnTo>
                    <a:lnTo>
                      <a:pt x="2767" y="301"/>
                    </a:lnTo>
                    <a:lnTo>
                      <a:pt x="2447" y="189"/>
                    </a:lnTo>
                    <a:lnTo>
                      <a:pt x="2108" y="94"/>
                    </a:lnTo>
                    <a:lnTo>
                      <a:pt x="1901" y="57"/>
                    </a:lnTo>
                    <a:lnTo>
                      <a:pt x="1732" y="19"/>
                    </a:lnTo>
                    <a:lnTo>
                      <a:pt x="15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5">
                <a:extLst>
                  <a:ext uri="{FF2B5EF4-FFF2-40B4-BE49-F238E27FC236}">
                    <a16:creationId xmlns:a16="http://schemas.microsoft.com/office/drawing/2014/main" id="{C865EDB7-69F2-EA5D-40D0-B05FC1DF4805}"/>
                  </a:ext>
                </a:extLst>
              </p:cNvPr>
              <p:cNvSpPr/>
              <p:nvPr/>
            </p:nvSpPr>
            <p:spPr>
              <a:xfrm>
                <a:off x="2515338" y="2197134"/>
                <a:ext cx="729747" cy="548391"/>
              </a:xfrm>
              <a:custGeom>
                <a:avLst/>
                <a:gdLst/>
                <a:ahLst/>
                <a:cxnLst/>
                <a:rect l="l" t="t" r="r" b="b"/>
                <a:pathLst>
                  <a:path w="16204" h="12177" extrusionOk="0">
                    <a:moveTo>
                      <a:pt x="1958" y="0"/>
                    </a:moveTo>
                    <a:lnTo>
                      <a:pt x="1807" y="19"/>
                    </a:lnTo>
                    <a:lnTo>
                      <a:pt x="1694" y="76"/>
                    </a:lnTo>
                    <a:lnTo>
                      <a:pt x="1581" y="151"/>
                    </a:lnTo>
                    <a:lnTo>
                      <a:pt x="1468" y="283"/>
                    </a:lnTo>
                    <a:lnTo>
                      <a:pt x="1355" y="452"/>
                    </a:lnTo>
                    <a:lnTo>
                      <a:pt x="1242" y="659"/>
                    </a:lnTo>
                    <a:lnTo>
                      <a:pt x="1148" y="904"/>
                    </a:lnTo>
                    <a:lnTo>
                      <a:pt x="1035" y="1186"/>
                    </a:lnTo>
                    <a:lnTo>
                      <a:pt x="941" y="1506"/>
                    </a:lnTo>
                    <a:lnTo>
                      <a:pt x="847" y="1845"/>
                    </a:lnTo>
                    <a:lnTo>
                      <a:pt x="678" y="2597"/>
                    </a:lnTo>
                    <a:lnTo>
                      <a:pt x="527" y="3425"/>
                    </a:lnTo>
                    <a:lnTo>
                      <a:pt x="377" y="4291"/>
                    </a:lnTo>
                    <a:lnTo>
                      <a:pt x="264" y="5194"/>
                    </a:lnTo>
                    <a:lnTo>
                      <a:pt x="170" y="6060"/>
                    </a:lnTo>
                    <a:lnTo>
                      <a:pt x="94" y="6907"/>
                    </a:lnTo>
                    <a:lnTo>
                      <a:pt x="38" y="7697"/>
                    </a:lnTo>
                    <a:lnTo>
                      <a:pt x="0" y="8394"/>
                    </a:lnTo>
                    <a:lnTo>
                      <a:pt x="0" y="8977"/>
                    </a:lnTo>
                    <a:lnTo>
                      <a:pt x="38" y="9429"/>
                    </a:lnTo>
                    <a:lnTo>
                      <a:pt x="57" y="9598"/>
                    </a:lnTo>
                    <a:lnTo>
                      <a:pt x="94" y="9711"/>
                    </a:lnTo>
                    <a:lnTo>
                      <a:pt x="132" y="9786"/>
                    </a:lnTo>
                    <a:lnTo>
                      <a:pt x="151" y="9786"/>
                    </a:lnTo>
                    <a:lnTo>
                      <a:pt x="170" y="9805"/>
                    </a:lnTo>
                    <a:lnTo>
                      <a:pt x="320" y="9805"/>
                    </a:lnTo>
                    <a:lnTo>
                      <a:pt x="527" y="9861"/>
                    </a:lnTo>
                    <a:lnTo>
                      <a:pt x="810" y="9937"/>
                    </a:lnTo>
                    <a:lnTo>
                      <a:pt x="1148" y="10050"/>
                    </a:lnTo>
                    <a:lnTo>
                      <a:pt x="1995" y="10370"/>
                    </a:lnTo>
                    <a:lnTo>
                      <a:pt x="2993" y="10746"/>
                    </a:lnTo>
                    <a:lnTo>
                      <a:pt x="4122" y="11160"/>
                    </a:lnTo>
                    <a:lnTo>
                      <a:pt x="5289" y="11555"/>
                    </a:lnTo>
                    <a:lnTo>
                      <a:pt x="5891" y="11743"/>
                    </a:lnTo>
                    <a:lnTo>
                      <a:pt x="6493" y="11913"/>
                    </a:lnTo>
                    <a:lnTo>
                      <a:pt x="7058" y="12063"/>
                    </a:lnTo>
                    <a:lnTo>
                      <a:pt x="7622" y="12176"/>
                    </a:lnTo>
                    <a:lnTo>
                      <a:pt x="8789" y="11932"/>
                    </a:lnTo>
                    <a:lnTo>
                      <a:pt x="9975" y="11687"/>
                    </a:lnTo>
                    <a:lnTo>
                      <a:pt x="11367" y="11367"/>
                    </a:lnTo>
                    <a:lnTo>
                      <a:pt x="12797" y="11047"/>
                    </a:lnTo>
                    <a:lnTo>
                      <a:pt x="14096" y="10727"/>
                    </a:lnTo>
                    <a:lnTo>
                      <a:pt x="14642" y="10577"/>
                    </a:lnTo>
                    <a:lnTo>
                      <a:pt x="15093" y="10426"/>
                    </a:lnTo>
                    <a:lnTo>
                      <a:pt x="15413" y="10313"/>
                    </a:lnTo>
                    <a:lnTo>
                      <a:pt x="15545" y="10257"/>
                    </a:lnTo>
                    <a:lnTo>
                      <a:pt x="15620" y="10200"/>
                    </a:lnTo>
                    <a:lnTo>
                      <a:pt x="15771" y="8883"/>
                    </a:lnTo>
                    <a:lnTo>
                      <a:pt x="15921" y="7547"/>
                    </a:lnTo>
                    <a:lnTo>
                      <a:pt x="16072" y="5985"/>
                    </a:lnTo>
                    <a:lnTo>
                      <a:pt x="16128" y="5194"/>
                    </a:lnTo>
                    <a:lnTo>
                      <a:pt x="16166" y="4442"/>
                    </a:lnTo>
                    <a:lnTo>
                      <a:pt x="16204" y="3708"/>
                    </a:lnTo>
                    <a:lnTo>
                      <a:pt x="16204" y="3068"/>
                    </a:lnTo>
                    <a:lnTo>
                      <a:pt x="16185" y="2522"/>
                    </a:lnTo>
                    <a:lnTo>
                      <a:pt x="16166" y="2277"/>
                    </a:lnTo>
                    <a:lnTo>
                      <a:pt x="16128" y="2089"/>
                    </a:lnTo>
                    <a:lnTo>
                      <a:pt x="16091" y="1920"/>
                    </a:lnTo>
                    <a:lnTo>
                      <a:pt x="16053" y="1807"/>
                    </a:lnTo>
                    <a:lnTo>
                      <a:pt x="15997" y="1713"/>
                    </a:lnTo>
                    <a:lnTo>
                      <a:pt x="15959" y="1694"/>
                    </a:lnTo>
                    <a:lnTo>
                      <a:pt x="15921" y="1694"/>
                    </a:lnTo>
                    <a:lnTo>
                      <a:pt x="15658" y="1675"/>
                    </a:lnTo>
                    <a:lnTo>
                      <a:pt x="15319" y="1694"/>
                    </a:lnTo>
                    <a:lnTo>
                      <a:pt x="14886" y="1732"/>
                    </a:lnTo>
                    <a:lnTo>
                      <a:pt x="14397" y="1807"/>
                    </a:lnTo>
                    <a:lnTo>
                      <a:pt x="13249" y="1995"/>
                    </a:lnTo>
                    <a:lnTo>
                      <a:pt x="12007" y="2259"/>
                    </a:lnTo>
                    <a:lnTo>
                      <a:pt x="10765" y="2522"/>
                    </a:lnTo>
                    <a:lnTo>
                      <a:pt x="9636" y="2786"/>
                    </a:lnTo>
                    <a:lnTo>
                      <a:pt x="8732" y="3011"/>
                    </a:lnTo>
                    <a:lnTo>
                      <a:pt x="8149" y="3162"/>
                    </a:lnTo>
                    <a:lnTo>
                      <a:pt x="7321" y="2597"/>
                    </a:lnTo>
                    <a:lnTo>
                      <a:pt x="6437" y="2033"/>
                    </a:lnTo>
                    <a:lnTo>
                      <a:pt x="5928" y="1713"/>
                    </a:lnTo>
                    <a:lnTo>
                      <a:pt x="5383" y="1393"/>
                    </a:lnTo>
                    <a:lnTo>
                      <a:pt x="4837" y="1092"/>
                    </a:lnTo>
                    <a:lnTo>
                      <a:pt x="4272" y="791"/>
                    </a:lnTo>
                    <a:lnTo>
                      <a:pt x="3727" y="527"/>
                    </a:lnTo>
                    <a:lnTo>
                      <a:pt x="3218" y="301"/>
                    </a:lnTo>
                    <a:lnTo>
                      <a:pt x="2748" y="132"/>
                    </a:lnTo>
                    <a:lnTo>
                      <a:pt x="2522" y="76"/>
                    </a:lnTo>
                    <a:lnTo>
                      <a:pt x="2315" y="38"/>
                    </a:lnTo>
                    <a:lnTo>
                      <a:pt x="212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5">
                <a:extLst>
                  <a:ext uri="{FF2B5EF4-FFF2-40B4-BE49-F238E27FC236}">
                    <a16:creationId xmlns:a16="http://schemas.microsoft.com/office/drawing/2014/main" id="{241C2756-C7A7-FCE7-CA52-FFB832D9F817}"/>
                  </a:ext>
                </a:extLst>
              </p:cNvPr>
              <p:cNvSpPr/>
              <p:nvPr/>
            </p:nvSpPr>
            <p:spPr>
              <a:xfrm>
                <a:off x="2580593" y="2286122"/>
                <a:ext cx="235668" cy="166134"/>
              </a:xfrm>
              <a:custGeom>
                <a:avLst/>
                <a:gdLst/>
                <a:ahLst/>
                <a:cxnLst/>
                <a:rect l="l" t="t" r="r" b="b"/>
                <a:pathLst>
                  <a:path w="5233" h="3689" extrusionOk="0">
                    <a:moveTo>
                      <a:pt x="302" y="0"/>
                    </a:moveTo>
                    <a:lnTo>
                      <a:pt x="283" y="19"/>
                    </a:lnTo>
                    <a:lnTo>
                      <a:pt x="264" y="76"/>
                    </a:lnTo>
                    <a:lnTo>
                      <a:pt x="226" y="339"/>
                    </a:lnTo>
                    <a:lnTo>
                      <a:pt x="113" y="1167"/>
                    </a:lnTo>
                    <a:lnTo>
                      <a:pt x="0" y="2447"/>
                    </a:lnTo>
                    <a:lnTo>
                      <a:pt x="2202" y="3068"/>
                    </a:lnTo>
                    <a:lnTo>
                      <a:pt x="3764" y="3501"/>
                    </a:lnTo>
                    <a:lnTo>
                      <a:pt x="4310" y="3632"/>
                    </a:lnTo>
                    <a:lnTo>
                      <a:pt x="4498" y="3670"/>
                    </a:lnTo>
                    <a:lnTo>
                      <a:pt x="4592" y="3689"/>
                    </a:lnTo>
                    <a:lnTo>
                      <a:pt x="4630" y="3670"/>
                    </a:lnTo>
                    <a:lnTo>
                      <a:pt x="4686" y="3614"/>
                    </a:lnTo>
                    <a:lnTo>
                      <a:pt x="4780" y="3444"/>
                    </a:lnTo>
                    <a:lnTo>
                      <a:pt x="4893" y="3200"/>
                    </a:lnTo>
                    <a:lnTo>
                      <a:pt x="5006" y="2917"/>
                    </a:lnTo>
                    <a:lnTo>
                      <a:pt x="5082" y="2597"/>
                    </a:lnTo>
                    <a:lnTo>
                      <a:pt x="5176" y="2296"/>
                    </a:lnTo>
                    <a:lnTo>
                      <a:pt x="5213" y="2033"/>
                    </a:lnTo>
                    <a:lnTo>
                      <a:pt x="5232" y="1807"/>
                    </a:lnTo>
                    <a:lnTo>
                      <a:pt x="4517" y="1581"/>
                    </a:lnTo>
                    <a:lnTo>
                      <a:pt x="2880" y="1035"/>
                    </a:lnTo>
                    <a:lnTo>
                      <a:pt x="1995" y="734"/>
                    </a:lnTo>
                    <a:lnTo>
                      <a:pt x="1205" y="433"/>
                    </a:lnTo>
                    <a:lnTo>
                      <a:pt x="603" y="189"/>
                    </a:lnTo>
                    <a:lnTo>
                      <a:pt x="414" y="76"/>
                    </a:lnTo>
                    <a:lnTo>
                      <a:pt x="3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5">
                <a:extLst>
                  <a:ext uri="{FF2B5EF4-FFF2-40B4-BE49-F238E27FC236}">
                    <a16:creationId xmlns:a16="http://schemas.microsoft.com/office/drawing/2014/main" id="{8E1E512E-6FEC-C8D0-A03A-44BF62468CD5}"/>
                  </a:ext>
                </a:extLst>
              </p:cNvPr>
              <p:cNvSpPr/>
              <p:nvPr/>
            </p:nvSpPr>
            <p:spPr>
              <a:xfrm>
                <a:off x="2885702" y="2253066"/>
                <a:ext cx="303446" cy="86467"/>
              </a:xfrm>
              <a:custGeom>
                <a:avLst/>
                <a:gdLst/>
                <a:ahLst/>
                <a:cxnLst/>
                <a:rect l="l" t="t" r="r" b="b"/>
                <a:pathLst>
                  <a:path w="6738" h="1920" extrusionOk="0">
                    <a:moveTo>
                      <a:pt x="6719" y="0"/>
                    </a:moveTo>
                    <a:lnTo>
                      <a:pt x="5928" y="95"/>
                    </a:lnTo>
                    <a:lnTo>
                      <a:pt x="5100" y="226"/>
                    </a:lnTo>
                    <a:lnTo>
                      <a:pt x="4084" y="414"/>
                    </a:lnTo>
                    <a:lnTo>
                      <a:pt x="3538" y="527"/>
                    </a:lnTo>
                    <a:lnTo>
                      <a:pt x="2993" y="659"/>
                    </a:lnTo>
                    <a:lnTo>
                      <a:pt x="2428" y="810"/>
                    </a:lnTo>
                    <a:lnTo>
                      <a:pt x="1882" y="979"/>
                    </a:lnTo>
                    <a:lnTo>
                      <a:pt x="1355" y="1167"/>
                    </a:lnTo>
                    <a:lnTo>
                      <a:pt x="866" y="1374"/>
                    </a:lnTo>
                    <a:lnTo>
                      <a:pt x="396" y="1581"/>
                    </a:lnTo>
                    <a:lnTo>
                      <a:pt x="189" y="1694"/>
                    </a:lnTo>
                    <a:lnTo>
                      <a:pt x="0" y="1826"/>
                    </a:lnTo>
                    <a:lnTo>
                      <a:pt x="57" y="1920"/>
                    </a:lnTo>
                    <a:lnTo>
                      <a:pt x="264" y="1807"/>
                    </a:lnTo>
                    <a:lnTo>
                      <a:pt x="471" y="1675"/>
                    </a:lnTo>
                    <a:lnTo>
                      <a:pt x="922" y="1468"/>
                    </a:lnTo>
                    <a:lnTo>
                      <a:pt x="1412" y="1261"/>
                    </a:lnTo>
                    <a:lnTo>
                      <a:pt x="1939" y="1092"/>
                    </a:lnTo>
                    <a:lnTo>
                      <a:pt x="2466" y="923"/>
                    </a:lnTo>
                    <a:lnTo>
                      <a:pt x="3030" y="772"/>
                    </a:lnTo>
                    <a:lnTo>
                      <a:pt x="3576" y="640"/>
                    </a:lnTo>
                    <a:lnTo>
                      <a:pt x="4122" y="527"/>
                    </a:lnTo>
                    <a:lnTo>
                      <a:pt x="5119" y="339"/>
                    </a:lnTo>
                    <a:lnTo>
                      <a:pt x="5947" y="207"/>
                    </a:lnTo>
                    <a:lnTo>
                      <a:pt x="6738" y="113"/>
                    </a:lnTo>
                    <a:lnTo>
                      <a:pt x="67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5">
                <a:extLst>
                  <a:ext uri="{FF2B5EF4-FFF2-40B4-BE49-F238E27FC236}">
                    <a16:creationId xmlns:a16="http://schemas.microsoft.com/office/drawing/2014/main" id="{B3304C13-91CB-3CB0-B40F-5309B9E20D29}"/>
                  </a:ext>
                </a:extLst>
              </p:cNvPr>
              <p:cNvSpPr/>
              <p:nvPr/>
            </p:nvSpPr>
            <p:spPr>
              <a:xfrm>
                <a:off x="2666204" y="2182723"/>
                <a:ext cx="189868" cy="123801"/>
              </a:xfrm>
              <a:custGeom>
                <a:avLst/>
                <a:gdLst/>
                <a:ahLst/>
                <a:cxnLst/>
                <a:rect l="l" t="t" r="r" b="b"/>
                <a:pathLst>
                  <a:path w="4216" h="2749" extrusionOk="0">
                    <a:moveTo>
                      <a:pt x="19" y="0"/>
                    </a:moveTo>
                    <a:lnTo>
                      <a:pt x="0" y="113"/>
                    </a:lnTo>
                    <a:lnTo>
                      <a:pt x="132" y="170"/>
                    </a:lnTo>
                    <a:lnTo>
                      <a:pt x="489" y="283"/>
                    </a:lnTo>
                    <a:lnTo>
                      <a:pt x="998" y="490"/>
                    </a:lnTo>
                    <a:lnTo>
                      <a:pt x="1299" y="621"/>
                    </a:lnTo>
                    <a:lnTo>
                      <a:pt x="1619" y="772"/>
                    </a:lnTo>
                    <a:lnTo>
                      <a:pt x="1957" y="941"/>
                    </a:lnTo>
                    <a:lnTo>
                      <a:pt x="2296" y="1130"/>
                    </a:lnTo>
                    <a:lnTo>
                      <a:pt x="2635" y="1355"/>
                    </a:lnTo>
                    <a:lnTo>
                      <a:pt x="2974" y="1581"/>
                    </a:lnTo>
                    <a:lnTo>
                      <a:pt x="3294" y="1845"/>
                    </a:lnTo>
                    <a:lnTo>
                      <a:pt x="3595" y="2127"/>
                    </a:lnTo>
                    <a:lnTo>
                      <a:pt x="3877" y="2428"/>
                    </a:lnTo>
                    <a:lnTo>
                      <a:pt x="4122" y="2748"/>
                    </a:lnTo>
                    <a:lnTo>
                      <a:pt x="4216" y="2692"/>
                    </a:lnTo>
                    <a:lnTo>
                      <a:pt x="3971" y="2353"/>
                    </a:lnTo>
                    <a:lnTo>
                      <a:pt x="3689" y="2052"/>
                    </a:lnTo>
                    <a:lnTo>
                      <a:pt x="3388" y="1769"/>
                    </a:lnTo>
                    <a:lnTo>
                      <a:pt x="3049" y="1506"/>
                    </a:lnTo>
                    <a:lnTo>
                      <a:pt x="2710" y="1261"/>
                    </a:lnTo>
                    <a:lnTo>
                      <a:pt x="2371" y="1035"/>
                    </a:lnTo>
                    <a:lnTo>
                      <a:pt x="2014" y="847"/>
                    </a:lnTo>
                    <a:lnTo>
                      <a:pt x="1675" y="659"/>
                    </a:lnTo>
                    <a:lnTo>
                      <a:pt x="1355" y="509"/>
                    </a:lnTo>
                    <a:lnTo>
                      <a:pt x="1054" y="377"/>
                    </a:lnTo>
                    <a:lnTo>
                      <a:pt x="527" y="170"/>
                    </a:lnTo>
                    <a:lnTo>
                      <a:pt x="170" y="57"/>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5">
                <a:extLst>
                  <a:ext uri="{FF2B5EF4-FFF2-40B4-BE49-F238E27FC236}">
                    <a16:creationId xmlns:a16="http://schemas.microsoft.com/office/drawing/2014/main" id="{6BACE149-A7FC-7E31-1070-374A972C861A}"/>
                  </a:ext>
                </a:extLst>
              </p:cNvPr>
              <p:cNvSpPr/>
              <p:nvPr/>
            </p:nvSpPr>
            <p:spPr>
              <a:xfrm>
                <a:off x="2856880" y="2354754"/>
                <a:ext cx="54267" cy="393291"/>
              </a:xfrm>
              <a:custGeom>
                <a:avLst/>
                <a:gdLst/>
                <a:ahLst/>
                <a:cxnLst/>
                <a:rect l="l" t="t" r="r" b="b"/>
                <a:pathLst>
                  <a:path w="1205" h="8733" extrusionOk="0">
                    <a:moveTo>
                      <a:pt x="1092" y="1"/>
                    </a:moveTo>
                    <a:lnTo>
                      <a:pt x="772" y="2729"/>
                    </a:lnTo>
                    <a:lnTo>
                      <a:pt x="452" y="5496"/>
                    </a:lnTo>
                    <a:lnTo>
                      <a:pt x="170" y="7660"/>
                    </a:lnTo>
                    <a:lnTo>
                      <a:pt x="76" y="8337"/>
                    </a:lnTo>
                    <a:lnTo>
                      <a:pt x="38" y="8544"/>
                    </a:lnTo>
                    <a:lnTo>
                      <a:pt x="0" y="8639"/>
                    </a:lnTo>
                    <a:lnTo>
                      <a:pt x="38" y="8657"/>
                    </a:lnTo>
                    <a:lnTo>
                      <a:pt x="57" y="8733"/>
                    </a:lnTo>
                    <a:lnTo>
                      <a:pt x="95" y="8714"/>
                    </a:lnTo>
                    <a:lnTo>
                      <a:pt x="113" y="8639"/>
                    </a:lnTo>
                    <a:lnTo>
                      <a:pt x="170" y="8469"/>
                    </a:lnTo>
                    <a:lnTo>
                      <a:pt x="226" y="8130"/>
                    </a:lnTo>
                    <a:lnTo>
                      <a:pt x="414" y="6832"/>
                    </a:lnTo>
                    <a:lnTo>
                      <a:pt x="716" y="4329"/>
                    </a:lnTo>
                    <a:lnTo>
                      <a:pt x="1054" y="1374"/>
                    </a:lnTo>
                    <a:lnTo>
                      <a:pt x="1205" y="20"/>
                    </a:lnTo>
                    <a:lnTo>
                      <a:pt x="109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45">
                <a:extLst>
                  <a:ext uri="{FF2B5EF4-FFF2-40B4-BE49-F238E27FC236}">
                    <a16:creationId xmlns:a16="http://schemas.microsoft.com/office/drawing/2014/main" id="{342E3487-8F8D-8D32-2B96-3C05603BE05F}"/>
                  </a:ext>
                </a:extLst>
              </p:cNvPr>
              <p:cNvSpPr/>
              <p:nvPr/>
            </p:nvSpPr>
            <p:spPr>
              <a:xfrm>
                <a:off x="2803469" y="2335254"/>
                <a:ext cx="49223" cy="392480"/>
              </a:xfrm>
              <a:custGeom>
                <a:avLst/>
                <a:gdLst/>
                <a:ahLst/>
                <a:cxnLst/>
                <a:rect l="l" t="t" r="r" b="b"/>
                <a:pathLst>
                  <a:path w="1093" h="8715" extrusionOk="0">
                    <a:moveTo>
                      <a:pt x="979" y="1"/>
                    </a:moveTo>
                    <a:lnTo>
                      <a:pt x="1" y="8714"/>
                    </a:lnTo>
                    <a:lnTo>
                      <a:pt x="133" y="8714"/>
                    </a:lnTo>
                    <a:lnTo>
                      <a:pt x="1092" y="20"/>
                    </a:lnTo>
                    <a:lnTo>
                      <a:pt x="97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5">
                <a:extLst>
                  <a:ext uri="{FF2B5EF4-FFF2-40B4-BE49-F238E27FC236}">
                    <a16:creationId xmlns:a16="http://schemas.microsoft.com/office/drawing/2014/main" id="{B12803FA-1457-87AB-EC2D-CA863A0443FA}"/>
                  </a:ext>
                </a:extLst>
              </p:cNvPr>
              <p:cNvSpPr/>
              <p:nvPr/>
            </p:nvSpPr>
            <p:spPr>
              <a:xfrm>
                <a:off x="2382261" y="2403932"/>
                <a:ext cx="267013" cy="216168"/>
              </a:xfrm>
              <a:custGeom>
                <a:avLst/>
                <a:gdLst/>
                <a:ahLst/>
                <a:cxnLst/>
                <a:rect l="l" t="t" r="r" b="b"/>
                <a:pathLst>
                  <a:path w="5929" h="4800" extrusionOk="0">
                    <a:moveTo>
                      <a:pt x="4423" y="0"/>
                    </a:moveTo>
                    <a:lnTo>
                      <a:pt x="4085" y="38"/>
                    </a:lnTo>
                    <a:lnTo>
                      <a:pt x="3708" y="94"/>
                    </a:lnTo>
                    <a:lnTo>
                      <a:pt x="3313" y="188"/>
                    </a:lnTo>
                    <a:lnTo>
                      <a:pt x="2880" y="282"/>
                    </a:lnTo>
                    <a:lnTo>
                      <a:pt x="2447" y="414"/>
                    </a:lnTo>
                    <a:lnTo>
                      <a:pt x="2014" y="565"/>
                    </a:lnTo>
                    <a:lnTo>
                      <a:pt x="1600" y="734"/>
                    </a:lnTo>
                    <a:lnTo>
                      <a:pt x="1186" y="941"/>
                    </a:lnTo>
                    <a:lnTo>
                      <a:pt x="810" y="1167"/>
                    </a:lnTo>
                    <a:lnTo>
                      <a:pt x="641" y="1280"/>
                    </a:lnTo>
                    <a:lnTo>
                      <a:pt x="471" y="1412"/>
                    </a:lnTo>
                    <a:lnTo>
                      <a:pt x="321" y="1543"/>
                    </a:lnTo>
                    <a:lnTo>
                      <a:pt x="189" y="1675"/>
                    </a:lnTo>
                    <a:lnTo>
                      <a:pt x="132" y="1750"/>
                    </a:lnTo>
                    <a:lnTo>
                      <a:pt x="114" y="1882"/>
                    </a:lnTo>
                    <a:lnTo>
                      <a:pt x="114" y="2014"/>
                    </a:lnTo>
                    <a:lnTo>
                      <a:pt x="132" y="2164"/>
                    </a:lnTo>
                    <a:lnTo>
                      <a:pt x="151" y="2409"/>
                    </a:lnTo>
                    <a:lnTo>
                      <a:pt x="189" y="2522"/>
                    </a:lnTo>
                    <a:lnTo>
                      <a:pt x="114" y="2616"/>
                    </a:lnTo>
                    <a:lnTo>
                      <a:pt x="76" y="2710"/>
                    </a:lnTo>
                    <a:lnTo>
                      <a:pt x="38" y="2823"/>
                    </a:lnTo>
                    <a:lnTo>
                      <a:pt x="20" y="2917"/>
                    </a:lnTo>
                    <a:lnTo>
                      <a:pt x="1" y="3143"/>
                    </a:lnTo>
                    <a:lnTo>
                      <a:pt x="1" y="3369"/>
                    </a:lnTo>
                    <a:lnTo>
                      <a:pt x="57" y="3613"/>
                    </a:lnTo>
                    <a:lnTo>
                      <a:pt x="132" y="3839"/>
                    </a:lnTo>
                    <a:lnTo>
                      <a:pt x="245" y="4046"/>
                    </a:lnTo>
                    <a:lnTo>
                      <a:pt x="358" y="4253"/>
                    </a:lnTo>
                    <a:lnTo>
                      <a:pt x="509" y="4423"/>
                    </a:lnTo>
                    <a:lnTo>
                      <a:pt x="659" y="4573"/>
                    </a:lnTo>
                    <a:lnTo>
                      <a:pt x="829" y="4686"/>
                    </a:lnTo>
                    <a:lnTo>
                      <a:pt x="998" y="4761"/>
                    </a:lnTo>
                    <a:lnTo>
                      <a:pt x="1092" y="4799"/>
                    </a:lnTo>
                    <a:lnTo>
                      <a:pt x="1280" y="4799"/>
                    </a:lnTo>
                    <a:lnTo>
                      <a:pt x="1356" y="4780"/>
                    </a:lnTo>
                    <a:lnTo>
                      <a:pt x="1450" y="4761"/>
                    </a:lnTo>
                    <a:lnTo>
                      <a:pt x="1544" y="4705"/>
                    </a:lnTo>
                    <a:lnTo>
                      <a:pt x="1619" y="4648"/>
                    </a:lnTo>
                    <a:lnTo>
                      <a:pt x="1713" y="4573"/>
                    </a:lnTo>
                    <a:lnTo>
                      <a:pt x="1920" y="4385"/>
                    </a:lnTo>
                    <a:lnTo>
                      <a:pt x="2146" y="4216"/>
                    </a:lnTo>
                    <a:lnTo>
                      <a:pt x="2410" y="4084"/>
                    </a:lnTo>
                    <a:lnTo>
                      <a:pt x="2692" y="3952"/>
                    </a:lnTo>
                    <a:lnTo>
                      <a:pt x="2974" y="3820"/>
                    </a:lnTo>
                    <a:lnTo>
                      <a:pt x="3275" y="3726"/>
                    </a:lnTo>
                    <a:lnTo>
                      <a:pt x="3896" y="3538"/>
                    </a:lnTo>
                    <a:lnTo>
                      <a:pt x="4461" y="3369"/>
                    </a:lnTo>
                    <a:lnTo>
                      <a:pt x="4931" y="3218"/>
                    </a:lnTo>
                    <a:lnTo>
                      <a:pt x="5138" y="3143"/>
                    </a:lnTo>
                    <a:lnTo>
                      <a:pt x="5289" y="3068"/>
                    </a:lnTo>
                    <a:lnTo>
                      <a:pt x="5402" y="2974"/>
                    </a:lnTo>
                    <a:lnTo>
                      <a:pt x="5439" y="2936"/>
                    </a:lnTo>
                    <a:lnTo>
                      <a:pt x="5458" y="2879"/>
                    </a:lnTo>
                    <a:lnTo>
                      <a:pt x="5477" y="2804"/>
                    </a:lnTo>
                    <a:lnTo>
                      <a:pt x="5458" y="2748"/>
                    </a:lnTo>
                    <a:lnTo>
                      <a:pt x="5402" y="2691"/>
                    </a:lnTo>
                    <a:lnTo>
                      <a:pt x="5327" y="2672"/>
                    </a:lnTo>
                    <a:lnTo>
                      <a:pt x="5214" y="2654"/>
                    </a:lnTo>
                    <a:lnTo>
                      <a:pt x="5101" y="2654"/>
                    </a:lnTo>
                    <a:lnTo>
                      <a:pt x="4818" y="2672"/>
                    </a:lnTo>
                    <a:lnTo>
                      <a:pt x="4536" y="2710"/>
                    </a:lnTo>
                    <a:lnTo>
                      <a:pt x="4292" y="2767"/>
                    </a:lnTo>
                    <a:lnTo>
                      <a:pt x="4028" y="2842"/>
                    </a:lnTo>
                    <a:lnTo>
                      <a:pt x="4310" y="2748"/>
                    </a:lnTo>
                    <a:lnTo>
                      <a:pt x="4894" y="2503"/>
                    </a:lnTo>
                    <a:lnTo>
                      <a:pt x="5214" y="2371"/>
                    </a:lnTo>
                    <a:lnTo>
                      <a:pt x="5496" y="2240"/>
                    </a:lnTo>
                    <a:lnTo>
                      <a:pt x="5684" y="2127"/>
                    </a:lnTo>
                    <a:lnTo>
                      <a:pt x="5759" y="2070"/>
                    </a:lnTo>
                    <a:lnTo>
                      <a:pt x="5778" y="2033"/>
                    </a:lnTo>
                    <a:lnTo>
                      <a:pt x="5759" y="1995"/>
                    </a:lnTo>
                    <a:lnTo>
                      <a:pt x="5703" y="1957"/>
                    </a:lnTo>
                    <a:lnTo>
                      <a:pt x="5628" y="1939"/>
                    </a:lnTo>
                    <a:lnTo>
                      <a:pt x="5515" y="1920"/>
                    </a:lnTo>
                    <a:lnTo>
                      <a:pt x="4931" y="1920"/>
                    </a:lnTo>
                    <a:lnTo>
                      <a:pt x="4348" y="1957"/>
                    </a:lnTo>
                    <a:lnTo>
                      <a:pt x="4085" y="1976"/>
                    </a:lnTo>
                    <a:lnTo>
                      <a:pt x="4706" y="1788"/>
                    </a:lnTo>
                    <a:lnTo>
                      <a:pt x="5797" y="1430"/>
                    </a:lnTo>
                    <a:lnTo>
                      <a:pt x="5872" y="1393"/>
                    </a:lnTo>
                    <a:lnTo>
                      <a:pt x="5929" y="1355"/>
                    </a:lnTo>
                    <a:lnTo>
                      <a:pt x="5929" y="1318"/>
                    </a:lnTo>
                    <a:lnTo>
                      <a:pt x="5910" y="1261"/>
                    </a:lnTo>
                    <a:lnTo>
                      <a:pt x="5835" y="1223"/>
                    </a:lnTo>
                    <a:lnTo>
                      <a:pt x="5741" y="1167"/>
                    </a:lnTo>
                    <a:lnTo>
                      <a:pt x="5609" y="1129"/>
                    </a:lnTo>
                    <a:lnTo>
                      <a:pt x="5458" y="1092"/>
                    </a:lnTo>
                    <a:lnTo>
                      <a:pt x="5101" y="1035"/>
                    </a:lnTo>
                    <a:lnTo>
                      <a:pt x="4649" y="1016"/>
                    </a:lnTo>
                    <a:lnTo>
                      <a:pt x="4404" y="1016"/>
                    </a:lnTo>
                    <a:lnTo>
                      <a:pt x="4160" y="1035"/>
                    </a:lnTo>
                    <a:lnTo>
                      <a:pt x="3896" y="1073"/>
                    </a:lnTo>
                    <a:lnTo>
                      <a:pt x="3633" y="1129"/>
                    </a:lnTo>
                    <a:lnTo>
                      <a:pt x="3614" y="1129"/>
                    </a:lnTo>
                    <a:lnTo>
                      <a:pt x="4047" y="903"/>
                    </a:lnTo>
                    <a:lnTo>
                      <a:pt x="4480" y="678"/>
                    </a:lnTo>
                    <a:lnTo>
                      <a:pt x="4687" y="546"/>
                    </a:lnTo>
                    <a:lnTo>
                      <a:pt x="4856" y="433"/>
                    </a:lnTo>
                    <a:lnTo>
                      <a:pt x="5007" y="301"/>
                    </a:lnTo>
                    <a:lnTo>
                      <a:pt x="5138" y="170"/>
                    </a:lnTo>
                    <a:lnTo>
                      <a:pt x="5157" y="132"/>
                    </a:lnTo>
                    <a:lnTo>
                      <a:pt x="5157" y="94"/>
                    </a:lnTo>
                    <a:lnTo>
                      <a:pt x="5120" y="57"/>
                    </a:lnTo>
                    <a:lnTo>
                      <a:pt x="5082" y="38"/>
                    </a:lnTo>
                    <a:lnTo>
                      <a:pt x="4931"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45">
                <a:extLst>
                  <a:ext uri="{FF2B5EF4-FFF2-40B4-BE49-F238E27FC236}">
                    <a16:creationId xmlns:a16="http://schemas.microsoft.com/office/drawing/2014/main" id="{EE845490-0E4D-BDB7-B277-504CBAD72312}"/>
                  </a:ext>
                </a:extLst>
              </p:cNvPr>
              <p:cNvSpPr/>
              <p:nvPr/>
            </p:nvSpPr>
            <p:spPr>
              <a:xfrm>
                <a:off x="2048375" y="1940347"/>
                <a:ext cx="467013" cy="787392"/>
              </a:xfrm>
              <a:custGeom>
                <a:avLst/>
                <a:gdLst/>
                <a:ahLst/>
                <a:cxnLst/>
                <a:rect l="l" t="t" r="r" b="b"/>
                <a:pathLst>
                  <a:path w="10370" h="17484" extrusionOk="0">
                    <a:moveTo>
                      <a:pt x="8280" y="0"/>
                    </a:moveTo>
                    <a:lnTo>
                      <a:pt x="7848" y="508"/>
                    </a:lnTo>
                    <a:lnTo>
                      <a:pt x="7339" y="1111"/>
                    </a:lnTo>
                    <a:lnTo>
                      <a:pt x="6700" y="1901"/>
                    </a:lnTo>
                    <a:lnTo>
                      <a:pt x="5966" y="2861"/>
                    </a:lnTo>
                    <a:lnTo>
                      <a:pt x="5138" y="3952"/>
                    </a:lnTo>
                    <a:lnTo>
                      <a:pt x="4291" y="5138"/>
                    </a:lnTo>
                    <a:lnTo>
                      <a:pt x="3858" y="5778"/>
                    </a:lnTo>
                    <a:lnTo>
                      <a:pt x="3425" y="6417"/>
                    </a:lnTo>
                    <a:lnTo>
                      <a:pt x="2992" y="7076"/>
                    </a:lnTo>
                    <a:lnTo>
                      <a:pt x="2578" y="7735"/>
                    </a:lnTo>
                    <a:lnTo>
                      <a:pt x="2183" y="8393"/>
                    </a:lnTo>
                    <a:lnTo>
                      <a:pt x="1807" y="9071"/>
                    </a:lnTo>
                    <a:lnTo>
                      <a:pt x="1468" y="9730"/>
                    </a:lnTo>
                    <a:lnTo>
                      <a:pt x="1129" y="10388"/>
                    </a:lnTo>
                    <a:lnTo>
                      <a:pt x="847" y="11047"/>
                    </a:lnTo>
                    <a:lnTo>
                      <a:pt x="583" y="11687"/>
                    </a:lnTo>
                    <a:lnTo>
                      <a:pt x="376" y="12308"/>
                    </a:lnTo>
                    <a:lnTo>
                      <a:pt x="207" y="12891"/>
                    </a:lnTo>
                    <a:lnTo>
                      <a:pt x="132" y="13192"/>
                    </a:lnTo>
                    <a:lnTo>
                      <a:pt x="75" y="13475"/>
                    </a:lnTo>
                    <a:lnTo>
                      <a:pt x="38" y="13757"/>
                    </a:lnTo>
                    <a:lnTo>
                      <a:pt x="19" y="14020"/>
                    </a:lnTo>
                    <a:lnTo>
                      <a:pt x="0" y="14284"/>
                    </a:lnTo>
                    <a:lnTo>
                      <a:pt x="0" y="14547"/>
                    </a:lnTo>
                    <a:lnTo>
                      <a:pt x="19" y="14792"/>
                    </a:lnTo>
                    <a:lnTo>
                      <a:pt x="56" y="15018"/>
                    </a:lnTo>
                    <a:lnTo>
                      <a:pt x="113" y="15244"/>
                    </a:lnTo>
                    <a:lnTo>
                      <a:pt x="188" y="15469"/>
                    </a:lnTo>
                    <a:lnTo>
                      <a:pt x="263" y="15676"/>
                    </a:lnTo>
                    <a:lnTo>
                      <a:pt x="376" y="15865"/>
                    </a:lnTo>
                    <a:lnTo>
                      <a:pt x="489" y="16053"/>
                    </a:lnTo>
                    <a:lnTo>
                      <a:pt x="602" y="16222"/>
                    </a:lnTo>
                    <a:lnTo>
                      <a:pt x="734" y="16373"/>
                    </a:lnTo>
                    <a:lnTo>
                      <a:pt x="885" y="16523"/>
                    </a:lnTo>
                    <a:lnTo>
                      <a:pt x="1016" y="16655"/>
                    </a:lnTo>
                    <a:lnTo>
                      <a:pt x="1167" y="16787"/>
                    </a:lnTo>
                    <a:lnTo>
                      <a:pt x="1336" y="16900"/>
                    </a:lnTo>
                    <a:lnTo>
                      <a:pt x="1487" y="16994"/>
                    </a:lnTo>
                    <a:lnTo>
                      <a:pt x="1656" y="17088"/>
                    </a:lnTo>
                    <a:lnTo>
                      <a:pt x="1825" y="17163"/>
                    </a:lnTo>
                    <a:lnTo>
                      <a:pt x="2183" y="17295"/>
                    </a:lnTo>
                    <a:lnTo>
                      <a:pt x="2559" y="17389"/>
                    </a:lnTo>
                    <a:lnTo>
                      <a:pt x="2955" y="17464"/>
                    </a:lnTo>
                    <a:lnTo>
                      <a:pt x="3350" y="17483"/>
                    </a:lnTo>
                    <a:lnTo>
                      <a:pt x="3764" y="17483"/>
                    </a:lnTo>
                    <a:lnTo>
                      <a:pt x="4178" y="17464"/>
                    </a:lnTo>
                    <a:lnTo>
                      <a:pt x="4592" y="17408"/>
                    </a:lnTo>
                    <a:lnTo>
                      <a:pt x="5025" y="17332"/>
                    </a:lnTo>
                    <a:lnTo>
                      <a:pt x="5439" y="17238"/>
                    </a:lnTo>
                    <a:lnTo>
                      <a:pt x="5853" y="17125"/>
                    </a:lnTo>
                    <a:lnTo>
                      <a:pt x="6267" y="16994"/>
                    </a:lnTo>
                    <a:lnTo>
                      <a:pt x="6681" y="16862"/>
                    </a:lnTo>
                    <a:lnTo>
                      <a:pt x="7076" y="16711"/>
                    </a:lnTo>
                    <a:lnTo>
                      <a:pt x="7848" y="16410"/>
                    </a:lnTo>
                    <a:lnTo>
                      <a:pt x="8544" y="16090"/>
                    </a:lnTo>
                    <a:lnTo>
                      <a:pt x="9146" y="15789"/>
                    </a:lnTo>
                    <a:lnTo>
                      <a:pt x="9654" y="15507"/>
                    </a:lnTo>
                    <a:lnTo>
                      <a:pt x="10049" y="15300"/>
                    </a:lnTo>
                    <a:lnTo>
                      <a:pt x="10369" y="15093"/>
                    </a:lnTo>
                    <a:lnTo>
                      <a:pt x="10369" y="10313"/>
                    </a:lnTo>
                    <a:lnTo>
                      <a:pt x="10351" y="10294"/>
                    </a:lnTo>
                    <a:lnTo>
                      <a:pt x="10294" y="10200"/>
                    </a:lnTo>
                    <a:lnTo>
                      <a:pt x="10162" y="10087"/>
                    </a:lnTo>
                    <a:lnTo>
                      <a:pt x="9974" y="9937"/>
                    </a:lnTo>
                    <a:lnTo>
                      <a:pt x="9861" y="9880"/>
                    </a:lnTo>
                    <a:lnTo>
                      <a:pt x="9730" y="9805"/>
                    </a:lnTo>
                    <a:lnTo>
                      <a:pt x="9560" y="9748"/>
                    </a:lnTo>
                    <a:lnTo>
                      <a:pt x="9372" y="9692"/>
                    </a:lnTo>
                    <a:lnTo>
                      <a:pt x="9165" y="9636"/>
                    </a:lnTo>
                    <a:lnTo>
                      <a:pt x="8939" y="9617"/>
                    </a:lnTo>
                    <a:lnTo>
                      <a:pt x="8694" y="9598"/>
                    </a:lnTo>
                    <a:lnTo>
                      <a:pt x="8412" y="9598"/>
                    </a:lnTo>
                    <a:lnTo>
                      <a:pt x="828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45">
                <a:extLst>
                  <a:ext uri="{FF2B5EF4-FFF2-40B4-BE49-F238E27FC236}">
                    <a16:creationId xmlns:a16="http://schemas.microsoft.com/office/drawing/2014/main" id="{80A6CA4B-6523-534E-945C-B2BCB301CD48}"/>
                  </a:ext>
                </a:extLst>
              </p:cNvPr>
              <p:cNvSpPr/>
              <p:nvPr/>
            </p:nvSpPr>
            <p:spPr>
              <a:xfrm>
                <a:off x="3061112" y="2486120"/>
                <a:ext cx="267868" cy="216168"/>
              </a:xfrm>
              <a:custGeom>
                <a:avLst/>
                <a:gdLst/>
                <a:ahLst/>
                <a:cxnLst/>
                <a:rect l="l" t="t" r="r" b="b"/>
                <a:pathLst>
                  <a:path w="5948" h="4800" extrusionOk="0">
                    <a:moveTo>
                      <a:pt x="1224" y="1"/>
                    </a:moveTo>
                    <a:lnTo>
                      <a:pt x="998" y="19"/>
                    </a:lnTo>
                    <a:lnTo>
                      <a:pt x="848" y="38"/>
                    </a:lnTo>
                    <a:lnTo>
                      <a:pt x="810" y="76"/>
                    </a:lnTo>
                    <a:lnTo>
                      <a:pt x="791" y="95"/>
                    </a:lnTo>
                    <a:lnTo>
                      <a:pt x="772" y="132"/>
                    </a:lnTo>
                    <a:lnTo>
                      <a:pt x="810" y="189"/>
                    </a:lnTo>
                    <a:lnTo>
                      <a:pt x="923" y="302"/>
                    </a:lnTo>
                    <a:lnTo>
                      <a:pt x="1074" y="433"/>
                    </a:lnTo>
                    <a:lnTo>
                      <a:pt x="1243" y="565"/>
                    </a:lnTo>
                    <a:lnTo>
                      <a:pt x="1450" y="678"/>
                    </a:lnTo>
                    <a:lnTo>
                      <a:pt x="1883" y="904"/>
                    </a:lnTo>
                    <a:lnTo>
                      <a:pt x="2316" y="1130"/>
                    </a:lnTo>
                    <a:lnTo>
                      <a:pt x="2297" y="1130"/>
                    </a:lnTo>
                    <a:lnTo>
                      <a:pt x="2033" y="1073"/>
                    </a:lnTo>
                    <a:lnTo>
                      <a:pt x="1789" y="1054"/>
                    </a:lnTo>
                    <a:lnTo>
                      <a:pt x="1525" y="1036"/>
                    </a:lnTo>
                    <a:lnTo>
                      <a:pt x="1281" y="1017"/>
                    </a:lnTo>
                    <a:lnTo>
                      <a:pt x="848" y="1036"/>
                    </a:lnTo>
                    <a:lnTo>
                      <a:pt x="471" y="1092"/>
                    </a:lnTo>
                    <a:lnTo>
                      <a:pt x="321" y="1130"/>
                    </a:lnTo>
                    <a:lnTo>
                      <a:pt x="189" y="1186"/>
                    </a:lnTo>
                    <a:lnTo>
                      <a:pt x="95" y="1224"/>
                    </a:lnTo>
                    <a:lnTo>
                      <a:pt x="39" y="1261"/>
                    </a:lnTo>
                    <a:lnTo>
                      <a:pt x="1" y="1318"/>
                    </a:lnTo>
                    <a:lnTo>
                      <a:pt x="1" y="1356"/>
                    </a:lnTo>
                    <a:lnTo>
                      <a:pt x="57" y="1412"/>
                    </a:lnTo>
                    <a:lnTo>
                      <a:pt x="151" y="1450"/>
                    </a:lnTo>
                    <a:lnTo>
                      <a:pt x="1224" y="1788"/>
                    </a:lnTo>
                    <a:lnTo>
                      <a:pt x="1864" y="1977"/>
                    </a:lnTo>
                    <a:lnTo>
                      <a:pt x="1582" y="1958"/>
                    </a:lnTo>
                    <a:lnTo>
                      <a:pt x="998" y="1920"/>
                    </a:lnTo>
                    <a:lnTo>
                      <a:pt x="678" y="1920"/>
                    </a:lnTo>
                    <a:lnTo>
                      <a:pt x="415" y="1939"/>
                    </a:lnTo>
                    <a:lnTo>
                      <a:pt x="302" y="1958"/>
                    </a:lnTo>
                    <a:lnTo>
                      <a:pt x="227" y="1977"/>
                    </a:lnTo>
                    <a:lnTo>
                      <a:pt x="170" y="1995"/>
                    </a:lnTo>
                    <a:lnTo>
                      <a:pt x="151" y="2033"/>
                    </a:lnTo>
                    <a:lnTo>
                      <a:pt x="189" y="2071"/>
                    </a:lnTo>
                    <a:lnTo>
                      <a:pt x="246" y="2127"/>
                    </a:lnTo>
                    <a:lnTo>
                      <a:pt x="434" y="2240"/>
                    </a:lnTo>
                    <a:lnTo>
                      <a:pt x="716" y="2372"/>
                    </a:lnTo>
                    <a:lnTo>
                      <a:pt x="1036" y="2522"/>
                    </a:lnTo>
                    <a:lnTo>
                      <a:pt x="1638" y="2748"/>
                    </a:lnTo>
                    <a:lnTo>
                      <a:pt x="1902" y="2842"/>
                    </a:lnTo>
                    <a:lnTo>
                      <a:pt x="1657" y="2786"/>
                    </a:lnTo>
                    <a:lnTo>
                      <a:pt x="1394" y="2729"/>
                    </a:lnTo>
                    <a:lnTo>
                      <a:pt x="1111" y="2673"/>
                    </a:lnTo>
                    <a:lnTo>
                      <a:pt x="829" y="2654"/>
                    </a:lnTo>
                    <a:lnTo>
                      <a:pt x="716" y="2654"/>
                    </a:lnTo>
                    <a:lnTo>
                      <a:pt x="603" y="2673"/>
                    </a:lnTo>
                    <a:lnTo>
                      <a:pt x="528" y="2692"/>
                    </a:lnTo>
                    <a:lnTo>
                      <a:pt x="471" y="2748"/>
                    </a:lnTo>
                    <a:lnTo>
                      <a:pt x="453" y="2805"/>
                    </a:lnTo>
                    <a:lnTo>
                      <a:pt x="471" y="2899"/>
                    </a:lnTo>
                    <a:lnTo>
                      <a:pt x="490" y="2936"/>
                    </a:lnTo>
                    <a:lnTo>
                      <a:pt x="528" y="2993"/>
                    </a:lnTo>
                    <a:lnTo>
                      <a:pt x="641" y="3068"/>
                    </a:lnTo>
                    <a:lnTo>
                      <a:pt x="791" y="3143"/>
                    </a:lnTo>
                    <a:lnTo>
                      <a:pt x="998" y="3237"/>
                    </a:lnTo>
                    <a:lnTo>
                      <a:pt x="1488" y="3388"/>
                    </a:lnTo>
                    <a:lnTo>
                      <a:pt x="2052" y="3539"/>
                    </a:lnTo>
                    <a:lnTo>
                      <a:pt x="2654" y="3727"/>
                    </a:lnTo>
                    <a:lnTo>
                      <a:pt x="2955" y="3840"/>
                    </a:lnTo>
                    <a:lnTo>
                      <a:pt x="3238" y="3953"/>
                    </a:lnTo>
                    <a:lnTo>
                      <a:pt x="3520" y="4084"/>
                    </a:lnTo>
                    <a:lnTo>
                      <a:pt x="3784" y="4235"/>
                    </a:lnTo>
                    <a:lnTo>
                      <a:pt x="4028" y="4385"/>
                    </a:lnTo>
                    <a:lnTo>
                      <a:pt x="4216" y="4574"/>
                    </a:lnTo>
                    <a:lnTo>
                      <a:pt x="4310" y="4649"/>
                    </a:lnTo>
                    <a:lnTo>
                      <a:pt x="4386" y="4705"/>
                    </a:lnTo>
                    <a:lnTo>
                      <a:pt x="4480" y="4762"/>
                    </a:lnTo>
                    <a:lnTo>
                      <a:pt x="4574" y="4781"/>
                    </a:lnTo>
                    <a:lnTo>
                      <a:pt x="4649" y="4799"/>
                    </a:lnTo>
                    <a:lnTo>
                      <a:pt x="4837" y="4799"/>
                    </a:lnTo>
                    <a:lnTo>
                      <a:pt x="4932" y="4781"/>
                    </a:lnTo>
                    <a:lnTo>
                      <a:pt x="5101" y="4705"/>
                    </a:lnTo>
                    <a:lnTo>
                      <a:pt x="5270" y="4574"/>
                    </a:lnTo>
                    <a:lnTo>
                      <a:pt x="5421" y="4423"/>
                    </a:lnTo>
                    <a:lnTo>
                      <a:pt x="5571" y="4254"/>
                    </a:lnTo>
                    <a:lnTo>
                      <a:pt x="5703" y="4047"/>
                    </a:lnTo>
                    <a:lnTo>
                      <a:pt x="5797" y="3840"/>
                    </a:lnTo>
                    <a:lnTo>
                      <a:pt x="5872" y="3614"/>
                    </a:lnTo>
                    <a:lnTo>
                      <a:pt x="5929" y="3388"/>
                    </a:lnTo>
                    <a:lnTo>
                      <a:pt x="5948" y="3162"/>
                    </a:lnTo>
                    <a:lnTo>
                      <a:pt x="5910" y="2936"/>
                    </a:lnTo>
                    <a:lnTo>
                      <a:pt x="5891" y="2823"/>
                    </a:lnTo>
                    <a:lnTo>
                      <a:pt x="5854" y="2729"/>
                    </a:lnTo>
                    <a:lnTo>
                      <a:pt x="5816" y="2616"/>
                    </a:lnTo>
                    <a:lnTo>
                      <a:pt x="5760" y="2522"/>
                    </a:lnTo>
                    <a:lnTo>
                      <a:pt x="5778" y="2428"/>
                    </a:lnTo>
                    <a:lnTo>
                      <a:pt x="5797" y="2165"/>
                    </a:lnTo>
                    <a:lnTo>
                      <a:pt x="5816" y="2014"/>
                    </a:lnTo>
                    <a:lnTo>
                      <a:pt x="5816" y="1883"/>
                    </a:lnTo>
                    <a:lnTo>
                      <a:pt x="5797" y="1770"/>
                    </a:lnTo>
                    <a:lnTo>
                      <a:pt x="5760" y="1676"/>
                    </a:lnTo>
                    <a:lnTo>
                      <a:pt x="5609" y="1544"/>
                    </a:lnTo>
                    <a:lnTo>
                      <a:pt x="5458" y="1412"/>
                    </a:lnTo>
                    <a:lnTo>
                      <a:pt x="5308" y="1280"/>
                    </a:lnTo>
                    <a:lnTo>
                      <a:pt x="5120" y="1167"/>
                    </a:lnTo>
                    <a:lnTo>
                      <a:pt x="4743" y="942"/>
                    </a:lnTo>
                    <a:lnTo>
                      <a:pt x="4348" y="753"/>
                    </a:lnTo>
                    <a:lnTo>
                      <a:pt x="3915" y="565"/>
                    </a:lnTo>
                    <a:lnTo>
                      <a:pt x="3482" y="415"/>
                    </a:lnTo>
                    <a:lnTo>
                      <a:pt x="3050" y="302"/>
                    </a:lnTo>
                    <a:lnTo>
                      <a:pt x="2617" y="189"/>
                    </a:lnTo>
                    <a:lnTo>
                      <a:pt x="2222" y="114"/>
                    </a:lnTo>
                    <a:lnTo>
                      <a:pt x="1845" y="57"/>
                    </a:lnTo>
                    <a:lnTo>
                      <a:pt x="1506" y="19"/>
                    </a:lnTo>
                    <a:lnTo>
                      <a:pt x="1224"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5">
                <a:extLst>
                  <a:ext uri="{FF2B5EF4-FFF2-40B4-BE49-F238E27FC236}">
                    <a16:creationId xmlns:a16="http://schemas.microsoft.com/office/drawing/2014/main" id="{24AC221D-E47F-D505-D1FD-A9AD1F88FD05}"/>
                  </a:ext>
                </a:extLst>
              </p:cNvPr>
              <p:cNvSpPr/>
              <p:nvPr/>
            </p:nvSpPr>
            <p:spPr>
              <a:xfrm>
                <a:off x="3195044" y="1892881"/>
                <a:ext cx="383968" cy="872148"/>
              </a:xfrm>
              <a:custGeom>
                <a:avLst/>
                <a:gdLst/>
                <a:ahLst/>
                <a:cxnLst/>
                <a:rect l="l" t="t" r="r" b="b"/>
                <a:pathLst>
                  <a:path w="8526" h="19366" extrusionOk="0">
                    <a:moveTo>
                      <a:pt x="0" y="0"/>
                    </a:moveTo>
                    <a:lnTo>
                      <a:pt x="2202" y="13362"/>
                    </a:lnTo>
                    <a:lnTo>
                      <a:pt x="922" y="13211"/>
                    </a:lnTo>
                    <a:lnTo>
                      <a:pt x="508" y="18386"/>
                    </a:lnTo>
                    <a:lnTo>
                      <a:pt x="715" y="18481"/>
                    </a:lnTo>
                    <a:lnTo>
                      <a:pt x="941" y="18593"/>
                    </a:lnTo>
                    <a:lnTo>
                      <a:pt x="1261" y="18725"/>
                    </a:lnTo>
                    <a:lnTo>
                      <a:pt x="1638" y="18876"/>
                    </a:lnTo>
                    <a:lnTo>
                      <a:pt x="2070" y="19026"/>
                    </a:lnTo>
                    <a:lnTo>
                      <a:pt x="2560" y="19158"/>
                    </a:lnTo>
                    <a:lnTo>
                      <a:pt x="3087" y="19252"/>
                    </a:lnTo>
                    <a:lnTo>
                      <a:pt x="3350" y="19309"/>
                    </a:lnTo>
                    <a:lnTo>
                      <a:pt x="3632" y="19327"/>
                    </a:lnTo>
                    <a:lnTo>
                      <a:pt x="3934" y="19365"/>
                    </a:lnTo>
                    <a:lnTo>
                      <a:pt x="4517" y="19365"/>
                    </a:lnTo>
                    <a:lnTo>
                      <a:pt x="4818" y="19327"/>
                    </a:lnTo>
                    <a:lnTo>
                      <a:pt x="5119" y="19290"/>
                    </a:lnTo>
                    <a:lnTo>
                      <a:pt x="5420" y="19233"/>
                    </a:lnTo>
                    <a:lnTo>
                      <a:pt x="5721" y="19158"/>
                    </a:lnTo>
                    <a:lnTo>
                      <a:pt x="6022" y="19045"/>
                    </a:lnTo>
                    <a:lnTo>
                      <a:pt x="6324" y="18913"/>
                    </a:lnTo>
                    <a:lnTo>
                      <a:pt x="6606" y="18763"/>
                    </a:lnTo>
                    <a:lnTo>
                      <a:pt x="6888" y="18593"/>
                    </a:lnTo>
                    <a:lnTo>
                      <a:pt x="7170" y="18386"/>
                    </a:lnTo>
                    <a:lnTo>
                      <a:pt x="7453" y="18161"/>
                    </a:lnTo>
                    <a:lnTo>
                      <a:pt x="7716" y="17897"/>
                    </a:lnTo>
                    <a:lnTo>
                      <a:pt x="7829" y="17747"/>
                    </a:lnTo>
                    <a:lnTo>
                      <a:pt x="7942" y="17577"/>
                    </a:lnTo>
                    <a:lnTo>
                      <a:pt x="8055" y="17408"/>
                    </a:lnTo>
                    <a:lnTo>
                      <a:pt x="8149" y="17220"/>
                    </a:lnTo>
                    <a:lnTo>
                      <a:pt x="8224" y="17032"/>
                    </a:lnTo>
                    <a:lnTo>
                      <a:pt x="8300" y="16806"/>
                    </a:lnTo>
                    <a:lnTo>
                      <a:pt x="8356" y="16599"/>
                    </a:lnTo>
                    <a:lnTo>
                      <a:pt x="8412" y="16354"/>
                    </a:lnTo>
                    <a:lnTo>
                      <a:pt x="8488" y="15865"/>
                    </a:lnTo>
                    <a:lnTo>
                      <a:pt x="8525" y="15338"/>
                    </a:lnTo>
                    <a:lnTo>
                      <a:pt x="8525" y="14773"/>
                    </a:lnTo>
                    <a:lnTo>
                      <a:pt x="8507" y="14171"/>
                    </a:lnTo>
                    <a:lnTo>
                      <a:pt x="8431" y="13550"/>
                    </a:lnTo>
                    <a:lnTo>
                      <a:pt x="8337" y="12891"/>
                    </a:lnTo>
                    <a:lnTo>
                      <a:pt x="8205" y="12233"/>
                    </a:lnTo>
                    <a:lnTo>
                      <a:pt x="8036" y="11555"/>
                    </a:lnTo>
                    <a:lnTo>
                      <a:pt x="7848" y="10859"/>
                    </a:lnTo>
                    <a:lnTo>
                      <a:pt x="7641" y="10144"/>
                    </a:lnTo>
                    <a:lnTo>
                      <a:pt x="7377" y="9429"/>
                    </a:lnTo>
                    <a:lnTo>
                      <a:pt x="7114" y="8714"/>
                    </a:lnTo>
                    <a:lnTo>
                      <a:pt x="6813" y="8017"/>
                    </a:lnTo>
                    <a:lnTo>
                      <a:pt x="6493" y="7302"/>
                    </a:lnTo>
                    <a:lnTo>
                      <a:pt x="6135" y="6606"/>
                    </a:lnTo>
                    <a:lnTo>
                      <a:pt x="5778" y="5928"/>
                    </a:lnTo>
                    <a:lnTo>
                      <a:pt x="5383" y="5270"/>
                    </a:lnTo>
                    <a:lnTo>
                      <a:pt x="4969" y="4611"/>
                    </a:lnTo>
                    <a:lnTo>
                      <a:pt x="4536" y="3990"/>
                    </a:lnTo>
                    <a:lnTo>
                      <a:pt x="4084" y="3388"/>
                    </a:lnTo>
                    <a:lnTo>
                      <a:pt x="3632" y="2823"/>
                    </a:lnTo>
                    <a:lnTo>
                      <a:pt x="3143" y="2296"/>
                    </a:lnTo>
                    <a:lnTo>
                      <a:pt x="2654" y="1788"/>
                    </a:lnTo>
                    <a:lnTo>
                      <a:pt x="2146" y="1337"/>
                    </a:lnTo>
                    <a:lnTo>
                      <a:pt x="1619" y="941"/>
                    </a:lnTo>
                    <a:lnTo>
                      <a:pt x="1355" y="753"/>
                    </a:lnTo>
                    <a:lnTo>
                      <a:pt x="1092" y="565"/>
                    </a:lnTo>
                    <a:lnTo>
                      <a:pt x="828" y="414"/>
                    </a:lnTo>
                    <a:lnTo>
                      <a:pt x="546" y="264"/>
                    </a:lnTo>
                    <a:lnTo>
                      <a:pt x="264" y="132"/>
                    </a:lnTo>
                    <a:lnTo>
                      <a:pt x="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5">
                <a:extLst>
                  <a:ext uri="{FF2B5EF4-FFF2-40B4-BE49-F238E27FC236}">
                    <a16:creationId xmlns:a16="http://schemas.microsoft.com/office/drawing/2014/main" id="{E7BCDD6E-6E6E-F6FD-B5B6-5D77DDDE2BE9}"/>
                  </a:ext>
                </a:extLst>
              </p:cNvPr>
              <p:cNvSpPr/>
              <p:nvPr/>
            </p:nvSpPr>
            <p:spPr>
              <a:xfrm>
                <a:off x="2801803" y="1346252"/>
                <a:ext cx="312768" cy="394957"/>
              </a:xfrm>
              <a:custGeom>
                <a:avLst/>
                <a:gdLst/>
                <a:ahLst/>
                <a:cxnLst/>
                <a:rect l="l" t="t" r="r" b="b"/>
                <a:pathLst>
                  <a:path w="6945" h="8770" extrusionOk="0">
                    <a:moveTo>
                      <a:pt x="3369" y="0"/>
                    </a:moveTo>
                    <a:lnTo>
                      <a:pt x="3124" y="19"/>
                    </a:lnTo>
                    <a:lnTo>
                      <a:pt x="2880" y="38"/>
                    </a:lnTo>
                    <a:lnTo>
                      <a:pt x="2635" y="94"/>
                    </a:lnTo>
                    <a:lnTo>
                      <a:pt x="2409" y="151"/>
                    </a:lnTo>
                    <a:lnTo>
                      <a:pt x="2183" y="207"/>
                    </a:lnTo>
                    <a:lnTo>
                      <a:pt x="1957" y="282"/>
                    </a:lnTo>
                    <a:lnTo>
                      <a:pt x="1750" y="377"/>
                    </a:lnTo>
                    <a:lnTo>
                      <a:pt x="1543" y="471"/>
                    </a:lnTo>
                    <a:lnTo>
                      <a:pt x="1355" y="584"/>
                    </a:lnTo>
                    <a:lnTo>
                      <a:pt x="1186" y="715"/>
                    </a:lnTo>
                    <a:lnTo>
                      <a:pt x="1016" y="847"/>
                    </a:lnTo>
                    <a:lnTo>
                      <a:pt x="847" y="998"/>
                    </a:lnTo>
                    <a:lnTo>
                      <a:pt x="715" y="1167"/>
                    </a:lnTo>
                    <a:lnTo>
                      <a:pt x="584" y="1336"/>
                    </a:lnTo>
                    <a:lnTo>
                      <a:pt x="490" y="1525"/>
                    </a:lnTo>
                    <a:lnTo>
                      <a:pt x="395" y="1713"/>
                    </a:lnTo>
                    <a:lnTo>
                      <a:pt x="301" y="1939"/>
                    </a:lnTo>
                    <a:lnTo>
                      <a:pt x="226" y="2164"/>
                    </a:lnTo>
                    <a:lnTo>
                      <a:pt x="170" y="2409"/>
                    </a:lnTo>
                    <a:lnTo>
                      <a:pt x="113" y="2654"/>
                    </a:lnTo>
                    <a:lnTo>
                      <a:pt x="76" y="2917"/>
                    </a:lnTo>
                    <a:lnTo>
                      <a:pt x="19" y="3463"/>
                    </a:lnTo>
                    <a:lnTo>
                      <a:pt x="0" y="4027"/>
                    </a:lnTo>
                    <a:lnTo>
                      <a:pt x="38" y="4611"/>
                    </a:lnTo>
                    <a:lnTo>
                      <a:pt x="113" y="5194"/>
                    </a:lnTo>
                    <a:lnTo>
                      <a:pt x="151" y="5495"/>
                    </a:lnTo>
                    <a:lnTo>
                      <a:pt x="226" y="5778"/>
                    </a:lnTo>
                    <a:lnTo>
                      <a:pt x="301" y="6060"/>
                    </a:lnTo>
                    <a:lnTo>
                      <a:pt x="377" y="6323"/>
                    </a:lnTo>
                    <a:lnTo>
                      <a:pt x="490" y="6587"/>
                    </a:lnTo>
                    <a:lnTo>
                      <a:pt x="584" y="6850"/>
                    </a:lnTo>
                    <a:lnTo>
                      <a:pt x="715" y="7095"/>
                    </a:lnTo>
                    <a:lnTo>
                      <a:pt x="847" y="7340"/>
                    </a:lnTo>
                    <a:lnTo>
                      <a:pt x="979" y="7547"/>
                    </a:lnTo>
                    <a:lnTo>
                      <a:pt x="1129" y="7754"/>
                    </a:lnTo>
                    <a:lnTo>
                      <a:pt x="1299" y="7961"/>
                    </a:lnTo>
                    <a:lnTo>
                      <a:pt x="1487" y="8130"/>
                    </a:lnTo>
                    <a:lnTo>
                      <a:pt x="1675" y="8281"/>
                    </a:lnTo>
                    <a:lnTo>
                      <a:pt x="1863" y="8431"/>
                    </a:lnTo>
                    <a:lnTo>
                      <a:pt x="2089" y="8544"/>
                    </a:lnTo>
                    <a:lnTo>
                      <a:pt x="2296" y="8638"/>
                    </a:lnTo>
                    <a:lnTo>
                      <a:pt x="2541" y="8695"/>
                    </a:lnTo>
                    <a:lnTo>
                      <a:pt x="2785" y="8751"/>
                    </a:lnTo>
                    <a:lnTo>
                      <a:pt x="2974" y="8770"/>
                    </a:lnTo>
                    <a:lnTo>
                      <a:pt x="3312" y="8770"/>
                    </a:lnTo>
                    <a:lnTo>
                      <a:pt x="3482" y="8751"/>
                    </a:lnTo>
                    <a:lnTo>
                      <a:pt x="3802" y="8676"/>
                    </a:lnTo>
                    <a:lnTo>
                      <a:pt x="4103" y="8582"/>
                    </a:lnTo>
                    <a:lnTo>
                      <a:pt x="4385" y="8431"/>
                    </a:lnTo>
                    <a:lnTo>
                      <a:pt x="4630" y="8262"/>
                    </a:lnTo>
                    <a:lnTo>
                      <a:pt x="4874" y="8055"/>
                    </a:lnTo>
                    <a:lnTo>
                      <a:pt x="5100" y="7829"/>
                    </a:lnTo>
                    <a:lnTo>
                      <a:pt x="5307" y="7565"/>
                    </a:lnTo>
                    <a:lnTo>
                      <a:pt x="5495" y="7283"/>
                    </a:lnTo>
                    <a:lnTo>
                      <a:pt x="5684" y="6982"/>
                    </a:lnTo>
                    <a:lnTo>
                      <a:pt x="5834" y="6662"/>
                    </a:lnTo>
                    <a:lnTo>
                      <a:pt x="5985" y="6323"/>
                    </a:lnTo>
                    <a:lnTo>
                      <a:pt x="6116" y="5985"/>
                    </a:lnTo>
                    <a:lnTo>
                      <a:pt x="6248" y="5646"/>
                    </a:lnTo>
                    <a:lnTo>
                      <a:pt x="6342" y="5288"/>
                    </a:lnTo>
                    <a:lnTo>
                      <a:pt x="6530" y="4592"/>
                    </a:lnTo>
                    <a:lnTo>
                      <a:pt x="6662" y="3896"/>
                    </a:lnTo>
                    <a:lnTo>
                      <a:pt x="6775" y="3256"/>
                    </a:lnTo>
                    <a:lnTo>
                      <a:pt x="6850" y="2672"/>
                    </a:lnTo>
                    <a:lnTo>
                      <a:pt x="6907" y="2164"/>
                    </a:lnTo>
                    <a:lnTo>
                      <a:pt x="6926" y="1788"/>
                    </a:lnTo>
                    <a:lnTo>
                      <a:pt x="6944" y="1449"/>
                    </a:lnTo>
                    <a:lnTo>
                      <a:pt x="6813" y="1280"/>
                    </a:lnTo>
                    <a:lnTo>
                      <a:pt x="6662" y="1111"/>
                    </a:lnTo>
                    <a:lnTo>
                      <a:pt x="6493" y="960"/>
                    </a:lnTo>
                    <a:lnTo>
                      <a:pt x="6323" y="809"/>
                    </a:lnTo>
                    <a:lnTo>
                      <a:pt x="6135" y="678"/>
                    </a:lnTo>
                    <a:lnTo>
                      <a:pt x="5947" y="565"/>
                    </a:lnTo>
                    <a:lnTo>
                      <a:pt x="5740" y="452"/>
                    </a:lnTo>
                    <a:lnTo>
                      <a:pt x="5514" y="358"/>
                    </a:lnTo>
                    <a:lnTo>
                      <a:pt x="5288" y="264"/>
                    </a:lnTo>
                    <a:lnTo>
                      <a:pt x="5063" y="188"/>
                    </a:lnTo>
                    <a:lnTo>
                      <a:pt x="4837" y="132"/>
                    </a:lnTo>
                    <a:lnTo>
                      <a:pt x="4592" y="75"/>
                    </a:lnTo>
                    <a:lnTo>
                      <a:pt x="4347" y="38"/>
                    </a:lnTo>
                    <a:lnTo>
                      <a:pt x="4103" y="19"/>
                    </a:lnTo>
                    <a:lnTo>
                      <a:pt x="3858" y="0"/>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5">
                <a:extLst>
                  <a:ext uri="{FF2B5EF4-FFF2-40B4-BE49-F238E27FC236}">
                    <a16:creationId xmlns:a16="http://schemas.microsoft.com/office/drawing/2014/main" id="{F873E0AB-C0D3-F3C5-23BC-82ED3697B530}"/>
                  </a:ext>
                </a:extLst>
              </p:cNvPr>
              <p:cNvSpPr/>
              <p:nvPr/>
            </p:nvSpPr>
            <p:spPr>
              <a:xfrm>
                <a:off x="2884846" y="1525894"/>
                <a:ext cx="21211" cy="28012"/>
              </a:xfrm>
              <a:custGeom>
                <a:avLst/>
                <a:gdLst/>
                <a:ahLst/>
                <a:cxnLst/>
                <a:rect l="l" t="t" r="r" b="b"/>
                <a:pathLst>
                  <a:path w="471" h="622" extrusionOk="0">
                    <a:moveTo>
                      <a:pt x="170" y="1"/>
                    </a:moveTo>
                    <a:lnTo>
                      <a:pt x="95" y="57"/>
                    </a:lnTo>
                    <a:lnTo>
                      <a:pt x="38" y="151"/>
                    </a:lnTo>
                    <a:lnTo>
                      <a:pt x="1" y="264"/>
                    </a:lnTo>
                    <a:lnTo>
                      <a:pt x="1" y="396"/>
                    </a:lnTo>
                    <a:lnTo>
                      <a:pt x="38" y="509"/>
                    </a:lnTo>
                    <a:lnTo>
                      <a:pt x="113" y="584"/>
                    </a:lnTo>
                    <a:lnTo>
                      <a:pt x="151" y="603"/>
                    </a:lnTo>
                    <a:lnTo>
                      <a:pt x="189" y="622"/>
                    </a:lnTo>
                    <a:lnTo>
                      <a:pt x="245" y="603"/>
                    </a:lnTo>
                    <a:lnTo>
                      <a:pt x="302" y="603"/>
                    </a:lnTo>
                    <a:lnTo>
                      <a:pt x="377" y="547"/>
                    </a:lnTo>
                    <a:lnTo>
                      <a:pt x="433" y="452"/>
                    </a:lnTo>
                    <a:lnTo>
                      <a:pt x="471" y="340"/>
                    </a:lnTo>
                    <a:lnTo>
                      <a:pt x="471" y="208"/>
                    </a:lnTo>
                    <a:lnTo>
                      <a:pt x="433" y="114"/>
                    </a:lnTo>
                    <a:lnTo>
                      <a:pt x="358" y="20"/>
                    </a:lnTo>
                    <a:lnTo>
                      <a:pt x="32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5">
                <a:extLst>
                  <a:ext uri="{FF2B5EF4-FFF2-40B4-BE49-F238E27FC236}">
                    <a16:creationId xmlns:a16="http://schemas.microsoft.com/office/drawing/2014/main" id="{B6FAD1EE-B1E8-B77E-18C0-1E88A47ACEB8}"/>
                  </a:ext>
                </a:extLst>
              </p:cNvPr>
              <p:cNvSpPr/>
              <p:nvPr/>
            </p:nvSpPr>
            <p:spPr>
              <a:xfrm>
                <a:off x="2997568" y="1539450"/>
                <a:ext cx="22067" cy="28012"/>
              </a:xfrm>
              <a:custGeom>
                <a:avLst/>
                <a:gdLst/>
                <a:ahLst/>
                <a:cxnLst/>
                <a:rect l="l" t="t" r="r" b="b"/>
                <a:pathLst>
                  <a:path w="490" h="622" extrusionOk="0">
                    <a:moveTo>
                      <a:pt x="226" y="1"/>
                    </a:moveTo>
                    <a:lnTo>
                      <a:pt x="189" y="20"/>
                    </a:lnTo>
                    <a:lnTo>
                      <a:pt x="95" y="76"/>
                    </a:lnTo>
                    <a:lnTo>
                      <a:pt x="38" y="170"/>
                    </a:lnTo>
                    <a:lnTo>
                      <a:pt x="0" y="283"/>
                    </a:lnTo>
                    <a:lnTo>
                      <a:pt x="0" y="415"/>
                    </a:lnTo>
                    <a:lnTo>
                      <a:pt x="38" y="509"/>
                    </a:lnTo>
                    <a:lnTo>
                      <a:pt x="113" y="603"/>
                    </a:lnTo>
                    <a:lnTo>
                      <a:pt x="151" y="622"/>
                    </a:lnTo>
                    <a:lnTo>
                      <a:pt x="302" y="622"/>
                    </a:lnTo>
                    <a:lnTo>
                      <a:pt x="377" y="565"/>
                    </a:lnTo>
                    <a:lnTo>
                      <a:pt x="452" y="471"/>
                    </a:lnTo>
                    <a:lnTo>
                      <a:pt x="490" y="358"/>
                    </a:lnTo>
                    <a:lnTo>
                      <a:pt x="490" y="227"/>
                    </a:lnTo>
                    <a:lnTo>
                      <a:pt x="433" y="114"/>
                    </a:lnTo>
                    <a:lnTo>
                      <a:pt x="377" y="39"/>
                    </a:lnTo>
                    <a:lnTo>
                      <a:pt x="339" y="20"/>
                    </a:lnTo>
                    <a:lnTo>
                      <a:pt x="28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5">
                <a:extLst>
                  <a:ext uri="{FF2B5EF4-FFF2-40B4-BE49-F238E27FC236}">
                    <a16:creationId xmlns:a16="http://schemas.microsoft.com/office/drawing/2014/main" id="{DDDA8F28-7439-8245-7AD3-261CCF4D2364}"/>
                  </a:ext>
                </a:extLst>
              </p:cNvPr>
              <p:cNvSpPr/>
              <p:nvPr/>
            </p:nvSpPr>
            <p:spPr>
              <a:xfrm>
                <a:off x="3067912" y="1541161"/>
                <a:ext cx="67823" cy="100878"/>
              </a:xfrm>
              <a:custGeom>
                <a:avLst/>
                <a:gdLst/>
                <a:ahLst/>
                <a:cxnLst/>
                <a:rect l="l" t="t" r="r" b="b"/>
                <a:pathLst>
                  <a:path w="1506" h="2240" extrusionOk="0">
                    <a:moveTo>
                      <a:pt x="960" y="1"/>
                    </a:moveTo>
                    <a:lnTo>
                      <a:pt x="866" y="38"/>
                    </a:lnTo>
                    <a:lnTo>
                      <a:pt x="772" y="95"/>
                    </a:lnTo>
                    <a:lnTo>
                      <a:pt x="678" y="170"/>
                    </a:lnTo>
                    <a:lnTo>
                      <a:pt x="603" y="245"/>
                    </a:lnTo>
                    <a:lnTo>
                      <a:pt x="452" y="433"/>
                    </a:lnTo>
                    <a:lnTo>
                      <a:pt x="339" y="603"/>
                    </a:lnTo>
                    <a:lnTo>
                      <a:pt x="226" y="791"/>
                    </a:lnTo>
                    <a:lnTo>
                      <a:pt x="113" y="998"/>
                    </a:lnTo>
                    <a:lnTo>
                      <a:pt x="38" y="1224"/>
                    </a:lnTo>
                    <a:lnTo>
                      <a:pt x="0" y="1450"/>
                    </a:lnTo>
                    <a:lnTo>
                      <a:pt x="0" y="1675"/>
                    </a:lnTo>
                    <a:lnTo>
                      <a:pt x="19" y="1788"/>
                    </a:lnTo>
                    <a:lnTo>
                      <a:pt x="57" y="1882"/>
                    </a:lnTo>
                    <a:lnTo>
                      <a:pt x="95" y="1977"/>
                    </a:lnTo>
                    <a:lnTo>
                      <a:pt x="132" y="2052"/>
                    </a:lnTo>
                    <a:lnTo>
                      <a:pt x="207" y="2127"/>
                    </a:lnTo>
                    <a:lnTo>
                      <a:pt x="264" y="2184"/>
                    </a:lnTo>
                    <a:lnTo>
                      <a:pt x="358" y="2221"/>
                    </a:lnTo>
                    <a:lnTo>
                      <a:pt x="452" y="2240"/>
                    </a:lnTo>
                    <a:lnTo>
                      <a:pt x="565" y="2240"/>
                    </a:lnTo>
                    <a:lnTo>
                      <a:pt x="678" y="2202"/>
                    </a:lnTo>
                    <a:lnTo>
                      <a:pt x="791" y="2146"/>
                    </a:lnTo>
                    <a:lnTo>
                      <a:pt x="904" y="2052"/>
                    </a:lnTo>
                    <a:lnTo>
                      <a:pt x="1017" y="1939"/>
                    </a:lnTo>
                    <a:lnTo>
                      <a:pt x="1111" y="1807"/>
                    </a:lnTo>
                    <a:lnTo>
                      <a:pt x="1224" y="1657"/>
                    </a:lnTo>
                    <a:lnTo>
                      <a:pt x="1299" y="1487"/>
                    </a:lnTo>
                    <a:lnTo>
                      <a:pt x="1374" y="1318"/>
                    </a:lnTo>
                    <a:lnTo>
                      <a:pt x="1450" y="1148"/>
                    </a:lnTo>
                    <a:lnTo>
                      <a:pt x="1487" y="960"/>
                    </a:lnTo>
                    <a:lnTo>
                      <a:pt x="1506" y="791"/>
                    </a:lnTo>
                    <a:lnTo>
                      <a:pt x="1506" y="622"/>
                    </a:lnTo>
                    <a:lnTo>
                      <a:pt x="1487" y="452"/>
                    </a:lnTo>
                    <a:lnTo>
                      <a:pt x="1431" y="320"/>
                    </a:lnTo>
                    <a:lnTo>
                      <a:pt x="1355" y="189"/>
                    </a:lnTo>
                    <a:lnTo>
                      <a:pt x="1261" y="76"/>
                    </a:lnTo>
                    <a:lnTo>
                      <a:pt x="1167" y="19"/>
                    </a:lnTo>
                    <a:lnTo>
                      <a:pt x="1054"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5">
                <a:extLst>
                  <a:ext uri="{FF2B5EF4-FFF2-40B4-BE49-F238E27FC236}">
                    <a16:creationId xmlns:a16="http://schemas.microsoft.com/office/drawing/2014/main" id="{2460FAA7-361D-E70A-0472-063465EDCD55}"/>
                  </a:ext>
                </a:extLst>
              </p:cNvPr>
              <p:cNvSpPr/>
              <p:nvPr/>
            </p:nvSpPr>
            <p:spPr>
              <a:xfrm>
                <a:off x="3000945" y="1494550"/>
                <a:ext cx="45801" cy="32245"/>
              </a:xfrm>
              <a:custGeom>
                <a:avLst/>
                <a:gdLst/>
                <a:ahLst/>
                <a:cxnLst/>
                <a:rect l="l" t="t" r="r" b="b"/>
                <a:pathLst>
                  <a:path w="1017" h="716" extrusionOk="0">
                    <a:moveTo>
                      <a:pt x="151" y="0"/>
                    </a:moveTo>
                    <a:lnTo>
                      <a:pt x="57" y="38"/>
                    </a:lnTo>
                    <a:lnTo>
                      <a:pt x="20" y="76"/>
                    </a:lnTo>
                    <a:lnTo>
                      <a:pt x="1" y="132"/>
                    </a:lnTo>
                    <a:lnTo>
                      <a:pt x="38" y="208"/>
                    </a:lnTo>
                    <a:lnTo>
                      <a:pt x="95" y="264"/>
                    </a:lnTo>
                    <a:lnTo>
                      <a:pt x="189" y="339"/>
                    </a:lnTo>
                    <a:lnTo>
                      <a:pt x="396" y="509"/>
                    </a:lnTo>
                    <a:lnTo>
                      <a:pt x="641" y="622"/>
                    </a:lnTo>
                    <a:lnTo>
                      <a:pt x="848" y="697"/>
                    </a:lnTo>
                    <a:lnTo>
                      <a:pt x="923" y="716"/>
                    </a:lnTo>
                    <a:lnTo>
                      <a:pt x="998" y="716"/>
                    </a:lnTo>
                    <a:lnTo>
                      <a:pt x="1017" y="678"/>
                    </a:lnTo>
                    <a:lnTo>
                      <a:pt x="1017" y="603"/>
                    </a:lnTo>
                    <a:lnTo>
                      <a:pt x="961" y="490"/>
                    </a:lnTo>
                    <a:lnTo>
                      <a:pt x="904" y="377"/>
                    </a:lnTo>
                    <a:lnTo>
                      <a:pt x="829" y="283"/>
                    </a:lnTo>
                    <a:lnTo>
                      <a:pt x="772" y="208"/>
                    </a:lnTo>
                    <a:lnTo>
                      <a:pt x="622" y="113"/>
                    </a:lnTo>
                    <a:lnTo>
                      <a:pt x="490" y="38"/>
                    </a:lnTo>
                    <a:lnTo>
                      <a:pt x="358" y="19"/>
                    </a:lnTo>
                    <a:lnTo>
                      <a:pt x="2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5">
                <a:extLst>
                  <a:ext uri="{FF2B5EF4-FFF2-40B4-BE49-F238E27FC236}">
                    <a16:creationId xmlns:a16="http://schemas.microsoft.com/office/drawing/2014/main" id="{ABB7D76F-AAA8-5928-760B-0C8269026BD4}"/>
                  </a:ext>
                </a:extLst>
              </p:cNvPr>
              <p:cNvSpPr/>
              <p:nvPr/>
            </p:nvSpPr>
            <p:spPr>
              <a:xfrm>
                <a:off x="2865346" y="1475906"/>
                <a:ext cx="52601" cy="21211"/>
              </a:xfrm>
              <a:custGeom>
                <a:avLst/>
                <a:gdLst/>
                <a:ahLst/>
                <a:cxnLst/>
                <a:rect l="l" t="t" r="r" b="b"/>
                <a:pathLst>
                  <a:path w="1168" h="471" extrusionOk="0">
                    <a:moveTo>
                      <a:pt x="584" y="0"/>
                    </a:moveTo>
                    <a:lnTo>
                      <a:pt x="415" y="38"/>
                    </a:lnTo>
                    <a:lnTo>
                      <a:pt x="321" y="95"/>
                    </a:lnTo>
                    <a:lnTo>
                      <a:pt x="226" y="151"/>
                    </a:lnTo>
                    <a:lnTo>
                      <a:pt x="132" y="226"/>
                    </a:lnTo>
                    <a:lnTo>
                      <a:pt x="38" y="320"/>
                    </a:lnTo>
                    <a:lnTo>
                      <a:pt x="1" y="358"/>
                    </a:lnTo>
                    <a:lnTo>
                      <a:pt x="19" y="414"/>
                    </a:lnTo>
                    <a:lnTo>
                      <a:pt x="57" y="433"/>
                    </a:lnTo>
                    <a:lnTo>
                      <a:pt x="151" y="471"/>
                    </a:lnTo>
                    <a:lnTo>
                      <a:pt x="377" y="471"/>
                    </a:lnTo>
                    <a:lnTo>
                      <a:pt x="641" y="452"/>
                    </a:lnTo>
                    <a:lnTo>
                      <a:pt x="904" y="396"/>
                    </a:lnTo>
                    <a:lnTo>
                      <a:pt x="998" y="377"/>
                    </a:lnTo>
                    <a:lnTo>
                      <a:pt x="1092" y="320"/>
                    </a:lnTo>
                    <a:lnTo>
                      <a:pt x="1149" y="283"/>
                    </a:lnTo>
                    <a:lnTo>
                      <a:pt x="1167" y="226"/>
                    </a:lnTo>
                    <a:lnTo>
                      <a:pt x="1130" y="170"/>
                    </a:lnTo>
                    <a:lnTo>
                      <a:pt x="1055" y="95"/>
                    </a:lnTo>
                    <a:lnTo>
                      <a:pt x="960" y="57"/>
                    </a:lnTo>
                    <a:lnTo>
                      <a:pt x="866" y="19"/>
                    </a:lnTo>
                    <a:lnTo>
                      <a:pt x="73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5">
                <a:extLst>
                  <a:ext uri="{FF2B5EF4-FFF2-40B4-BE49-F238E27FC236}">
                    <a16:creationId xmlns:a16="http://schemas.microsoft.com/office/drawing/2014/main" id="{A27BC62B-8807-9D10-A905-8532C07C126A}"/>
                  </a:ext>
                </a:extLst>
              </p:cNvPr>
              <p:cNvSpPr/>
              <p:nvPr/>
            </p:nvSpPr>
            <p:spPr>
              <a:xfrm>
                <a:off x="2765370" y="1502161"/>
                <a:ext cx="59356" cy="105157"/>
              </a:xfrm>
              <a:custGeom>
                <a:avLst/>
                <a:gdLst/>
                <a:ahLst/>
                <a:cxnLst/>
                <a:rect l="l" t="t" r="r" b="b"/>
                <a:pathLst>
                  <a:path w="1318" h="2335" extrusionOk="0">
                    <a:moveTo>
                      <a:pt x="546" y="1"/>
                    </a:moveTo>
                    <a:lnTo>
                      <a:pt x="433" y="39"/>
                    </a:lnTo>
                    <a:lnTo>
                      <a:pt x="320" y="114"/>
                    </a:lnTo>
                    <a:lnTo>
                      <a:pt x="207" y="227"/>
                    </a:lnTo>
                    <a:lnTo>
                      <a:pt x="132" y="340"/>
                    </a:lnTo>
                    <a:lnTo>
                      <a:pt x="56" y="490"/>
                    </a:lnTo>
                    <a:lnTo>
                      <a:pt x="19" y="660"/>
                    </a:lnTo>
                    <a:lnTo>
                      <a:pt x="0" y="829"/>
                    </a:lnTo>
                    <a:lnTo>
                      <a:pt x="0" y="1017"/>
                    </a:lnTo>
                    <a:lnTo>
                      <a:pt x="0" y="1205"/>
                    </a:lnTo>
                    <a:lnTo>
                      <a:pt x="38" y="1393"/>
                    </a:lnTo>
                    <a:lnTo>
                      <a:pt x="75" y="1563"/>
                    </a:lnTo>
                    <a:lnTo>
                      <a:pt x="132" y="1732"/>
                    </a:lnTo>
                    <a:lnTo>
                      <a:pt x="207" y="1883"/>
                    </a:lnTo>
                    <a:lnTo>
                      <a:pt x="282" y="2033"/>
                    </a:lnTo>
                    <a:lnTo>
                      <a:pt x="376" y="2146"/>
                    </a:lnTo>
                    <a:lnTo>
                      <a:pt x="470" y="2240"/>
                    </a:lnTo>
                    <a:lnTo>
                      <a:pt x="565" y="2297"/>
                    </a:lnTo>
                    <a:lnTo>
                      <a:pt x="659" y="2334"/>
                    </a:lnTo>
                    <a:lnTo>
                      <a:pt x="772" y="2334"/>
                    </a:lnTo>
                    <a:lnTo>
                      <a:pt x="866" y="2316"/>
                    </a:lnTo>
                    <a:lnTo>
                      <a:pt x="941" y="2278"/>
                    </a:lnTo>
                    <a:lnTo>
                      <a:pt x="1016" y="2240"/>
                    </a:lnTo>
                    <a:lnTo>
                      <a:pt x="1092" y="2165"/>
                    </a:lnTo>
                    <a:lnTo>
                      <a:pt x="1148" y="2090"/>
                    </a:lnTo>
                    <a:lnTo>
                      <a:pt x="1204" y="1996"/>
                    </a:lnTo>
                    <a:lnTo>
                      <a:pt x="1242" y="1902"/>
                    </a:lnTo>
                    <a:lnTo>
                      <a:pt x="1299" y="1676"/>
                    </a:lnTo>
                    <a:lnTo>
                      <a:pt x="1317" y="1450"/>
                    </a:lnTo>
                    <a:lnTo>
                      <a:pt x="1299" y="1205"/>
                    </a:lnTo>
                    <a:lnTo>
                      <a:pt x="1242" y="979"/>
                    </a:lnTo>
                    <a:lnTo>
                      <a:pt x="1204" y="772"/>
                    </a:lnTo>
                    <a:lnTo>
                      <a:pt x="1129" y="584"/>
                    </a:lnTo>
                    <a:lnTo>
                      <a:pt x="1035" y="358"/>
                    </a:lnTo>
                    <a:lnTo>
                      <a:pt x="979" y="264"/>
                    </a:lnTo>
                    <a:lnTo>
                      <a:pt x="903" y="170"/>
                    </a:lnTo>
                    <a:lnTo>
                      <a:pt x="828" y="95"/>
                    </a:lnTo>
                    <a:lnTo>
                      <a:pt x="734" y="39"/>
                    </a:lnTo>
                    <a:lnTo>
                      <a:pt x="640" y="1"/>
                    </a:lnTo>
                    <a:close/>
                  </a:path>
                </a:pathLst>
              </a:custGeom>
              <a:solidFill>
                <a:srgbClr val="7B5F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5">
                <a:extLst>
                  <a:ext uri="{FF2B5EF4-FFF2-40B4-BE49-F238E27FC236}">
                    <a16:creationId xmlns:a16="http://schemas.microsoft.com/office/drawing/2014/main" id="{30C168BB-68B6-DF78-D88C-731FD4F37742}"/>
                  </a:ext>
                </a:extLst>
              </p:cNvPr>
              <p:cNvSpPr/>
              <p:nvPr/>
            </p:nvSpPr>
            <p:spPr>
              <a:xfrm>
                <a:off x="2758570" y="1345396"/>
                <a:ext cx="111056" cy="178879"/>
              </a:xfrm>
              <a:custGeom>
                <a:avLst/>
                <a:gdLst/>
                <a:ahLst/>
                <a:cxnLst/>
                <a:rect l="l" t="t" r="r" b="b"/>
                <a:pathLst>
                  <a:path w="2466" h="3972" extrusionOk="0">
                    <a:moveTo>
                      <a:pt x="2466" y="0"/>
                    </a:moveTo>
                    <a:lnTo>
                      <a:pt x="2052" y="94"/>
                    </a:lnTo>
                    <a:lnTo>
                      <a:pt x="1694" y="207"/>
                    </a:lnTo>
                    <a:lnTo>
                      <a:pt x="1374" y="339"/>
                    </a:lnTo>
                    <a:lnTo>
                      <a:pt x="1092" y="471"/>
                    </a:lnTo>
                    <a:lnTo>
                      <a:pt x="847" y="621"/>
                    </a:lnTo>
                    <a:lnTo>
                      <a:pt x="640" y="753"/>
                    </a:lnTo>
                    <a:lnTo>
                      <a:pt x="471" y="904"/>
                    </a:lnTo>
                    <a:lnTo>
                      <a:pt x="320" y="1073"/>
                    </a:lnTo>
                    <a:lnTo>
                      <a:pt x="207" y="1224"/>
                    </a:lnTo>
                    <a:lnTo>
                      <a:pt x="113" y="1393"/>
                    </a:lnTo>
                    <a:lnTo>
                      <a:pt x="57" y="1562"/>
                    </a:lnTo>
                    <a:lnTo>
                      <a:pt x="19" y="1713"/>
                    </a:lnTo>
                    <a:lnTo>
                      <a:pt x="0" y="1882"/>
                    </a:lnTo>
                    <a:lnTo>
                      <a:pt x="0" y="2052"/>
                    </a:lnTo>
                    <a:lnTo>
                      <a:pt x="19" y="2221"/>
                    </a:lnTo>
                    <a:lnTo>
                      <a:pt x="38" y="2390"/>
                    </a:lnTo>
                    <a:lnTo>
                      <a:pt x="95" y="2541"/>
                    </a:lnTo>
                    <a:lnTo>
                      <a:pt x="151" y="2691"/>
                    </a:lnTo>
                    <a:lnTo>
                      <a:pt x="283" y="2993"/>
                    </a:lnTo>
                    <a:lnTo>
                      <a:pt x="452" y="3256"/>
                    </a:lnTo>
                    <a:lnTo>
                      <a:pt x="621" y="3501"/>
                    </a:lnTo>
                    <a:lnTo>
                      <a:pt x="772" y="3689"/>
                    </a:lnTo>
                    <a:lnTo>
                      <a:pt x="904" y="3839"/>
                    </a:lnTo>
                    <a:lnTo>
                      <a:pt x="1036" y="3971"/>
                    </a:lnTo>
                    <a:lnTo>
                      <a:pt x="1148" y="3877"/>
                    </a:lnTo>
                    <a:lnTo>
                      <a:pt x="1261" y="3783"/>
                    </a:lnTo>
                    <a:lnTo>
                      <a:pt x="1374" y="3651"/>
                    </a:lnTo>
                    <a:lnTo>
                      <a:pt x="1468" y="3538"/>
                    </a:lnTo>
                    <a:lnTo>
                      <a:pt x="1657" y="3256"/>
                    </a:lnTo>
                    <a:lnTo>
                      <a:pt x="1807" y="2955"/>
                    </a:lnTo>
                    <a:lnTo>
                      <a:pt x="1939" y="2635"/>
                    </a:lnTo>
                    <a:lnTo>
                      <a:pt x="2052" y="2315"/>
                    </a:lnTo>
                    <a:lnTo>
                      <a:pt x="2146" y="1976"/>
                    </a:lnTo>
                    <a:lnTo>
                      <a:pt x="2240" y="1638"/>
                    </a:lnTo>
                    <a:lnTo>
                      <a:pt x="2353" y="1017"/>
                    </a:lnTo>
                    <a:lnTo>
                      <a:pt x="2409" y="490"/>
                    </a:lnTo>
                    <a:lnTo>
                      <a:pt x="2447" y="132"/>
                    </a:lnTo>
                    <a:lnTo>
                      <a:pt x="246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5">
                <a:extLst>
                  <a:ext uri="{FF2B5EF4-FFF2-40B4-BE49-F238E27FC236}">
                    <a16:creationId xmlns:a16="http://schemas.microsoft.com/office/drawing/2014/main" id="{800033BA-A36F-6516-22ED-1B66784D99FB}"/>
                  </a:ext>
                </a:extLst>
              </p:cNvPr>
              <p:cNvSpPr/>
              <p:nvPr/>
            </p:nvSpPr>
            <p:spPr>
              <a:xfrm>
                <a:off x="3069623" y="1371651"/>
                <a:ext cx="95789" cy="189057"/>
              </a:xfrm>
              <a:custGeom>
                <a:avLst/>
                <a:gdLst/>
                <a:ahLst/>
                <a:cxnLst/>
                <a:rect l="l" t="t" r="r" b="b"/>
                <a:pathLst>
                  <a:path w="2127" h="4198" extrusionOk="0">
                    <a:moveTo>
                      <a:pt x="188" y="1"/>
                    </a:moveTo>
                    <a:lnTo>
                      <a:pt x="169" y="132"/>
                    </a:lnTo>
                    <a:lnTo>
                      <a:pt x="113" y="490"/>
                    </a:lnTo>
                    <a:lnTo>
                      <a:pt x="38" y="1017"/>
                    </a:lnTo>
                    <a:lnTo>
                      <a:pt x="0" y="1657"/>
                    </a:lnTo>
                    <a:lnTo>
                      <a:pt x="0" y="1996"/>
                    </a:lnTo>
                    <a:lnTo>
                      <a:pt x="0" y="2334"/>
                    </a:lnTo>
                    <a:lnTo>
                      <a:pt x="38" y="2692"/>
                    </a:lnTo>
                    <a:lnTo>
                      <a:pt x="75" y="3031"/>
                    </a:lnTo>
                    <a:lnTo>
                      <a:pt x="151" y="3369"/>
                    </a:lnTo>
                    <a:lnTo>
                      <a:pt x="264" y="3670"/>
                    </a:lnTo>
                    <a:lnTo>
                      <a:pt x="320" y="3821"/>
                    </a:lnTo>
                    <a:lnTo>
                      <a:pt x="395" y="3953"/>
                    </a:lnTo>
                    <a:lnTo>
                      <a:pt x="489" y="4084"/>
                    </a:lnTo>
                    <a:lnTo>
                      <a:pt x="583" y="4197"/>
                    </a:lnTo>
                    <a:lnTo>
                      <a:pt x="734" y="4122"/>
                    </a:lnTo>
                    <a:lnTo>
                      <a:pt x="885" y="4009"/>
                    </a:lnTo>
                    <a:lnTo>
                      <a:pt x="1092" y="3859"/>
                    </a:lnTo>
                    <a:lnTo>
                      <a:pt x="1317" y="3670"/>
                    </a:lnTo>
                    <a:lnTo>
                      <a:pt x="1543" y="3445"/>
                    </a:lnTo>
                    <a:lnTo>
                      <a:pt x="1750" y="3200"/>
                    </a:lnTo>
                    <a:lnTo>
                      <a:pt x="1844" y="3068"/>
                    </a:lnTo>
                    <a:lnTo>
                      <a:pt x="1938" y="2918"/>
                    </a:lnTo>
                    <a:lnTo>
                      <a:pt x="1995" y="2767"/>
                    </a:lnTo>
                    <a:lnTo>
                      <a:pt x="2070" y="2617"/>
                    </a:lnTo>
                    <a:lnTo>
                      <a:pt x="2108" y="2447"/>
                    </a:lnTo>
                    <a:lnTo>
                      <a:pt x="2127" y="2278"/>
                    </a:lnTo>
                    <a:lnTo>
                      <a:pt x="2127" y="2108"/>
                    </a:lnTo>
                    <a:lnTo>
                      <a:pt x="2108" y="1939"/>
                    </a:lnTo>
                    <a:lnTo>
                      <a:pt x="2070" y="1751"/>
                    </a:lnTo>
                    <a:lnTo>
                      <a:pt x="1995" y="1563"/>
                    </a:lnTo>
                    <a:lnTo>
                      <a:pt x="1901" y="1393"/>
                    </a:lnTo>
                    <a:lnTo>
                      <a:pt x="1769" y="1186"/>
                    </a:lnTo>
                    <a:lnTo>
                      <a:pt x="1600" y="998"/>
                    </a:lnTo>
                    <a:lnTo>
                      <a:pt x="1393" y="810"/>
                    </a:lnTo>
                    <a:lnTo>
                      <a:pt x="1148" y="603"/>
                    </a:lnTo>
                    <a:lnTo>
                      <a:pt x="885" y="415"/>
                    </a:lnTo>
                    <a:lnTo>
                      <a:pt x="565" y="208"/>
                    </a:lnTo>
                    <a:lnTo>
                      <a:pt x="18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5">
                <a:extLst>
                  <a:ext uri="{FF2B5EF4-FFF2-40B4-BE49-F238E27FC236}">
                    <a16:creationId xmlns:a16="http://schemas.microsoft.com/office/drawing/2014/main" id="{36DE8898-066F-FF0F-9DE2-FB38B9529D46}"/>
                  </a:ext>
                </a:extLst>
              </p:cNvPr>
              <p:cNvSpPr/>
              <p:nvPr/>
            </p:nvSpPr>
            <p:spPr>
              <a:xfrm>
                <a:off x="2811125" y="1239475"/>
                <a:ext cx="317857" cy="200045"/>
              </a:xfrm>
              <a:custGeom>
                <a:avLst/>
                <a:gdLst/>
                <a:ahLst/>
                <a:cxnLst/>
                <a:rect l="l" t="t" r="r" b="b"/>
                <a:pathLst>
                  <a:path w="7058" h="4442" extrusionOk="0">
                    <a:moveTo>
                      <a:pt x="4837" y="0"/>
                    </a:moveTo>
                    <a:lnTo>
                      <a:pt x="4460" y="38"/>
                    </a:lnTo>
                    <a:lnTo>
                      <a:pt x="4065" y="113"/>
                    </a:lnTo>
                    <a:lnTo>
                      <a:pt x="3689" y="207"/>
                    </a:lnTo>
                    <a:lnTo>
                      <a:pt x="2936" y="433"/>
                    </a:lnTo>
                    <a:lnTo>
                      <a:pt x="2259" y="640"/>
                    </a:lnTo>
                    <a:lnTo>
                      <a:pt x="1939" y="715"/>
                    </a:lnTo>
                    <a:lnTo>
                      <a:pt x="1656" y="753"/>
                    </a:lnTo>
                    <a:lnTo>
                      <a:pt x="1412" y="753"/>
                    </a:lnTo>
                    <a:lnTo>
                      <a:pt x="1299" y="715"/>
                    </a:lnTo>
                    <a:lnTo>
                      <a:pt x="1205" y="677"/>
                    </a:lnTo>
                    <a:lnTo>
                      <a:pt x="1129" y="640"/>
                    </a:lnTo>
                    <a:lnTo>
                      <a:pt x="1054" y="565"/>
                    </a:lnTo>
                    <a:lnTo>
                      <a:pt x="979" y="470"/>
                    </a:lnTo>
                    <a:lnTo>
                      <a:pt x="941" y="358"/>
                    </a:lnTo>
                    <a:lnTo>
                      <a:pt x="885" y="245"/>
                    </a:lnTo>
                    <a:lnTo>
                      <a:pt x="866" y="226"/>
                    </a:lnTo>
                    <a:lnTo>
                      <a:pt x="828" y="207"/>
                    </a:lnTo>
                    <a:lnTo>
                      <a:pt x="772" y="207"/>
                    </a:lnTo>
                    <a:lnTo>
                      <a:pt x="715" y="263"/>
                    </a:lnTo>
                    <a:lnTo>
                      <a:pt x="678" y="376"/>
                    </a:lnTo>
                    <a:lnTo>
                      <a:pt x="640" y="508"/>
                    </a:lnTo>
                    <a:lnTo>
                      <a:pt x="621" y="659"/>
                    </a:lnTo>
                    <a:lnTo>
                      <a:pt x="621" y="847"/>
                    </a:lnTo>
                    <a:lnTo>
                      <a:pt x="640" y="1035"/>
                    </a:lnTo>
                    <a:lnTo>
                      <a:pt x="678" y="1223"/>
                    </a:lnTo>
                    <a:lnTo>
                      <a:pt x="753" y="1430"/>
                    </a:lnTo>
                    <a:lnTo>
                      <a:pt x="847" y="1600"/>
                    </a:lnTo>
                    <a:lnTo>
                      <a:pt x="937" y="1715"/>
                    </a:lnTo>
                    <a:lnTo>
                      <a:pt x="937" y="1715"/>
                    </a:lnTo>
                    <a:lnTo>
                      <a:pt x="791" y="1637"/>
                    </a:lnTo>
                    <a:lnTo>
                      <a:pt x="508" y="1506"/>
                    </a:lnTo>
                    <a:lnTo>
                      <a:pt x="245" y="1411"/>
                    </a:lnTo>
                    <a:lnTo>
                      <a:pt x="151" y="1393"/>
                    </a:lnTo>
                    <a:lnTo>
                      <a:pt x="57" y="1374"/>
                    </a:lnTo>
                    <a:lnTo>
                      <a:pt x="19" y="1393"/>
                    </a:lnTo>
                    <a:lnTo>
                      <a:pt x="0" y="1430"/>
                    </a:lnTo>
                    <a:lnTo>
                      <a:pt x="0" y="1675"/>
                    </a:lnTo>
                    <a:lnTo>
                      <a:pt x="57" y="1901"/>
                    </a:lnTo>
                    <a:lnTo>
                      <a:pt x="132" y="2145"/>
                    </a:lnTo>
                    <a:lnTo>
                      <a:pt x="226" y="2352"/>
                    </a:lnTo>
                    <a:lnTo>
                      <a:pt x="358" y="2578"/>
                    </a:lnTo>
                    <a:lnTo>
                      <a:pt x="508" y="2785"/>
                    </a:lnTo>
                    <a:lnTo>
                      <a:pt x="697" y="2973"/>
                    </a:lnTo>
                    <a:lnTo>
                      <a:pt x="904" y="3162"/>
                    </a:lnTo>
                    <a:lnTo>
                      <a:pt x="1111" y="3331"/>
                    </a:lnTo>
                    <a:lnTo>
                      <a:pt x="1355" y="3500"/>
                    </a:lnTo>
                    <a:lnTo>
                      <a:pt x="1600" y="3651"/>
                    </a:lnTo>
                    <a:lnTo>
                      <a:pt x="1882" y="3801"/>
                    </a:lnTo>
                    <a:lnTo>
                      <a:pt x="2146" y="3914"/>
                    </a:lnTo>
                    <a:lnTo>
                      <a:pt x="2447" y="4046"/>
                    </a:lnTo>
                    <a:lnTo>
                      <a:pt x="2729" y="4140"/>
                    </a:lnTo>
                    <a:lnTo>
                      <a:pt x="3030" y="4234"/>
                    </a:lnTo>
                    <a:lnTo>
                      <a:pt x="3331" y="4310"/>
                    </a:lnTo>
                    <a:lnTo>
                      <a:pt x="3632" y="4366"/>
                    </a:lnTo>
                    <a:lnTo>
                      <a:pt x="3952" y="4404"/>
                    </a:lnTo>
                    <a:lnTo>
                      <a:pt x="4253" y="4441"/>
                    </a:lnTo>
                    <a:lnTo>
                      <a:pt x="4837" y="4441"/>
                    </a:lnTo>
                    <a:lnTo>
                      <a:pt x="5119" y="4422"/>
                    </a:lnTo>
                    <a:lnTo>
                      <a:pt x="5383" y="4385"/>
                    </a:lnTo>
                    <a:lnTo>
                      <a:pt x="5646" y="4328"/>
                    </a:lnTo>
                    <a:lnTo>
                      <a:pt x="5891" y="4234"/>
                    </a:lnTo>
                    <a:lnTo>
                      <a:pt x="6116" y="4140"/>
                    </a:lnTo>
                    <a:lnTo>
                      <a:pt x="6342" y="4027"/>
                    </a:lnTo>
                    <a:lnTo>
                      <a:pt x="6530" y="3896"/>
                    </a:lnTo>
                    <a:lnTo>
                      <a:pt x="6700" y="3726"/>
                    </a:lnTo>
                    <a:lnTo>
                      <a:pt x="6850" y="3557"/>
                    </a:lnTo>
                    <a:lnTo>
                      <a:pt x="6963" y="3350"/>
                    </a:lnTo>
                    <a:lnTo>
                      <a:pt x="6982" y="3256"/>
                    </a:lnTo>
                    <a:lnTo>
                      <a:pt x="7020" y="2992"/>
                    </a:lnTo>
                    <a:lnTo>
                      <a:pt x="7057" y="2597"/>
                    </a:lnTo>
                    <a:lnTo>
                      <a:pt x="7057" y="2371"/>
                    </a:lnTo>
                    <a:lnTo>
                      <a:pt x="7039" y="2127"/>
                    </a:lnTo>
                    <a:lnTo>
                      <a:pt x="7001" y="1863"/>
                    </a:lnTo>
                    <a:lnTo>
                      <a:pt x="6945" y="1600"/>
                    </a:lnTo>
                    <a:lnTo>
                      <a:pt x="6869" y="1336"/>
                    </a:lnTo>
                    <a:lnTo>
                      <a:pt x="6756" y="1073"/>
                    </a:lnTo>
                    <a:lnTo>
                      <a:pt x="6587" y="828"/>
                    </a:lnTo>
                    <a:lnTo>
                      <a:pt x="6493" y="715"/>
                    </a:lnTo>
                    <a:lnTo>
                      <a:pt x="6399" y="602"/>
                    </a:lnTo>
                    <a:lnTo>
                      <a:pt x="6286" y="489"/>
                    </a:lnTo>
                    <a:lnTo>
                      <a:pt x="6154" y="395"/>
                    </a:lnTo>
                    <a:lnTo>
                      <a:pt x="6022" y="301"/>
                    </a:lnTo>
                    <a:lnTo>
                      <a:pt x="5872" y="207"/>
                    </a:lnTo>
                    <a:lnTo>
                      <a:pt x="5702" y="132"/>
                    </a:lnTo>
                    <a:lnTo>
                      <a:pt x="5552" y="75"/>
                    </a:lnTo>
                    <a:lnTo>
                      <a:pt x="5383" y="38"/>
                    </a:lnTo>
                    <a:lnTo>
                      <a:pt x="5194" y="19"/>
                    </a:lnTo>
                    <a:lnTo>
                      <a:pt x="502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5">
                <a:extLst>
                  <a:ext uri="{FF2B5EF4-FFF2-40B4-BE49-F238E27FC236}">
                    <a16:creationId xmlns:a16="http://schemas.microsoft.com/office/drawing/2014/main" id="{D97A376C-7035-B670-E385-01592DD97729}"/>
                  </a:ext>
                </a:extLst>
              </p:cNvPr>
              <p:cNvSpPr/>
              <p:nvPr/>
            </p:nvSpPr>
            <p:spPr>
              <a:xfrm>
                <a:off x="2852647" y="1329274"/>
                <a:ext cx="233101" cy="73812"/>
              </a:xfrm>
              <a:custGeom>
                <a:avLst/>
                <a:gdLst/>
                <a:ahLst/>
                <a:cxnLst/>
                <a:rect l="l" t="t" r="r" b="b"/>
                <a:pathLst>
                  <a:path w="5176" h="1639" extrusionOk="0">
                    <a:moveTo>
                      <a:pt x="57" y="20"/>
                    </a:moveTo>
                    <a:lnTo>
                      <a:pt x="113" y="38"/>
                    </a:lnTo>
                    <a:lnTo>
                      <a:pt x="113" y="20"/>
                    </a:lnTo>
                    <a:close/>
                    <a:moveTo>
                      <a:pt x="0" y="1"/>
                    </a:moveTo>
                    <a:lnTo>
                      <a:pt x="0" y="38"/>
                    </a:lnTo>
                    <a:lnTo>
                      <a:pt x="0" y="151"/>
                    </a:lnTo>
                    <a:lnTo>
                      <a:pt x="38" y="302"/>
                    </a:lnTo>
                    <a:lnTo>
                      <a:pt x="76" y="377"/>
                    </a:lnTo>
                    <a:lnTo>
                      <a:pt x="132" y="471"/>
                    </a:lnTo>
                    <a:lnTo>
                      <a:pt x="207" y="565"/>
                    </a:lnTo>
                    <a:lnTo>
                      <a:pt x="320" y="678"/>
                    </a:lnTo>
                    <a:lnTo>
                      <a:pt x="471" y="791"/>
                    </a:lnTo>
                    <a:lnTo>
                      <a:pt x="659" y="904"/>
                    </a:lnTo>
                    <a:lnTo>
                      <a:pt x="904" y="998"/>
                    </a:lnTo>
                    <a:lnTo>
                      <a:pt x="1186" y="1111"/>
                    </a:lnTo>
                    <a:lnTo>
                      <a:pt x="1525" y="1186"/>
                    </a:lnTo>
                    <a:lnTo>
                      <a:pt x="1920" y="1262"/>
                    </a:lnTo>
                    <a:lnTo>
                      <a:pt x="2127" y="1299"/>
                    </a:lnTo>
                    <a:lnTo>
                      <a:pt x="2409" y="1318"/>
                    </a:lnTo>
                    <a:lnTo>
                      <a:pt x="2692" y="1337"/>
                    </a:lnTo>
                    <a:lnTo>
                      <a:pt x="3200" y="1356"/>
                    </a:lnTo>
                    <a:lnTo>
                      <a:pt x="3632" y="1337"/>
                    </a:lnTo>
                    <a:lnTo>
                      <a:pt x="3990" y="1299"/>
                    </a:lnTo>
                    <a:lnTo>
                      <a:pt x="4404" y="1262"/>
                    </a:lnTo>
                    <a:lnTo>
                      <a:pt x="4573" y="1262"/>
                    </a:lnTo>
                    <a:lnTo>
                      <a:pt x="4705" y="1280"/>
                    </a:lnTo>
                    <a:lnTo>
                      <a:pt x="4837" y="1318"/>
                    </a:lnTo>
                    <a:lnTo>
                      <a:pt x="4931" y="1393"/>
                    </a:lnTo>
                    <a:lnTo>
                      <a:pt x="5006" y="1488"/>
                    </a:lnTo>
                    <a:lnTo>
                      <a:pt x="5063" y="1638"/>
                    </a:lnTo>
                    <a:lnTo>
                      <a:pt x="5176" y="1600"/>
                    </a:lnTo>
                    <a:lnTo>
                      <a:pt x="5100" y="1431"/>
                    </a:lnTo>
                    <a:lnTo>
                      <a:pt x="4987" y="1318"/>
                    </a:lnTo>
                    <a:lnTo>
                      <a:pt x="4875" y="1243"/>
                    </a:lnTo>
                    <a:lnTo>
                      <a:pt x="4743" y="1186"/>
                    </a:lnTo>
                    <a:lnTo>
                      <a:pt x="4592" y="1168"/>
                    </a:lnTo>
                    <a:lnTo>
                      <a:pt x="4404" y="1168"/>
                    </a:lnTo>
                    <a:lnTo>
                      <a:pt x="3990" y="1186"/>
                    </a:lnTo>
                    <a:lnTo>
                      <a:pt x="3595" y="1224"/>
                    </a:lnTo>
                    <a:lnTo>
                      <a:pt x="3124" y="1243"/>
                    </a:lnTo>
                    <a:lnTo>
                      <a:pt x="2861" y="1243"/>
                    </a:lnTo>
                    <a:lnTo>
                      <a:pt x="2579" y="1224"/>
                    </a:lnTo>
                    <a:lnTo>
                      <a:pt x="2259" y="1205"/>
                    </a:lnTo>
                    <a:lnTo>
                      <a:pt x="1939" y="1168"/>
                    </a:lnTo>
                    <a:lnTo>
                      <a:pt x="1562" y="1092"/>
                    </a:lnTo>
                    <a:lnTo>
                      <a:pt x="1224" y="1017"/>
                    </a:lnTo>
                    <a:lnTo>
                      <a:pt x="960" y="923"/>
                    </a:lnTo>
                    <a:lnTo>
                      <a:pt x="734" y="810"/>
                    </a:lnTo>
                    <a:lnTo>
                      <a:pt x="546" y="716"/>
                    </a:lnTo>
                    <a:lnTo>
                      <a:pt x="414" y="603"/>
                    </a:lnTo>
                    <a:lnTo>
                      <a:pt x="301" y="509"/>
                    </a:lnTo>
                    <a:lnTo>
                      <a:pt x="226" y="415"/>
                    </a:lnTo>
                    <a:lnTo>
                      <a:pt x="151" y="264"/>
                    </a:lnTo>
                    <a:lnTo>
                      <a:pt x="113" y="151"/>
                    </a:lnTo>
                    <a:lnTo>
                      <a:pt x="113" y="57"/>
                    </a:lnTo>
                    <a:lnTo>
                      <a:pt x="113" y="38"/>
                    </a:lnTo>
                    <a:lnTo>
                      <a:pt x="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5">
                <a:extLst>
                  <a:ext uri="{FF2B5EF4-FFF2-40B4-BE49-F238E27FC236}">
                    <a16:creationId xmlns:a16="http://schemas.microsoft.com/office/drawing/2014/main" id="{15E614AD-16BB-03D7-BD54-72C97F418A1E}"/>
                  </a:ext>
                </a:extLst>
              </p:cNvPr>
              <p:cNvSpPr/>
              <p:nvPr/>
            </p:nvSpPr>
            <p:spPr>
              <a:xfrm>
                <a:off x="2905202" y="1294552"/>
                <a:ext cx="201757" cy="80568"/>
              </a:xfrm>
              <a:custGeom>
                <a:avLst/>
                <a:gdLst/>
                <a:ahLst/>
                <a:cxnLst/>
                <a:rect l="l" t="t" r="r" b="b"/>
                <a:pathLst>
                  <a:path w="4480" h="1789" extrusionOk="0">
                    <a:moveTo>
                      <a:pt x="94" y="0"/>
                    </a:moveTo>
                    <a:lnTo>
                      <a:pt x="0" y="57"/>
                    </a:lnTo>
                    <a:lnTo>
                      <a:pt x="151" y="377"/>
                    </a:lnTo>
                    <a:lnTo>
                      <a:pt x="282" y="621"/>
                    </a:lnTo>
                    <a:lnTo>
                      <a:pt x="358" y="697"/>
                    </a:lnTo>
                    <a:lnTo>
                      <a:pt x="433" y="772"/>
                    </a:lnTo>
                    <a:lnTo>
                      <a:pt x="508" y="847"/>
                    </a:lnTo>
                    <a:lnTo>
                      <a:pt x="602" y="885"/>
                    </a:lnTo>
                    <a:lnTo>
                      <a:pt x="678" y="904"/>
                    </a:lnTo>
                    <a:lnTo>
                      <a:pt x="753" y="922"/>
                    </a:lnTo>
                    <a:lnTo>
                      <a:pt x="847" y="904"/>
                    </a:lnTo>
                    <a:lnTo>
                      <a:pt x="941" y="904"/>
                    </a:lnTo>
                    <a:lnTo>
                      <a:pt x="1110" y="847"/>
                    </a:lnTo>
                    <a:lnTo>
                      <a:pt x="1299" y="753"/>
                    </a:lnTo>
                    <a:lnTo>
                      <a:pt x="1581" y="640"/>
                    </a:lnTo>
                    <a:lnTo>
                      <a:pt x="1732" y="602"/>
                    </a:lnTo>
                    <a:lnTo>
                      <a:pt x="1901" y="565"/>
                    </a:lnTo>
                    <a:lnTo>
                      <a:pt x="2070" y="527"/>
                    </a:lnTo>
                    <a:lnTo>
                      <a:pt x="2258" y="527"/>
                    </a:lnTo>
                    <a:lnTo>
                      <a:pt x="2484" y="546"/>
                    </a:lnTo>
                    <a:lnTo>
                      <a:pt x="2710" y="584"/>
                    </a:lnTo>
                    <a:lnTo>
                      <a:pt x="2974" y="659"/>
                    </a:lnTo>
                    <a:lnTo>
                      <a:pt x="3199" y="734"/>
                    </a:lnTo>
                    <a:lnTo>
                      <a:pt x="3406" y="828"/>
                    </a:lnTo>
                    <a:lnTo>
                      <a:pt x="3595" y="922"/>
                    </a:lnTo>
                    <a:lnTo>
                      <a:pt x="3745" y="1016"/>
                    </a:lnTo>
                    <a:lnTo>
                      <a:pt x="3877" y="1129"/>
                    </a:lnTo>
                    <a:lnTo>
                      <a:pt x="3990" y="1223"/>
                    </a:lnTo>
                    <a:lnTo>
                      <a:pt x="4103" y="1318"/>
                    </a:lnTo>
                    <a:lnTo>
                      <a:pt x="4234" y="1506"/>
                    </a:lnTo>
                    <a:lnTo>
                      <a:pt x="4310" y="1656"/>
                    </a:lnTo>
                    <a:lnTo>
                      <a:pt x="4366" y="1750"/>
                    </a:lnTo>
                    <a:lnTo>
                      <a:pt x="4366" y="1788"/>
                    </a:lnTo>
                    <a:lnTo>
                      <a:pt x="4479" y="1769"/>
                    </a:lnTo>
                    <a:lnTo>
                      <a:pt x="4460" y="1732"/>
                    </a:lnTo>
                    <a:lnTo>
                      <a:pt x="4423" y="1619"/>
                    </a:lnTo>
                    <a:lnTo>
                      <a:pt x="4329" y="1449"/>
                    </a:lnTo>
                    <a:lnTo>
                      <a:pt x="4178" y="1261"/>
                    </a:lnTo>
                    <a:lnTo>
                      <a:pt x="4084" y="1148"/>
                    </a:lnTo>
                    <a:lnTo>
                      <a:pt x="3971" y="1054"/>
                    </a:lnTo>
                    <a:lnTo>
                      <a:pt x="3820" y="941"/>
                    </a:lnTo>
                    <a:lnTo>
                      <a:pt x="3651" y="847"/>
                    </a:lnTo>
                    <a:lnTo>
                      <a:pt x="3463" y="734"/>
                    </a:lnTo>
                    <a:lnTo>
                      <a:pt x="3256" y="640"/>
                    </a:lnTo>
                    <a:lnTo>
                      <a:pt x="3011" y="565"/>
                    </a:lnTo>
                    <a:lnTo>
                      <a:pt x="2729" y="471"/>
                    </a:lnTo>
                    <a:lnTo>
                      <a:pt x="2484" y="433"/>
                    </a:lnTo>
                    <a:lnTo>
                      <a:pt x="2277" y="414"/>
                    </a:lnTo>
                    <a:lnTo>
                      <a:pt x="2070" y="433"/>
                    </a:lnTo>
                    <a:lnTo>
                      <a:pt x="1882" y="452"/>
                    </a:lnTo>
                    <a:lnTo>
                      <a:pt x="1713" y="490"/>
                    </a:lnTo>
                    <a:lnTo>
                      <a:pt x="1543" y="546"/>
                    </a:lnTo>
                    <a:lnTo>
                      <a:pt x="1261" y="659"/>
                    </a:lnTo>
                    <a:lnTo>
                      <a:pt x="1073" y="734"/>
                    </a:lnTo>
                    <a:lnTo>
                      <a:pt x="922" y="791"/>
                    </a:lnTo>
                    <a:lnTo>
                      <a:pt x="772" y="809"/>
                    </a:lnTo>
                    <a:lnTo>
                      <a:pt x="696" y="809"/>
                    </a:lnTo>
                    <a:lnTo>
                      <a:pt x="640" y="791"/>
                    </a:lnTo>
                    <a:lnTo>
                      <a:pt x="565" y="753"/>
                    </a:lnTo>
                    <a:lnTo>
                      <a:pt x="489" y="697"/>
                    </a:lnTo>
                    <a:lnTo>
                      <a:pt x="433" y="621"/>
                    </a:lnTo>
                    <a:lnTo>
                      <a:pt x="358" y="546"/>
                    </a:lnTo>
                    <a:lnTo>
                      <a:pt x="226" y="301"/>
                    </a:lnTo>
                    <a:lnTo>
                      <a:pt x="9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5">
                <a:extLst>
                  <a:ext uri="{FF2B5EF4-FFF2-40B4-BE49-F238E27FC236}">
                    <a16:creationId xmlns:a16="http://schemas.microsoft.com/office/drawing/2014/main" id="{45D31F0E-82EC-DFFD-73B4-354893E30373}"/>
                  </a:ext>
                </a:extLst>
              </p:cNvPr>
              <p:cNvSpPr/>
              <p:nvPr/>
            </p:nvSpPr>
            <p:spPr>
              <a:xfrm>
                <a:off x="2917902" y="1542872"/>
                <a:ext cx="40712" cy="84801"/>
              </a:xfrm>
              <a:custGeom>
                <a:avLst/>
                <a:gdLst/>
                <a:ahLst/>
                <a:cxnLst/>
                <a:rect l="l" t="t" r="r" b="b"/>
                <a:pathLst>
                  <a:path w="904" h="1883" extrusionOk="0">
                    <a:moveTo>
                      <a:pt x="753" y="0"/>
                    </a:moveTo>
                    <a:lnTo>
                      <a:pt x="678" y="1054"/>
                    </a:lnTo>
                    <a:lnTo>
                      <a:pt x="621" y="1449"/>
                    </a:lnTo>
                    <a:lnTo>
                      <a:pt x="584" y="1713"/>
                    </a:lnTo>
                    <a:lnTo>
                      <a:pt x="471" y="1619"/>
                    </a:lnTo>
                    <a:lnTo>
                      <a:pt x="339" y="1468"/>
                    </a:lnTo>
                    <a:lnTo>
                      <a:pt x="283" y="1374"/>
                    </a:lnTo>
                    <a:lnTo>
                      <a:pt x="226" y="1280"/>
                    </a:lnTo>
                    <a:lnTo>
                      <a:pt x="170" y="1167"/>
                    </a:lnTo>
                    <a:lnTo>
                      <a:pt x="151" y="1054"/>
                    </a:lnTo>
                    <a:lnTo>
                      <a:pt x="0" y="1073"/>
                    </a:lnTo>
                    <a:lnTo>
                      <a:pt x="38" y="1223"/>
                    </a:lnTo>
                    <a:lnTo>
                      <a:pt x="95" y="1374"/>
                    </a:lnTo>
                    <a:lnTo>
                      <a:pt x="170" y="1506"/>
                    </a:lnTo>
                    <a:lnTo>
                      <a:pt x="264" y="1619"/>
                    </a:lnTo>
                    <a:lnTo>
                      <a:pt x="358" y="1713"/>
                    </a:lnTo>
                    <a:lnTo>
                      <a:pt x="452" y="1807"/>
                    </a:lnTo>
                    <a:lnTo>
                      <a:pt x="527" y="1863"/>
                    </a:lnTo>
                    <a:lnTo>
                      <a:pt x="603" y="1882"/>
                    </a:lnTo>
                    <a:lnTo>
                      <a:pt x="659" y="1863"/>
                    </a:lnTo>
                    <a:lnTo>
                      <a:pt x="697" y="1807"/>
                    </a:lnTo>
                    <a:lnTo>
                      <a:pt x="734" y="1694"/>
                    </a:lnTo>
                    <a:lnTo>
                      <a:pt x="791" y="1336"/>
                    </a:lnTo>
                    <a:lnTo>
                      <a:pt x="847" y="772"/>
                    </a:lnTo>
                    <a:lnTo>
                      <a:pt x="904" y="19"/>
                    </a:lnTo>
                    <a:lnTo>
                      <a:pt x="753"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5">
                <a:extLst>
                  <a:ext uri="{FF2B5EF4-FFF2-40B4-BE49-F238E27FC236}">
                    <a16:creationId xmlns:a16="http://schemas.microsoft.com/office/drawing/2014/main" id="{4A8DC869-6660-5DC6-B47C-FA3BFFF260C7}"/>
                  </a:ext>
                </a:extLst>
              </p:cNvPr>
              <p:cNvSpPr/>
              <p:nvPr/>
            </p:nvSpPr>
            <p:spPr>
              <a:xfrm>
                <a:off x="2886558" y="1617450"/>
                <a:ext cx="101734" cy="49178"/>
              </a:xfrm>
              <a:custGeom>
                <a:avLst/>
                <a:gdLst/>
                <a:ahLst/>
                <a:cxnLst/>
                <a:rect l="l" t="t" r="r" b="b"/>
                <a:pathLst>
                  <a:path w="2259" h="1092" extrusionOk="0">
                    <a:moveTo>
                      <a:pt x="132" y="0"/>
                    </a:moveTo>
                    <a:lnTo>
                      <a:pt x="0" y="76"/>
                    </a:lnTo>
                    <a:lnTo>
                      <a:pt x="94" y="245"/>
                    </a:lnTo>
                    <a:lnTo>
                      <a:pt x="188" y="395"/>
                    </a:lnTo>
                    <a:lnTo>
                      <a:pt x="339" y="584"/>
                    </a:lnTo>
                    <a:lnTo>
                      <a:pt x="489" y="772"/>
                    </a:lnTo>
                    <a:lnTo>
                      <a:pt x="696" y="922"/>
                    </a:lnTo>
                    <a:lnTo>
                      <a:pt x="791" y="979"/>
                    </a:lnTo>
                    <a:lnTo>
                      <a:pt x="903" y="1035"/>
                    </a:lnTo>
                    <a:lnTo>
                      <a:pt x="1035" y="1073"/>
                    </a:lnTo>
                    <a:lnTo>
                      <a:pt x="1148" y="1092"/>
                    </a:lnTo>
                    <a:lnTo>
                      <a:pt x="1336" y="1073"/>
                    </a:lnTo>
                    <a:lnTo>
                      <a:pt x="1449" y="1035"/>
                    </a:lnTo>
                    <a:lnTo>
                      <a:pt x="1581" y="979"/>
                    </a:lnTo>
                    <a:lnTo>
                      <a:pt x="1694" y="922"/>
                    </a:lnTo>
                    <a:lnTo>
                      <a:pt x="1807" y="828"/>
                    </a:lnTo>
                    <a:lnTo>
                      <a:pt x="1920" y="715"/>
                    </a:lnTo>
                    <a:lnTo>
                      <a:pt x="2033" y="565"/>
                    </a:lnTo>
                    <a:lnTo>
                      <a:pt x="2146" y="414"/>
                    </a:lnTo>
                    <a:lnTo>
                      <a:pt x="2258" y="245"/>
                    </a:lnTo>
                    <a:lnTo>
                      <a:pt x="2127" y="170"/>
                    </a:lnTo>
                    <a:lnTo>
                      <a:pt x="1995" y="358"/>
                    </a:lnTo>
                    <a:lnTo>
                      <a:pt x="1882" y="508"/>
                    </a:lnTo>
                    <a:lnTo>
                      <a:pt x="1769" y="640"/>
                    </a:lnTo>
                    <a:lnTo>
                      <a:pt x="1637" y="753"/>
                    </a:lnTo>
                    <a:lnTo>
                      <a:pt x="1524" y="847"/>
                    </a:lnTo>
                    <a:lnTo>
                      <a:pt x="1412" y="904"/>
                    </a:lnTo>
                    <a:lnTo>
                      <a:pt x="1280" y="922"/>
                    </a:lnTo>
                    <a:lnTo>
                      <a:pt x="1167" y="941"/>
                    </a:lnTo>
                    <a:lnTo>
                      <a:pt x="1054" y="922"/>
                    </a:lnTo>
                    <a:lnTo>
                      <a:pt x="941" y="885"/>
                    </a:lnTo>
                    <a:lnTo>
                      <a:pt x="847" y="847"/>
                    </a:lnTo>
                    <a:lnTo>
                      <a:pt x="753" y="772"/>
                    </a:lnTo>
                    <a:lnTo>
                      <a:pt x="584" y="640"/>
                    </a:lnTo>
                    <a:lnTo>
                      <a:pt x="433" y="471"/>
                    </a:lnTo>
                    <a:lnTo>
                      <a:pt x="301" y="301"/>
                    </a:lnTo>
                    <a:lnTo>
                      <a:pt x="226" y="151"/>
                    </a:lnTo>
                    <a:lnTo>
                      <a:pt x="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5">
                <a:extLst>
                  <a:ext uri="{FF2B5EF4-FFF2-40B4-BE49-F238E27FC236}">
                    <a16:creationId xmlns:a16="http://schemas.microsoft.com/office/drawing/2014/main" id="{49570381-672A-E5B3-D519-7500B0E97646}"/>
                  </a:ext>
                </a:extLst>
              </p:cNvPr>
              <p:cNvSpPr/>
              <p:nvPr/>
            </p:nvSpPr>
            <p:spPr>
              <a:xfrm>
                <a:off x="2786536" y="1530128"/>
                <a:ext cx="20401" cy="55979"/>
              </a:xfrm>
              <a:custGeom>
                <a:avLst/>
                <a:gdLst/>
                <a:ahLst/>
                <a:cxnLst/>
                <a:rect l="l" t="t" r="r" b="b"/>
                <a:pathLst>
                  <a:path w="453" h="1243" extrusionOk="0">
                    <a:moveTo>
                      <a:pt x="57" y="1"/>
                    </a:moveTo>
                    <a:lnTo>
                      <a:pt x="0" y="151"/>
                    </a:lnTo>
                    <a:lnTo>
                      <a:pt x="76" y="189"/>
                    </a:lnTo>
                    <a:lnTo>
                      <a:pt x="113" y="246"/>
                    </a:lnTo>
                    <a:lnTo>
                      <a:pt x="189" y="340"/>
                    </a:lnTo>
                    <a:lnTo>
                      <a:pt x="245" y="490"/>
                    </a:lnTo>
                    <a:lnTo>
                      <a:pt x="283" y="678"/>
                    </a:lnTo>
                    <a:lnTo>
                      <a:pt x="302" y="923"/>
                    </a:lnTo>
                    <a:lnTo>
                      <a:pt x="283" y="1224"/>
                    </a:lnTo>
                    <a:lnTo>
                      <a:pt x="433" y="1243"/>
                    </a:lnTo>
                    <a:lnTo>
                      <a:pt x="452" y="1055"/>
                    </a:lnTo>
                    <a:lnTo>
                      <a:pt x="452" y="885"/>
                    </a:lnTo>
                    <a:lnTo>
                      <a:pt x="433" y="603"/>
                    </a:lnTo>
                    <a:lnTo>
                      <a:pt x="377" y="396"/>
                    </a:lnTo>
                    <a:lnTo>
                      <a:pt x="302" y="227"/>
                    </a:lnTo>
                    <a:lnTo>
                      <a:pt x="207" y="114"/>
                    </a:lnTo>
                    <a:lnTo>
                      <a:pt x="151" y="57"/>
                    </a:lnTo>
                    <a:lnTo>
                      <a:pt x="57"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5">
                <a:extLst>
                  <a:ext uri="{FF2B5EF4-FFF2-40B4-BE49-F238E27FC236}">
                    <a16:creationId xmlns:a16="http://schemas.microsoft.com/office/drawing/2014/main" id="{0D2DCD11-AFEF-57CB-E56D-809B32A7D4CA}"/>
                  </a:ext>
                </a:extLst>
              </p:cNvPr>
              <p:cNvSpPr/>
              <p:nvPr/>
            </p:nvSpPr>
            <p:spPr>
              <a:xfrm>
                <a:off x="3084034" y="1571695"/>
                <a:ext cx="31389" cy="50890"/>
              </a:xfrm>
              <a:custGeom>
                <a:avLst/>
                <a:gdLst/>
                <a:ahLst/>
                <a:cxnLst/>
                <a:rect l="l" t="t" r="r" b="b"/>
                <a:pathLst>
                  <a:path w="697" h="1130" extrusionOk="0">
                    <a:moveTo>
                      <a:pt x="677" y="0"/>
                    </a:moveTo>
                    <a:lnTo>
                      <a:pt x="583" y="19"/>
                    </a:lnTo>
                    <a:lnTo>
                      <a:pt x="489" y="75"/>
                    </a:lnTo>
                    <a:lnTo>
                      <a:pt x="395" y="151"/>
                    </a:lnTo>
                    <a:lnTo>
                      <a:pt x="282" y="301"/>
                    </a:lnTo>
                    <a:lnTo>
                      <a:pt x="169" y="489"/>
                    </a:lnTo>
                    <a:lnTo>
                      <a:pt x="75" y="753"/>
                    </a:lnTo>
                    <a:lnTo>
                      <a:pt x="38" y="922"/>
                    </a:lnTo>
                    <a:lnTo>
                      <a:pt x="0" y="1110"/>
                    </a:lnTo>
                    <a:lnTo>
                      <a:pt x="151" y="1129"/>
                    </a:lnTo>
                    <a:lnTo>
                      <a:pt x="207" y="828"/>
                    </a:lnTo>
                    <a:lnTo>
                      <a:pt x="301" y="583"/>
                    </a:lnTo>
                    <a:lnTo>
                      <a:pt x="376" y="414"/>
                    </a:lnTo>
                    <a:lnTo>
                      <a:pt x="470" y="301"/>
                    </a:lnTo>
                    <a:lnTo>
                      <a:pt x="565" y="226"/>
                    </a:lnTo>
                    <a:lnTo>
                      <a:pt x="621" y="169"/>
                    </a:lnTo>
                    <a:lnTo>
                      <a:pt x="696" y="151"/>
                    </a:lnTo>
                    <a:lnTo>
                      <a:pt x="67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5">
                <a:extLst>
                  <a:ext uri="{FF2B5EF4-FFF2-40B4-BE49-F238E27FC236}">
                    <a16:creationId xmlns:a16="http://schemas.microsoft.com/office/drawing/2014/main" id="{EC26D199-A911-4361-59DA-057B0ED559CE}"/>
                  </a:ext>
                </a:extLst>
              </p:cNvPr>
              <p:cNvSpPr/>
              <p:nvPr/>
            </p:nvSpPr>
            <p:spPr>
              <a:xfrm>
                <a:off x="2387350" y="1969169"/>
                <a:ext cx="131412" cy="439046"/>
              </a:xfrm>
              <a:custGeom>
                <a:avLst/>
                <a:gdLst/>
                <a:ahLst/>
                <a:cxnLst/>
                <a:rect l="l" t="t" r="r" b="b"/>
                <a:pathLst>
                  <a:path w="2918" h="9749" extrusionOk="0">
                    <a:moveTo>
                      <a:pt x="1657" y="0"/>
                    </a:moveTo>
                    <a:lnTo>
                      <a:pt x="1600" y="19"/>
                    </a:lnTo>
                    <a:lnTo>
                      <a:pt x="1581" y="75"/>
                    </a:lnTo>
                    <a:lnTo>
                      <a:pt x="1600" y="132"/>
                    </a:lnTo>
                    <a:lnTo>
                      <a:pt x="1694" y="207"/>
                    </a:lnTo>
                    <a:lnTo>
                      <a:pt x="1864" y="452"/>
                    </a:lnTo>
                    <a:lnTo>
                      <a:pt x="1995" y="640"/>
                    </a:lnTo>
                    <a:lnTo>
                      <a:pt x="2108" y="847"/>
                    </a:lnTo>
                    <a:lnTo>
                      <a:pt x="2240" y="1092"/>
                    </a:lnTo>
                    <a:lnTo>
                      <a:pt x="2353" y="1374"/>
                    </a:lnTo>
                    <a:lnTo>
                      <a:pt x="2466" y="1675"/>
                    </a:lnTo>
                    <a:lnTo>
                      <a:pt x="2560" y="1995"/>
                    </a:lnTo>
                    <a:lnTo>
                      <a:pt x="2617" y="2371"/>
                    </a:lnTo>
                    <a:lnTo>
                      <a:pt x="2654" y="2748"/>
                    </a:lnTo>
                    <a:lnTo>
                      <a:pt x="2654" y="3162"/>
                    </a:lnTo>
                    <a:lnTo>
                      <a:pt x="2635" y="3369"/>
                    </a:lnTo>
                    <a:lnTo>
                      <a:pt x="2598" y="3594"/>
                    </a:lnTo>
                    <a:lnTo>
                      <a:pt x="2541" y="3820"/>
                    </a:lnTo>
                    <a:lnTo>
                      <a:pt x="2485" y="4046"/>
                    </a:lnTo>
                    <a:lnTo>
                      <a:pt x="2410" y="4272"/>
                    </a:lnTo>
                    <a:lnTo>
                      <a:pt x="2334" y="4517"/>
                    </a:lnTo>
                    <a:lnTo>
                      <a:pt x="1920" y="5458"/>
                    </a:lnTo>
                    <a:lnTo>
                      <a:pt x="1525" y="6304"/>
                    </a:lnTo>
                    <a:lnTo>
                      <a:pt x="1130" y="7076"/>
                    </a:lnTo>
                    <a:lnTo>
                      <a:pt x="772" y="7716"/>
                    </a:lnTo>
                    <a:lnTo>
                      <a:pt x="471" y="8262"/>
                    </a:lnTo>
                    <a:lnTo>
                      <a:pt x="226" y="8657"/>
                    </a:lnTo>
                    <a:lnTo>
                      <a:pt x="19" y="8996"/>
                    </a:lnTo>
                    <a:lnTo>
                      <a:pt x="1" y="9033"/>
                    </a:lnTo>
                    <a:lnTo>
                      <a:pt x="19" y="9071"/>
                    </a:lnTo>
                    <a:lnTo>
                      <a:pt x="38" y="9108"/>
                    </a:lnTo>
                    <a:lnTo>
                      <a:pt x="76" y="9108"/>
                    </a:lnTo>
                    <a:lnTo>
                      <a:pt x="415" y="9052"/>
                    </a:lnTo>
                    <a:lnTo>
                      <a:pt x="772" y="9014"/>
                    </a:lnTo>
                    <a:lnTo>
                      <a:pt x="1205" y="9014"/>
                    </a:lnTo>
                    <a:lnTo>
                      <a:pt x="1431" y="9033"/>
                    </a:lnTo>
                    <a:lnTo>
                      <a:pt x="1657" y="9071"/>
                    </a:lnTo>
                    <a:lnTo>
                      <a:pt x="1883" y="9108"/>
                    </a:lnTo>
                    <a:lnTo>
                      <a:pt x="2090" y="9184"/>
                    </a:lnTo>
                    <a:lnTo>
                      <a:pt x="2297" y="9278"/>
                    </a:lnTo>
                    <a:lnTo>
                      <a:pt x="2485" y="9391"/>
                    </a:lnTo>
                    <a:lnTo>
                      <a:pt x="2654" y="9541"/>
                    </a:lnTo>
                    <a:lnTo>
                      <a:pt x="2729" y="9617"/>
                    </a:lnTo>
                    <a:lnTo>
                      <a:pt x="2786" y="9711"/>
                    </a:lnTo>
                    <a:lnTo>
                      <a:pt x="2805" y="9748"/>
                    </a:lnTo>
                    <a:lnTo>
                      <a:pt x="2880" y="9748"/>
                    </a:lnTo>
                    <a:lnTo>
                      <a:pt x="2918" y="9692"/>
                    </a:lnTo>
                    <a:lnTo>
                      <a:pt x="2899" y="9654"/>
                    </a:lnTo>
                    <a:lnTo>
                      <a:pt x="2786" y="9485"/>
                    </a:lnTo>
                    <a:lnTo>
                      <a:pt x="2635" y="9334"/>
                    </a:lnTo>
                    <a:lnTo>
                      <a:pt x="2485" y="9221"/>
                    </a:lnTo>
                    <a:lnTo>
                      <a:pt x="2315" y="9127"/>
                    </a:lnTo>
                    <a:lnTo>
                      <a:pt x="2127" y="9033"/>
                    </a:lnTo>
                    <a:lnTo>
                      <a:pt x="1939" y="8977"/>
                    </a:lnTo>
                    <a:lnTo>
                      <a:pt x="1732" y="8939"/>
                    </a:lnTo>
                    <a:lnTo>
                      <a:pt x="1525" y="8901"/>
                    </a:lnTo>
                    <a:lnTo>
                      <a:pt x="1130" y="8883"/>
                    </a:lnTo>
                    <a:lnTo>
                      <a:pt x="772" y="8883"/>
                    </a:lnTo>
                    <a:lnTo>
                      <a:pt x="452" y="8901"/>
                    </a:lnTo>
                    <a:lnTo>
                      <a:pt x="208" y="8939"/>
                    </a:lnTo>
                    <a:lnTo>
                      <a:pt x="565" y="8375"/>
                    </a:lnTo>
                    <a:lnTo>
                      <a:pt x="829" y="7923"/>
                    </a:lnTo>
                    <a:lnTo>
                      <a:pt x="1111" y="7396"/>
                    </a:lnTo>
                    <a:lnTo>
                      <a:pt x="1431" y="6794"/>
                    </a:lnTo>
                    <a:lnTo>
                      <a:pt x="1770" y="6116"/>
                    </a:lnTo>
                    <a:lnTo>
                      <a:pt x="2108" y="5363"/>
                    </a:lnTo>
                    <a:lnTo>
                      <a:pt x="2447" y="4573"/>
                    </a:lnTo>
                    <a:lnTo>
                      <a:pt x="2541" y="4310"/>
                    </a:lnTo>
                    <a:lnTo>
                      <a:pt x="2617" y="4084"/>
                    </a:lnTo>
                    <a:lnTo>
                      <a:pt x="2692" y="3839"/>
                    </a:lnTo>
                    <a:lnTo>
                      <a:pt x="2729" y="3613"/>
                    </a:lnTo>
                    <a:lnTo>
                      <a:pt x="2767" y="3387"/>
                    </a:lnTo>
                    <a:lnTo>
                      <a:pt x="2786" y="3162"/>
                    </a:lnTo>
                    <a:lnTo>
                      <a:pt x="2786" y="2748"/>
                    </a:lnTo>
                    <a:lnTo>
                      <a:pt x="2767" y="2352"/>
                    </a:lnTo>
                    <a:lnTo>
                      <a:pt x="2692" y="1976"/>
                    </a:lnTo>
                    <a:lnTo>
                      <a:pt x="2598" y="1619"/>
                    </a:lnTo>
                    <a:lnTo>
                      <a:pt x="2485" y="1317"/>
                    </a:lnTo>
                    <a:lnTo>
                      <a:pt x="2372" y="1035"/>
                    </a:lnTo>
                    <a:lnTo>
                      <a:pt x="2240" y="772"/>
                    </a:lnTo>
                    <a:lnTo>
                      <a:pt x="2108" y="565"/>
                    </a:lnTo>
                    <a:lnTo>
                      <a:pt x="1977" y="376"/>
                    </a:lnTo>
                    <a:lnTo>
                      <a:pt x="1788" y="113"/>
                    </a:lnTo>
                    <a:lnTo>
                      <a:pt x="1713" y="38"/>
                    </a:lnTo>
                    <a:lnTo>
                      <a:pt x="165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5">
                <a:extLst>
                  <a:ext uri="{FF2B5EF4-FFF2-40B4-BE49-F238E27FC236}">
                    <a16:creationId xmlns:a16="http://schemas.microsoft.com/office/drawing/2014/main" id="{E832CB01-98EC-C5FD-CDD6-738BA5F69C73}"/>
                  </a:ext>
                </a:extLst>
              </p:cNvPr>
              <p:cNvSpPr/>
              <p:nvPr/>
            </p:nvSpPr>
            <p:spPr>
              <a:xfrm>
                <a:off x="2423783" y="2409021"/>
                <a:ext cx="8557" cy="216123"/>
              </a:xfrm>
              <a:custGeom>
                <a:avLst/>
                <a:gdLst/>
                <a:ahLst/>
                <a:cxnLst/>
                <a:rect l="l" t="t" r="r" b="b"/>
                <a:pathLst>
                  <a:path w="190" h="4799" extrusionOk="0">
                    <a:moveTo>
                      <a:pt x="76" y="0"/>
                    </a:moveTo>
                    <a:lnTo>
                      <a:pt x="20" y="19"/>
                    </a:lnTo>
                    <a:lnTo>
                      <a:pt x="1" y="57"/>
                    </a:lnTo>
                    <a:lnTo>
                      <a:pt x="20" y="659"/>
                    </a:lnTo>
                    <a:lnTo>
                      <a:pt x="57" y="2014"/>
                    </a:lnTo>
                    <a:lnTo>
                      <a:pt x="57" y="2804"/>
                    </a:lnTo>
                    <a:lnTo>
                      <a:pt x="57" y="3557"/>
                    </a:lnTo>
                    <a:lnTo>
                      <a:pt x="39" y="4234"/>
                    </a:lnTo>
                    <a:lnTo>
                      <a:pt x="1" y="4724"/>
                    </a:lnTo>
                    <a:lnTo>
                      <a:pt x="20" y="4780"/>
                    </a:lnTo>
                    <a:lnTo>
                      <a:pt x="57" y="4799"/>
                    </a:lnTo>
                    <a:lnTo>
                      <a:pt x="76" y="4799"/>
                    </a:lnTo>
                    <a:lnTo>
                      <a:pt x="114" y="4780"/>
                    </a:lnTo>
                    <a:lnTo>
                      <a:pt x="133" y="4742"/>
                    </a:lnTo>
                    <a:lnTo>
                      <a:pt x="170" y="4253"/>
                    </a:lnTo>
                    <a:lnTo>
                      <a:pt x="189" y="3595"/>
                    </a:lnTo>
                    <a:lnTo>
                      <a:pt x="189" y="2842"/>
                    </a:lnTo>
                    <a:lnTo>
                      <a:pt x="189" y="2051"/>
                    </a:lnTo>
                    <a:lnTo>
                      <a:pt x="151" y="696"/>
                    </a:lnTo>
                    <a:lnTo>
                      <a:pt x="133" y="57"/>
                    </a:lnTo>
                    <a:lnTo>
                      <a:pt x="114" y="19"/>
                    </a:lnTo>
                    <a:lnTo>
                      <a:pt x="9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5">
                <a:extLst>
                  <a:ext uri="{FF2B5EF4-FFF2-40B4-BE49-F238E27FC236}">
                    <a16:creationId xmlns:a16="http://schemas.microsoft.com/office/drawing/2014/main" id="{47C5F63B-05AF-C07E-441A-A149EA8BEA33}"/>
                  </a:ext>
                </a:extLst>
              </p:cNvPr>
              <p:cNvSpPr/>
              <p:nvPr/>
            </p:nvSpPr>
            <p:spPr>
              <a:xfrm>
                <a:off x="2307684" y="2617486"/>
                <a:ext cx="211079" cy="97501"/>
              </a:xfrm>
              <a:custGeom>
                <a:avLst/>
                <a:gdLst/>
                <a:ahLst/>
                <a:cxnLst/>
                <a:rect l="l" t="t" r="r" b="b"/>
                <a:pathLst>
                  <a:path w="4687" h="2165" extrusionOk="0">
                    <a:moveTo>
                      <a:pt x="4574" y="1"/>
                    </a:moveTo>
                    <a:lnTo>
                      <a:pt x="4141" y="302"/>
                    </a:lnTo>
                    <a:lnTo>
                      <a:pt x="3708" y="565"/>
                    </a:lnTo>
                    <a:lnTo>
                      <a:pt x="3294" y="791"/>
                    </a:lnTo>
                    <a:lnTo>
                      <a:pt x="2880" y="998"/>
                    </a:lnTo>
                    <a:lnTo>
                      <a:pt x="2504" y="1186"/>
                    </a:lnTo>
                    <a:lnTo>
                      <a:pt x="2127" y="1356"/>
                    </a:lnTo>
                    <a:lnTo>
                      <a:pt x="1450" y="1619"/>
                    </a:lnTo>
                    <a:lnTo>
                      <a:pt x="885" y="1807"/>
                    </a:lnTo>
                    <a:lnTo>
                      <a:pt x="452" y="1939"/>
                    </a:lnTo>
                    <a:lnTo>
                      <a:pt x="57" y="2033"/>
                    </a:lnTo>
                    <a:lnTo>
                      <a:pt x="19" y="2052"/>
                    </a:lnTo>
                    <a:lnTo>
                      <a:pt x="1" y="2108"/>
                    </a:lnTo>
                    <a:lnTo>
                      <a:pt x="38" y="2146"/>
                    </a:lnTo>
                    <a:lnTo>
                      <a:pt x="76" y="2165"/>
                    </a:lnTo>
                    <a:lnTo>
                      <a:pt x="95" y="2165"/>
                    </a:lnTo>
                    <a:lnTo>
                      <a:pt x="471" y="2071"/>
                    </a:lnTo>
                    <a:lnTo>
                      <a:pt x="923" y="1958"/>
                    </a:lnTo>
                    <a:lnTo>
                      <a:pt x="1487" y="1751"/>
                    </a:lnTo>
                    <a:lnTo>
                      <a:pt x="2184" y="1487"/>
                    </a:lnTo>
                    <a:lnTo>
                      <a:pt x="2541" y="1318"/>
                    </a:lnTo>
                    <a:lnTo>
                      <a:pt x="2936" y="1130"/>
                    </a:lnTo>
                    <a:lnTo>
                      <a:pt x="3350" y="923"/>
                    </a:lnTo>
                    <a:lnTo>
                      <a:pt x="3783" y="678"/>
                    </a:lnTo>
                    <a:lnTo>
                      <a:pt x="4216" y="415"/>
                    </a:lnTo>
                    <a:lnTo>
                      <a:pt x="4649" y="113"/>
                    </a:lnTo>
                    <a:lnTo>
                      <a:pt x="4687" y="76"/>
                    </a:lnTo>
                    <a:lnTo>
                      <a:pt x="4668" y="19"/>
                    </a:lnTo>
                    <a:lnTo>
                      <a:pt x="463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5">
                <a:extLst>
                  <a:ext uri="{FF2B5EF4-FFF2-40B4-BE49-F238E27FC236}">
                    <a16:creationId xmlns:a16="http://schemas.microsoft.com/office/drawing/2014/main" id="{8A8F76A4-F691-7D21-B3B8-54B271564F22}"/>
                  </a:ext>
                </a:extLst>
              </p:cNvPr>
              <p:cNvSpPr/>
              <p:nvPr/>
            </p:nvSpPr>
            <p:spPr>
              <a:xfrm>
                <a:off x="2205996" y="2373399"/>
                <a:ext cx="187346" cy="70390"/>
              </a:xfrm>
              <a:custGeom>
                <a:avLst/>
                <a:gdLst/>
                <a:ahLst/>
                <a:cxnLst/>
                <a:rect l="l" t="t" r="r" b="b"/>
                <a:pathLst>
                  <a:path w="4160" h="1563" extrusionOk="0">
                    <a:moveTo>
                      <a:pt x="4084" y="1"/>
                    </a:moveTo>
                    <a:lnTo>
                      <a:pt x="3463" y="151"/>
                    </a:lnTo>
                    <a:lnTo>
                      <a:pt x="2804" y="377"/>
                    </a:lnTo>
                    <a:lnTo>
                      <a:pt x="2127" y="603"/>
                    </a:lnTo>
                    <a:lnTo>
                      <a:pt x="1487" y="848"/>
                    </a:lnTo>
                    <a:lnTo>
                      <a:pt x="452" y="1262"/>
                    </a:lnTo>
                    <a:lnTo>
                      <a:pt x="38" y="1431"/>
                    </a:lnTo>
                    <a:lnTo>
                      <a:pt x="0" y="1469"/>
                    </a:lnTo>
                    <a:lnTo>
                      <a:pt x="0" y="1525"/>
                    </a:lnTo>
                    <a:lnTo>
                      <a:pt x="19" y="1563"/>
                    </a:lnTo>
                    <a:lnTo>
                      <a:pt x="94" y="1563"/>
                    </a:lnTo>
                    <a:lnTo>
                      <a:pt x="508" y="1393"/>
                    </a:lnTo>
                    <a:lnTo>
                      <a:pt x="1544" y="979"/>
                    </a:lnTo>
                    <a:lnTo>
                      <a:pt x="2165" y="735"/>
                    </a:lnTo>
                    <a:lnTo>
                      <a:pt x="2842" y="509"/>
                    </a:lnTo>
                    <a:lnTo>
                      <a:pt x="3501" y="302"/>
                    </a:lnTo>
                    <a:lnTo>
                      <a:pt x="4103" y="132"/>
                    </a:lnTo>
                    <a:lnTo>
                      <a:pt x="4159" y="95"/>
                    </a:lnTo>
                    <a:lnTo>
                      <a:pt x="4159" y="57"/>
                    </a:lnTo>
                    <a:lnTo>
                      <a:pt x="414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5">
                <a:extLst>
                  <a:ext uri="{FF2B5EF4-FFF2-40B4-BE49-F238E27FC236}">
                    <a16:creationId xmlns:a16="http://schemas.microsoft.com/office/drawing/2014/main" id="{B26E7CA6-2CD7-DD1B-68E9-EF842B59D530}"/>
                  </a:ext>
                </a:extLst>
              </p:cNvPr>
              <p:cNvSpPr/>
              <p:nvPr/>
            </p:nvSpPr>
            <p:spPr>
              <a:xfrm>
                <a:off x="2711103" y="1890314"/>
                <a:ext cx="383113" cy="144968"/>
              </a:xfrm>
              <a:custGeom>
                <a:avLst/>
                <a:gdLst/>
                <a:ahLst/>
                <a:cxnLst/>
                <a:rect l="l" t="t" r="r" b="b"/>
                <a:pathLst>
                  <a:path w="8507" h="3219" extrusionOk="0">
                    <a:moveTo>
                      <a:pt x="57" y="1"/>
                    </a:moveTo>
                    <a:lnTo>
                      <a:pt x="19" y="39"/>
                    </a:lnTo>
                    <a:lnTo>
                      <a:pt x="1" y="76"/>
                    </a:lnTo>
                    <a:lnTo>
                      <a:pt x="38" y="227"/>
                    </a:lnTo>
                    <a:lnTo>
                      <a:pt x="189" y="565"/>
                    </a:lnTo>
                    <a:lnTo>
                      <a:pt x="283" y="791"/>
                    </a:lnTo>
                    <a:lnTo>
                      <a:pt x="415" y="1055"/>
                    </a:lnTo>
                    <a:lnTo>
                      <a:pt x="584" y="1337"/>
                    </a:lnTo>
                    <a:lnTo>
                      <a:pt x="791" y="1619"/>
                    </a:lnTo>
                    <a:lnTo>
                      <a:pt x="1036" y="1902"/>
                    </a:lnTo>
                    <a:lnTo>
                      <a:pt x="1299" y="2184"/>
                    </a:lnTo>
                    <a:lnTo>
                      <a:pt x="1619" y="2447"/>
                    </a:lnTo>
                    <a:lnTo>
                      <a:pt x="1788" y="2560"/>
                    </a:lnTo>
                    <a:lnTo>
                      <a:pt x="1977" y="2673"/>
                    </a:lnTo>
                    <a:lnTo>
                      <a:pt x="2165" y="2786"/>
                    </a:lnTo>
                    <a:lnTo>
                      <a:pt x="2372" y="2880"/>
                    </a:lnTo>
                    <a:lnTo>
                      <a:pt x="2598" y="2974"/>
                    </a:lnTo>
                    <a:lnTo>
                      <a:pt x="2823" y="3050"/>
                    </a:lnTo>
                    <a:lnTo>
                      <a:pt x="3068" y="3106"/>
                    </a:lnTo>
                    <a:lnTo>
                      <a:pt x="3332" y="3163"/>
                    </a:lnTo>
                    <a:lnTo>
                      <a:pt x="3595" y="3181"/>
                    </a:lnTo>
                    <a:lnTo>
                      <a:pt x="3877" y="3200"/>
                    </a:lnTo>
                    <a:lnTo>
                      <a:pt x="4141" y="3219"/>
                    </a:lnTo>
                    <a:lnTo>
                      <a:pt x="4668" y="3200"/>
                    </a:lnTo>
                    <a:lnTo>
                      <a:pt x="5157" y="3144"/>
                    </a:lnTo>
                    <a:lnTo>
                      <a:pt x="5609" y="3050"/>
                    </a:lnTo>
                    <a:lnTo>
                      <a:pt x="6023" y="2918"/>
                    </a:lnTo>
                    <a:lnTo>
                      <a:pt x="6399" y="2767"/>
                    </a:lnTo>
                    <a:lnTo>
                      <a:pt x="6757" y="2598"/>
                    </a:lnTo>
                    <a:lnTo>
                      <a:pt x="7058" y="2410"/>
                    </a:lnTo>
                    <a:lnTo>
                      <a:pt x="7340" y="2203"/>
                    </a:lnTo>
                    <a:lnTo>
                      <a:pt x="7585" y="1977"/>
                    </a:lnTo>
                    <a:lnTo>
                      <a:pt x="7811" y="1751"/>
                    </a:lnTo>
                    <a:lnTo>
                      <a:pt x="7980" y="1525"/>
                    </a:lnTo>
                    <a:lnTo>
                      <a:pt x="8149" y="1281"/>
                    </a:lnTo>
                    <a:lnTo>
                      <a:pt x="8281" y="1055"/>
                    </a:lnTo>
                    <a:lnTo>
                      <a:pt x="8375" y="848"/>
                    </a:lnTo>
                    <a:lnTo>
                      <a:pt x="8450" y="641"/>
                    </a:lnTo>
                    <a:lnTo>
                      <a:pt x="8507" y="453"/>
                    </a:lnTo>
                    <a:lnTo>
                      <a:pt x="8507" y="396"/>
                    </a:lnTo>
                    <a:lnTo>
                      <a:pt x="8469" y="358"/>
                    </a:lnTo>
                    <a:lnTo>
                      <a:pt x="8413" y="377"/>
                    </a:lnTo>
                    <a:lnTo>
                      <a:pt x="8375" y="415"/>
                    </a:lnTo>
                    <a:lnTo>
                      <a:pt x="8319" y="603"/>
                    </a:lnTo>
                    <a:lnTo>
                      <a:pt x="8243" y="810"/>
                    </a:lnTo>
                    <a:lnTo>
                      <a:pt x="8149" y="1017"/>
                    </a:lnTo>
                    <a:lnTo>
                      <a:pt x="7999" y="1243"/>
                    </a:lnTo>
                    <a:lnTo>
                      <a:pt x="7848" y="1488"/>
                    </a:lnTo>
                    <a:lnTo>
                      <a:pt x="7660" y="1713"/>
                    </a:lnTo>
                    <a:lnTo>
                      <a:pt x="7434" y="1920"/>
                    </a:lnTo>
                    <a:lnTo>
                      <a:pt x="7189" y="2146"/>
                    </a:lnTo>
                    <a:lnTo>
                      <a:pt x="6888" y="2353"/>
                    </a:lnTo>
                    <a:lnTo>
                      <a:pt x="6587" y="2523"/>
                    </a:lnTo>
                    <a:lnTo>
                      <a:pt x="6230" y="2692"/>
                    </a:lnTo>
                    <a:lnTo>
                      <a:pt x="5835" y="2843"/>
                    </a:lnTo>
                    <a:lnTo>
                      <a:pt x="5402" y="2955"/>
                    </a:lnTo>
                    <a:lnTo>
                      <a:pt x="4931" y="3031"/>
                    </a:lnTo>
                    <a:lnTo>
                      <a:pt x="4423" y="3068"/>
                    </a:lnTo>
                    <a:lnTo>
                      <a:pt x="3877" y="3068"/>
                    </a:lnTo>
                    <a:lnTo>
                      <a:pt x="3614" y="3050"/>
                    </a:lnTo>
                    <a:lnTo>
                      <a:pt x="3350" y="3012"/>
                    </a:lnTo>
                    <a:lnTo>
                      <a:pt x="3106" y="2974"/>
                    </a:lnTo>
                    <a:lnTo>
                      <a:pt x="2861" y="2918"/>
                    </a:lnTo>
                    <a:lnTo>
                      <a:pt x="2635" y="2843"/>
                    </a:lnTo>
                    <a:lnTo>
                      <a:pt x="2428" y="2748"/>
                    </a:lnTo>
                    <a:lnTo>
                      <a:pt x="2240" y="2654"/>
                    </a:lnTo>
                    <a:lnTo>
                      <a:pt x="2052" y="2560"/>
                    </a:lnTo>
                    <a:lnTo>
                      <a:pt x="1864" y="2447"/>
                    </a:lnTo>
                    <a:lnTo>
                      <a:pt x="1694" y="2334"/>
                    </a:lnTo>
                    <a:lnTo>
                      <a:pt x="1393" y="2071"/>
                    </a:lnTo>
                    <a:lnTo>
                      <a:pt x="1130" y="1808"/>
                    </a:lnTo>
                    <a:lnTo>
                      <a:pt x="904" y="1525"/>
                    </a:lnTo>
                    <a:lnTo>
                      <a:pt x="697" y="1262"/>
                    </a:lnTo>
                    <a:lnTo>
                      <a:pt x="546" y="998"/>
                    </a:lnTo>
                    <a:lnTo>
                      <a:pt x="415" y="735"/>
                    </a:lnTo>
                    <a:lnTo>
                      <a:pt x="302" y="528"/>
                    </a:lnTo>
                    <a:lnTo>
                      <a:pt x="170" y="189"/>
                    </a:lnTo>
                    <a:lnTo>
                      <a:pt x="132" y="57"/>
                    </a:lnTo>
                    <a:lnTo>
                      <a:pt x="11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5">
                <a:extLst>
                  <a:ext uri="{FF2B5EF4-FFF2-40B4-BE49-F238E27FC236}">
                    <a16:creationId xmlns:a16="http://schemas.microsoft.com/office/drawing/2014/main" id="{ADD36A46-1BD3-AABD-3C13-954EC81EB5E5}"/>
                  </a:ext>
                </a:extLst>
              </p:cNvPr>
              <p:cNvSpPr/>
              <p:nvPr/>
            </p:nvSpPr>
            <p:spPr>
              <a:xfrm>
                <a:off x="3231477" y="2002224"/>
                <a:ext cx="112768" cy="517857"/>
              </a:xfrm>
              <a:custGeom>
                <a:avLst/>
                <a:gdLst/>
                <a:ahLst/>
                <a:cxnLst/>
                <a:rect l="l" t="t" r="r" b="b"/>
                <a:pathLst>
                  <a:path w="2504" h="11499" extrusionOk="0">
                    <a:moveTo>
                      <a:pt x="1356" y="0"/>
                    </a:moveTo>
                    <a:lnTo>
                      <a:pt x="1318" y="56"/>
                    </a:lnTo>
                    <a:lnTo>
                      <a:pt x="1224" y="527"/>
                    </a:lnTo>
                    <a:lnTo>
                      <a:pt x="1167" y="1073"/>
                    </a:lnTo>
                    <a:lnTo>
                      <a:pt x="1092" y="1769"/>
                    </a:lnTo>
                    <a:lnTo>
                      <a:pt x="1073" y="2183"/>
                    </a:lnTo>
                    <a:lnTo>
                      <a:pt x="1054" y="2616"/>
                    </a:lnTo>
                    <a:lnTo>
                      <a:pt x="1054" y="3068"/>
                    </a:lnTo>
                    <a:lnTo>
                      <a:pt x="1073" y="3557"/>
                    </a:lnTo>
                    <a:lnTo>
                      <a:pt x="1092" y="4065"/>
                    </a:lnTo>
                    <a:lnTo>
                      <a:pt x="1149" y="4592"/>
                    </a:lnTo>
                    <a:lnTo>
                      <a:pt x="1224" y="5138"/>
                    </a:lnTo>
                    <a:lnTo>
                      <a:pt x="1318" y="5683"/>
                    </a:lnTo>
                    <a:lnTo>
                      <a:pt x="1694" y="7622"/>
                    </a:lnTo>
                    <a:lnTo>
                      <a:pt x="2014" y="9334"/>
                    </a:lnTo>
                    <a:lnTo>
                      <a:pt x="2353" y="11367"/>
                    </a:lnTo>
                    <a:lnTo>
                      <a:pt x="76" y="11235"/>
                    </a:lnTo>
                    <a:lnTo>
                      <a:pt x="19" y="11254"/>
                    </a:lnTo>
                    <a:lnTo>
                      <a:pt x="1" y="11291"/>
                    </a:lnTo>
                    <a:lnTo>
                      <a:pt x="19" y="11348"/>
                    </a:lnTo>
                    <a:lnTo>
                      <a:pt x="76" y="11367"/>
                    </a:lnTo>
                    <a:lnTo>
                      <a:pt x="2428" y="11498"/>
                    </a:lnTo>
                    <a:lnTo>
                      <a:pt x="2466" y="11498"/>
                    </a:lnTo>
                    <a:lnTo>
                      <a:pt x="2485" y="11480"/>
                    </a:lnTo>
                    <a:lnTo>
                      <a:pt x="2503" y="11461"/>
                    </a:lnTo>
                    <a:lnTo>
                      <a:pt x="2503" y="11423"/>
                    </a:lnTo>
                    <a:lnTo>
                      <a:pt x="2202" y="9635"/>
                    </a:lnTo>
                    <a:lnTo>
                      <a:pt x="1864" y="7810"/>
                    </a:lnTo>
                    <a:lnTo>
                      <a:pt x="1450" y="5665"/>
                    </a:lnTo>
                    <a:lnTo>
                      <a:pt x="1356" y="5119"/>
                    </a:lnTo>
                    <a:lnTo>
                      <a:pt x="1280" y="4592"/>
                    </a:lnTo>
                    <a:lnTo>
                      <a:pt x="1224" y="4065"/>
                    </a:lnTo>
                    <a:lnTo>
                      <a:pt x="1205" y="3557"/>
                    </a:lnTo>
                    <a:lnTo>
                      <a:pt x="1186" y="3068"/>
                    </a:lnTo>
                    <a:lnTo>
                      <a:pt x="1186" y="2616"/>
                    </a:lnTo>
                    <a:lnTo>
                      <a:pt x="1205" y="2183"/>
                    </a:lnTo>
                    <a:lnTo>
                      <a:pt x="1224" y="1788"/>
                    </a:lnTo>
                    <a:lnTo>
                      <a:pt x="1299" y="1092"/>
                    </a:lnTo>
                    <a:lnTo>
                      <a:pt x="1374" y="546"/>
                    </a:lnTo>
                    <a:lnTo>
                      <a:pt x="1450" y="75"/>
                    </a:lnTo>
                    <a:lnTo>
                      <a:pt x="1450" y="38"/>
                    </a:lnTo>
                    <a:lnTo>
                      <a:pt x="139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5">
                <a:extLst>
                  <a:ext uri="{FF2B5EF4-FFF2-40B4-BE49-F238E27FC236}">
                    <a16:creationId xmlns:a16="http://schemas.microsoft.com/office/drawing/2014/main" id="{7B18D5EF-2B54-093F-F9EE-88D474029352}"/>
                  </a:ext>
                </a:extLst>
              </p:cNvPr>
              <p:cNvSpPr/>
              <p:nvPr/>
            </p:nvSpPr>
            <p:spPr>
              <a:xfrm>
                <a:off x="2335650" y="2757318"/>
                <a:ext cx="758570" cy="144112"/>
              </a:xfrm>
              <a:custGeom>
                <a:avLst/>
                <a:gdLst/>
                <a:ahLst/>
                <a:cxnLst/>
                <a:rect l="l" t="t" r="r" b="b"/>
                <a:pathLst>
                  <a:path w="16844" h="3200" extrusionOk="0">
                    <a:moveTo>
                      <a:pt x="12704" y="1"/>
                    </a:moveTo>
                    <a:lnTo>
                      <a:pt x="11725" y="19"/>
                    </a:lnTo>
                    <a:lnTo>
                      <a:pt x="10803" y="76"/>
                    </a:lnTo>
                    <a:lnTo>
                      <a:pt x="9900" y="170"/>
                    </a:lnTo>
                    <a:lnTo>
                      <a:pt x="9072" y="283"/>
                    </a:lnTo>
                    <a:lnTo>
                      <a:pt x="8300" y="396"/>
                    </a:lnTo>
                    <a:lnTo>
                      <a:pt x="7585" y="528"/>
                    </a:lnTo>
                    <a:lnTo>
                      <a:pt x="6983" y="659"/>
                    </a:lnTo>
                    <a:lnTo>
                      <a:pt x="6456" y="791"/>
                    </a:lnTo>
                    <a:lnTo>
                      <a:pt x="5703" y="979"/>
                    </a:lnTo>
                    <a:lnTo>
                      <a:pt x="5421" y="1073"/>
                    </a:lnTo>
                    <a:lnTo>
                      <a:pt x="38" y="3049"/>
                    </a:lnTo>
                    <a:lnTo>
                      <a:pt x="1" y="3087"/>
                    </a:lnTo>
                    <a:lnTo>
                      <a:pt x="1" y="3143"/>
                    </a:lnTo>
                    <a:lnTo>
                      <a:pt x="20" y="3181"/>
                    </a:lnTo>
                    <a:lnTo>
                      <a:pt x="57" y="3200"/>
                    </a:lnTo>
                    <a:lnTo>
                      <a:pt x="95" y="3181"/>
                    </a:lnTo>
                    <a:lnTo>
                      <a:pt x="5458" y="1205"/>
                    </a:lnTo>
                    <a:lnTo>
                      <a:pt x="5741" y="1111"/>
                    </a:lnTo>
                    <a:lnTo>
                      <a:pt x="6493" y="923"/>
                    </a:lnTo>
                    <a:lnTo>
                      <a:pt x="7001" y="791"/>
                    </a:lnTo>
                    <a:lnTo>
                      <a:pt x="7622" y="659"/>
                    </a:lnTo>
                    <a:lnTo>
                      <a:pt x="8319" y="546"/>
                    </a:lnTo>
                    <a:lnTo>
                      <a:pt x="9090" y="415"/>
                    </a:lnTo>
                    <a:lnTo>
                      <a:pt x="9918" y="302"/>
                    </a:lnTo>
                    <a:lnTo>
                      <a:pt x="10803" y="227"/>
                    </a:lnTo>
                    <a:lnTo>
                      <a:pt x="11744" y="170"/>
                    </a:lnTo>
                    <a:lnTo>
                      <a:pt x="12704" y="132"/>
                    </a:lnTo>
                    <a:lnTo>
                      <a:pt x="13193" y="151"/>
                    </a:lnTo>
                    <a:lnTo>
                      <a:pt x="13701" y="151"/>
                    </a:lnTo>
                    <a:lnTo>
                      <a:pt x="14209" y="189"/>
                    </a:lnTo>
                    <a:lnTo>
                      <a:pt x="14717" y="227"/>
                    </a:lnTo>
                    <a:lnTo>
                      <a:pt x="15225" y="283"/>
                    </a:lnTo>
                    <a:lnTo>
                      <a:pt x="15734" y="358"/>
                    </a:lnTo>
                    <a:lnTo>
                      <a:pt x="16260" y="452"/>
                    </a:lnTo>
                    <a:lnTo>
                      <a:pt x="16769" y="546"/>
                    </a:lnTo>
                    <a:lnTo>
                      <a:pt x="16825" y="546"/>
                    </a:lnTo>
                    <a:lnTo>
                      <a:pt x="16844" y="528"/>
                    </a:lnTo>
                    <a:lnTo>
                      <a:pt x="16844" y="490"/>
                    </a:lnTo>
                    <a:lnTo>
                      <a:pt x="16844" y="452"/>
                    </a:lnTo>
                    <a:lnTo>
                      <a:pt x="16806" y="415"/>
                    </a:lnTo>
                    <a:lnTo>
                      <a:pt x="16279" y="302"/>
                    </a:lnTo>
                    <a:lnTo>
                      <a:pt x="15771" y="227"/>
                    </a:lnTo>
                    <a:lnTo>
                      <a:pt x="15244" y="151"/>
                    </a:lnTo>
                    <a:lnTo>
                      <a:pt x="14736" y="95"/>
                    </a:lnTo>
                    <a:lnTo>
                      <a:pt x="14228" y="57"/>
                    </a:lnTo>
                    <a:lnTo>
                      <a:pt x="13701" y="19"/>
                    </a:lnTo>
                    <a:lnTo>
                      <a:pt x="1321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45">
                <a:extLst>
                  <a:ext uri="{FF2B5EF4-FFF2-40B4-BE49-F238E27FC236}">
                    <a16:creationId xmlns:a16="http://schemas.microsoft.com/office/drawing/2014/main" id="{6BCDC142-BE41-E1B4-BB9D-F83D7982F2C0}"/>
                  </a:ext>
                </a:extLst>
              </p:cNvPr>
              <p:cNvSpPr/>
              <p:nvPr/>
            </p:nvSpPr>
            <p:spPr>
              <a:xfrm>
                <a:off x="2428016" y="2982760"/>
                <a:ext cx="372980" cy="967037"/>
              </a:xfrm>
              <a:custGeom>
                <a:avLst/>
                <a:gdLst/>
                <a:ahLst/>
                <a:cxnLst/>
                <a:rect l="l" t="t" r="r" b="b"/>
                <a:pathLst>
                  <a:path w="8282" h="21473" extrusionOk="0">
                    <a:moveTo>
                      <a:pt x="76" y="1"/>
                    </a:moveTo>
                    <a:lnTo>
                      <a:pt x="39" y="38"/>
                    </a:lnTo>
                    <a:lnTo>
                      <a:pt x="20" y="132"/>
                    </a:lnTo>
                    <a:lnTo>
                      <a:pt x="1" y="226"/>
                    </a:lnTo>
                    <a:lnTo>
                      <a:pt x="1" y="339"/>
                    </a:lnTo>
                    <a:lnTo>
                      <a:pt x="20" y="490"/>
                    </a:lnTo>
                    <a:lnTo>
                      <a:pt x="57" y="678"/>
                    </a:lnTo>
                    <a:lnTo>
                      <a:pt x="133" y="885"/>
                    </a:lnTo>
                    <a:lnTo>
                      <a:pt x="227" y="1111"/>
                    </a:lnTo>
                    <a:lnTo>
                      <a:pt x="377" y="1374"/>
                    </a:lnTo>
                    <a:lnTo>
                      <a:pt x="584" y="1657"/>
                    </a:lnTo>
                    <a:lnTo>
                      <a:pt x="848" y="1958"/>
                    </a:lnTo>
                    <a:lnTo>
                      <a:pt x="1168" y="2296"/>
                    </a:lnTo>
                    <a:lnTo>
                      <a:pt x="1563" y="2635"/>
                    </a:lnTo>
                    <a:lnTo>
                      <a:pt x="2052" y="3012"/>
                    </a:lnTo>
                    <a:lnTo>
                      <a:pt x="2617" y="3388"/>
                    </a:lnTo>
                    <a:lnTo>
                      <a:pt x="3257" y="3802"/>
                    </a:lnTo>
                    <a:lnTo>
                      <a:pt x="3595" y="4009"/>
                    </a:lnTo>
                    <a:lnTo>
                      <a:pt x="3915" y="4216"/>
                    </a:lnTo>
                    <a:lnTo>
                      <a:pt x="4216" y="4442"/>
                    </a:lnTo>
                    <a:lnTo>
                      <a:pt x="4518" y="4686"/>
                    </a:lnTo>
                    <a:lnTo>
                      <a:pt x="4781" y="4931"/>
                    </a:lnTo>
                    <a:lnTo>
                      <a:pt x="5045" y="5176"/>
                    </a:lnTo>
                    <a:lnTo>
                      <a:pt x="5289" y="5420"/>
                    </a:lnTo>
                    <a:lnTo>
                      <a:pt x="5515" y="5684"/>
                    </a:lnTo>
                    <a:lnTo>
                      <a:pt x="5741" y="5966"/>
                    </a:lnTo>
                    <a:lnTo>
                      <a:pt x="5948" y="6248"/>
                    </a:lnTo>
                    <a:lnTo>
                      <a:pt x="6136" y="6512"/>
                    </a:lnTo>
                    <a:lnTo>
                      <a:pt x="6324" y="6813"/>
                    </a:lnTo>
                    <a:lnTo>
                      <a:pt x="6494" y="7095"/>
                    </a:lnTo>
                    <a:lnTo>
                      <a:pt x="6644" y="7396"/>
                    </a:lnTo>
                    <a:lnTo>
                      <a:pt x="6926" y="7999"/>
                    </a:lnTo>
                    <a:lnTo>
                      <a:pt x="7171" y="8601"/>
                    </a:lnTo>
                    <a:lnTo>
                      <a:pt x="7378" y="9222"/>
                    </a:lnTo>
                    <a:lnTo>
                      <a:pt x="7566" y="9862"/>
                    </a:lnTo>
                    <a:lnTo>
                      <a:pt x="7717" y="10483"/>
                    </a:lnTo>
                    <a:lnTo>
                      <a:pt x="7830" y="11104"/>
                    </a:lnTo>
                    <a:lnTo>
                      <a:pt x="7943" y="11725"/>
                    </a:lnTo>
                    <a:lnTo>
                      <a:pt x="8018" y="12327"/>
                    </a:lnTo>
                    <a:lnTo>
                      <a:pt x="8093" y="12910"/>
                    </a:lnTo>
                    <a:lnTo>
                      <a:pt x="8131" y="13512"/>
                    </a:lnTo>
                    <a:lnTo>
                      <a:pt x="8131" y="14134"/>
                    </a:lnTo>
                    <a:lnTo>
                      <a:pt x="8131" y="14811"/>
                    </a:lnTo>
                    <a:lnTo>
                      <a:pt x="8093" y="15488"/>
                    </a:lnTo>
                    <a:lnTo>
                      <a:pt x="8037" y="16204"/>
                    </a:lnTo>
                    <a:lnTo>
                      <a:pt x="7961" y="16900"/>
                    </a:lnTo>
                    <a:lnTo>
                      <a:pt x="7811" y="18255"/>
                    </a:lnTo>
                    <a:lnTo>
                      <a:pt x="7623" y="19478"/>
                    </a:lnTo>
                    <a:lnTo>
                      <a:pt x="7453" y="20475"/>
                    </a:lnTo>
                    <a:lnTo>
                      <a:pt x="7284" y="21398"/>
                    </a:lnTo>
                    <a:lnTo>
                      <a:pt x="7303" y="21454"/>
                    </a:lnTo>
                    <a:lnTo>
                      <a:pt x="7340" y="21473"/>
                    </a:lnTo>
                    <a:lnTo>
                      <a:pt x="7397" y="21473"/>
                    </a:lnTo>
                    <a:lnTo>
                      <a:pt x="7416" y="21416"/>
                    </a:lnTo>
                    <a:lnTo>
                      <a:pt x="7585" y="20494"/>
                    </a:lnTo>
                    <a:lnTo>
                      <a:pt x="7754" y="19497"/>
                    </a:lnTo>
                    <a:lnTo>
                      <a:pt x="7943" y="18274"/>
                    </a:lnTo>
                    <a:lnTo>
                      <a:pt x="8112" y="16900"/>
                    </a:lnTo>
                    <a:lnTo>
                      <a:pt x="8168" y="16204"/>
                    </a:lnTo>
                    <a:lnTo>
                      <a:pt x="8225" y="15488"/>
                    </a:lnTo>
                    <a:lnTo>
                      <a:pt x="8263" y="14792"/>
                    </a:lnTo>
                    <a:lnTo>
                      <a:pt x="8281" y="14134"/>
                    </a:lnTo>
                    <a:lnTo>
                      <a:pt x="8263" y="13494"/>
                    </a:lnTo>
                    <a:lnTo>
                      <a:pt x="8225" y="12910"/>
                    </a:lnTo>
                    <a:lnTo>
                      <a:pt x="8150" y="12308"/>
                    </a:lnTo>
                    <a:lnTo>
                      <a:pt x="8074" y="11687"/>
                    </a:lnTo>
                    <a:lnTo>
                      <a:pt x="7961" y="11066"/>
                    </a:lnTo>
                    <a:lnTo>
                      <a:pt x="7849" y="10445"/>
                    </a:lnTo>
                    <a:lnTo>
                      <a:pt x="7698" y="9805"/>
                    </a:lnTo>
                    <a:lnTo>
                      <a:pt x="7510" y="9184"/>
                    </a:lnTo>
                    <a:lnTo>
                      <a:pt x="7303" y="8544"/>
                    </a:lnTo>
                    <a:lnTo>
                      <a:pt x="7058" y="7923"/>
                    </a:lnTo>
                    <a:lnTo>
                      <a:pt x="6757" y="7321"/>
                    </a:lnTo>
                    <a:lnTo>
                      <a:pt x="6607" y="7020"/>
                    </a:lnTo>
                    <a:lnTo>
                      <a:pt x="6437" y="6719"/>
                    </a:lnTo>
                    <a:lnTo>
                      <a:pt x="6249" y="6437"/>
                    </a:lnTo>
                    <a:lnTo>
                      <a:pt x="6042" y="6154"/>
                    </a:lnTo>
                    <a:lnTo>
                      <a:pt x="5835" y="5872"/>
                    </a:lnTo>
                    <a:lnTo>
                      <a:pt x="5628" y="5609"/>
                    </a:lnTo>
                    <a:lnTo>
                      <a:pt x="5383" y="5326"/>
                    </a:lnTo>
                    <a:lnTo>
                      <a:pt x="5139" y="5063"/>
                    </a:lnTo>
                    <a:lnTo>
                      <a:pt x="4875" y="4818"/>
                    </a:lnTo>
                    <a:lnTo>
                      <a:pt x="4593" y="4574"/>
                    </a:lnTo>
                    <a:lnTo>
                      <a:pt x="4311" y="4329"/>
                    </a:lnTo>
                    <a:lnTo>
                      <a:pt x="3991" y="4103"/>
                    </a:lnTo>
                    <a:lnTo>
                      <a:pt x="3671" y="3896"/>
                    </a:lnTo>
                    <a:lnTo>
                      <a:pt x="3332" y="3689"/>
                    </a:lnTo>
                    <a:lnTo>
                      <a:pt x="2673" y="3275"/>
                    </a:lnTo>
                    <a:lnTo>
                      <a:pt x="2109" y="2880"/>
                    </a:lnTo>
                    <a:lnTo>
                      <a:pt x="1638" y="2522"/>
                    </a:lnTo>
                    <a:lnTo>
                      <a:pt x="1243" y="2165"/>
                    </a:lnTo>
                    <a:lnTo>
                      <a:pt x="942" y="1845"/>
                    </a:lnTo>
                    <a:lnTo>
                      <a:pt x="697" y="1562"/>
                    </a:lnTo>
                    <a:lnTo>
                      <a:pt x="509" y="1299"/>
                    </a:lnTo>
                    <a:lnTo>
                      <a:pt x="359" y="1073"/>
                    </a:lnTo>
                    <a:lnTo>
                      <a:pt x="264" y="847"/>
                    </a:lnTo>
                    <a:lnTo>
                      <a:pt x="208" y="659"/>
                    </a:lnTo>
                    <a:lnTo>
                      <a:pt x="170" y="490"/>
                    </a:lnTo>
                    <a:lnTo>
                      <a:pt x="152" y="339"/>
                    </a:lnTo>
                    <a:lnTo>
                      <a:pt x="152" y="226"/>
                    </a:lnTo>
                    <a:lnTo>
                      <a:pt x="152" y="151"/>
                    </a:lnTo>
                    <a:lnTo>
                      <a:pt x="170" y="76"/>
                    </a:lnTo>
                    <a:lnTo>
                      <a:pt x="170" y="38"/>
                    </a:lnTo>
                    <a:lnTo>
                      <a:pt x="13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45">
                <a:extLst>
                  <a:ext uri="{FF2B5EF4-FFF2-40B4-BE49-F238E27FC236}">
                    <a16:creationId xmlns:a16="http://schemas.microsoft.com/office/drawing/2014/main" id="{44ADDF65-108C-AD99-EDD7-5FD7390E3ADE}"/>
                  </a:ext>
                </a:extLst>
              </p:cNvPr>
              <p:cNvSpPr/>
              <p:nvPr/>
            </p:nvSpPr>
            <p:spPr>
              <a:xfrm>
                <a:off x="2683137" y="3931953"/>
                <a:ext cx="305157" cy="37334"/>
              </a:xfrm>
              <a:custGeom>
                <a:avLst/>
                <a:gdLst/>
                <a:ahLst/>
                <a:cxnLst/>
                <a:rect l="l" t="t" r="r" b="b"/>
                <a:pathLst>
                  <a:path w="6776" h="829" extrusionOk="0">
                    <a:moveTo>
                      <a:pt x="38" y="1"/>
                    </a:moveTo>
                    <a:lnTo>
                      <a:pt x="1" y="57"/>
                    </a:lnTo>
                    <a:lnTo>
                      <a:pt x="19" y="114"/>
                    </a:lnTo>
                    <a:lnTo>
                      <a:pt x="57" y="132"/>
                    </a:lnTo>
                    <a:lnTo>
                      <a:pt x="678" y="264"/>
                    </a:lnTo>
                    <a:lnTo>
                      <a:pt x="1280" y="377"/>
                    </a:lnTo>
                    <a:lnTo>
                      <a:pt x="2014" y="490"/>
                    </a:lnTo>
                    <a:lnTo>
                      <a:pt x="2861" y="622"/>
                    </a:lnTo>
                    <a:lnTo>
                      <a:pt x="3746" y="716"/>
                    </a:lnTo>
                    <a:lnTo>
                      <a:pt x="4630" y="791"/>
                    </a:lnTo>
                    <a:lnTo>
                      <a:pt x="5063" y="810"/>
                    </a:lnTo>
                    <a:lnTo>
                      <a:pt x="5477" y="829"/>
                    </a:lnTo>
                    <a:lnTo>
                      <a:pt x="5816" y="829"/>
                    </a:lnTo>
                    <a:lnTo>
                      <a:pt x="6154" y="810"/>
                    </a:lnTo>
                    <a:lnTo>
                      <a:pt x="6456" y="772"/>
                    </a:lnTo>
                    <a:lnTo>
                      <a:pt x="6719" y="716"/>
                    </a:lnTo>
                    <a:lnTo>
                      <a:pt x="6757" y="697"/>
                    </a:lnTo>
                    <a:lnTo>
                      <a:pt x="6775" y="641"/>
                    </a:lnTo>
                    <a:lnTo>
                      <a:pt x="6738" y="603"/>
                    </a:lnTo>
                    <a:lnTo>
                      <a:pt x="6681" y="584"/>
                    </a:lnTo>
                    <a:lnTo>
                      <a:pt x="6305" y="641"/>
                    </a:lnTo>
                    <a:lnTo>
                      <a:pt x="5872" y="678"/>
                    </a:lnTo>
                    <a:lnTo>
                      <a:pt x="4875" y="678"/>
                    </a:lnTo>
                    <a:lnTo>
                      <a:pt x="4348" y="641"/>
                    </a:lnTo>
                    <a:lnTo>
                      <a:pt x="3783" y="584"/>
                    </a:lnTo>
                    <a:lnTo>
                      <a:pt x="2711" y="452"/>
                    </a:lnTo>
                    <a:lnTo>
                      <a:pt x="1713" y="302"/>
                    </a:lnTo>
                    <a:lnTo>
                      <a:pt x="885" y="151"/>
                    </a:lnTo>
                    <a:lnTo>
                      <a:pt x="9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5">
                <a:extLst>
                  <a:ext uri="{FF2B5EF4-FFF2-40B4-BE49-F238E27FC236}">
                    <a16:creationId xmlns:a16="http://schemas.microsoft.com/office/drawing/2014/main" id="{9D75FC55-E0BE-1800-93CE-16BF854B460C}"/>
                  </a:ext>
                </a:extLst>
              </p:cNvPr>
              <p:cNvSpPr/>
              <p:nvPr/>
            </p:nvSpPr>
            <p:spPr>
              <a:xfrm>
                <a:off x="2982301" y="2854772"/>
                <a:ext cx="308535" cy="1076382"/>
              </a:xfrm>
              <a:custGeom>
                <a:avLst/>
                <a:gdLst/>
                <a:ahLst/>
                <a:cxnLst/>
                <a:rect l="l" t="t" r="r" b="b"/>
                <a:pathLst>
                  <a:path w="6851" h="23901" extrusionOk="0">
                    <a:moveTo>
                      <a:pt x="38" y="1"/>
                    </a:moveTo>
                    <a:lnTo>
                      <a:pt x="1" y="20"/>
                    </a:lnTo>
                    <a:lnTo>
                      <a:pt x="1" y="76"/>
                    </a:lnTo>
                    <a:lnTo>
                      <a:pt x="57" y="453"/>
                    </a:lnTo>
                    <a:lnTo>
                      <a:pt x="95" y="867"/>
                    </a:lnTo>
                    <a:lnTo>
                      <a:pt x="151" y="1375"/>
                    </a:lnTo>
                    <a:lnTo>
                      <a:pt x="170" y="1939"/>
                    </a:lnTo>
                    <a:lnTo>
                      <a:pt x="170" y="2504"/>
                    </a:lnTo>
                    <a:lnTo>
                      <a:pt x="151" y="2805"/>
                    </a:lnTo>
                    <a:lnTo>
                      <a:pt x="114" y="3087"/>
                    </a:lnTo>
                    <a:lnTo>
                      <a:pt x="57" y="3351"/>
                    </a:lnTo>
                    <a:lnTo>
                      <a:pt x="1" y="3595"/>
                    </a:lnTo>
                    <a:lnTo>
                      <a:pt x="1" y="3633"/>
                    </a:lnTo>
                    <a:lnTo>
                      <a:pt x="20" y="3671"/>
                    </a:lnTo>
                    <a:lnTo>
                      <a:pt x="245" y="3878"/>
                    </a:lnTo>
                    <a:lnTo>
                      <a:pt x="866" y="4423"/>
                    </a:lnTo>
                    <a:lnTo>
                      <a:pt x="1262" y="4818"/>
                    </a:lnTo>
                    <a:lnTo>
                      <a:pt x="1732" y="5289"/>
                    </a:lnTo>
                    <a:lnTo>
                      <a:pt x="2221" y="5816"/>
                    </a:lnTo>
                    <a:lnTo>
                      <a:pt x="2748" y="6399"/>
                    </a:lnTo>
                    <a:lnTo>
                      <a:pt x="3275" y="7020"/>
                    </a:lnTo>
                    <a:lnTo>
                      <a:pt x="3821" y="7698"/>
                    </a:lnTo>
                    <a:lnTo>
                      <a:pt x="4329" y="8413"/>
                    </a:lnTo>
                    <a:lnTo>
                      <a:pt x="4818" y="9147"/>
                    </a:lnTo>
                    <a:lnTo>
                      <a:pt x="5044" y="9523"/>
                    </a:lnTo>
                    <a:lnTo>
                      <a:pt x="5270" y="9918"/>
                    </a:lnTo>
                    <a:lnTo>
                      <a:pt x="5477" y="10295"/>
                    </a:lnTo>
                    <a:lnTo>
                      <a:pt x="5665" y="10690"/>
                    </a:lnTo>
                    <a:lnTo>
                      <a:pt x="5835" y="11085"/>
                    </a:lnTo>
                    <a:lnTo>
                      <a:pt x="5985" y="11480"/>
                    </a:lnTo>
                    <a:lnTo>
                      <a:pt x="6117" y="11876"/>
                    </a:lnTo>
                    <a:lnTo>
                      <a:pt x="6230" y="12290"/>
                    </a:lnTo>
                    <a:lnTo>
                      <a:pt x="6324" y="12685"/>
                    </a:lnTo>
                    <a:lnTo>
                      <a:pt x="6418" y="13118"/>
                    </a:lnTo>
                    <a:lnTo>
                      <a:pt x="6474" y="13550"/>
                    </a:lnTo>
                    <a:lnTo>
                      <a:pt x="6550" y="14002"/>
                    </a:lnTo>
                    <a:lnTo>
                      <a:pt x="6644" y="14924"/>
                    </a:lnTo>
                    <a:lnTo>
                      <a:pt x="6682" y="15865"/>
                    </a:lnTo>
                    <a:lnTo>
                      <a:pt x="6719" y="16825"/>
                    </a:lnTo>
                    <a:lnTo>
                      <a:pt x="6700" y="17785"/>
                    </a:lnTo>
                    <a:lnTo>
                      <a:pt x="6682" y="18726"/>
                    </a:lnTo>
                    <a:lnTo>
                      <a:pt x="6644" y="19629"/>
                    </a:lnTo>
                    <a:lnTo>
                      <a:pt x="6587" y="20476"/>
                    </a:lnTo>
                    <a:lnTo>
                      <a:pt x="6531" y="21266"/>
                    </a:lnTo>
                    <a:lnTo>
                      <a:pt x="6399" y="22602"/>
                    </a:lnTo>
                    <a:lnTo>
                      <a:pt x="6286" y="23487"/>
                    </a:lnTo>
                    <a:lnTo>
                      <a:pt x="6230" y="23826"/>
                    </a:lnTo>
                    <a:lnTo>
                      <a:pt x="6249" y="23882"/>
                    </a:lnTo>
                    <a:lnTo>
                      <a:pt x="6286" y="23901"/>
                    </a:lnTo>
                    <a:lnTo>
                      <a:pt x="6343" y="23901"/>
                    </a:lnTo>
                    <a:lnTo>
                      <a:pt x="6380" y="23844"/>
                    </a:lnTo>
                    <a:lnTo>
                      <a:pt x="6418" y="23506"/>
                    </a:lnTo>
                    <a:lnTo>
                      <a:pt x="6531" y="22602"/>
                    </a:lnTo>
                    <a:lnTo>
                      <a:pt x="6663" y="21285"/>
                    </a:lnTo>
                    <a:lnTo>
                      <a:pt x="6719" y="20495"/>
                    </a:lnTo>
                    <a:lnTo>
                      <a:pt x="6776" y="19629"/>
                    </a:lnTo>
                    <a:lnTo>
                      <a:pt x="6813" y="18726"/>
                    </a:lnTo>
                    <a:lnTo>
                      <a:pt x="6851" y="17785"/>
                    </a:lnTo>
                    <a:lnTo>
                      <a:pt x="6851" y="16825"/>
                    </a:lnTo>
                    <a:lnTo>
                      <a:pt x="6832" y="15865"/>
                    </a:lnTo>
                    <a:lnTo>
                      <a:pt x="6776" y="14905"/>
                    </a:lnTo>
                    <a:lnTo>
                      <a:pt x="6682" y="13983"/>
                    </a:lnTo>
                    <a:lnTo>
                      <a:pt x="6625" y="13532"/>
                    </a:lnTo>
                    <a:lnTo>
                      <a:pt x="6550" y="13080"/>
                    </a:lnTo>
                    <a:lnTo>
                      <a:pt x="6456" y="12666"/>
                    </a:lnTo>
                    <a:lnTo>
                      <a:pt x="6362" y="12252"/>
                    </a:lnTo>
                    <a:lnTo>
                      <a:pt x="6267" y="11857"/>
                    </a:lnTo>
                    <a:lnTo>
                      <a:pt x="6136" y="11480"/>
                    </a:lnTo>
                    <a:lnTo>
                      <a:pt x="5985" y="11085"/>
                    </a:lnTo>
                    <a:lnTo>
                      <a:pt x="5816" y="10709"/>
                    </a:lnTo>
                    <a:lnTo>
                      <a:pt x="5646" y="10332"/>
                    </a:lnTo>
                    <a:lnTo>
                      <a:pt x="5458" y="9956"/>
                    </a:lnTo>
                    <a:lnTo>
                      <a:pt x="5251" y="9580"/>
                    </a:lnTo>
                    <a:lnTo>
                      <a:pt x="5025" y="9222"/>
                    </a:lnTo>
                    <a:lnTo>
                      <a:pt x="4555" y="8488"/>
                    </a:lnTo>
                    <a:lnTo>
                      <a:pt x="4066" y="7811"/>
                    </a:lnTo>
                    <a:lnTo>
                      <a:pt x="3558" y="7152"/>
                    </a:lnTo>
                    <a:lnTo>
                      <a:pt x="3031" y="6531"/>
                    </a:lnTo>
                    <a:lnTo>
                      <a:pt x="2522" y="5948"/>
                    </a:lnTo>
                    <a:lnTo>
                      <a:pt x="2033" y="5421"/>
                    </a:lnTo>
                    <a:lnTo>
                      <a:pt x="1582" y="4950"/>
                    </a:lnTo>
                    <a:lnTo>
                      <a:pt x="1167" y="4536"/>
                    </a:lnTo>
                    <a:lnTo>
                      <a:pt x="490" y="3896"/>
                    </a:lnTo>
                    <a:lnTo>
                      <a:pt x="132" y="3595"/>
                    </a:lnTo>
                    <a:lnTo>
                      <a:pt x="208" y="3332"/>
                    </a:lnTo>
                    <a:lnTo>
                      <a:pt x="245" y="3068"/>
                    </a:lnTo>
                    <a:lnTo>
                      <a:pt x="283" y="2786"/>
                    </a:lnTo>
                    <a:lnTo>
                      <a:pt x="302" y="2504"/>
                    </a:lnTo>
                    <a:lnTo>
                      <a:pt x="321" y="1920"/>
                    </a:lnTo>
                    <a:lnTo>
                      <a:pt x="283" y="1375"/>
                    </a:lnTo>
                    <a:lnTo>
                      <a:pt x="245" y="867"/>
                    </a:lnTo>
                    <a:lnTo>
                      <a:pt x="189" y="453"/>
                    </a:lnTo>
                    <a:lnTo>
                      <a:pt x="132" y="57"/>
                    </a:lnTo>
                    <a:lnTo>
                      <a:pt x="9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45">
                <a:extLst>
                  <a:ext uri="{FF2B5EF4-FFF2-40B4-BE49-F238E27FC236}">
                    <a16:creationId xmlns:a16="http://schemas.microsoft.com/office/drawing/2014/main" id="{240A8CC7-9868-9956-F4C4-9E25504AFAA6}"/>
                  </a:ext>
                </a:extLst>
              </p:cNvPr>
              <p:cNvSpPr/>
              <p:nvPr/>
            </p:nvSpPr>
            <p:spPr>
              <a:xfrm>
                <a:off x="3215355" y="3905698"/>
                <a:ext cx="280613" cy="63589"/>
              </a:xfrm>
              <a:custGeom>
                <a:avLst/>
                <a:gdLst/>
                <a:ahLst/>
                <a:cxnLst/>
                <a:rect l="l" t="t" r="r" b="b"/>
                <a:pathLst>
                  <a:path w="6231" h="1412" extrusionOk="0">
                    <a:moveTo>
                      <a:pt x="76" y="0"/>
                    </a:moveTo>
                    <a:lnTo>
                      <a:pt x="39" y="19"/>
                    </a:lnTo>
                    <a:lnTo>
                      <a:pt x="1" y="57"/>
                    </a:lnTo>
                    <a:lnTo>
                      <a:pt x="1" y="94"/>
                    </a:lnTo>
                    <a:lnTo>
                      <a:pt x="39" y="132"/>
                    </a:lnTo>
                    <a:lnTo>
                      <a:pt x="170" y="207"/>
                    </a:lnTo>
                    <a:lnTo>
                      <a:pt x="509" y="339"/>
                    </a:lnTo>
                    <a:lnTo>
                      <a:pt x="1055" y="546"/>
                    </a:lnTo>
                    <a:lnTo>
                      <a:pt x="1770" y="791"/>
                    </a:lnTo>
                    <a:lnTo>
                      <a:pt x="2165" y="904"/>
                    </a:lnTo>
                    <a:lnTo>
                      <a:pt x="2617" y="1017"/>
                    </a:lnTo>
                    <a:lnTo>
                      <a:pt x="3068" y="1129"/>
                    </a:lnTo>
                    <a:lnTo>
                      <a:pt x="3558" y="1224"/>
                    </a:lnTo>
                    <a:lnTo>
                      <a:pt x="4085" y="1299"/>
                    </a:lnTo>
                    <a:lnTo>
                      <a:pt x="4612" y="1355"/>
                    </a:lnTo>
                    <a:lnTo>
                      <a:pt x="5139" y="1412"/>
                    </a:lnTo>
                    <a:lnTo>
                      <a:pt x="6155" y="1412"/>
                    </a:lnTo>
                    <a:lnTo>
                      <a:pt x="6211" y="1393"/>
                    </a:lnTo>
                    <a:lnTo>
                      <a:pt x="6230" y="1336"/>
                    </a:lnTo>
                    <a:lnTo>
                      <a:pt x="6192" y="1299"/>
                    </a:lnTo>
                    <a:lnTo>
                      <a:pt x="6155" y="1261"/>
                    </a:lnTo>
                    <a:lnTo>
                      <a:pt x="6155" y="1280"/>
                    </a:lnTo>
                    <a:lnTo>
                      <a:pt x="5571" y="1280"/>
                    </a:lnTo>
                    <a:lnTo>
                      <a:pt x="5007" y="1261"/>
                    </a:lnTo>
                    <a:lnTo>
                      <a:pt x="4442" y="1205"/>
                    </a:lnTo>
                    <a:lnTo>
                      <a:pt x="3897" y="1129"/>
                    </a:lnTo>
                    <a:lnTo>
                      <a:pt x="3370" y="1035"/>
                    </a:lnTo>
                    <a:lnTo>
                      <a:pt x="2880" y="941"/>
                    </a:lnTo>
                    <a:lnTo>
                      <a:pt x="2410" y="828"/>
                    </a:lnTo>
                    <a:lnTo>
                      <a:pt x="1958" y="697"/>
                    </a:lnTo>
                    <a:lnTo>
                      <a:pt x="1205" y="452"/>
                    </a:lnTo>
                    <a:lnTo>
                      <a:pt x="622" y="245"/>
                    </a:lnTo>
                    <a:lnTo>
                      <a:pt x="246" y="76"/>
                    </a:lnTo>
                    <a:lnTo>
                      <a:pt x="95" y="19"/>
                    </a:lnTo>
                    <a:lnTo>
                      <a:pt x="7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45">
                <a:extLst>
                  <a:ext uri="{FF2B5EF4-FFF2-40B4-BE49-F238E27FC236}">
                    <a16:creationId xmlns:a16="http://schemas.microsoft.com/office/drawing/2014/main" id="{32325846-CEE4-EB96-6085-91BEC29D82AA}"/>
                  </a:ext>
                </a:extLst>
              </p:cNvPr>
              <p:cNvSpPr/>
              <p:nvPr/>
            </p:nvSpPr>
            <p:spPr>
              <a:xfrm>
                <a:off x="2981446" y="3014104"/>
                <a:ext cx="6845" cy="175501"/>
              </a:xfrm>
              <a:custGeom>
                <a:avLst/>
                <a:gdLst/>
                <a:ahLst/>
                <a:cxnLst/>
                <a:rect l="l" t="t" r="r" b="b"/>
                <a:pathLst>
                  <a:path w="152" h="3897" extrusionOk="0">
                    <a:moveTo>
                      <a:pt x="76" y="1"/>
                    </a:moveTo>
                    <a:lnTo>
                      <a:pt x="39" y="20"/>
                    </a:lnTo>
                    <a:lnTo>
                      <a:pt x="1" y="76"/>
                    </a:lnTo>
                    <a:lnTo>
                      <a:pt x="1" y="3821"/>
                    </a:lnTo>
                    <a:lnTo>
                      <a:pt x="39" y="3878"/>
                    </a:lnTo>
                    <a:lnTo>
                      <a:pt x="76" y="3896"/>
                    </a:lnTo>
                    <a:lnTo>
                      <a:pt x="133" y="3878"/>
                    </a:lnTo>
                    <a:lnTo>
                      <a:pt x="151" y="3821"/>
                    </a:lnTo>
                    <a:lnTo>
                      <a:pt x="151" y="76"/>
                    </a:lnTo>
                    <a:lnTo>
                      <a:pt x="133" y="20"/>
                    </a:lnTo>
                    <a:lnTo>
                      <a:pt x="7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45">
                <a:extLst>
                  <a:ext uri="{FF2B5EF4-FFF2-40B4-BE49-F238E27FC236}">
                    <a16:creationId xmlns:a16="http://schemas.microsoft.com/office/drawing/2014/main" id="{262E5CC9-AC4F-5A5C-95C9-939810154B7D}"/>
                  </a:ext>
                </a:extLst>
              </p:cNvPr>
              <p:cNvSpPr/>
              <p:nvPr/>
            </p:nvSpPr>
            <p:spPr>
              <a:xfrm>
                <a:off x="2683992" y="3342091"/>
                <a:ext cx="210223" cy="25490"/>
              </a:xfrm>
              <a:custGeom>
                <a:avLst/>
                <a:gdLst/>
                <a:ahLst/>
                <a:cxnLst/>
                <a:rect l="l" t="t" r="r" b="b"/>
                <a:pathLst>
                  <a:path w="4668" h="566" extrusionOk="0">
                    <a:moveTo>
                      <a:pt x="2993" y="1"/>
                    </a:moveTo>
                    <a:lnTo>
                      <a:pt x="2597" y="20"/>
                    </a:lnTo>
                    <a:lnTo>
                      <a:pt x="2221" y="38"/>
                    </a:lnTo>
                    <a:lnTo>
                      <a:pt x="1525" y="132"/>
                    </a:lnTo>
                    <a:lnTo>
                      <a:pt x="923" y="227"/>
                    </a:lnTo>
                    <a:lnTo>
                      <a:pt x="452" y="321"/>
                    </a:lnTo>
                    <a:lnTo>
                      <a:pt x="38" y="434"/>
                    </a:lnTo>
                    <a:lnTo>
                      <a:pt x="0" y="471"/>
                    </a:lnTo>
                    <a:lnTo>
                      <a:pt x="0" y="528"/>
                    </a:lnTo>
                    <a:lnTo>
                      <a:pt x="19" y="565"/>
                    </a:lnTo>
                    <a:lnTo>
                      <a:pt x="76" y="565"/>
                    </a:lnTo>
                    <a:lnTo>
                      <a:pt x="490" y="471"/>
                    </a:lnTo>
                    <a:lnTo>
                      <a:pt x="960" y="358"/>
                    </a:lnTo>
                    <a:lnTo>
                      <a:pt x="1544" y="264"/>
                    </a:lnTo>
                    <a:lnTo>
                      <a:pt x="2240" y="189"/>
                    </a:lnTo>
                    <a:lnTo>
                      <a:pt x="2597" y="151"/>
                    </a:lnTo>
                    <a:lnTo>
                      <a:pt x="3388" y="151"/>
                    </a:lnTo>
                    <a:lnTo>
                      <a:pt x="3783" y="170"/>
                    </a:lnTo>
                    <a:lnTo>
                      <a:pt x="4197" y="208"/>
                    </a:lnTo>
                    <a:lnTo>
                      <a:pt x="4592" y="264"/>
                    </a:lnTo>
                    <a:lnTo>
                      <a:pt x="4649" y="264"/>
                    </a:lnTo>
                    <a:lnTo>
                      <a:pt x="4668" y="227"/>
                    </a:lnTo>
                    <a:lnTo>
                      <a:pt x="4668" y="170"/>
                    </a:lnTo>
                    <a:lnTo>
                      <a:pt x="4611" y="132"/>
                    </a:lnTo>
                    <a:lnTo>
                      <a:pt x="4216" y="76"/>
                    </a:lnTo>
                    <a:lnTo>
                      <a:pt x="3802" y="38"/>
                    </a:lnTo>
                    <a:lnTo>
                      <a:pt x="338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45">
                <a:extLst>
                  <a:ext uri="{FF2B5EF4-FFF2-40B4-BE49-F238E27FC236}">
                    <a16:creationId xmlns:a16="http://schemas.microsoft.com/office/drawing/2014/main" id="{6F0925A9-B406-C289-D122-C388532CCCBA}"/>
                  </a:ext>
                </a:extLst>
              </p:cNvPr>
              <p:cNvSpPr/>
              <p:nvPr/>
            </p:nvSpPr>
            <p:spPr>
              <a:xfrm>
                <a:off x="3308621" y="3248869"/>
                <a:ext cx="218690" cy="27156"/>
              </a:xfrm>
              <a:custGeom>
                <a:avLst/>
                <a:gdLst/>
                <a:ahLst/>
                <a:cxnLst/>
                <a:rect l="l" t="t" r="r" b="b"/>
                <a:pathLst>
                  <a:path w="4856" h="603" extrusionOk="0">
                    <a:moveTo>
                      <a:pt x="75" y="1"/>
                    </a:moveTo>
                    <a:lnTo>
                      <a:pt x="19" y="19"/>
                    </a:lnTo>
                    <a:lnTo>
                      <a:pt x="0" y="38"/>
                    </a:lnTo>
                    <a:lnTo>
                      <a:pt x="0" y="76"/>
                    </a:lnTo>
                    <a:lnTo>
                      <a:pt x="19" y="114"/>
                    </a:lnTo>
                    <a:lnTo>
                      <a:pt x="57" y="151"/>
                    </a:lnTo>
                    <a:lnTo>
                      <a:pt x="4780" y="603"/>
                    </a:lnTo>
                    <a:lnTo>
                      <a:pt x="4837" y="603"/>
                    </a:lnTo>
                    <a:lnTo>
                      <a:pt x="4855" y="546"/>
                    </a:lnTo>
                    <a:lnTo>
                      <a:pt x="4837" y="490"/>
                    </a:lnTo>
                    <a:lnTo>
                      <a:pt x="4799" y="471"/>
                    </a:lnTo>
                    <a:lnTo>
                      <a:pt x="7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650062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28"/>
          <p:cNvSpPr/>
          <p:nvPr/>
        </p:nvSpPr>
        <p:spPr>
          <a:xfrm>
            <a:off x="6774333" y="1646304"/>
            <a:ext cx="2322565" cy="172533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942" name="Google Shape;942;p28"/>
          <p:cNvSpPr txBox="1">
            <a:spLocks noGrp="1"/>
          </p:cNvSpPr>
          <p:nvPr>
            <p:ph type="title"/>
          </p:nvPr>
        </p:nvSpPr>
        <p:spPr>
          <a:xfrm>
            <a:off x="4535100" y="2377688"/>
            <a:ext cx="2516204" cy="8120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O" dirty="0"/>
              <a:t>S</a:t>
            </a:r>
            <a:r>
              <a:rPr lang="en" dirty="0"/>
              <a:t>esión </a:t>
            </a:r>
            <a:endParaRPr dirty="0"/>
          </a:p>
        </p:txBody>
      </p:sp>
      <p:sp>
        <p:nvSpPr>
          <p:cNvPr id="943" name="Google Shape;943;p28"/>
          <p:cNvSpPr txBox="1">
            <a:spLocks noGrp="1"/>
          </p:cNvSpPr>
          <p:nvPr>
            <p:ph type="title" idx="2"/>
          </p:nvPr>
        </p:nvSpPr>
        <p:spPr>
          <a:xfrm>
            <a:off x="7087514" y="2294696"/>
            <a:ext cx="1696204"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3 y 4</a:t>
            </a:r>
            <a:endParaRPr dirty="0"/>
          </a:p>
        </p:txBody>
      </p:sp>
      <p:cxnSp>
        <p:nvCxnSpPr>
          <p:cNvPr id="944" name="Google Shape;944;p28"/>
          <p:cNvCxnSpPr/>
          <p:nvPr/>
        </p:nvCxnSpPr>
        <p:spPr>
          <a:xfrm>
            <a:off x="4446181" y="3189763"/>
            <a:ext cx="2743200" cy="0"/>
          </a:xfrm>
          <a:prstGeom prst="straightConnector1">
            <a:avLst/>
          </a:prstGeom>
          <a:noFill/>
          <a:ln w="28575" cap="flat" cmpd="sng">
            <a:solidFill>
              <a:schemeClr val="accent2"/>
            </a:solidFill>
            <a:prstDash val="solid"/>
            <a:round/>
            <a:headEnd type="none" w="med" len="med"/>
            <a:tailEnd type="none" w="med" len="med"/>
          </a:ln>
        </p:spPr>
      </p:cxnSp>
      <p:grpSp>
        <p:nvGrpSpPr>
          <p:cNvPr id="945" name="Google Shape;945;p28"/>
          <p:cNvGrpSpPr/>
          <p:nvPr/>
        </p:nvGrpSpPr>
        <p:grpSpPr>
          <a:xfrm>
            <a:off x="1302400" y="1186643"/>
            <a:ext cx="2402506" cy="2770213"/>
            <a:chOff x="1302400" y="1186643"/>
            <a:chExt cx="2402506" cy="2770213"/>
          </a:xfrm>
        </p:grpSpPr>
        <p:sp>
          <p:nvSpPr>
            <p:cNvPr id="946" name="Google Shape;946;p28"/>
            <p:cNvSpPr/>
            <p:nvPr/>
          </p:nvSpPr>
          <p:spPr>
            <a:xfrm flipH="1">
              <a:off x="1453723" y="3426519"/>
              <a:ext cx="2251184" cy="530338"/>
            </a:xfrm>
            <a:custGeom>
              <a:avLst/>
              <a:gdLst/>
              <a:ahLst/>
              <a:cxnLst/>
              <a:rect l="l" t="t" r="r" b="b"/>
              <a:pathLst>
                <a:path w="45619" h="10747" extrusionOk="0">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76" y="2447"/>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flipH="1">
              <a:off x="1453723" y="3426519"/>
              <a:ext cx="2251184" cy="530338"/>
            </a:xfrm>
            <a:custGeom>
              <a:avLst/>
              <a:gdLst/>
              <a:ahLst/>
              <a:cxnLst/>
              <a:rect l="l" t="t" r="r" b="b"/>
              <a:pathLst>
                <a:path w="45619" h="10747" fill="none" extrusionOk="0">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95" y="2598"/>
                  </a:lnTo>
                  <a:lnTo>
                    <a:pt x="22376" y="2447"/>
                  </a:lnTo>
                  <a:lnTo>
                    <a:pt x="22376" y="2447"/>
                  </a:lnTo>
                  <a:lnTo>
                    <a:pt x="22376" y="2447"/>
                  </a:lnTo>
                  <a:lnTo>
                    <a:pt x="22339" y="2428"/>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2809" y="10746"/>
                  </a:lnTo>
                  <a:lnTo>
                    <a:pt x="22809"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flipH="1">
              <a:off x="3359379" y="3407965"/>
              <a:ext cx="172815" cy="266575"/>
            </a:xfrm>
            <a:custGeom>
              <a:avLst/>
              <a:gdLst/>
              <a:ahLst/>
              <a:cxnLst/>
              <a:rect l="l" t="t" r="r" b="b"/>
              <a:pathLst>
                <a:path w="3502" h="5402" extrusionOk="0">
                  <a:moveTo>
                    <a:pt x="1" y="0"/>
                  </a:moveTo>
                  <a:lnTo>
                    <a:pt x="95" y="847"/>
                  </a:lnTo>
                  <a:lnTo>
                    <a:pt x="208" y="1694"/>
                  </a:lnTo>
                  <a:lnTo>
                    <a:pt x="358" y="2691"/>
                  </a:lnTo>
                  <a:lnTo>
                    <a:pt x="528" y="3670"/>
                  </a:lnTo>
                  <a:lnTo>
                    <a:pt x="622" y="4140"/>
                  </a:lnTo>
                  <a:lnTo>
                    <a:pt x="735" y="4536"/>
                  </a:lnTo>
                  <a:lnTo>
                    <a:pt x="848" y="4893"/>
                  </a:lnTo>
                  <a:lnTo>
                    <a:pt x="961" y="5157"/>
                  </a:lnTo>
                  <a:lnTo>
                    <a:pt x="1017" y="5269"/>
                  </a:lnTo>
                  <a:lnTo>
                    <a:pt x="1092" y="5345"/>
                  </a:lnTo>
                  <a:lnTo>
                    <a:pt x="1149" y="5382"/>
                  </a:lnTo>
                  <a:lnTo>
                    <a:pt x="1205" y="5401"/>
                  </a:lnTo>
                  <a:lnTo>
                    <a:pt x="1281" y="5401"/>
                  </a:lnTo>
                  <a:lnTo>
                    <a:pt x="1356" y="5364"/>
                  </a:lnTo>
                  <a:lnTo>
                    <a:pt x="1431" y="5288"/>
                  </a:lnTo>
                  <a:lnTo>
                    <a:pt x="1506" y="5194"/>
                  </a:lnTo>
                  <a:lnTo>
                    <a:pt x="1676" y="4931"/>
                  </a:lnTo>
                  <a:lnTo>
                    <a:pt x="1864" y="4592"/>
                  </a:lnTo>
                  <a:lnTo>
                    <a:pt x="2052" y="4178"/>
                  </a:lnTo>
                  <a:lnTo>
                    <a:pt x="2240" y="3726"/>
                  </a:lnTo>
                  <a:lnTo>
                    <a:pt x="2617" y="2729"/>
                  </a:lnTo>
                  <a:lnTo>
                    <a:pt x="2955" y="1731"/>
                  </a:lnTo>
                  <a:lnTo>
                    <a:pt x="3238" y="847"/>
                  </a:lnTo>
                  <a:lnTo>
                    <a:pt x="3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flipH="1">
              <a:off x="2461375" y="3494321"/>
              <a:ext cx="172815" cy="266575"/>
            </a:xfrm>
            <a:custGeom>
              <a:avLst/>
              <a:gdLst/>
              <a:ahLst/>
              <a:cxnLst/>
              <a:rect l="l" t="t" r="r" b="b"/>
              <a:pathLst>
                <a:path w="3502" h="5402" extrusionOk="0">
                  <a:moveTo>
                    <a:pt x="1" y="0"/>
                  </a:moveTo>
                  <a:lnTo>
                    <a:pt x="95" y="828"/>
                  </a:lnTo>
                  <a:lnTo>
                    <a:pt x="208" y="1694"/>
                  </a:lnTo>
                  <a:lnTo>
                    <a:pt x="358" y="2673"/>
                  </a:lnTo>
                  <a:lnTo>
                    <a:pt x="528" y="3670"/>
                  </a:lnTo>
                  <a:lnTo>
                    <a:pt x="622" y="4122"/>
                  </a:lnTo>
                  <a:lnTo>
                    <a:pt x="735" y="4536"/>
                  </a:lnTo>
                  <a:lnTo>
                    <a:pt x="848" y="4874"/>
                  </a:lnTo>
                  <a:lnTo>
                    <a:pt x="961" y="5157"/>
                  </a:lnTo>
                  <a:lnTo>
                    <a:pt x="1036" y="5251"/>
                  </a:lnTo>
                  <a:lnTo>
                    <a:pt x="1092" y="5326"/>
                  </a:lnTo>
                  <a:lnTo>
                    <a:pt x="1149" y="5383"/>
                  </a:lnTo>
                  <a:lnTo>
                    <a:pt x="1224" y="5401"/>
                  </a:lnTo>
                  <a:lnTo>
                    <a:pt x="1281" y="5383"/>
                  </a:lnTo>
                  <a:lnTo>
                    <a:pt x="1356" y="5345"/>
                  </a:lnTo>
                  <a:lnTo>
                    <a:pt x="1431" y="5288"/>
                  </a:lnTo>
                  <a:lnTo>
                    <a:pt x="1506" y="5176"/>
                  </a:lnTo>
                  <a:lnTo>
                    <a:pt x="1676" y="4931"/>
                  </a:lnTo>
                  <a:lnTo>
                    <a:pt x="1864" y="4573"/>
                  </a:lnTo>
                  <a:lnTo>
                    <a:pt x="2052" y="4178"/>
                  </a:lnTo>
                  <a:lnTo>
                    <a:pt x="2240" y="3708"/>
                  </a:lnTo>
                  <a:lnTo>
                    <a:pt x="2617" y="2710"/>
                  </a:lnTo>
                  <a:lnTo>
                    <a:pt x="2974" y="1713"/>
                  </a:lnTo>
                  <a:lnTo>
                    <a:pt x="3257" y="847"/>
                  </a:lnTo>
                  <a:lnTo>
                    <a:pt x="3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flipH="1">
              <a:off x="1567071" y="3322497"/>
              <a:ext cx="172815" cy="266575"/>
            </a:xfrm>
            <a:custGeom>
              <a:avLst/>
              <a:gdLst/>
              <a:ahLst/>
              <a:cxnLst/>
              <a:rect l="l" t="t" r="r" b="b"/>
              <a:pathLst>
                <a:path w="3502" h="5402" extrusionOk="0">
                  <a:moveTo>
                    <a:pt x="1" y="1"/>
                  </a:moveTo>
                  <a:lnTo>
                    <a:pt x="264" y="848"/>
                  </a:lnTo>
                  <a:lnTo>
                    <a:pt x="547" y="1713"/>
                  </a:lnTo>
                  <a:lnTo>
                    <a:pt x="885" y="2711"/>
                  </a:lnTo>
                  <a:lnTo>
                    <a:pt x="1262" y="3708"/>
                  </a:lnTo>
                  <a:lnTo>
                    <a:pt x="1450" y="4179"/>
                  </a:lnTo>
                  <a:lnTo>
                    <a:pt x="1638" y="4574"/>
                  </a:lnTo>
                  <a:lnTo>
                    <a:pt x="1826" y="4931"/>
                  </a:lnTo>
                  <a:lnTo>
                    <a:pt x="1996" y="5176"/>
                  </a:lnTo>
                  <a:lnTo>
                    <a:pt x="2071" y="5289"/>
                  </a:lnTo>
                  <a:lnTo>
                    <a:pt x="2165" y="5345"/>
                  </a:lnTo>
                  <a:lnTo>
                    <a:pt x="2221" y="5383"/>
                  </a:lnTo>
                  <a:lnTo>
                    <a:pt x="2297" y="5402"/>
                  </a:lnTo>
                  <a:lnTo>
                    <a:pt x="2353" y="5383"/>
                  </a:lnTo>
                  <a:lnTo>
                    <a:pt x="2428" y="5327"/>
                  </a:lnTo>
                  <a:lnTo>
                    <a:pt x="2485" y="5251"/>
                  </a:lnTo>
                  <a:lnTo>
                    <a:pt x="2541" y="5157"/>
                  </a:lnTo>
                  <a:lnTo>
                    <a:pt x="2654" y="4875"/>
                  </a:lnTo>
                  <a:lnTo>
                    <a:pt x="2767" y="4536"/>
                  </a:lnTo>
                  <a:lnTo>
                    <a:pt x="2880" y="4122"/>
                  </a:lnTo>
                  <a:lnTo>
                    <a:pt x="2974" y="3671"/>
                  </a:lnTo>
                  <a:lnTo>
                    <a:pt x="3162" y="2673"/>
                  </a:lnTo>
                  <a:lnTo>
                    <a:pt x="3313" y="1695"/>
                  </a:lnTo>
                  <a:lnTo>
                    <a:pt x="3407" y="829"/>
                  </a:lnTo>
                  <a:lnTo>
                    <a:pt x="35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flipH="1">
              <a:off x="1584692" y="1227502"/>
              <a:ext cx="2078418" cy="2327277"/>
            </a:xfrm>
            <a:custGeom>
              <a:avLst/>
              <a:gdLst/>
              <a:ahLst/>
              <a:cxnLst/>
              <a:rect l="l" t="t" r="r" b="b"/>
              <a:pathLst>
                <a:path w="42118" h="47161" extrusionOk="0">
                  <a:moveTo>
                    <a:pt x="33592" y="0"/>
                  </a:moveTo>
                  <a:lnTo>
                    <a:pt x="32746" y="19"/>
                  </a:lnTo>
                  <a:lnTo>
                    <a:pt x="32313" y="57"/>
                  </a:lnTo>
                  <a:lnTo>
                    <a:pt x="31880" y="94"/>
                  </a:lnTo>
                  <a:lnTo>
                    <a:pt x="31428" y="151"/>
                  </a:lnTo>
                  <a:lnTo>
                    <a:pt x="30977" y="207"/>
                  </a:lnTo>
                  <a:lnTo>
                    <a:pt x="30186" y="358"/>
                  </a:lnTo>
                  <a:lnTo>
                    <a:pt x="29396" y="565"/>
                  </a:lnTo>
                  <a:lnTo>
                    <a:pt x="29001" y="678"/>
                  </a:lnTo>
                  <a:lnTo>
                    <a:pt x="28605" y="810"/>
                  </a:lnTo>
                  <a:lnTo>
                    <a:pt x="28191" y="941"/>
                  </a:lnTo>
                  <a:lnTo>
                    <a:pt x="27796" y="1092"/>
                  </a:lnTo>
                  <a:lnTo>
                    <a:pt x="27382" y="1261"/>
                  </a:lnTo>
                  <a:lnTo>
                    <a:pt x="26968" y="1449"/>
                  </a:lnTo>
                  <a:lnTo>
                    <a:pt x="26573" y="1638"/>
                  </a:lnTo>
                  <a:lnTo>
                    <a:pt x="26159" y="1845"/>
                  </a:lnTo>
                  <a:lnTo>
                    <a:pt x="25764" y="2070"/>
                  </a:lnTo>
                  <a:lnTo>
                    <a:pt x="25350" y="2315"/>
                  </a:lnTo>
                  <a:lnTo>
                    <a:pt x="24954" y="2579"/>
                  </a:lnTo>
                  <a:lnTo>
                    <a:pt x="24540" y="2842"/>
                  </a:lnTo>
                  <a:lnTo>
                    <a:pt x="24390" y="2767"/>
                  </a:lnTo>
                  <a:lnTo>
                    <a:pt x="23901" y="2541"/>
                  </a:lnTo>
                  <a:lnTo>
                    <a:pt x="23581" y="2409"/>
                  </a:lnTo>
                  <a:lnTo>
                    <a:pt x="23185" y="2277"/>
                  </a:lnTo>
                  <a:lnTo>
                    <a:pt x="22753" y="2146"/>
                  </a:lnTo>
                  <a:lnTo>
                    <a:pt x="22263" y="2033"/>
                  </a:lnTo>
                  <a:lnTo>
                    <a:pt x="21755" y="1939"/>
                  </a:lnTo>
                  <a:lnTo>
                    <a:pt x="21492" y="1920"/>
                  </a:lnTo>
                  <a:lnTo>
                    <a:pt x="21228" y="1901"/>
                  </a:lnTo>
                  <a:lnTo>
                    <a:pt x="20683" y="1901"/>
                  </a:lnTo>
                  <a:lnTo>
                    <a:pt x="20400" y="1939"/>
                  </a:lnTo>
                  <a:lnTo>
                    <a:pt x="20118" y="1976"/>
                  </a:lnTo>
                  <a:lnTo>
                    <a:pt x="19836" y="2033"/>
                  </a:lnTo>
                  <a:lnTo>
                    <a:pt x="19553" y="2108"/>
                  </a:lnTo>
                  <a:lnTo>
                    <a:pt x="19290" y="2202"/>
                  </a:lnTo>
                  <a:lnTo>
                    <a:pt x="19008" y="2334"/>
                  </a:lnTo>
                  <a:lnTo>
                    <a:pt x="18744" y="2466"/>
                  </a:lnTo>
                  <a:lnTo>
                    <a:pt x="18481" y="2635"/>
                  </a:lnTo>
                  <a:lnTo>
                    <a:pt x="18217" y="2823"/>
                  </a:lnTo>
                  <a:lnTo>
                    <a:pt x="17954" y="3030"/>
                  </a:lnTo>
                  <a:lnTo>
                    <a:pt x="17709" y="3275"/>
                  </a:lnTo>
                  <a:lnTo>
                    <a:pt x="17483" y="3557"/>
                  </a:lnTo>
                  <a:lnTo>
                    <a:pt x="17239" y="3858"/>
                  </a:lnTo>
                  <a:lnTo>
                    <a:pt x="17032" y="4197"/>
                  </a:lnTo>
                  <a:lnTo>
                    <a:pt x="16806" y="4573"/>
                  </a:lnTo>
                  <a:lnTo>
                    <a:pt x="16618" y="4969"/>
                  </a:lnTo>
                  <a:lnTo>
                    <a:pt x="16467" y="5364"/>
                  </a:lnTo>
                  <a:lnTo>
                    <a:pt x="16335" y="5759"/>
                  </a:lnTo>
                  <a:lnTo>
                    <a:pt x="16222" y="6135"/>
                  </a:lnTo>
                  <a:lnTo>
                    <a:pt x="16147" y="6512"/>
                  </a:lnTo>
                  <a:lnTo>
                    <a:pt x="16091" y="6907"/>
                  </a:lnTo>
                  <a:lnTo>
                    <a:pt x="16053" y="7264"/>
                  </a:lnTo>
                  <a:lnTo>
                    <a:pt x="16034" y="7641"/>
                  </a:lnTo>
                  <a:lnTo>
                    <a:pt x="16034" y="7998"/>
                  </a:lnTo>
                  <a:lnTo>
                    <a:pt x="16053" y="8356"/>
                  </a:lnTo>
                  <a:lnTo>
                    <a:pt x="16091" y="8713"/>
                  </a:lnTo>
                  <a:lnTo>
                    <a:pt x="16128" y="9052"/>
                  </a:lnTo>
                  <a:lnTo>
                    <a:pt x="16204" y="9391"/>
                  </a:lnTo>
                  <a:lnTo>
                    <a:pt x="16354" y="10031"/>
                  </a:lnTo>
                  <a:lnTo>
                    <a:pt x="16524" y="10633"/>
                  </a:lnTo>
                  <a:lnTo>
                    <a:pt x="16712" y="11198"/>
                  </a:lnTo>
                  <a:lnTo>
                    <a:pt x="16919" y="11706"/>
                  </a:lnTo>
                  <a:lnTo>
                    <a:pt x="17107" y="12157"/>
                  </a:lnTo>
                  <a:lnTo>
                    <a:pt x="17276" y="12553"/>
                  </a:lnTo>
                  <a:lnTo>
                    <a:pt x="17408" y="12891"/>
                  </a:lnTo>
                  <a:lnTo>
                    <a:pt x="17483" y="13174"/>
                  </a:lnTo>
                  <a:lnTo>
                    <a:pt x="17502" y="13286"/>
                  </a:lnTo>
                  <a:lnTo>
                    <a:pt x="17502" y="13362"/>
                  </a:lnTo>
                  <a:lnTo>
                    <a:pt x="17370" y="14585"/>
                  </a:lnTo>
                  <a:lnTo>
                    <a:pt x="17163" y="16429"/>
                  </a:lnTo>
                  <a:lnTo>
                    <a:pt x="16862" y="18838"/>
                  </a:lnTo>
                  <a:lnTo>
                    <a:pt x="16411" y="18800"/>
                  </a:lnTo>
                  <a:lnTo>
                    <a:pt x="15187" y="18725"/>
                  </a:lnTo>
                  <a:lnTo>
                    <a:pt x="14340" y="18706"/>
                  </a:lnTo>
                  <a:lnTo>
                    <a:pt x="13362" y="18669"/>
                  </a:lnTo>
                  <a:lnTo>
                    <a:pt x="11160" y="18669"/>
                  </a:lnTo>
                  <a:lnTo>
                    <a:pt x="9974" y="18688"/>
                  </a:lnTo>
                  <a:lnTo>
                    <a:pt x="8751" y="18744"/>
                  </a:lnTo>
                  <a:lnTo>
                    <a:pt x="7528" y="18838"/>
                  </a:lnTo>
                  <a:lnTo>
                    <a:pt x="6342" y="18970"/>
                  </a:lnTo>
                  <a:lnTo>
                    <a:pt x="5759" y="19045"/>
                  </a:lnTo>
                  <a:lnTo>
                    <a:pt x="5194" y="19120"/>
                  </a:lnTo>
                  <a:lnTo>
                    <a:pt x="4649" y="19233"/>
                  </a:lnTo>
                  <a:lnTo>
                    <a:pt x="4122" y="19346"/>
                  </a:lnTo>
                  <a:lnTo>
                    <a:pt x="3614" y="19478"/>
                  </a:lnTo>
                  <a:lnTo>
                    <a:pt x="3143" y="19610"/>
                  </a:lnTo>
                  <a:lnTo>
                    <a:pt x="2691" y="19760"/>
                  </a:lnTo>
                  <a:lnTo>
                    <a:pt x="2277" y="19948"/>
                  </a:lnTo>
                  <a:lnTo>
                    <a:pt x="2033" y="20061"/>
                  </a:lnTo>
                  <a:lnTo>
                    <a:pt x="2014" y="20061"/>
                  </a:lnTo>
                  <a:lnTo>
                    <a:pt x="1750" y="20212"/>
                  </a:lnTo>
                  <a:lnTo>
                    <a:pt x="1506" y="20362"/>
                  </a:lnTo>
                  <a:lnTo>
                    <a:pt x="1280" y="20532"/>
                  </a:lnTo>
                  <a:lnTo>
                    <a:pt x="1073" y="20701"/>
                  </a:lnTo>
                  <a:lnTo>
                    <a:pt x="904" y="20889"/>
                  </a:lnTo>
                  <a:lnTo>
                    <a:pt x="772" y="21096"/>
                  </a:lnTo>
                  <a:lnTo>
                    <a:pt x="659" y="21303"/>
                  </a:lnTo>
                  <a:lnTo>
                    <a:pt x="565" y="21510"/>
                  </a:lnTo>
                  <a:lnTo>
                    <a:pt x="527" y="21623"/>
                  </a:lnTo>
                  <a:lnTo>
                    <a:pt x="452" y="21887"/>
                  </a:lnTo>
                  <a:lnTo>
                    <a:pt x="396" y="22094"/>
                  </a:lnTo>
                  <a:lnTo>
                    <a:pt x="358" y="22338"/>
                  </a:lnTo>
                  <a:lnTo>
                    <a:pt x="320" y="22602"/>
                  </a:lnTo>
                  <a:lnTo>
                    <a:pt x="301" y="22922"/>
                  </a:lnTo>
                  <a:lnTo>
                    <a:pt x="283" y="23261"/>
                  </a:lnTo>
                  <a:lnTo>
                    <a:pt x="301" y="23618"/>
                  </a:lnTo>
                  <a:lnTo>
                    <a:pt x="358" y="24013"/>
                  </a:lnTo>
                  <a:lnTo>
                    <a:pt x="433" y="24427"/>
                  </a:lnTo>
                  <a:lnTo>
                    <a:pt x="565" y="24860"/>
                  </a:lnTo>
                  <a:lnTo>
                    <a:pt x="715" y="25312"/>
                  </a:lnTo>
                  <a:lnTo>
                    <a:pt x="941" y="25782"/>
                  </a:lnTo>
                  <a:lnTo>
                    <a:pt x="1205" y="26272"/>
                  </a:lnTo>
                  <a:lnTo>
                    <a:pt x="1092" y="26874"/>
                  </a:lnTo>
                  <a:lnTo>
                    <a:pt x="847" y="28530"/>
                  </a:lnTo>
                  <a:lnTo>
                    <a:pt x="678" y="29640"/>
                  </a:lnTo>
                  <a:lnTo>
                    <a:pt x="527" y="30920"/>
                  </a:lnTo>
                  <a:lnTo>
                    <a:pt x="358" y="32331"/>
                  </a:lnTo>
                  <a:lnTo>
                    <a:pt x="226" y="33799"/>
                  </a:lnTo>
                  <a:lnTo>
                    <a:pt x="113" y="35342"/>
                  </a:lnTo>
                  <a:lnTo>
                    <a:pt x="38" y="36885"/>
                  </a:lnTo>
                  <a:lnTo>
                    <a:pt x="19" y="37657"/>
                  </a:lnTo>
                  <a:lnTo>
                    <a:pt x="0" y="38410"/>
                  </a:lnTo>
                  <a:lnTo>
                    <a:pt x="19" y="39162"/>
                  </a:lnTo>
                  <a:lnTo>
                    <a:pt x="38" y="39896"/>
                  </a:lnTo>
                  <a:lnTo>
                    <a:pt x="76" y="40593"/>
                  </a:lnTo>
                  <a:lnTo>
                    <a:pt x="132" y="41270"/>
                  </a:lnTo>
                  <a:lnTo>
                    <a:pt x="207" y="41929"/>
                  </a:lnTo>
                  <a:lnTo>
                    <a:pt x="320" y="42531"/>
                  </a:lnTo>
                  <a:lnTo>
                    <a:pt x="433" y="43114"/>
                  </a:lnTo>
                  <a:lnTo>
                    <a:pt x="584" y="43641"/>
                  </a:lnTo>
                  <a:lnTo>
                    <a:pt x="772" y="44112"/>
                  </a:lnTo>
                  <a:lnTo>
                    <a:pt x="866" y="44338"/>
                  </a:lnTo>
                  <a:lnTo>
                    <a:pt x="960" y="44545"/>
                  </a:lnTo>
                  <a:lnTo>
                    <a:pt x="1769" y="44582"/>
                  </a:lnTo>
                  <a:lnTo>
                    <a:pt x="3877" y="44676"/>
                  </a:lnTo>
                  <a:lnTo>
                    <a:pt x="3952" y="44676"/>
                  </a:lnTo>
                  <a:lnTo>
                    <a:pt x="5966" y="44789"/>
                  </a:lnTo>
                  <a:lnTo>
                    <a:pt x="8262" y="44959"/>
                  </a:lnTo>
                  <a:lnTo>
                    <a:pt x="10746" y="45166"/>
                  </a:lnTo>
                  <a:lnTo>
                    <a:pt x="12007" y="45279"/>
                  </a:lnTo>
                  <a:lnTo>
                    <a:pt x="13268" y="45410"/>
                  </a:lnTo>
                  <a:lnTo>
                    <a:pt x="14529" y="45561"/>
                  </a:lnTo>
                  <a:lnTo>
                    <a:pt x="15733" y="45711"/>
                  </a:lnTo>
                  <a:lnTo>
                    <a:pt x="16919" y="45881"/>
                  </a:lnTo>
                  <a:lnTo>
                    <a:pt x="18010" y="46088"/>
                  </a:lnTo>
                  <a:lnTo>
                    <a:pt x="19045" y="46276"/>
                  </a:lnTo>
                  <a:lnTo>
                    <a:pt x="19967" y="46502"/>
                  </a:lnTo>
                  <a:lnTo>
                    <a:pt x="20400" y="46615"/>
                  </a:lnTo>
                  <a:lnTo>
                    <a:pt x="20795" y="46747"/>
                  </a:lnTo>
                  <a:lnTo>
                    <a:pt x="21172" y="46859"/>
                  </a:lnTo>
                  <a:lnTo>
                    <a:pt x="21492" y="46991"/>
                  </a:lnTo>
                  <a:lnTo>
                    <a:pt x="21529" y="47010"/>
                  </a:lnTo>
                  <a:lnTo>
                    <a:pt x="21567" y="47029"/>
                  </a:lnTo>
                  <a:lnTo>
                    <a:pt x="21849" y="47161"/>
                  </a:lnTo>
                  <a:lnTo>
                    <a:pt x="24258" y="46596"/>
                  </a:lnTo>
                  <a:lnTo>
                    <a:pt x="24333" y="46577"/>
                  </a:lnTo>
                  <a:lnTo>
                    <a:pt x="24710" y="46502"/>
                  </a:lnTo>
                  <a:lnTo>
                    <a:pt x="24842" y="46464"/>
                  </a:lnTo>
                  <a:lnTo>
                    <a:pt x="25820" y="46238"/>
                  </a:lnTo>
                  <a:lnTo>
                    <a:pt x="25839" y="46238"/>
                  </a:lnTo>
                  <a:lnTo>
                    <a:pt x="25933" y="46220"/>
                  </a:lnTo>
                  <a:lnTo>
                    <a:pt x="26667" y="46050"/>
                  </a:lnTo>
                  <a:lnTo>
                    <a:pt x="26761" y="46013"/>
                  </a:lnTo>
                  <a:lnTo>
                    <a:pt x="27759" y="45787"/>
                  </a:lnTo>
                  <a:lnTo>
                    <a:pt x="27853" y="45768"/>
                  </a:lnTo>
                  <a:lnTo>
                    <a:pt x="29151" y="45467"/>
                  </a:lnTo>
                  <a:lnTo>
                    <a:pt x="29245" y="45448"/>
                  </a:lnTo>
                  <a:lnTo>
                    <a:pt x="30732" y="45090"/>
                  </a:lnTo>
                  <a:lnTo>
                    <a:pt x="30826" y="45072"/>
                  </a:lnTo>
                  <a:lnTo>
                    <a:pt x="31786" y="44846"/>
                  </a:lnTo>
                  <a:lnTo>
                    <a:pt x="31880" y="44827"/>
                  </a:lnTo>
                  <a:lnTo>
                    <a:pt x="33084" y="44545"/>
                  </a:lnTo>
                  <a:lnTo>
                    <a:pt x="33160" y="44526"/>
                  </a:lnTo>
                  <a:lnTo>
                    <a:pt x="34044" y="44319"/>
                  </a:lnTo>
                  <a:lnTo>
                    <a:pt x="34138" y="44300"/>
                  </a:lnTo>
                  <a:lnTo>
                    <a:pt x="35361" y="44018"/>
                  </a:lnTo>
                  <a:lnTo>
                    <a:pt x="35474" y="43999"/>
                  </a:lnTo>
                  <a:lnTo>
                    <a:pt x="36641" y="43717"/>
                  </a:lnTo>
                  <a:lnTo>
                    <a:pt x="36735" y="43698"/>
                  </a:lnTo>
                  <a:lnTo>
                    <a:pt x="38561" y="43284"/>
                  </a:lnTo>
                  <a:lnTo>
                    <a:pt x="38580" y="43058"/>
                  </a:lnTo>
                  <a:lnTo>
                    <a:pt x="38580" y="42983"/>
                  </a:lnTo>
                  <a:lnTo>
                    <a:pt x="40179" y="24503"/>
                  </a:lnTo>
                  <a:lnTo>
                    <a:pt x="40179" y="24427"/>
                  </a:lnTo>
                  <a:lnTo>
                    <a:pt x="40668" y="18744"/>
                  </a:lnTo>
                  <a:lnTo>
                    <a:pt x="40668" y="18669"/>
                  </a:lnTo>
                  <a:lnTo>
                    <a:pt x="42118" y="1976"/>
                  </a:lnTo>
                  <a:lnTo>
                    <a:pt x="41967" y="1901"/>
                  </a:lnTo>
                  <a:lnTo>
                    <a:pt x="41553" y="1694"/>
                  </a:lnTo>
                  <a:lnTo>
                    <a:pt x="41497" y="1675"/>
                  </a:lnTo>
                  <a:lnTo>
                    <a:pt x="41478" y="1675"/>
                  </a:lnTo>
                  <a:lnTo>
                    <a:pt x="40781" y="1374"/>
                  </a:lnTo>
                  <a:lnTo>
                    <a:pt x="40349" y="1224"/>
                  </a:lnTo>
                  <a:lnTo>
                    <a:pt x="39859" y="1035"/>
                  </a:lnTo>
                  <a:lnTo>
                    <a:pt x="39332" y="866"/>
                  </a:lnTo>
                  <a:lnTo>
                    <a:pt x="38749" y="697"/>
                  </a:lnTo>
                  <a:lnTo>
                    <a:pt x="38109" y="546"/>
                  </a:lnTo>
                  <a:lnTo>
                    <a:pt x="37450" y="396"/>
                  </a:lnTo>
                  <a:lnTo>
                    <a:pt x="36735" y="264"/>
                  </a:lnTo>
                  <a:lnTo>
                    <a:pt x="36001" y="151"/>
                  </a:lnTo>
                  <a:lnTo>
                    <a:pt x="35230" y="57"/>
                  </a:lnTo>
                  <a:lnTo>
                    <a:pt x="34421" y="19"/>
                  </a:lnTo>
                  <a:lnTo>
                    <a:pt x="335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flipH="1">
              <a:off x="3277661" y="2058641"/>
              <a:ext cx="189494" cy="154211"/>
            </a:xfrm>
            <a:custGeom>
              <a:avLst/>
              <a:gdLst/>
              <a:ahLst/>
              <a:cxnLst/>
              <a:rect l="l" t="t" r="r" b="b"/>
              <a:pathLst>
                <a:path w="3840" h="3125" extrusionOk="0">
                  <a:moveTo>
                    <a:pt x="0" y="0"/>
                  </a:moveTo>
                  <a:lnTo>
                    <a:pt x="113" y="113"/>
                  </a:lnTo>
                  <a:lnTo>
                    <a:pt x="226" y="245"/>
                  </a:lnTo>
                  <a:lnTo>
                    <a:pt x="358" y="414"/>
                  </a:lnTo>
                  <a:lnTo>
                    <a:pt x="489" y="621"/>
                  </a:lnTo>
                  <a:lnTo>
                    <a:pt x="602" y="847"/>
                  </a:lnTo>
                  <a:lnTo>
                    <a:pt x="640" y="960"/>
                  </a:lnTo>
                  <a:lnTo>
                    <a:pt x="659" y="1073"/>
                  </a:lnTo>
                  <a:lnTo>
                    <a:pt x="678" y="1186"/>
                  </a:lnTo>
                  <a:lnTo>
                    <a:pt x="678" y="1299"/>
                  </a:lnTo>
                  <a:lnTo>
                    <a:pt x="621" y="1543"/>
                  </a:lnTo>
                  <a:lnTo>
                    <a:pt x="546" y="1769"/>
                  </a:lnTo>
                  <a:lnTo>
                    <a:pt x="452" y="1976"/>
                  </a:lnTo>
                  <a:lnTo>
                    <a:pt x="339" y="2146"/>
                  </a:lnTo>
                  <a:lnTo>
                    <a:pt x="132" y="2428"/>
                  </a:lnTo>
                  <a:lnTo>
                    <a:pt x="38" y="2541"/>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flipH="1">
              <a:off x="3277661" y="2058641"/>
              <a:ext cx="189494" cy="154211"/>
            </a:xfrm>
            <a:custGeom>
              <a:avLst/>
              <a:gdLst/>
              <a:ahLst/>
              <a:cxnLst/>
              <a:rect l="l" t="t" r="r" b="b"/>
              <a:pathLst>
                <a:path w="3840" h="3125" fill="none" extrusionOk="0">
                  <a:moveTo>
                    <a:pt x="3218" y="245"/>
                  </a:moveTo>
                  <a:lnTo>
                    <a:pt x="0" y="0"/>
                  </a:lnTo>
                  <a:lnTo>
                    <a:pt x="0" y="0"/>
                  </a:lnTo>
                  <a:lnTo>
                    <a:pt x="113" y="113"/>
                  </a:lnTo>
                  <a:lnTo>
                    <a:pt x="226" y="245"/>
                  </a:lnTo>
                  <a:lnTo>
                    <a:pt x="358" y="414"/>
                  </a:lnTo>
                  <a:lnTo>
                    <a:pt x="489" y="621"/>
                  </a:lnTo>
                  <a:lnTo>
                    <a:pt x="602" y="847"/>
                  </a:lnTo>
                  <a:lnTo>
                    <a:pt x="640" y="960"/>
                  </a:lnTo>
                  <a:lnTo>
                    <a:pt x="659" y="1073"/>
                  </a:lnTo>
                  <a:lnTo>
                    <a:pt x="678" y="1186"/>
                  </a:lnTo>
                  <a:lnTo>
                    <a:pt x="678" y="1299"/>
                  </a:lnTo>
                  <a:lnTo>
                    <a:pt x="678" y="1299"/>
                  </a:lnTo>
                  <a:lnTo>
                    <a:pt x="621" y="1543"/>
                  </a:lnTo>
                  <a:lnTo>
                    <a:pt x="546" y="1769"/>
                  </a:lnTo>
                  <a:lnTo>
                    <a:pt x="452" y="1976"/>
                  </a:lnTo>
                  <a:lnTo>
                    <a:pt x="339" y="2146"/>
                  </a:lnTo>
                  <a:lnTo>
                    <a:pt x="132" y="2428"/>
                  </a:lnTo>
                  <a:lnTo>
                    <a:pt x="38" y="2541"/>
                  </a:lnTo>
                  <a:lnTo>
                    <a:pt x="3068" y="3124"/>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flipH="1">
              <a:off x="2754828" y="2039149"/>
              <a:ext cx="560982" cy="173703"/>
            </a:xfrm>
            <a:custGeom>
              <a:avLst/>
              <a:gdLst/>
              <a:ahLst/>
              <a:cxnLst/>
              <a:rect l="l" t="t" r="r" b="b"/>
              <a:pathLst>
                <a:path w="11368" h="3520" extrusionOk="0">
                  <a:moveTo>
                    <a:pt x="10991" y="0"/>
                  </a:moveTo>
                  <a:lnTo>
                    <a:pt x="151" y="640"/>
                  </a:lnTo>
                  <a:lnTo>
                    <a:pt x="208" y="734"/>
                  </a:lnTo>
                  <a:lnTo>
                    <a:pt x="321" y="1016"/>
                  </a:lnTo>
                  <a:lnTo>
                    <a:pt x="396" y="1204"/>
                  </a:lnTo>
                  <a:lnTo>
                    <a:pt x="452" y="1449"/>
                  </a:lnTo>
                  <a:lnTo>
                    <a:pt x="490" y="1713"/>
                  </a:lnTo>
                  <a:lnTo>
                    <a:pt x="528" y="1995"/>
                  </a:lnTo>
                  <a:lnTo>
                    <a:pt x="528" y="2145"/>
                  </a:lnTo>
                  <a:lnTo>
                    <a:pt x="528" y="2296"/>
                  </a:lnTo>
                  <a:lnTo>
                    <a:pt x="471" y="2578"/>
                  </a:lnTo>
                  <a:lnTo>
                    <a:pt x="396" y="2842"/>
                  </a:lnTo>
                  <a:lnTo>
                    <a:pt x="283" y="3068"/>
                  </a:lnTo>
                  <a:lnTo>
                    <a:pt x="189" y="3256"/>
                  </a:lnTo>
                  <a:lnTo>
                    <a:pt x="95" y="3387"/>
                  </a:lnTo>
                  <a:lnTo>
                    <a:pt x="1" y="3519"/>
                  </a:lnTo>
                  <a:lnTo>
                    <a:pt x="11104" y="2861"/>
                  </a:lnTo>
                  <a:lnTo>
                    <a:pt x="11142" y="2766"/>
                  </a:lnTo>
                  <a:lnTo>
                    <a:pt x="11198" y="2654"/>
                  </a:lnTo>
                  <a:lnTo>
                    <a:pt x="11255" y="2503"/>
                  </a:lnTo>
                  <a:lnTo>
                    <a:pt x="11292" y="2296"/>
                  </a:lnTo>
                  <a:lnTo>
                    <a:pt x="11330" y="2051"/>
                  </a:lnTo>
                  <a:lnTo>
                    <a:pt x="11367" y="1769"/>
                  </a:lnTo>
                  <a:lnTo>
                    <a:pt x="11367" y="1430"/>
                  </a:lnTo>
                  <a:lnTo>
                    <a:pt x="11330" y="1110"/>
                  </a:lnTo>
                  <a:lnTo>
                    <a:pt x="11292" y="828"/>
                  </a:lnTo>
                  <a:lnTo>
                    <a:pt x="11236" y="583"/>
                  </a:lnTo>
                  <a:lnTo>
                    <a:pt x="11160" y="376"/>
                  </a:lnTo>
                  <a:lnTo>
                    <a:pt x="11048" y="94"/>
                  </a:lnTo>
                  <a:lnTo>
                    <a:pt x="10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flipH="1">
              <a:off x="2754828" y="2039149"/>
              <a:ext cx="560982" cy="173703"/>
            </a:xfrm>
            <a:custGeom>
              <a:avLst/>
              <a:gdLst/>
              <a:ahLst/>
              <a:cxnLst/>
              <a:rect l="l" t="t" r="r" b="b"/>
              <a:pathLst>
                <a:path w="11368" h="3520" fill="none" extrusionOk="0">
                  <a:moveTo>
                    <a:pt x="1" y="3519"/>
                  </a:moveTo>
                  <a:lnTo>
                    <a:pt x="11104" y="2861"/>
                  </a:lnTo>
                  <a:lnTo>
                    <a:pt x="11104" y="2861"/>
                  </a:lnTo>
                  <a:lnTo>
                    <a:pt x="11142" y="2766"/>
                  </a:lnTo>
                  <a:lnTo>
                    <a:pt x="11198" y="2654"/>
                  </a:lnTo>
                  <a:lnTo>
                    <a:pt x="11255" y="2503"/>
                  </a:lnTo>
                  <a:lnTo>
                    <a:pt x="11292" y="2296"/>
                  </a:lnTo>
                  <a:lnTo>
                    <a:pt x="11330" y="2051"/>
                  </a:lnTo>
                  <a:lnTo>
                    <a:pt x="11367" y="1769"/>
                  </a:lnTo>
                  <a:lnTo>
                    <a:pt x="11367" y="1430"/>
                  </a:lnTo>
                  <a:lnTo>
                    <a:pt x="11367" y="1430"/>
                  </a:lnTo>
                  <a:lnTo>
                    <a:pt x="11330" y="1110"/>
                  </a:lnTo>
                  <a:lnTo>
                    <a:pt x="11292" y="828"/>
                  </a:lnTo>
                  <a:lnTo>
                    <a:pt x="11236" y="583"/>
                  </a:lnTo>
                  <a:lnTo>
                    <a:pt x="11160" y="376"/>
                  </a:lnTo>
                  <a:lnTo>
                    <a:pt x="11048" y="94"/>
                  </a:lnTo>
                  <a:lnTo>
                    <a:pt x="10991" y="0"/>
                  </a:lnTo>
                  <a:lnTo>
                    <a:pt x="151" y="640"/>
                  </a:lnTo>
                  <a:lnTo>
                    <a:pt x="151" y="640"/>
                  </a:lnTo>
                  <a:lnTo>
                    <a:pt x="208" y="734"/>
                  </a:lnTo>
                  <a:lnTo>
                    <a:pt x="321" y="1016"/>
                  </a:lnTo>
                  <a:lnTo>
                    <a:pt x="396" y="1204"/>
                  </a:lnTo>
                  <a:lnTo>
                    <a:pt x="452" y="1449"/>
                  </a:lnTo>
                  <a:lnTo>
                    <a:pt x="490" y="1713"/>
                  </a:lnTo>
                  <a:lnTo>
                    <a:pt x="528" y="1995"/>
                  </a:lnTo>
                  <a:lnTo>
                    <a:pt x="528" y="1995"/>
                  </a:lnTo>
                  <a:lnTo>
                    <a:pt x="528" y="2145"/>
                  </a:lnTo>
                  <a:lnTo>
                    <a:pt x="528" y="2296"/>
                  </a:lnTo>
                  <a:lnTo>
                    <a:pt x="471" y="2578"/>
                  </a:lnTo>
                  <a:lnTo>
                    <a:pt x="396" y="2842"/>
                  </a:lnTo>
                  <a:lnTo>
                    <a:pt x="283" y="3068"/>
                  </a:lnTo>
                  <a:lnTo>
                    <a:pt x="189" y="3256"/>
                  </a:lnTo>
                  <a:lnTo>
                    <a:pt x="95" y="3387"/>
                  </a:lnTo>
                  <a:lnTo>
                    <a:pt x="1" y="35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flipH="1">
              <a:off x="2790124" y="2035399"/>
              <a:ext cx="26993" cy="147697"/>
            </a:xfrm>
            <a:custGeom>
              <a:avLst/>
              <a:gdLst/>
              <a:ahLst/>
              <a:cxnLst/>
              <a:rect l="l" t="t" r="r" b="b"/>
              <a:pathLst>
                <a:path w="547" h="2993" extrusionOk="0">
                  <a:moveTo>
                    <a:pt x="19" y="1"/>
                  </a:moveTo>
                  <a:lnTo>
                    <a:pt x="1" y="20"/>
                  </a:lnTo>
                  <a:lnTo>
                    <a:pt x="1" y="38"/>
                  </a:lnTo>
                  <a:lnTo>
                    <a:pt x="57" y="133"/>
                  </a:lnTo>
                  <a:lnTo>
                    <a:pt x="151" y="283"/>
                  </a:lnTo>
                  <a:lnTo>
                    <a:pt x="226" y="452"/>
                  </a:lnTo>
                  <a:lnTo>
                    <a:pt x="302" y="622"/>
                  </a:lnTo>
                  <a:lnTo>
                    <a:pt x="358" y="791"/>
                  </a:lnTo>
                  <a:lnTo>
                    <a:pt x="415" y="961"/>
                  </a:lnTo>
                  <a:lnTo>
                    <a:pt x="452" y="1149"/>
                  </a:lnTo>
                  <a:lnTo>
                    <a:pt x="490" y="1337"/>
                  </a:lnTo>
                  <a:lnTo>
                    <a:pt x="490" y="1525"/>
                  </a:lnTo>
                  <a:lnTo>
                    <a:pt x="490" y="1883"/>
                  </a:lnTo>
                  <a:lnTo>
                    <a:pt x="471" y="2240"/>
                  </a:lnTo>
                  <a:lnTo>
                    <a:pt x="396" y="2617"/>
                  </a:lnTo>
                  <a:lnTo>
                    <a:pt x="283" y="2993"/>
                  </a:lnTo>
                  <a:lnTo>
                    <a:pt x="358" y="2974"/>
                  </a:lnTo>
                  <a:lnTo>
                    <a:pt x="452" y="2598"/>
                  </a:lnTo>
                  <a:lnTo>
                    <a:pt x="527" y="2240"/>
                  </a:lnTo>
                  <a:lnTo>
                    <a:pt x="546" y="1883"/>
                  </a:lnTo>
                  <a:lnTo>
                    <a:pt x="546" y="1525"/>
                  </a:lnTo>
                  <a:lnTo>
                    <a:pt x="546" y="1337"/>
                  </a:lnTo>
                  <a:lnTo>
                    <a:pt x="509" y="1149"/>
                  </a:lnTo>
                  <a:lnTo>
                    <a:pt x="471" y="961"/>
                  </a:lnTo>
                  <a:lnTo>
                    <a:pt x="415" y="791"/>
                  </a:lnTo>
                  <a:lnTo>
                    <a:pt x="358" y="622"/>
                  </a:lnTo>
                  <a:lnTo>
                    <a:pt x="302" y="452"/>
                  </a:lnTo>
                  <a:lnTo>
                    <a:pt x="208" y="283"/>
                  </a:lnTo>
                  <a:lnTo>
                    <a:pt x="132" y="133"/>
                  </a:lnTo>
                  <a:lnTo>
                    <a:pt x="57" y="20"/>
                  </a:lnTo>
                  <a:lnTo>
                    <a:pt x="38" y="1"/>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flipH="1">
              <a:off x="2790124" y="2035399"/>
              <a:ext cx="26993" cy="147697"/>
            </a:xfrm>
            <a:custGeom>
              <a:avLst/>
              <a:gdLst/>
              <a:ahLst/>
              <a:cxnLst/>
              <a:rect l="l" t="t" r="r" b="b"/>
              <a:pathLst>
                <a:path w="547" h="2993" fill="none" extrusionOk="0">
                  <a:moveTo>
                    <a:pt x="1" y="38"/>
                  </a:moveTo>
                  <a:lnTo>
                    <a:pt x="1" y="38"/>
                  </a:lnTo>
                  <a:lnTo>
                    <a:pt x="57" y="133"/>
                  </a:lnTo>
                  <a:lnTo>
                    <a:pt x="57" y="133"/>
                  </a:lnTo>
                  <a:lnTo>
                    <a:pt x="151" y="283"/>
                  </a:lnTo>
                  <a:lnTo>
                    <a:pt x="226" y="452"/>
                  </a:lnTo>
                  <a:lnTo>
                    <a:pt x="302" y="622"/>
                  </a:lnTo>
                  <a:lnTo>
                    <a:pt x="358" y="791"/>
                  </a:lnTo>
                  <a:lnTo>
                    <a:pt x="415" y="961"/>
                  </a:lnTo>
                  <a:lnTo>
                    <a:pt x="452" y="1149"/>
                  </a:lnTo>
                  <a:lnTo>
                    <a:pt x="490" y="1337"/>
                  </a:lnTo>
                  <a:lnTo>
                    <a:pt x="490" y="1525"/>
                  </a:lnTo>
                  <a:lnTo>
                    <a:pt x="490" y="1525"/>
                  </a:lnTo>
                  <a:lnTo>
                    <a:pt x="490" y="1883"/>
                  </a:lnTo>
                  <a:lnTo>
                    <a:pt x="471" y="2240"/>
                  </a:lnTo>
                  <a:lnTo>
                    <a:pt x="396" y="2617"/>
                  </a:lnTo>
                  <a:lnTo>
                    <a:pt x="283" y="2993"/>
                  </a:lnTo>
                  <a:lnTo>
                    <a:pt x="358" y="2974"/>
                  </a:lnTo>
                  <a:lnTo>
                    <a:pt x="358" y="2974"/>
                  </a:lnTo>
                  <a:lnTo>
                    <a:pt x="452" y="2598"/>
                  </a:lnTo>
                  <a:lnTo>
                    <a:pt x="527" y="2240"/>
                  </a:lnTo>
                  <a:lnTo>
                    <a:pt x="546" y="1883"/>
                  </a:lnTo>
                  <a:lnTo>
                    <a:pt x="546" y="1525"/>
                  </a:lnTo>
                  <a:lnTo>
                    <a:pt x="546" y="1525"/>
                  </a:lnTo>
                  <a:lnTo>
                    <a:pt x="546" y="1337"/>
                  </a:lnTo>
                  <a:lnTo>
                    <a:pt x="509" y="1149"/>
                  </a:lnTo>
                  <a:lnTo>
                    <a:pt x="471" y="961"/>
                  </a:lnTo>
                  <a:lnTo>
                    <a:pt x="415" y="791"/>
                  </a:lnTo>
                  <a:lnTo>
                    <a:pt x="358" y="622"/>
                  </a:lnTo>
                  <a:lnTo>
                    <a:pt x="302" y="452"/>
                  </a:lnTo>
                  <a:lnTo>
                    <a:pt x="208" y="283"/>
                  </a:lnTo>
                  <a:lnTo>
                    <a:pt x="132" y="133"/>
                  </a:lnTo>
                  <a:lnTo>
                    <a:pt x="132" y="133"/>
                  </a:lnTo>
                  <a:lnTo>
                    <a:pt x="57" y="20"/>
                  </a:lnTo>
                  <a:lnTo>
                    <a:pt x="57" y="20"/>
                  </a:lnTo>
                  <a:lnTo>
                    <a:pt x="38" y="1"/>
                  </a:lnTo>
                  <a:lnTo>
                    <a:pt x="19" y="1"/>
                  </a:lnTo>
                  <a:lnTo>
                    <a:pt x="19" y="1"/>
                  </a:lnTo>
                  <a:lnTo>
                    <a:pt x="1" y="20"/>
                  </a:lnTo>
                  <a:lnTo>
                    <a:pt x="1" y="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flipH="1">
              <a:off x="2812428" y="2038212"/>
              <a:ext cx="27881" cy="145822"/>
            </a:xfrm>
            <a:custGeom>
              <a:avLst/>
              <a:gdLst/>
              <a:ahLst/>
              <a:cxnLst/>
              <a:rect l="l" t="t" r="r" b="b"/>
              <a:pathLst>
                <a:path w="565" h="2955" extrusionOk="0">
                  <a:moveTo>
                    <a:pt x="19" y="0"/>
                  </a:moveTo>
                  <a:lnTo>
                    <a:pt x="0" y="19"/>
                  </a:lnTo>
                  <a:lnTo>
                    <a:pt x="0" y="38"/>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89" y="2578"/>
                  </a:lnTo>
                  <a:lnTo>
                    <a:pt x="546" y="2221"/>
                  </a:lnTo>
                  <a:lnTo>
                    <a:pt x="565" y="1863"/>
                  </a:lnTo>
                  <a:lnTo>
                    <a:pt x="546" y="1487"/>
                  </a:lnTo>
                  <a:lnTo>
                    <a:pt x="489" y="1129"/>
                  </a:lnTo>
                  <a:lnTo>
                    <a:pt x="395" y="772"/>
                  </a:lnTo>
                  <a:lnTo>
                    <a:pt x="264" y="433"/>
                  </a:lnTo>
                  <a:lnTo>
                    <a:pt x="113" y="94"/>
                  </a:lnTo>
                  <a:lnTo>
                    <a:pt x="57" y="0"/>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flipH="1">
              <a:off x="2812428" y="2038212"/>
              <a:ext cx="27881" cy="145822"/>
            </a:xfrm>
            <a:custGeom>
              <a:avLst/>
              <a:gdLst/>
              <a:ahLst/>
              <a:cxnLst/>
              <a:rect l="l" t="t" r="r" b="b"/>
              <a:pathLst>
                <a:path w="565" h="2955" fill="none" extrusionOk="0">
                  <a:moveTo>
                    <a:pt x="0" y="38"/>
                  </a:moveTo>
                  <a:lnTo>
                    <a:pt x="0" y="38"/>
                  </a:lnTo>
                  <a:lnTo>
                    <a:pt x="38" y="94"/>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14" y="2955"/>
                  </a:lnTo>
                  <a:lnTo>
                    <a:pt x="489" y="2578"/>
                  </a:lnTo>
                  <a:lnTo>
                    <a:pt x="546" y="2221"/>
                  </a:lnTo>
                  <a:lnTo>
                    <a:pt x="565" y="1863"/>
                  </a:lnTo>
                  <a:lnTo>
                    <a:pt x="546" y="1487"/>
                  </a:lnTo>
                  <a:lnTo>
                    <a:pt x="489" y="1129"/>
                  </a:lnTo>
                  <a:lnTo>
                    <a:pt x="395" y="772"/>
                  </a:lnTo>
                  <a:lnTo>
                    <a:pt x="264" y="433"/>
                  </a:lnTo>
                  <a:lnTo>
                    <a:pt x="113" y="94"/>
                  </a:lnTo>
                  <a:lnTo>
                    <a:pt x="113" y="94"/>
                  </a:lnTo>
                  <a:lnTo>
                    <a:pt x="57" y="0"/>
                  </a:lnTo>
                  <a:lnTo>
                    <a:pt x="57" y="0"/>
                  </a:lnTo>
                  <a:lnTo>
                    <a:pt x="38" y="0"/>
                  </a:lnTo>
                  <a:lnTo>
                    <a:pt x="19" y="0"/>
                  </a:lnTo>
                  <a:lnTo>
                    <a:pt x="19" y="0"/>
                  </a:lnTo>
                  <a:lnTo>
                    <a:pt x="0" y="19"/>
                  </a:lnTo>
                  <a:lnTo>
                    <a:pt x="0" y="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flipH="1">
              <a:off x="3202461" y="2053065"/>
              <a:ext cx="26055" cy="154211"/>
            </a:xfrm>
            <a:custGeom>
              <a:avLst/>
              <a:gdLst/>
              <a:ahLst/>
              <a:cxnLst/>
              <a:rect l="l" t="t" r="r" b="b"/>
              <a:pathLst>
                <a:path w="528" h="3125" extrusionOk="0">
                  <a:moveTo>
                    <a:pt x="1" y="0"/>
                  </a:moveTo>
                  <a:lnTo>
                    <a:pt x="1" y="19"/>
                  </a:lnTo>
                  <a:lnTo>
                    <a:pt x="1" y="38"/>
                  </a:lnTo>
                  <a:lnTo>
                    <a:pt x="132" y="245"/>
                  </a:lnTo>
                  <a:lnTo>
                    <a:pt x="226" y="414"/>
                  </a:lnTo>
                  <a:lnTo>
                    <a:pt x="283" y="565"/>
                  </a:lnTo>
                  <a:lnTo>
                    <a:pt x="339" y="734"/>
                  </a:lnTo>
                  <a:lnTo>
                    <a:pt x="396" y="904"/>
                  </a:lnTo>
                  <a:lnTo>
                    <a:pt x="434" y="1073"/>
                  </a:lnTo>
                  <a:lnTo>
                    <a:pt x="452" y="1261"/>
                  </a:lnTo>
                  <a:lnTo>
                    <a:pt x="471" y="1431"/>
                  </a:lnTo>
                  <a:lnTo>
                    <a:pt x="471" y="1619"/>
                  </a:lnTo>
                  <a:lnTo>
                    <a:pt x="452" y="1976"/>
                  </a:lnTo>
                  <a:lnTo>
                    <a:pt x="377" y="2353"/>
                  </a:lnTo>
                  <a:lnTo>
                    <a:pt x="283" y="2729"/>
                  </a:lnTo>
                  <a:lnTo>
                    <a:pt x="132" y="3124"/>
                  </a:lnTo>
                  <a:lnTo>
                    <a:pt x="208" y="3124"/>
                  </a:lnTo>
                  <a:lnTo>
                    <a:pt x="339" y="2729"/>
                  </a:lnTo>
                  <a:lnTo>
                    <a:pt x="434" y="2353"/>
                  </a:lnTo>
                  <a:lnTo>
                    <a:pt x="509" y="1976"/>
                  </a:lnTo>
                  <a:lnTo>
                    <a:pt x="528" y="1619"/>
                  </a:lnTo>
                  <a:lnTo>
                    <a:pt x="509" y="1261"/>
                  </a:lnTo>
                  <a:lnTo>
                    <a:pt x="490" y="1073"/>
                  </a:lnTo>
                  <a:lnTo>
                    <a:pt x="452" y="904"/>
                  </a:lnTo>
                  <a:lnTo>
                    <a:pt x="396" y="734"/>
                  </a:lnTo>
                  <a:lnTo>
                    <a:pt x="339" y="565"/>
                  </a:lnTo>
                  <a:lnTo>
                    <a:pt x="283" y="396"/>
                  </a:lnTo>
                  <a:lnTo>
                    <a:pt x="208" y="245"/>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flipH="1">
              <a:off x="3237744" y="2058641"/>
              <a:ext cx="20479" cy="150461"/>
            </a:xfrm>
            <a:custGeom>
              <a:avLst/>
              <a:gdLst/>
              <a:ahLst/>
              <a:cxnLst/>
              <a:rect l="l" t="t" r="r" b="b"/>
              <a:pathLst>
                <a:path w="415" h="3049" extrusionOk="0">
                  <a:moveTo>
                    <a:pt x="19" y="0"/>
                  </a:moveTo>
                  <a:lnTo>
                    <a:pt x="0" y="19"/>
                  </a:lnTo>
                  <a:lnTo>
                    <a:pt x="0" y="38"/>
                  </a:lnTo>
                  <a:lnTo>
                    <a:pt x="57" y="188"/>
                  </a:lnTo>
                  <a:lnTo>
                    <a:pt x="189" y="527"/>
                  </a:lnTo>
                  <a:lnTo>
                    <a:pt x="283" y="885"/>
                  </a:lnTo>
                  <a:lnTo>
                    <a:pt x="339" y="1242"/>
                  </a:lnTo>
                  <a:lnTo>
                    <a:pt x="358" y="1600"/>
                  </a:lnTo>
                  <a:lnTo>
                    <a:pt x="339" y="1976"/>
                  </a:lnTo>
                  <a:lnTo>
                    <a:pt x="283" y="2334"/>
                  </a:lnTo>
                  <a:lnTo>
                    <a:pt x="189" y="2691"/>
                  </a:lnTo>
                  <a:lnTo>
                    <a:pt x="57" y="3049"/>
                  </a:lnTo>
                  <a:lnTo>
                    <a:pt x="113" y="3049"/>
                  </a:lnTo>
                  <a:lnTo>
                    <a:pt x="245" y="2691"/>
                  </a:lnTo>
                  <a:lnTo>
                    <a:pt x="339" y="2334"/>
                  </a:lnTo>
                  <a:lnTo>
                    <a:pt x="396" y="1976"/>
                  </a:lnTo>
                  <a:lnTo>
                    <a:pt x="414" y="1600"/>
                  </a:lnTo>
                  <a:lnTo>
                    <a:pt x="396" y="1242"/>
                  </a:lnTo>
                  <a:lnTo>
                    <a:pt x="339" y="885"/>
                  </a:lnTo>
                  <a:lnTo>
                    <a:pt x="245" y="527"/>
                  </a:lnTo>
                  <a:lnTo>
                    <a:pt x="132" y="170"/>
                  </a:lnTo>
                  <a:lnTo>
                    <a:pt x="57" y="19"/>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flipH="1">
              <a:off x="2773379" y="2023358"/>
              <a:ext cx="706804" cy="51124"/>
            </a:xfrm>
            <a:custGeom>
              <a:avLst/>
              <a:gdLst/>
              <a:ahLst/>
              <a:cxnLst/>
              <a:rect l="l" t="t" r="r" b="b"/>
              <a:pathLst>
                <a:path w="14323" h="1036" extrusionOk="0">
                  <a:moveTo>
                    <a:pt x="10803" y="0"/>
                  </a:moveTo>
                  <a:lnTo>
                    <a:pt x="1" y="640"/>
                  </a:lnTo>
                  <a:lnTo>
                    <a:pt x="95" y="696"/>
                  </a:lnTo>
                  <a:lnTo>
                    <a:pt x="3539" y="1035"/>
                  </a:lnTo>
                  <a:lnTo>
                    <a:pt x="14322" y="320"/>
                  </a:lnTo>
                  <a:lnTo>
                    <a:pt x="10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flipH="1">
              <a:off x="2773379" y="2023358"/>
              <a:ext cx="706804" cy="51124"/>
            </a:xfrm>
            <a:custGeom>
              <a:avLst/>
              <a:gdLst/>
              <a:ahLst/>
              <a:cxnLst/>
              <a:rect l="l" t="t" r="r" b="b"/>
              <a:pathLst>
                <a:path w="14323" h="1036" fill="none" extrusionOk="0">
                  <a:moveTo>
                    <a:pt x="14322" y="320"/>
                  </a:moveTo>
                  <a:lnTo>
                    <a:pt x="10803" y="0"/>
                  </a:lnTo>
                  <a:lnTo>
                    <a:pt x="1" y="640"/>
                  </a:lnTo>
                  <a:lnTo>
                    <a:pt x="95" y="696"/>
                  </a:lnTo>
                  <a:lnTo>
                    <a:pt x="3539" y="1035"/>
                  </a:lnTo>
                  <a:lnTo>
                    <a:pt x="14322" y="320"/>
                  </a:lnTo>
                  <a:lnTo>
                    <a:pt x="14322"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flipH="1">
              <a:off x="3041780" y="2045614"/>
              <a:ext cx="438403" cy="28868"/>
            </a:xfrm>
            <a:custGeom>
              <a:avLst/>
              <a:gdLst/>
              <a:ahLst/>
              <a:cxnLst/>
              <a:rect l="l" t="t" r="r" b="b"/>
              <a:pathLst>
                <a:path w="8884" h="585" extrusionOk="0">
                  <a:moveTo>
                    <a:pt x="8883" y="1"/>
                  </a:moveTo>
                  <a:lnTo>
                    <a:pt x="4536" y="227"/>
                  </a:lnTo>
                  <a:lnTo>
                    <a:pt x="2579" y="227"/>
                  </a:lnTo>
                  <a:lnTo>
                    <a:pt x="2617" y="38"/>
                  </a:lnTo>
                  <a:lnTo>
                    <a:pt x="2617" y="38"/>
                  </a:lnTo>
                  <a:lnTo>
                    <a:pt x="1" y="189"/>
                  </a:lnTo>
                  <a:lnTo>
                    <a:pt x="95" y="245"/>
                  </a:lnTo>
                  <a:lnTo>
                    <a:pt x="3539" y="584"/>
                  </a:lnTo>
                  <a:lnTo>
                    <a:pt x="8657" y="245"/>
                  </a:lnTo>
                  <a:lnTo>
                    <a:pt x="8770" y="114"/>
                  </a:lnTo>
                  <a:lnTo>
                    <a:pt x="888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flipH="1">
              <a:off x="3041780" y="2045614"/>
              <a:ext cx="438403" cy="28868"/>
            </a:xfrm>
            <a:custGeom>
              <a:avLst/>
              <a:gdLst/>
              <a:ahLst/>
              <a:cxnLst/>
              <a:rect l="l" t="t" r="r" b="b"/>
              <a:pathLst>
                <a:path w="8884" h="585" fill="none" extrusionOk="0">
                  <a:moveTo>
                    <a:pt x="8883" y="1"/>
                  </a:moveTo>
                  <a:lnTo>
                    <a:pt x="4536" y="227"/>
                  </a:lnTo>
                  <a:lnTo>
                    <a:pt x="4536" y="227"/>
                  </a:lnTo>
                  <a:lnTo>
                    <a:pt x="4536" y="227"/>
                  </a:lnTo>
                  <a:lnTo>
                    <a:pt x="2579" y="227"/>
                  </a:lnTo>
                  <a:lnTo>
                    <a:pt x="2579" y="227"/>
                  </a:lnTo>
                  <a:lnTo>
                    <a:pt x="2617" y="38"/>
                  </a:lnTo>
                  <a:lnTo>
                    <a:pt x="1" y="189"/>
                  </a:lnTo>
                  <a:lnTo>
                    <a:pt x="95" y="245"/>
                  </a:lnTo>
                  <a:lnTo>
                    <a:pt x="3539" y="584"/>
                  </a:lnTo>
                  <a:lnTo>
                    <a:pt x="8657" y="245"/>
                  </a:lnTo>
                  <a:lnTo>
                    <a:pt x="8657" y="245"/>
                  </a:lnTo>
                  <a:lnTo>
                    <a:pt x="8770" y="114"/>
                  </a:lnTo>
                  <a:lnTo>
                    <a:pt x="88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flipH="1">
              <a:off x="3312056" y="2181217"/>
              <a:ext cx="156974" cy="30694"/>
            </a:xfrm>
            <a:custGeom>
              <a:avLst/>
              <a:gdLst/>
              <a:ahLst/>
              <a:cxnLst/>
              <a:rect l="l" t="t" r="r" b="b"/>
              <a:pathLst>
                <a:path w="3181" h="622" extrusionOk="0">
                  <a:moveTo>
                    <a:pt x="1" y="0"/>
                  </a:moveTo>
                  <a:lnTo>
                    <a:pt x="19" y="19"/>
                  </a:lnTo>
                  <a:lnTo>
                    <a:pt x="3162" y="621"/>
                  </a:lnTo>
                  <a:lnTo>
                    <a:pt x="3181" y="603"/>
                  </a:lnTo>
                  <a:lnTo>
                    <a:pt x="3162" y="603"/>
                  </a:lnTo>
                  <a:lnTo>
                    <a:pt x="19" y="0"/>
                  </a:lnTo>
                  <a:close/>
                </a:path>
              </a:pathLst>
            </a:custGeom>
            <a:solidFill>
              <a:srgbClr val="CAD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flipH="1">
              <a:off x="3312056" y="2181217"/>
              <a:ext cx="156974" cy="30694"/>
            </a:xfrm>
            <a:custGeom>
              <a:avLst/>
              <a:gdLst/>
              <a:ahLst/>
              <a:cxnLst/>
              <a:rect l="l" t="t" r="r" b="b"/>
              <a:pathLst>
                <a:path w="3181" h="622" fill="none" extrusionOk="0">
                  <a:moveTo>
                    <a:pt x="3162" y="603"/>
                  </a:moveTo>
                  <a:lnTo>
                    <a:pt x="19" y="0"/>
                  </a:lnTo>
                  <a:lnTo>
                    <a:pt x="19" y="0"/>
                  </a:lnTo>
                  <a:lnTo>
                    <a:pt x="1" y="0"/>
                  </a:lnTo>
                  <a:lnTo>
                    <a:pt x="1" y="0"/>
                  </a:lnTo>
                  <a:lnTo>
                    <a:pt x="19" y="19"/>
                  </a:lnTo>
                  <a:lnTo>
                    <a:pt x="3162" y="621"/>
                  </a:lnTo>
                  <a:lnTo>
                    <a:pt x="3162" y="621"/>
                  </a:lnTo>
                  <a:lnTo>
                    <a:pt x="3181" y="603"/>
                  </a:lnTo>
                  <a:lnTo>
                    <a:pt x="3181" y="603"/>
                  </a:lnTo>
                  <a:lnTo>
                    <a:pt x="3162" y="6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8"/>
            <p:cNvSpPr/>
            <p:nvPr/>
          </p:nvSpPr>
          <p:spPr>
            <a:xfrm flipH="1">
              <a:off x="2823570" y="1837619"/>
              <a:ext cx="438354" cy="219202"/>
            </a:xfrm>
            <a:custGeom>
              <a:avLst/>
              <a:gdLst/>
              <a:ahLst/>
              <a:cxnLst/>
              <a:rect l="l" t="t" r="r" b="b"/>
              <a:pathLst>
                <a:path w="8883" h="4442" extrusionOk="0">
                  <a:moveTo>
                    <a:pt x="8488" y="0"/>
                  </a:moveTo>
                  <a:lnTo>
                    <a:pt x="6982" y="57"/>
                  </a:lnTo>
                  <a:lnTo>
                    <a:pt x="4084" y="151"/>
                  </a:lnTo>
                  <a:lnTo>
                    <a:pt x="0" y="301"/>
                  </a:lnTo>
                  <a:lnTo>
                    <a:pt x="75" y="433"/>
                  </a:lnTo>
                  <a:lnTo>
                    <a:pt x="151" y="565"/>
                  </a:lnTo>
                  <a:lnTo>
                    <a:pt x="264" y="885"/>
                  </a:lnTo>
                  <a:lnTo>
                    <a:pt x="339" y="1205"/>
                  </a:lnTo>
                  <a:lnTo>
                    <a:pt x="395" y="1525"/>
                  </a:lnTo>
                  <a:lnTo>
                    <a:pt x="433" y="1882"/>
                  </a:lnTo>
                  <a:lnTo>
                    <a:pt x="433" y="2221"/>
                  </a:lnTo>
                  <a:lnTo>
                    <a:pt x="414" y="2560"/>
                  </a:lnTo>
                  <a:lnTo>
                    <a:pt x="395" y="2898"/>
                  </a:lnTo>
                  <a:lnTo>
                    <a:pt x="320" y="3501"/>
                  </a:lnTo>
                  <a:lnTo>
                    <a:pt x="226" y="3990"/>
                  </a:lnTo>
                  <a:lnTo>
                    <a:pt x="113" y="4442"/>
                  </a:lnTo>
                  <a:lnTo>
                    <a:pt x="113" y="4442"/>
                  </a:lnTo>
                  <a:lnTo>
                    <a:pt x="8318" y="4028"/>
                  </a:lnTo>
                  <a:lnTo>
                    <a:pt x="8412" y="3858"/>
                  </a:lnTo>
                  <a:lnTo>
                    <a:pt x="8506" y="3708"/>
                  </a:lnTo>
                  <a:lnTo>
                    <a:pt x="8657" y="3369"/>
                  </a:lnTo>
                  <a:lnTo>
                    <a:pt x="8751" y="3030"/>
                  </a:lnTo>
                  <a:lnTo>
                    <a:pt x="8826" y="2673"/>
                  </a:lnTo>
                  <a:lnTo>
                    <a:pt x="8864" y="2334"/>
                  </a:lnTo>
                  <a:lnTo>
                    <a:pt x="8883" y="1995"/>
                  </a:lnTo>
                  <a:lnTo>
                    <a:pt x="8864" y="1675"/>
                  </a:lnTo>
                  <a:lnTo>
                    <a:pt x="8826" y="1374"/>
                  </a:lnTo>
                  <a:lnTo>
                    <a:pt x="8789" y="1092"/>
                  </a:lnTo>
                  <a:lnTo>
                    <a:pt x="8732" y="828"/>
                  </a:lnTo>
                  <a:lnTo>
                    <a:pt x="8619" y="396"/>
                  </a:lnTo>
                  <a:lnTo>
                    <a:pt x="8525" y="94"/>
                  </a:lnTo>
                  <a:lnTo>
                    <a:pt x="84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8"/>
            <p:cNvSpPr/>
            <p:nvPr/>
          </p:nvSpPr>
          <p:spPr>
            <a:xfrm flipH="1">
              <a:off x="2823570" y="1837619"/>
              <a:ext cx="438354" cy="219202"/>
            </a:xfrm>
            <a:custGeom>
              <a:avLst/>
              <a:gdLst/>
              <a:ahLst/>
              <a:cxnLst/>
              <a:rect l="l" t="t" r="r" b="b"/>
              <a:pathLst>
                <a:path w="8883" h="4442" fill="none" extrusionOk="0">
                  <a:moveTo>
                    <a:pt x="8488" y="0"/>
                  </a:moveTo>
                  <a:lnTo>
                    <a:pt x="8488" y="0"/>
                  </a:lnTo>
                  <a:lnTo>
                    <a:pt x="8525" y="94"/>
                  </a:lnTo>
                  <a:lnTo>
                    <a:pt x="8619" y="396"/>
                  </a:lnTo>
                  <a:lnTo>
                    <a:pt x="8732" y="828"/>
                  </a:lnTo>
                  <a:lnTo>
                    <a:pt x="8789" y="1092"/>
                  </a:lnTo>
                  <a:lnTo>
                    <a:pt x="8826" y="1374"/>
                  </a:lnTo>
                  <a:lnTo>
                    <a:pt x="8864" y="1675"/>
                  </a:lnTo>
                  <a:lnTo>
                    <a:pt x="8883" y="1995"/>
                  </a:lnTo>
                  <a:lnTo>
                    <a:pt x="8864" y="2334"/>
                  </a:lnTo>
                  <a:lnTo>
                    <a:pt x="8826" y="2673"/>
                  </a:lnTo>
                  <a:lnTo>
                    <a:pt x="8751" y="3030"/>
                  </a:lnTo>
                  <a:lnTo>
                    <a:pt x="8657" y="3369"/>
                  </a:lnTo>
                  <a:lnTo>
                    <a:pt x="8506" y="3708"/>
                  </a:lnTo>
                  <a:lnTo>
                    <a:pt x="8412" y="3858"/>
                  </a:lnTo>
                  <a:lnTo>
                    <a:pt x="8318" y="4028"/>
                  </a:lnTo>
                  <a:lnTo>
                    <a:pt x="113" y="4442"/>
                  </a:lnTo>
                  <a:lnTo>
                    <a:pt x="113" y="4442"/>
                  </a:lnTo>
                  <a:lnTo>
                    <a:pt x="226" y="3990"/>
                  </a:lnTo>
                  <a:lnTo>
                    <a:pt x="320" y="3501"/>
                  </a:lnTo>
                  <a:lnTo>
                    <a:pt x="395" y="2898"/>
                  </a:lnTo>
                  <a:lnTo>
                    <a:pt x="414" y="2560"/>
                  </a:lnTo>
                  <a:lnTo>
                    <a:pt x="433" y="2221"/>
                  </a:lnTo>
                  <a:lnTo>
                    <a:pt x="433" y="1882"/>
                  </a:lnTo>
                  <a:lnTo>
                    <a:pt x="395" y="1525"/>
                  </a:lnTo>
                  <a:lnTo>
                    <a:pt x="339" y="1205"/>
                  </a:lnTo>
                  <a:lnTo>
                    <a:pt x="264" y="885"/>
                  </a:lnTo>
                  <a:lnTo>
                    <a:pt x="151" y="565"/>
                  </a:lnTo>
                  <a:lnTo>
                    <a:pt x="75" y="433"/>
                  </a:lnTo>
                  <a:lnTo>
                    <a:pt x="0" y="301"/>
                  </a:lnTo>
                  <a:lnTo>
                    <a:pt x="0" y="301"/>
                  </a:lnTo>
                  <a:lnTo>
                    <a:pt x="4084" y="151"/>
                  </a:lnTo>
                  <a:lnTo>
                    <a:pt x="6982" y="57"/>
                  </a:lnTo>
                  <a:lnTo>
                    <a:pt x="84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8"/>
            <p:cNvSpPr/>
            <p:nvPr/>
          </p:nvSpPr>
          <p:spPr>
            <a:xfrm flipH="1">
              <a:off x="3232166" y="1852472"/>
              <a:ext cx="124504" cy="204348"/>
            </a:xfrm>
            <a:custGeom>
              <a:avLst/>
              <a:gdLst/>
              <a:ahLst/>
              <a:cxnLst/>
              <a:rect l="l" t="t" r="r" b="b"/>
              <a:pathLst>
                <a:path w="2523" h="4141" extrusionOk="0">
                  <a:moveTo>
                    <a:pt x="1920" y="0"/>
                  </a:moveTo>
                  <a:lnTo>
                    <a:pt x="1" y="76"/>
                  </a:lnTo>
                  <a:lnTo>
                    <a:pt x="76" y="396"/>
                  </a:lnTo>
                  <a:lnTo>
                    <a:pt x="151" y="716"/>
                  </a:lnTo>
                  <a:lnTo>
                    <a:pt x="189" y="1054"/>
                  </a:lnTo>
                  <a:lnTo>
                    <a:pt x="226" y="1393"/>
                  </a:lnTo>
                  <a:lnTo>
                    <a:pt x="245" y="1751"/>
                  </a:lnTo>
                  <a:lnTo>
                    <a:pt x="245" y="2071"/>
                  </a:lnTo>
                  <a:lnTo>
                    <a:pt x="226" y="2710"/>
                  </a:lnTo>
                  <a:lnTo>
                    <a:pt x="189" y="3275"/>
                  </a:lnTo>
                  <a:lnTo>
                    <a:pt x="132" y="3727"/>
                  </a:lnTo>
                  <a:lnTo>
                    <a:pt x="76" y="4141"/>
                  </a:lnTo>
                  <a:lnTo>
                    <a:pt x="2033" y="4141"/>
                  </a:lnTo>
                  <a:lnTo>
                    <a:pt x="2146" y="3934"/>
                  </a:lnTo>
                  <a:lnTo>
                    <a:pt x="2221" y="3745"/>
                  </a:lnTo>
                  <a:lnTo>
                    <a:pt x="2297" y="3557"/>
                  </a:lnTo>
                  <a:lnTo>
                    <a:pt x="2372" y="3369"/>
                  </a:lnTo>
                  <a:lnTo>
                    <a:pt x="2466" y="2993"/>
                  </a:lnTo>
                  <a:lnTo>
                    <a:pt x="2504" y="2635"/>
                  </a:lnTo>
                  <a:lnTo>
                    <a:pt x="2522" y="2278"/>
                  </a:lnTo>
                  <a:lnTo>
                    <a:pt x="2522" y="1939"/>
                  </a:lnTo>
                  <a:lnTo>
                    <a:pt x="2485" y="1619"/>
                  </a:lnTo>
                  <a:lnTo>
                    <a:pt x="2428" y="1299"/>
                  </a:lnTo>
                  <a:lnTo>
                    <a:pt x="2353" y="1017"/>
                  </a:lnTo>
                  <a:lnTo>
                    <a:pt x="2278" y="772"/>
                  </a:lnTo>
                  <a:lnTo>
                    <a:pt x="2108" y="358"/>
                  </a:lnTo>
                  <a:lnTo>
                    <a:pt x="1977" y="95"/>
                  </a:lnTo>
                  <a:lnTo>
                    <a:pt x="19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8"/>
            <p:cNvSpPr/>
            <p:nvPr/>
          </p:nvSpPr>
          <p:spPr>
            <a:xfrm flipH="1">
              <a:off x="3232166" y="1852472"/>
              <a:ext cx="124504" cy="204348"/>
            </a:xfrm>
            <a:custGeom>
              <a:avLst/>
              <a:gdLst/>
              <a:ahLst/>
              <a:cxnLst/>
              <a:rect l="l" t="t" r="r" b="b"/>
              <a:pathLst>
                <a:path w="2523" h="4141" fill="none" extrusionOk="0">
                  <a:moveTo>
                    <a:pt x="1920" y="0"/>
                  </a:moveTo>
                  <a:lnTo>
                    <a:pt x="1920" y="0"/>
                  </a:lnTo>
                  <a:lnTo>
                    <a:pt x="1977" y="95"/>
                  </a:lnTo>
                  <a:lnTo>
                    <a:pt x="2108" y="358"/>
                  </a:lnTo>
                  <a:lnTo>
                    <a:pt x="2278" y="772"/>
                  </a:lnTo>
                  <a:lnTo>
                    <a:pt x="2353" y="1017"/>
                  </a:lnTo>
                  <a:lnTo>
                    <a:pt x="2428" y="1299"/>
                  </a:lnTo>
                  <a:lnTo>
                    <a:pt x="2485" y="1619"/>
                  </a:lnTo>
                  <a:lnTo>
                    <a:pt x="2522" y="1939"/>
                  </a:lnTo>
                  <a:lnTo>
                    <a:pt x="2522" y="2278"/>
                  </a:lnTo>
                  <a:lnTo>
                    <a:pt x="2504" y="2635"/>
                  </a:lnTo>
                  <a:lnTo>
                    <a:pt x="2466" y="2993"/>
                  </a:lnTo>
                  <a:lnTo>
                    <a:pt x="2372" y="3369"/>
                  </a:lnTo>
                  <a:lnTo>
                    <a:pt x="2297" y="3557"/>
                  </a:lnTo>
                  <a:lnTo>
                    <a:pt x="2221" y="3745"/>
                  </a:lnTo>
                  <a:lnTo>
                    <a:pt x="2146" y="3934"/>
                  </a:lnTo>
                  <a:lnTo>
                    <a:pt x="2033" y="4141"/>
                  </a:lnTo>
                  <a:lnTo>
                    <a:pt x="76" y="4141"/>
                  </a:lnTo>
                  <a:lnTo>
                    <a:pt x="76" y="4141"/>
                  </a:lnTo>
                  <a:lnTo>
                    <a:pt x="132" y="3727"/>
                  </a:lnTo>
                  <a:lnTo>
                    <a:pt x="189" y="3275"/>
                  </a:lnTo>
                  <a:lnTo>
                    <a:pt x="226" y="2710"/>
                  </a:lnTo>
                  <a:lnTo>
                    <a:pt x="245" y="2071"/>
                  </a:lnTo>
                  <a:lnTo>
                    <a:pt x="245" y="1751"/>
                  </a:lnTo>
                  <a:lnTo>
                    <a:pt x="226" y="1393"/>
                  </a:lnTo>
                  <a:lnTo>
                    <a:pt x="189" y="1054"/>
                  </a:lnTo>
                  <a:lnTo>
                    <a:pt x="151" y="716"/>
                  </a:lnTo>
                  <a:lnTo>
                    <a:pt x="76" y="396"/>
                  </a:lnTo>
                  <a:lnTo>
                    <a:pt x="1" y="76"/>
                  </a:lnTo>
                  <a:lnTo>
                    <a:pt x="19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8"/>
            <p:cNvSpPr/>
            <p:nvPr/>
          </p:nvSpPr>
          <p:spPr>
            <a:xfrm flipH="1">
              <a:off x="2843060" y="1832043"/>
              <a:ext cx="523824" cy="24180"/>
            </a:xfrm>
            <a:custGeom>
              <a:avLst/>
              <a:gdLst/>
              <a:ahLst/>
              <a:cxnLst/>
              <a:rect l="l" t="t" r="r" b="b"/>
              <a:pathLst>
                <a:path w="10615" h="490" extrusionOk="0">
                  <a:moveTo>
                    <a:pt x="7058" y="0"/>
                  </a:moveTo>
                  <a:lnTo>
                    <a:pt x="1" y="433"/>
                  </a:lnTo>
                  <a:lnTo>
                    <a:pt x="208" y="490"/>
                  </a:lnTo>
                  <a:lnTo>
                    <a:pt x="10615" y="113"/>
                  </a:lnTo>
                  <a:lnTo>
                    <a:pt x="70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flipH="1">
              <a:off x="2843060" y="1832043"/>
              <a:ext cx="523824" cy="24180"/>
            </a:xfrm>
            <a:custGeom>
              <a:avLst/>
              <a:gdLst/>
              <a:ahLst/>
              <a:cxnLst/>
              <a:rect l="l" t="t" r="r" b="b"/>
              <a:pathLst>
                <a:path w="10615" h="490" extrusionOk="0">
                  <a:moveTo>
                    <a:pt x="8262" y="38"/>
                  </a:moveTo>
                  <a:lnTo>
                    <a:pt x="8563" y="189"/>
                  </a:lnTo>
                  <a:lnTo>
                    <a:pt x="10615" y="113"/>
                  </a:lnTo>
                  <a:lnTo>
                    <a:pt x="8262" y="38"/>
                  </a:lnTo>
                  <a:close/>
                  <a:moveTo>
                    <a:pt x="7058" y="0"/>
                  </a:moveTo>
                  <a:lnTo>
                    <a:pt x="6813" y="19"/>
                  </a:lnTo>
                  <a:lnTo>
                    <a:pt x="7152" y="245"/>
                  </a:lnTo>
                  <a:lnTo>
                    <a:pt x="7265" y="226"/>
                  </a:lnTo>
                  <a:lnTo>
                    <a:pt x="7378" y="19"/>
                  </a:lnTo>
                  <a:lnTo>
                    <a:pt x="7058" y="0"/>
                  </a:lnTo>
                  <a:close/>
                  <a:moveTo>
                    <a:pt x="6493" y="38"/>
                  </a:moveTo>
                  <a:lnTo>
                    <a:pt x="1" y="433"/>
                  </a:lnTo>
                  <a:lnTo>
                    <a:pt x="208" y="490"/>
                  </a:lnTo>
                  <a:lnTo>
                    <a:pt x="6568" y="264"/>
                  </a:lnTo>
                  <a:lnTo>
                    <a:pt x="6493" y="38"/>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flipH="1">
              <a:off x="2843070" y="1833918"/>
              <a:ext cx="116115" cy="7451"/>
            </a:xfrm>
            <a:custGeom>
              <a:avLst/>
              <a:gdLst/>
              <a:ahLst/>
              <a:cxnLst/>
              <a:rect l="l" t="t" r="r" b="b"/>
              <a:pathLst>
                <a:path w="2353" h="151" fill="none" extrusionOk="0">
                  <a:moveTo>
                    <a:pt x="0" y="0"/>
                  </a:moveTo>
                  <a:lnTo>
                    <a:pt x="0" y="0"/>
                  </a:lnTo>
                  <a:lnTo>
                    <a:pt x="301" y="151"/>
                  </a:lnTo>
                  <a:lnTo>
                    <a:pt x="2353" y="7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flipH="1">
              <a:off x="3002806" y="1832043"/>
              <a:ext cx="27881" cy="12139"/>
            </a:xfrm>
            <a:custGeom>
              <a:avLst/>
              <a:gdLst/>
              <a:ahLst/>
              <a:cxnLst/>
              <a:rect l="l" t="t" r="r" b="b"/>
              <a:pathLst>
                <a:path w="565" h="246" fill="none" extrusionOk="0">
                  <a:moveTo>
                    <a:pt x="245" y="0"/>
                  </a:moveTo>
                  <a:lnTo>
                    <a:pt x="0" y="19"/>
                  </a:lnTo>
                  <a:lnTo>
                    <a:pt x="339" y="245"/>
                  </a:lnTo>
                  <a:lnTo>
                    <a:pt x="452" y="226"/>
                  </a:lnTo>
                  <a:lnTo>
                    <a:pt x="565" y="19"/>
                  </a:lnTo>
                  <a:lnTo>
                    <a:pt x="2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flipH="1">
              <a:off x="2884862" y="1889630"/>
              <a:ext cx="303734" cy="120753"/>
            </a:xfrm>
            <a:custGeom>
              <a:avLst/>
              <a:gdLst/>
              <a:ahLst/>
              <a:cxnLst/>
              <a:rect l="l" t="t" r="r" b="b"/>
              <a:pathLst>
                <a:path w="6155" h="2447" extrusionOk="0">
                  <a:moveTo>
                    <a:pt x="5760" y="39"/>
                  </a:moveTo>
                  <a:lnTo>
                    <a:pt x="5760" y="94"/>
                  </a:lnTo>
                  <a:lnTo>
                    <a:pt x="5778" y="170"/>
                  </a:lnTo>
                  <a:lnTo>
                    <a:pt x="5816" y="226"/>
                  </a:lnTo>
                  <a:lnTo>
                    <a:pt x="5854" y="283"/>
                  </a:lnTo>
                  <a:lnTo>
                    <a:pt x="5910" y="339"/>
                  </a:lnTo>
                  <a:lnTo>
                    <a:pt x="5948" y="377"/>
                  </a:lnTo>
                  <a:lnTo>
                    <a:pt x="6023" y="395"/>
                  </a:lnTo>
                  <a:lnTo>
                    <a:pt x="6080" y="395"/>
                  </a:lnTo>
                  <a:lnTo>
                    <a:pt x="6117" y="1732"/>
                  </a:lnTo>
                  <a:lnTo>
                    <a:pt x="6079" y="1732"/>
                  </a:lnTo>
                  <a:lnTo>
                    <a:pt x="6023" y="1769"/>
                  </a:lnTo>
                  <a:lnTo>
                    <a:pt x="5967" y="1807"/>
                  </a:lnTo>
                  <a:lnTo>
                    <a:pt x="5910" y="1844"/>
                  </a:lnTo>
                  <a:lnTo>
                    <a:pt x="5872" y="1901"/>
                  </a:lnTo>
                  <a:lnTo>
                    <a:pt x="5854" y="1976"/>
                  </a:lnTo>
                  <a:lnTo>
                    <a:pt x="5835" y="2051"/>
                  </a:lnTo>
                  <a:lnTo>
                    <a:pt x="5835" y="2127"/>
                  </a:lnTo>
                  <a:lnTo>
                    <a:pt x="5835" y="2128"/>
                  </a:lnTo>
                  <a:lnTo>
                    <a:pt x="5835" y="2128"/>
                  </a:lnTo>
                  <a:lnTo>
                    <a:pt x="396" y="2408"/>
                  </a:lnTo>
                  <a:lnTo>
                    <a:pt x="396" y="2408"/>
                  </a:lnTo>
                  <a:lnTo>
                    <a:pt x="396" y="2353"/>
                  </a:lnTo>
                  <a:lnTo>
                    <a:pt x="377" y="2296"/>
                  </a:lnTo>
                  <a:lnTo>
                    <a:pt x="340" y="2221"/>
                  </a:lnTo>
                  <a:lnTo>
                    <a:pt x="302" y="2164"/>
                  </a:lnTo>
                  <a:lnTo>
                    <a:pt x="264" y="2127"/>
                  </a:lnTo>
                  <a:lnTo>
                    <a:pt x="208" y="2089"/>
                  </a:lnTo>
                  <a:lnTo>
                    <a:pt x="151" y="2070"/>
                  </a:lnTo>
                  <a:lnTo>
                    <a:pt x="76" y="2051"/>
                  </a:lnTo>
                  <a:lnTo>
                    <a:pt x="76" y="2051"/>
                  </a:lnTo>
                  <a:lnTo>
                    <a:pt x="39" y="728"/>
                  </a:lnTo>
                  <a:lnTo>
                    <a:pt x="39" y="728"/>
                  </a:lnTo>
                  <a:lnTo>
                    <a:pt x="76" y="715"/>
                  </a:lnTo>
                  <a:lnTo>
                    <a:pt x="133" y="697"/>
                  </a:lnTo>
                  <a:lnTo>
                    <a:pt x="189" y="659"/>
                  </a:lnTo>
                  <a:lnTo>
                    <a:pt x="246" y="602"/>
                  </a:lnTo>
                  <a:lnTo>
                    <a:pt x="283" y="546"/>
                  </a:lnTo>
                  <a:lnTo>
                    <a:pt x="302" y="490"/>
                  </a:lnTo>
                  <a:lnTo>
                    <a:pt x="321" y="414"/>
                  </a:lnTo>
                  <a:lnTo>
                    <a:pt x="321" y="339"/>
                  </a:lnTo>
                  <a:lnTo>
                    <a:pt x="321" y="338"/>
                  </a:lnTo>
                  <a:lnTo>
                    <a:pt x="321" y="338"/>
                  </a:lnTo>
                  <a:lnTo>
                    <a:pt x="5760" y="39"/>
                  </a:lnTo>
                  <a:close/>
                  <a:moveTo>
                    <a:pt x="5778" y="0"/>
                  </a:moveTo>
                  <a:lnTo>
                    <a:pt x="302" y="301"/>
                  </a:lnTo>
                  <a:lnTo>
                    <a:pt x="283" y="320"/>
                  </a:lnTo>
                  <a:lnTo>
                    <a:pt x="283" y="339"/>
                  </a:lnTo>
                  <a:lnTo>
                    <a:pt x="283" y="395"/>
                  </a:lnTo>
                  <a:lnTo>
                    <a:pt x="264" y="471"/>
                  </a:lnTo>
                  <a:lnTo>
                    <a:pt x="208" y="584"/>
                  </a:lnTo>
                  <a:lnTo>
                    <a:pt x="170" y="621"/>
                  </a:lnTo>
                  <a:lnTo>
                    <a:pt x="114" y="659"/>
                  </a:lnTo>
                  <a:lnTo>
                    <a:pt x="76" y="678"/>
                  </a:lnTo>
                  <a:lnTo>
                    <a:pt x="20" y="697"/>
                  </a:lnTo>
                  <a:lnTo>
                    <a:pt x="1" y="715"/>
                  </a:lnTo>
                  <a:lnTo>
                    <a:pt x="39" y="2070"/>
                  </a:lnTo>
                  <a:lnTo>
                    <a:pt x="57" y="2089"/>
                  </a:lnTo>
                  <a:lnTo>
                    <a:pt x="76" y="2089"/>
                  </a:lnTo>
                  <a:lnTo>
                    <a:pt x="133" y="2108"/>
                  </a:lnTo>
                  <a:lnTo>
                    <a:pt x="189" y="2127"/>
                  </a:lnTo>
                  <a:lnTo>
                    <a:pt x="227" y="2146"/>
                  </a:lnTo>
                  <a:lnTo>
                    <a:pt x="283" y="2183"/>
                  </a:lnTo>
                  <a:lnTo>
                    <a:pt x="340" y="2296"/>
                  </a:lnTo>
                  <a:lnTo>
                    <a:pt x="358" y="2371"/>
                  </a:lnTo>
                  <a:lnTo>
                    <a:pt x="358" y="2428"/>
                  </a:lnTo>
                  <a:lnTo>
                    <a:pt x="377" y="2447"/>
                  </a:lnTo>
                  <a:lnTo>
                    <a:pt x="5854" y="2164"/>
                  </a:lnTo>
                  <a:lnTo>
                    <a:pt x="5872" y="2146"/>
                  </a:lnTo>
                  <a:lnTo>
                    <a:pt x="5872" y="2127"/>
                  </a:lnTo>
                  <a:lnTo>
                    <a:pt x="5872" y="2051"/>
                  </a:lnTo>
                  <a:lnTo>
                    <a:pt x="5891" y="1976"/>
                  </a:lnTo>
                  <a:lnTo>
                    <a:pt x="5948" y="1863"/>
                  </a:lnTo>
                  <a:lnTo>
                    <a:pt x="5985" y="1826"/>
                  </a:lnTo>
                  <a:lnTo>
                    <a:pt x="6042" y="1788"/>
                  </a:lnTo>
                  <a:lnTo>
                    <a:pt x="6079" y="1769"/>
                  </a:lnTo>
                  <a:lnTo>
                    <a:pt x="6136" y="1769"/>
                  </a:lnTo>
                  <a:lnTo>
                    <a:pt x="6155" y="1750"/>
                  </a:lnTo>
                  <a:lnTo>
                    <a:pt x="6117" y="377"/>
                  </a:lnTo>
                  <a:lnTo>
                    <a:pt x="6098" y="358"/>
                  </a:lnTo>
                  <a:lnTo>
                    <a:pt x="6023" y="358"/>
                  </a:lnTo>
                  <a:lnTo>
                    <a:pt x="5967" y="339"/>
                  </a:lnTo>
                  <a:lnTo>
                    <a:pt x="5929" y="301"/>
                  </a:lnTo>
                  <a:lnTo>
                    <a:pt x="5872" y="264"/>
                  </a:lnTo>
                  <a:lnTo>
                    <a:pt x="5816" y="151"/>
                  </a:lnTo>
                  <a:lnTo>
                    <a:pt x="5797" y="94"/>
                  </a:lnTo>
                  <a:lnTo>
                    <a:pt x="5797" y="19"/>
                  </a:lnTo>
                  <a:lnTo>
                    <a:pt x="577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flipH="1">
              <a:off x="3411391" y="2210923"/>
              <a:ext cx="151447" cy="357572"/>
            </a:xfrm>
            <a:custGeom>
              <a:avLst/>
              <a:gdLst/>
              <a:ahLst/>
              <a:cxnLst/>
              <a:rect l="l" t="t" r="r" b="b"/>
              <a:pathLst>
                <a:path w="3069" h="7246" extrusionOk="0">
                  <a:moveTo>
                    <a:pt x="509" y="1"/>
                  </a:moveTo>
                  <a:lnTo>
                    <a:pt x="245" y="19"/>
                  </a:lnTo>
                  <a:lnTo>
                    <a:pt x="1" y="132"/>
                  </a:lnTo>
                  <a:lnTo>
                    <a:pt x="1" y="132"/>
                  </a:lnTo>
                  <a:lnTo>
                    <a:pt x="302" y="76"/>
                  </a:lnTo>
                  <a:lnTo>
                    <a:pt x="622" y="57"/>
                  </a:lnTo>
                  <a:lnTo>
                    <a:pt x="961" y="95"/>
                  </a:lnTo>
                  <a:lnTo>
                    <a:pt x="1318" y="170"/>
                  </a:lnTo>
                  <a:lnTo>
                    <a:pt x="1563" y="264"/>
                  </a:lnTo>
                  <a:lnTo>
                    <a:pt x="1789" y="377"/>
                  </a:lnTo>
                  <a:lnTo>
                    <a:pt x="2014" y="546"/>
                  </a:lnTo>
                  <a:lnTo>
                    <a:pt x="2221" y="735"/>
                  </a:lnTo>
                  <a:lnTo>
                    <a:pt x="2410" y="942"/>
                  </a:lnTo>
                  <a:lnTo>
                    <a:pt x="2560" y="1186"/>
                  </a:lnTo>
                  <a:lnTo>
                    <a:pt x="2711" y="1450"/>
                  </a:lnTo>
                  <a:lnTo>
                    <a:pt x="2824" y="1732"/>
                  </a:lnTo>
                  <a:lnTo>
                    <a:pt x="2880" y="1958"/>
                  </a:lnTo>
                  <a:lnTo>
                    <a:pt x="2937" y="2202"/>
                  </a:lnTo>
                  <a:lnTo>
                    <a:pt x="2974" y="2466"/>
                  </a:lnTo>
                  <a:lnTo>
                    <a:pt x="2993" y="2729"/>
                  </a:lnTo>
                  <a:lnTo>
                    <a:pt x="3012" y="3012"/>
                  </a:lnTo>
                  <a:lnTo>
                    <a:pt x="2993" y="3313"/>
                  </a:lnTo>
                  <a:lnTo>
                    <a:pt x="2974" y="3633"/>
                  </a:lnTo>
                  <a:lnTo>
                    <a:pt x="2937" y="3990"/>
                  </a:lnTo>
                  <a:lnTo>
                    <a:pt x="2824" y="4743"/>
                  </a:lnTo>
                  <a:lnTo>
                    <a:pt x="2748" y="5138"/>
                  </a:lnTo>
                  <a:lnTo>
                    <a:pt x="2673" y="5552"/>
                  </a:lnTo>
                  <a:lnTo>
                    <a:pt x="2579" y="5966"/>
                  </a:lnTo>
                  <a:lnTo>
                    <a:pt x="2447" y="6380"/>
                  </a:lnTo>
                  <a:lnTo>
                    <a:pt x="2316" y="6794"/>
                  </a:lnTo>
                  <a:lnTo>
                    <a:pt x="2165" y="7189"/>
                  </a:lnTo>
                  <a:lnTo>
                    <a:pt x="2165" y="7208"/>
                  </a:lnTo>
                  <a:lnTo>
                    <a:pt x="2184" y="7246"/>
                  </a:lnTo>
                  <a:lnTo>
                    <a:pt x="2221" y="7246"/>
                  </a:lnTo>
                  <a:lnTo>
                    <a:pt x="2221" y="7227"/>
                  </a:lnTo>
                  <a:lnTo>
                    <a:pt x="2240" y="7189"/>
                  </a:lnTo>
                  <a:lnTo>
                    <a:pt x="2391" y="6794"/>
                  </a:lnTo>
                  <a:lnTo>
                    <a:pt x="2523" y="6380"/>
                  </a:lnTo>
                  <a:lnTo>
                    <a:pt x="2635" y="5966"/>
                  </a:lnTo>
                  <a:lnTo>
                    <a:pt x="2730" y="5552"/>
                  </a:lnTo>
                  <a:lnTo>
                    <a:pt x="2824" y="5138"/>
                  </a:lnTo>
                  <a:lnTo>
                    <a:pt x="2880" y="4743"/>
                  </a:lnTo>
                  <a:lnTo>
                    <a:pt x="2993" y="3990"/>
                  </a:lnTo>
                  <a:lnTo>
                    <a:pt x="3031" y="3651"/>
                  </a:lnTo>
                  <a:lnTo>
                    <a:pt x="3068" y="3313"/>
                  </a:lnTo>
                  <a:lnTo>
                    <a:pt x="3068" y="3012"/>
                  </a:lnTo>
                  <a:lnTo>
                    <a:pt x="3068" y="2729"/>
                  </a:lnTo>
                  <a:lnTo>
                    <a:pt x="3049" y="2447"/>
                  </a:lnTo>
                  <a:lnTo>
                    <a:pt x="3012" y="2202"/>
                  </a:lnTo>
                  <a:lnTo>
                    <a:pt x="2955" y="1939"/>
                  </a:lnTo>
                  <a:lnTo>
                    <a:pt x="2880" y="1713"/>
                  </a:lnTo>
                  <a:lnTo>
                    <a:pt x="2767" y="1412"/>
                  </a:lnTo>
                  <a:lnTo>
                    <a:pt x="2617" y="1149"/>
                  </a:lnTo>
                  <a:lnTo>
                    <a:pt x="2466" y="904"/>
                  </a:lnTo>
                  <a:lnTo>
                    <a:pt x="2259" y="678"/>
                  </a:lnTo>
                  <a:lnTo>
                    <a:pt x="2052" y="490"/>
                  </a:lnTo>
                  <a:lnTo>
                    <a:pt x="1826" y="320"/>
                  </a:lnTo>
                  <a:lnTo>
                    <a:pt x="1582" y="189"/>
                  </a:lnTo>
                  <a:lnTo>
                    <a:pt x="1337" y="113"/>
                  </a:lnTo>
                  <a:lnTo>
                    <a:pt x="1055" y="38"/>
                  </a:lnTo>
                  <a:lnTo>
                    <a:pt x="77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flipH="1">
              <a:off x="3468043" y="2992864"/>
              <a:ext cx="39971" cy="439291"/>
            </a:xfrm>
            <a:custGeom>
              <a:avLst/>
              <a:gdLst/>
              <a:ahLst/>
              <a:cxnLst/>
              <a:rect l="l" t="t" r="r" b="b"/>
              <a:pathLst>
                <a:path w="810" h="8902" extrusionOk="0">
                  <a:moveTo>
                    <a:pt x="301" y="0"/>
                  </a:moveTo>
                  <a:lnTo>
                    <a:pt x="282" y="19"/>
                  </a:lnTo>
                  <a:lnTo>
                    <a:pt x="245" y="264"/>
                  </a:lnTo>
                  <a:lnTo>
                    <a:pt x="169" y="903"/>
                  </a:lnTo>
                  <a:lnTo>
                    <a:pt x="75" y="1882"/>
                  </a:lnTo>
                  <a:lnTo>
                    <a:pt x="38" y="2465"/>
                  </a:lnTo>
                  <a:lnTo>
                    <a:pt x="0" y="3086"/>
                  </a:lnTo>
                  <a:lnTo>
                    <a:pt x="0" y="3764"/>
                  </a:lnTo>
                  <a:lnTo>
                    <a:pt x="0" y="4479"/>
                  </a:lnTo>
                  <a:lnTo>
                    <a:pt x="38" y="5213"/>
                  </a:lnTo>
                  <a:lnTo>
                    <a:pt x="113" y="5947"/>
                  </a:lnTo>
                  <a:lnTo>
                    <a:pt x="207" y="6700"/>
                  </a:lnTo>
                  <a:lnTo>
                    <a:pt x="339" y="7452"/>
                  </a:lnTo>
                  <a:lnTo>
                    <a:pt x="414" y="7829"/>
                  </a:lnTo>
                  <a:lnTo>
                    <a:pt x="508" y="8186"/>
                  </a:lnTo>
                  <a:lnTo>
                    <a:pt x="621" y="8544"/>
                  </a:lnTo>
                  <a:lnTo>
                    <a:pt x="734" y="8901"/>
                  </a:lnTo>
                  <a:lnTo>
                    <a:pt x="809" y="8901"/>
                  </a:lnTo>
                  <a:lnTo>
                    <a:pt x="696" y="8563"/>
                  </a:lnTo>
                  <a:lnTo>
                    <a:pt x="602" y="8224"/>
                  </a:lnTo>
                  <a:lnTo>
                    <a:pt x="508" y="7866"/>
                  </a:lnTo>
                  <a:lnTo>
                    <a:pt x="414" y="7509"/>
                  </a:lnTo>
                  <a:lnTo>
                    <a:pt x="282" y="6794"/>
                  </a:lnTo>
                  <a:lnTo>
                    <a:pt x="188" y="6079"/>
                  </a:lnTo>
                  <a:lnTo>
                    <a:pt x="113" y="5345"/>
                  </a:lnTo>
                  <a:lnTo>
                    <a:pt x="75" y="4648"/>
                  </a:lnTo>
                  <a:lnTo>
                    <a:pt x="75" y="3952"/>
                  </a:lnTo>
                  <a:lnTo>
                    <a:pt x="75" y="3293"/>
                  </a:lnTo>
                  <a:lnTo>
                    <a:pt x="94" y="2672"/>
                  </a:lnTo>
                  <a:lnTo>
                    <a:pt x="132" y="2089"/>
                  </a:lnTo>
                  <a:lnTo>
                    <a:pt x="207" y="1110"/>
                  </a:lnTo>
                  <a:lnTo>
                    <a:pt x="301" y="395"/>
                  </a:lnTo>
                  <a:lnTo>
                    <a:pt x="339" y="57"/>
                  </a:lnTo>
                  <a:lnTo>
                    <a:pt x="358" y="38"/>
                  </a:lnTo>
                  <a:lnTo>
                    <a:pt x="339"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flipH="1">
              <a:off x="2453951" y="2561035"/>
              <a:ext cx="1102374" cy="524712"/>
            </a:xfrm>
            <a:custGeom>
              <a:avLst/>
              <a:gdLst/>
              <a:ahLst/>
              <a:cxnLst/>
              <a:rect l="l" t="t" r="r" b="b"/>
              <a:pathLst>
                <a:path w="22339" h="10633" extrusionOk="0">
                  <a:moveTo>
                    <a:pt x="3106" y="0"/>
                  </a:moveTo>
                  <a:lnTo>
                    <a:pt x="2729" y="19"/>
                  </a:lnTo>
                  <a:lnTo>
                    <a:pt x="2428" y="38"/>
                  </a:lnTo>
                  <a:lnTo>
                    <a:pt x="2202" y="76"/>
                  </a:lnTo>
                  <a:lnTo>
                    <a:pt x="1977" y="132"/>
                  </a:lnTo>
                  <a:lnTo>
                    <a:pt x="1770" y="207"/>
                  </a:lnTo>
                  <a:lnTo>
                    <a:pt x="1562" y="301"/>
                  </a:lnTo>
                  <a:lnTo>
                    <a:pt x="1374" y="433"/>
                  </a:lnTo>
                  <a:lnTo>
                    <a:pt x="1205" y="565"/>
                  </a:lnTo>
                  <a:lnTo>
                    <a:pt x="1054" y="715"/>
                  </a:lnTo>
                  <a:lnTo>
                    <a:pt x="923" y="885"/>
                  </a:lnTo>
                  <a:lnTo>
                    <a:pt x="772" y="1111"/>
                  </a:lnTo>
                  <a:lnTo>
                    <a:pt x="640" y="1355"/>
                  </a:lnTo>
                  <a:lnTo>
                    <a:pt x="546" y="1619"/>
                  </a:lnTo>
                  <a:lnTo>
                    <a:pt x="452" y="1901"/>
                  </a:lnTo>
                  <a:lnTo>
                    <a:pt x="396" y="2164"/>
                  </a:lnTo>
                  <a:lnTo>
                    <a:pt x="358" y="2428"/>
                  </a:lnTo>
                  <a:lnTo>
                    <a:pt x="320" y="2710"/>
                  </a:lnTo>
                  <a:lnTo>
                    <a:pt x="320" y="2955"/>
                  </a:lnTo>
                  <a:lnTo>
                    <a:pt x="320" y="3444"/>
                  </a:lnTo>
                  <a:lnTo>
                    <a:pt x="339" y="3839"/>
                  </a:lnTo>
                  <a:lnTo>
                    <a:pt x="377" y="4122"/>
                  </a:lnTo>
                  <a:lnTo>
                    <a:pt x="396" y="4272"/>
                  </a:lnTo>
                  <a:lnTo>
                    <a:pt x="302" y="4554"/>
                  </a:lnTo>
                  <a:lnTo>
                    <a:pt x="226" y="4818"/>
                  </a:lnTo>
                  <a:lnTo>
                    <a:pt x="132" y="5157"/>
                  </a:lnTo>
                  <a:lnTo>
                    <a:pt x="76" y="5514"/>
                  </a:lnTo>
                  <a:lnTo>
                    <a:pt x="19" y="5909"/>
                  </a:lnTo>
                  <a:lnTo>
                    <a:pt x="1" y="6305"/>
                  </a:lnTo>
                  <a:lnTo>
                    <a:pt x="19" y="6493"/>
                  </a:lnTo>
                  <a:lnTo>
                    <a:pt x="38" y="6681"/>
                  </a:lnTo>
                  <a:lnTo>
                    <a:pt x="95" y="7039"/>
                  </a:lnTo>
                  <a:lnTo>
                    <a:pt x="208" y="7377"/>
                  </a:lnTo>
                  <a:lnTo>
                    <a:pt x="264" y="7566"/>
                  </a:lnTo>
                  <a:lnTo>
                    <a:pt x="358" y="7735"/>
                  </a:lnTo>
                  <a:lnTo>
                    <a:pt x="452" y="7923"/>
                  </a:lnTo>
                  <a:lnTo>
                    <a:pt x="565" y="8092"/>
                  </a:lnTo>
                  <a:lnTo>
                    <a:pt x="697" y="8262"/>
                  </a:lnTo>
                  <a:lnTo>
                    <a:pt x="847" y="8431"/>
                  </a:lnTo>
                  <a:lnTo>
                    <a:pt x="1017" y="8582"/>
                  </a:lnTo>
                  <a:lnTo>
                    <a:pt x="1224" y="8732"/>
                  </a:lnTo>
                  <a:lnTo>
                    <a:pt x="1431" y="8883"/>
                  </a:lnTo>
                  <a:lnTo>
                    <a:pt x="1694" y="9015"/>
                  </a:lnTo>
                  <a:lnTo>
                    <a:pt x="1958" y="9127"/>
                  </a:lnTo>
                  <a:lnTo>
                    <a:pt x="2278" y="9240"/>
                  </a:lnTo>
                  <a:lnTo>
                    <a:pt x="2466" y="9297"/>
                  </a:lnTo>
                  <a:lnTo>
                    <a:pt x="2729" y="9353"/>
                  </a:lnTo>
                  <a:lnTo>
                    <a:pt x="3463" y="9447"/>
                  </a:lnTo>
                  <a:lnTo>
                    <a:pt x="4442" y="9560"/>
                  </a:lnTo>
                  <a:lnTo>
                    <a:pt x="5627" y="9673"/>
                  </a:lnTo>
                  <a:lnTo>
                    <a:pt x="8413" y="9899"/>
                  </a:lnTo>
                  <a:lnTo>
                    <a:pt x="11499" y="10125"/>
                  </a:lnTo>
                  <a:lnTo>
                    <a:pt x="14491" y="10332"/>
                  </a:lnTo>
                  <a:lnTo>
                    <a:pt x="17088" y="10482"/>
                  </a:lnTo>
                  <a:lnTo>
                    <a:pt x="19648" y="10633"/>
                  </a:lnTo>
                  <a:lnTo>
                    <a:pt x="19667" y="10614"/>
                  </a:lnTo>
                  <a:lnTo>
                    <a:pt x="19685" y="10595"/>
                  </a:lnTo>
                  <a:lnTo>
                    <a:pt x="19685" y="10577"/>
                  </a:lnTo>
                  <a:lnTo>
                    <a:pt x="19648" y="10558"/>
                  </a:lnTo>
                  <a:lnTo>
                    <a:pt x="17088" y="10407"/>
                  </a:lnTo>
                  <a:lnTo>
                    <a:pt x="14510" y="10257"/>
                  </a:lnTo>
                  <a:lnTo>
                    <a:pt x="11499" y="10068"/>
                  </a:lnTo>
                  <a:lnTo>
                    <a:pt x="8431" y="9843"/>
                  </a:lnTo>
                  <a:lnTo>
                    <a:pt x="5646" y="9617"/>
                  </a:lnTo>
                  <a:lnTo>
                    <a:pt x="4461" y="9504"/>
                  </a:lnTo>
                  <a:lnTo>
                    <a:pt x="3482" y="9391"/>
                  </a:lnTo>
                  <a:lnTo>
                    <a:pt x="2748" y="9278"/>
                  </a:lnTo>
                  <a:lnTo>
                    <a:pt x="2485" y="9222"/>
                  </a:lnTo>
                  <a:lnTo>
                    <a:pt x="2296" y="9184"/>
                  </a:lnTo>
                  <a:lnTo>
                    <a:pt x="1995" y="9071"/>
                  </a:lnTo>
                  <a:lnTo>
                    <a:pt x="1713" y="8958"/>
                  </a:lnTo>
                  <a:lnTo>
                    <a:pt x="1468" y="8826"/>
                  </a:lnTo>
                  <a:lnTo>
                    <a:pt x="1261" y="8676"/>
                  </a:lnTo>
                  <a:lnTo>
                    <a:pt x="1073" y="8525"/>
                  </a:lnTo>
                  <a:lnTo>
                    <a:pt x="885" y="8375"/>
                  </a:lnTo>
                  <a:lnTo>
                    <a:pt x="753" y="8224"/>
                  </a:lnTo>
                  <a:lnTo>
                    <a:pt x="622" y="8055"/>
                  </a:lnTo>
                  <a:lnTo>
                    <a:pt x="509" y="7885"/>
                  </a:lnTo>
                  <a:lnTo>
                    <a:pt x="415" y="7716"/>
                  </a:lnTo>
                  <a:lnTo>
                    <a:pt x="320" y="7528"/>
                  </a:lnTo>
                  <a:lnTo>
                    <a:pt x="264" y="7358"/>
                  </a:lnTo>
                  <a:lnTo>
                    <a:pt x="170" y="7020"/>
                  </a:lnTo>
                  <a:lnTo>
                    <a:pt x="95" y="6681"/>
                  </a:lnTo>
                  <a:lnTo>
                    <a:pt x="76" y="6474"/>
                  </a:lnTo>
                  <a:lnTo>
                    <a:pt x="76" y="6286"/>
                  </a:lnTo>
                  <a:lnTo>
                    <a:pt x="95" y="5872"/>
                  </a:lnTo>
                  <a:lnTo>
                    <a:pt x="151" y="5477"/>
                  </a:lnTo>
                  <a:lnTo>
                    <a:pt x="226" y="5100"/>
                  </a:lnTo>
                  <a:lnTo>
                    <a:pt x="302" y="4780"/>
                  </a:lnTo>
                  <a:lnTo>
                    <a:pt x="377" y="4517"/>
                  </a:lnTo>
                  <a:lnTo>
                    <a:pt x="452" y="4272"/>
                  </a:lnTo>
                  <a:lnTo>
                    <a:pt x="452" y="4253"/>
                  </a:lnTo>
                  <a:lnTo>
                    <a:pt x="415" y="3896"/>
                  </a:lnTo>
                  <a:lnTo>
                    <a:pt x="377" y="3519"/>
                  </a:lnTo>
                  <a:lnTo>
                    <a:pt x="377" y="3030"/>
                  </a:lnTo>
                  <a:lnTo>
                    <a:pt x="396" y="2767"/>
                  </a:lnTo>
                  <a:lnTo>
                    <a:pt x="415" y="2503"/>
                  </a:lnTo>
                  <a:lnTo>
                    <a:pt x="452" y="2221"/>
                  </a:lnTo>
                  <a:lnTo>
                    <a:pt x="509" y="1957"/>
                  </a:lnTo>
                  <a:lnTo>
                    <a:pt x="584" y="1675"/>
                  </a:lnTo>
                  <a:lnTo>
                    <a:pt x="697" y="1412"/>
                  </a:lnTo>
                  <a:lnTo>
                    <a:pt x="810" y="1167"/>
                  </a:lnTo>
                  <a:lnTo>
                    <a:pt x="979" y="922"/>
                  </a:lnTo>
                  <a:lnTo>
                    <a:pt x="1111" y="753"/>
                  </a:lnTo>
                  <a:lnTo>
                    <a:pt x="1261" y="603"/>
                  </a:lnTo>
                  <a:lnTo>
                    <a:pt x="1431" y="471"/>
                  </a:lnTo>
                  <a:lnTo>
                    <a:pt x="1600" y="377"/>
                  </a:lnTo>
                  <a:lnTo>
                    <a:pt x="1788" y="283"/>
                  </a:lnTo>
                  <a:lnTo>
                    <a:pt x="1995" y="207"/>
                  </a:lnTo>
                  <a:lnTo>
                    <a:pt x="2221" y="151"/>
                  </a:lnTo>
                  <a:lnTo>
                    <a:pt x="2447" y="113"/>
                  </a:lnTo>
                  <a:lnTo>
                    <a:pt x="2748" y="76"/>
                  </a:lnTo>
                  <a:lnTo>
                    <a:pt x="4065" y="76"/>
                  </a:lnTo>
                  <a:lnTo>
                    <a:pt x="5270" y="113"/>
                  </a:lnTo>
                  <a:lnTo>
                    <a:pt x="6662" y="170"/>
                  </a:lnTo>
                  <a:lnTo>
                    <a:pt x="8206" y="264"/>
                  </a:lnTo>
                  <a:lnTo>
                    <a:pt x="9862" y="377"/>
                  </a:lnTo>
                  <a:lnTo>
                    <a:pt x="13324" y="640"/>
                  </a:lnTo>
                  <a:lnTo>
                    <a:pt x="16655" y="904"/>
                  </a:lnTo>
                  <a:lnTo>
                    <a:pt x="19497" y="1167"/>
                  </a:lnTo>
                  <a:lnTo>
                    <a:pt x="22301" y="1412"/>
                  </a:lnTo>
                  <a:lnTo>
                    <a:pt x="22320" y="1412"/>
                  </a:lnTo>
                  <a:lnTo>
                    <a:pt x="22339" y="1374"/>
                  </a:lnTo>
                  <a:lnTo>
                    <a:pt x="22320" y="1355"/>
                  </a:lnTo>
                  <a:lnTo>
                    <a:pt x="22301" y="1355"/>
                  </a:lnTo>
                  <a:lnTo>
                    <a:pt x="19516" y="1092"/>
                  </a:lnTo>
                  <a:lnTo>
                    <a:pt x="16655" y="847"/>
                  </a:lnTo>
                  <a:lnTo>
                    <a:pt x="13324" y="565"/>
                  </a:lnTo>
                  <a:lnTo>
                    <a:pt x="9862" y="320"/>
                  </a:lnTo>
                  <a:lnTo>
                    <a:pt x="8206" y="207"/>
                  </a:lnTo>
                  <a:lnTo>
                    <a:pt x="6662" y="113"/>
                  </a:lnTo>
                  <a:lnTo>
                    <a:pt x="5251" y="38"/>
                  </a:lnTo>
                  <a:lnTo>
                    <a:pt x="406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flipH="1">
              <a:off x="2498512" y="2769967"/>
              <a:ext cx="1038321" cy="73429"/>
            </a:xfrm>
            <a:custGeom>
              <a:avLst/>
              <a:gdLst/>
              <a:ahLst/>
              <a:cxnLst/>
              <a:rect l="l" t="t" r="r" b="b"/>
              <a:pathLst>
                <a:path w="21041" h="1488" extrusionOk="0">
                  <a:moveTo>
                    <a:pt x="1" y="1"/>
                  </a:moveTo>
                  <a:lnTo>
                    <a:pt x="1" y="38"/>
                  </a:lnTo>
                  <a:lnTo>
                    <a:pt x="1" y="57"/>
                  </a:lnTo>
                  <a:lnTo>
                    <a:pt x="20" y="76"/>
                  </a:lnTo>
                  <a:lnTo>
                    <a:pt x="21003" y="1487"/>
                  </a:lnTo>
                  <a:lnTo>
                    <a:pt x="21022" y="1487"/>
                  </a:lnTo>
                  <a:lnTo>
                    <a:pt x="21041" y="1468"/>
                  </a:lnTo>
                  <a:lnTo>
                    <a:pt x="21022" y="1431"/>
                  </a:lnTo>
                  <a:lnTo>
                    <a:pt x="21003" y="1431"/>
                  </a:lnTo>
                  <a:lnTo>
                    <a:pt x="38"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flipH="1">
              <a:off x="2276576" y="1275763"/>
              <a:ext cx="51124" cy="21417"/>
            </a:xfrm>
            <a:custGeom>
              <a:avLst/>
              <a:gdLst/>
              <a:ahLst/>
              <a:cxnLst/>
              <a:rect l="l" t="t" r="r" b="b"/>
              <a:pathLst>
                <a:path w="1036" h="434" extrusionOk="0">
                  <a:moveTo>
                    <a:pt x="1035" y="1"/>
                  </a:moveTo>
                  <a:lnTo>
                    <a:pt x="1035" y="1"/>
                  </a:lnTo>
                  <a:lnTo>
                    <a:pt x="527" y="208"/>
                  </a:lnTo>
                  <a:lnTo>
                    <a:pt x="0" y="434"/>
                  </a:lnTo>
                  <a:lnTo>
                    <a:pt x="0" y="434"/>
                  </a:lnTo>
                  <a:lnTo>
                    <a:pt x="0" y="434"/>
                  </a:lnTo>
                  <a:lnTo>
                    <a:pt x="0" y="434"/>
                  </a:lnTo>
                  <a:lnTo>
                    <a:pt x="527" y="208"/>
                  </a:lnTo>
                  <a:lnTo>
                    <a:pt x="1035" y="1"/>
                  </a:lnTo>
                  <a:lnTo>
                    <a:pt x="1035" y="1"/>
                  </a:lnTo>
                  <a:close/>
                </a:path>
              </a:pathLst>
            </a:custGeom>
            <a:solidFill>
              <a:srgbClr val="D5D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flipH="1">
              <a:off x="2276576" y="1275763"/>
              <a:ext cx="51124" cy="21417"/>
            </a:xfrm>
            <a:custGeom>
              <a:avLst/>
              <a:gdLst/>
              <a:ahLst/>
              <a:cxnLst/>
              <a:rect l="l" t="t" r="r" b="b"/>
              <a:pathLst>
                <a:path w="1036" h="434" fill="none" extrusionOk="0">
                  <a:moveTo>
                    <a:pt x="1035" y="1"/>
                  </a:moveTo>
                  <a:lnTo>
                    <a:pt x="1035" y="1"/>
                  </a:lnTo>
                  <a:lnTo>
                    <a:pt x="527" y="208"/>
                  </a:lnTo>
                  <a:lnTo>
                    <a:pt x="0" y="434"/>
                  </a:lnTo>
                  <a:lnTo>
                    <a:pt x="0" y="434"/>
                  </a:lnTo>
                  <a:lnTo>
                    <a:pt x="0" y="434"/>
                  </a:lnTo>
                  <a:lnTo>
                    <a:pt x="0" y="434"/>
                  </a:lnTo>
                  <a:lnTo>
                    <a:pt x="527" y="208"/>
                  </a:lnTo>
                  <a:lnTo>
                    <a:pt x="1035" y="1"/>
                  </a:lnTo>
                  <a:lnTo>
                    <a:pt x="10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flipH="1">
              <a:off x="2092696" y="1275763"/>
              <a:ext cx="695652" cy="1355921"/>
            </a:xfrm>
            <a:custGeom>
              <a:avLst/>
              <a:gdLst/>
              <a:ahLst/>
              <a:cxnLst/>
              <a:rect l="l" t="t" r="r" b="b"/>
              <a:pathLst>
                <a:path w="14097" h="27477" extrusionOk="0">
                  <a:moveTo>
                    <a:pt x="8940" y="4668"/>
                  </a:moveTo>
                  <a:lnTo>
                    <a:pt x="8789" y="4706"/>
                  </a:lnTo>
                  <a:lnTo>
                    <a:pt x="8771" y="4706"/>
                  </a:lnTo>
                  <a:lnTo>
                    <a:pt x="8771" y="4743"/>
                  </a:lnTo>
                  <a:lnTo>
                    <a:pt x="8902" y="4724"/>
                  </a:lnTo>
                  <a:lnTo>
                    <a:pt x="9034" y="4706"/>
                  </a:lnTo>
                  <a:lnTo>
                    <a:pt x="9147" y="4706"/>
                  </a:lnTo>
                  <a:lnTo>
                    <a:pt x="9147" y="4668"/>
                  </a:lnTo>
                  <a:close/>
                  <a:moveTo>
                    <a:pt x="8733" y="4706"/>
                  </a:moveTo>
                  <a:lnTo>
                    <a:pt x="8620" y="4743"/>
                  </a:lnTo>
                  <a:lnTo>
                    <a:pt x="8507" y="4800"/>
                  </a:lnTo>
                  <a:lnTo>
                    <a:pt x="8394" y="4856"/>
                  </a:lnTo>
                  <a:lnTo>
                    <a:pt x="8300" y="4950"/>
                  </a:lnTo>
                  <a:lnTo>
                    <a:pt x="8281" y="5026"/>
                  </a:lnTo>
                  <a:lnTo>
                    <a:pt x="8281" y="5063"/>
                  </a:lnTo>
                  <a:lnTo>
                    <a:pt x="8375" y="4950"/>
                  </a:lnTo>
                  <a:lnTo>
                    <a:pt x="8488" y="4856"/>
                  </a:lnTo>
                  <a:lnTo>
                    <a:pt x="8601" y="4800"/>
                  </a:lnTo>
                  <a:lnTo>
                    <a:pt x="8752" y="4743"/>
                  </a:lnTo>
                  <a:lnTo>
                    <a:pt x="8733" y="4706"/>
                  </a:lnTo>
                  <a:close/>
                  <a:moveTo>
                    <a:pt x="12534" y="11537"/>
                  </a:moveTo>
                  <a:lnTo>
                    <a:pt x="14078" y="11593"/>
                  </a:lnTo>
                  <a:lnTo>
                    <a:pt x="14096" y="11593"/>
                  </a:lnTo>
                  <a:lnTo>
                    <a:pt x="12534" y="11537"/>
                  </a:lnTo>
                  <a:close/>
                  <a:moveTo>
                    <a:pt x="10370" y="1"/>
                  </a:moveTo>
                  <a:lnTo>
                    <a:pt x="9862" y="208"/>
                  </a:lnTo>
                  <a:lnTo>
                    <a:pt x="9335" y="434"/>
                  </a:lnTo>
                  <a:lnTo>
                    <a:pt x="9467" y="490"/>
                  </a:lnTo>
                  <a:lnTo>
                    <a:pt x="9599" y="584"/>
                  </a:lnTo>
                  <a:lnTo>
                    <a:pt x="9730" y="678"/>
                  </a:lnTo>
                  <a:lnTo>
                    <a:pt x="9843" y="773"/>
                  </a:lnTo>
                  <a:lnTo>
                    <a:pt x="9956" y="885"/>
                  </a:lnTo>
                  <a:lnTo>
                    <a:pt x="10069" y="998"/>
                  </a:lnTo>
                  <a:lnTo>
                    <a:pt x="10239" y="1262"/>
                  </a:lnTo>
                  <a:lnTo>
                    <a:pt x="10389" y="1544"/>
                  </a:lnTo>
                  <a:lnTo>
                    <a:pt x="10502" y="1826"/>
                  </a:lnTo>
                  <a:lnTo>
                    <a:pt x="10577" y="2146"/>
                  </a:lnTo>
                  <a:lnTo>
                    <a:pt x="10615" y="2466"/>
                  </a:lnTo>
                  <a:lnTo>
                    <a:pt x="10615" y="2579"/>
                  </a:lnTo>
                  <a:lnTo>
                    <a:pt x="10653" y="2748"/>
                  </a:lnTo>
                  <a:lnTo>
                    <a:pt x="10634" y="2918"/>
                  </a:lnTo>
                  <a:lnTo>
                    <a:pt x="10615" y="2730"/>
                  </a:lnTo>
                  <a:lnTo>
                    <a:pt x="10596" y="2805"/>
                  </a:lnTo>
                  <a:lnTo>
                    <a:pt x="10577" y="3068"/>
                  </a:lnTo>
                  <a:lnTo>
                    <a:pt x="10521" y="3332"/>
                  </a:lnTo>
                  <a:lnTo>
                    <a:pt x="10427" y="3577"/>
                  </a:lnTo>
                  <a:lnTo>
                    <a:pt x="10333" y="3840"/>
                  </a:lnTo>
                  <a:lnTo>
                    <a:pt x="10220" y="4066"/>
                  </a:lnTo>
                  <a:lnTo>
                    <a:pt x="10088" y="4310"/>
                  </a:lnTo>
                  <a:lnTo>
                    <a:pt x="9937" y="4536"/>
                  </a:lnTo>
                  <a:lnTo>
                    <a:pt x="9787" y="4743"/>
                  </a:lnTo>
                  <a:lnTo>
                    <a:pt x="9787" y="4894"/>
                  </a:lnTo>
                  <a:lnTo>
                    <a:pt x="9768" y="4931"/>
                  </a:lnTo>
                  <a:lnTo>
                    <a:pt x="9749" y="4781"/>
                  </a:lnTo>
                  <a:lnTo>
                    <a:pt x="9730" y="4819"/>
                  </a:lnTo>
                  <a:lnTo>
                    <a:pt x="9580" y="4762"/>
                  </a:lnTo>
                  <a:lnTo>
                    <a:pt x="9392" y="4706"/>
                  </a:lnTo>
                  <a:lnTo>
                    <a:pt x="9185" y="4668"/>
                  </a:lnTo>
                  <a:lnTo>
                    <a:pt x="9185" y="4724"/>
                  </a:lnTo>
                  <a:lnTo>
                    <a:pt x="9373" y="4762"/>
                  </a:lnTo>
                  <a:lnTo>
                    <a:pt x="9542" y="4819"/>
                  </a:lnTo>
                  <a:lnTo>
                    <a:pt x="9712" y="4913"/>
                  </a:lnTo>
                  <a:lnTo>
                    <a:pt x="9862" y="5026"/>
                  </a:lnTo>
                  <a:lnTo>
                    <a:pt x="9994" y="5157"/>
                  </a:lnTo>
                  <a:lnTo>
                    <a:pt x="10088" y="5327"/>
                  </a:lnTo>
                  <a:lnTo>
                    <a:pt x="10163" y="5534"/>
                  </a:lnTo>
                  <a:lnTo>
                    <a:pt x="10201" y="5760"/>
                  </a:lnTo>
                  <a:lnTo>
                    <a:pt x="10201" y="5948"/>
                  </a:lnTo>
                  <a:lnTo>
                    <a:pt x="10201" y="6136"/>
                  </a:lnTo>
                  <a:lnTo>
                    <a:pt x="10163" y="6286"/>
                  </a:lnTo>
                  <a:lnTo>
                    <a:pt x="10126" y="6437"/>
                  </a:lnTo>
                  <a:lnTo>
                    <a:pt x="10069" y="6550"/>
                  </a:lnTo>
                  <a:lnTo>
                    <a:pt x="9994" y="6663"/>
                  </a:lnTo>
                  <a:lnTo>
                    <a:pt x="9919" y="6738"/>
                  </a:lnTo>
                  <a:lnTo>
                    <a:pt x="9825" y="6813"/>
                  </a:lnTo>
                  <a:lnTo>
                    <a:pt x="9730" y="6889"/>
                  </a:lnTo>
                  <a:lnTo>
                    <a:pt x="9636" y="6926"/>
                  </a:lnTo>
                  <a:lnTo>
                    <a:pt x="9429" y="7002"/>
                  </a:lnTo>
                  <a:lnTo>
                    <a:pt x="9241" y="7039"/>
                  </a:lnTo>
                  <a:lnTo>
                    <a:pt x="9072" y="7039"/>
                  </a:lnTo>
                  <a:lnTo>
                    <a:pt x="8865" y="7020"/>
                  </a:lnTo>
                  <a:lnTo>
                    <a:pt x="8789" y="7020"/>
                  </a:lnTo>
                  <a:lnTo>
                    <a:pt x="8789" y="7077"/>
                  </a:lnTo>
                  <a:lnTo>
                    <a:pt x="8752" y="7152"/>
                  </a:lnTo>
                  <a:lnTo>
                    <a:pt x="8639" y="7359"/>
                  </a:lnTo>
                  <a:lnTo>
                    <a:pt x="8451" y="7641"/>
                  </a:lnTo>
                  <a:lnTo>
                    <a:pt x="8281" y="7905"/>
                  </a:lnTo>
                  <a:lnTo>
                    <a:pt x="8112" y="8168"/>
                  </a:lnTo>
                  <a:lnTo>
                    <a:pt x="8582" y="8394"/>
                  </a:lnTo>
                  <a:lnTo>
                    <a:pt x="9072" y="8658"/>
                  </a:lnTo>
                  <a:lnTo>
                    <a:pt x="9561" y="8959"/>
                  </a:lnTo>
                  <a:lnTo>
                    <a:pt x="9806" y="9128"/>
                  </a:lnTo>
                  <a:lnTo>
                    <a:pt x="10050" y="9316"/>
                  </a:lnTo>
                  <a:lnTo>
                    <a:pt x="10088" y="9335"/>
                  </a:lnTo>
                  <a:lnTo>
                    <a:pt x="10351" y="9542"/>
                  </a:lnTo>
                  <a:lnTo>
                    <a:pt x="10596" y="9768"/>
                  </a:lnTo>
                  <a:lnTo>
                    <a:pt x="11104" y="10276"/>
                  </a:lnTo>
                  <a:lnTo>
                    <a:pt x="11575" y="10784"/>
                  </a:lnTo>
                  <a:lnTo>
                    <a:pt x="12026" y="11273"/>
                  </a:lnTo>
                  <a:lnTo>
                    <a:pt x="12440" y="11782"/>
                  </a:lnTo>
                  <a:lnTo>
                    <a:pt x="12534" y="11537"/>
                  </a:lnTo>
                  <a:lnTo>
                    <a:pt x="14002" y="11518"/>
                  </a:lnTo>
                  <a:lnTo>
                    <a:pt x="13626" y="11161"/>
                  </a:lnTo>
                  <a:lnTo>
                    <a:pt x="13268" y="10822"/>
                  </a:lnTo>
                  <a:lnTo>
                    <a:pt x="12553" y="10238"/>
                  </a:lnTo>
                  <a:lnTo>
                    <a:pt x="11895" y="9730"/>
                  </a:lnTo>
                  <a:lnTo>
                    <a:pt x="11311" y="9297"/>
                  </a:lnTo>
                  <a:lnTo>
                    <a:pt x="10803" y="8959"/>
                  </a:lnTo>
                  <a:lnTo>
                    <a:pt x="10427" y="8733"/>
                  </a:lnTo>
                  <a:lnTo>
                    <a:pt x="10088" y="8526"/>
                  </a:lnTo>
                  <a:lnTo>
                    <a:pt x="10389" y="7961"/>
                  </a:lnTo>
                  <a:lnTo>
                    <a:pt x="10709" y="7340"/>
                  </a:lnTo>
                  <a:lnTo>
                    <a:pt x="11067" y="6569"/>
                  </a:lnTo>
                  <a:lnTo>
                    <a:pt x="11236" y="6155"/>
                  </a:lnTo>
                  <a:lnTo>
                    <a:pt x="11424" y="5703"/>
                  </a:lnTo>
                  <a:lnTo>
                    <a:pt x="11594" y="5251"/>
                  </a:lnTo>
                  <a:lnTo>
                    <a:pt x="11744" y="4781"/>
                  </a:lnTo>
                  <a:lnTo>
                    <a:pt x="11876" y="4329"/>
                  </a:lnTo>
                  <a:lnTo>
                    <a:pt x="11970" y="3878"/>
                  </a:lnTo>
                  <a:lnTo>
                    <a:pt x="12045" y="3445"/>
                  </a:lnTo>
                  <a:lnTo>
                    <a:pt x="12083" y="3050"/>
                  </a:lnTo>
                  <a:lnTo>
                    <a:pt x="12083" y="2673"/>
                  </a:lnTo>
                  <a:lnTo>
                    <a:pt x="12026" y="2316"/>
                  </a:lnTo>
                  <a:lnTo>
                    <a:pt x="11951" y="1977"/>
                  </a:lnTo>
                  <a:lnTo>
                    <a:pt x="11857" y="1676"/>
                  </a:lnTo>
                  <a:lnTo>
                    <a:pt x="11725" y="1412"/>
                  </a:lnTo>
                  <a:lnTo>
                    <a:pt x="11575" y="1149"/>
                  </a:lnTo>
                  <a:lnTo>
                    <a:pt x="11424" y="942"/>
                  </a:lnTo>
                  <a:lnTo>
                    <a:pt x="11255" y="735"/>
                  </a:lnTo>
                  <a:lnTo>
                    <a:pt x="11104" y="565"/>
                  </a:lnTo>
                  <a:lnTo>
                    <a:pt x="10935" y="415"/>
                  </a:lnTo>
                  <a:lnTo>
                    <a:pt x="10653" y="170"/>
                  </a:lnTo>
                  <a:lnTo>
                    <a:pt x="10446" y="39"/>
                  </a:lnTo>
                  <a:lnTo>
                    <a:pt x="10370" y="1"/>
                  </a:lnTo>
                  <a:close/>
                  <a:moveTo>
                    <a:pt x="10276" y="15884"/>
                  </a:moveTo>
                  <a:lnTo>
                    <a:pt x="10220" y="15922"/>
                  </a:lnTo>
                  <a:lnTo>
                    <a:pt x="10257" y="16053"/>
                  </a:lnTo>
                  <a:lnTo>
                    <a:pt x="10577" y="16148"/>
                  </a:lnTo>
                  <a:lnTo>
                    <a:pt x="10709" y="16204"/>
                  </a:lnTo>
                  <a:lnTo>
                    <a:pt x="10276" y="15884"/>
                  </a:lnTo>
                  <a:close/>
                  <a:moveTo>
                    <a:pt x="10521" y="16844"/>
                  </a:moveTo>
                  <a:lnTo>
                    <a:pt x="10634" y="17145"/>
                  </a:lnTo>
                  <a:lnTo>
                    <a:pt x="10653" y="16938"/>
                  </a:lnTo>
                  <a:lnTo>
                    <a:pt x="10521" y="16844"/>
                  </a:lnTo>
                  <a:close/>
                  <a:moveTo>
                    <a:pt x="11198" y="18914"/>
                  </a:moveTo>
                  <a:lnTo>
                    <a:pt x="11217" y="19008"/>
                  </a:lnTo>
                  <a:lnTo>
                    <a:pt x="11481" y="18933"/>
                  </a:lnTo>
                  <a:lnTo>
                    <a:pt x="11368" y="18933"/>
                  </a:lnTo>
                  <a:lnTo>
                    <a:pt x="11198" y="18914"/>
                  </a:lnTo>
                  <a:close/>
                  <a:moveTo>
                    <a:pt x="7303" y="20476"/>
                  </a:moveTo>
                  <a:lnTo>
                    <a:pt x="2447" y="22226"/>
                  </a:lnTo>
                  <a:lnTo>
                    <a:pt x="2391" y="22170"/>
                  </a:lnTo>
                  <a:lnTo>
                    <a:pt x="848" y="24033"/>
                  </a:lnTo>
                  <a:lnTo>
                    <a:pt x="1" y="26761"/>
                  </a:lnTo>
                  <a:lnTo>
                    <a:pt x="1601" y="26931"/>
                  </a:lnTo>
                  <a:lnTo>
                    <a:pt x="5044" y="27232"/>
                  </a:lnTo>
                  <a:lnTo>
                    <a:pt x="6701" y="27382"/>
                  </a:lnTo>
                  <a:lnTo>
                    <a:pt x="6701" y="27382"/>
                  </a:lnTo>
                  <a:lnTo>
                    <a:pt x="6663" y="26761"/>
                  </a:lnTo>
                  <a:lnTo>
                    <a:pt x="6644" y="26103"/>
                  </a:lnTo>
                  <a:lnTo>
                    <a:pt x="6625" y="25388"/>
                  </a:lnTo>
                  <a:lnTo>
                    <a:pt x="6663" y="24654"/>
                  </a:lnTo>
                  <a:lnTo>
                    <a:pt x="6719" y="23901"/>
                  </a:lnTo>
                  <a:lnTo>
                    <a:pt x="6776" y="23543"/>
                  </a:lnTo>
                  <a:lnTo>
                    <a:pt x="6832" y="23167"/>
                  </a:lnTo>
                  <a:lnTo>
                    <a:pt x="6908" y="22809"/>
                  </a:lnTo>
                  <a:lnTo>
                    <a:pt x="7002" y="22452"/>
                  </a:lnTo>
                  <a:lnTo>
                    <a:pt x="7096" y="22113"/>
                  </a:lnTo>
                  <a:lnTo>
                    <a:pt x="7227" y="21774"/>
                  </a:lnTo>
                  <a:lnTo>
                    <a:pt x="7227" y="21756"/>
                  </a:lnTo>
                  <a:lnTo>
                    <a:pt x="7303" y="21605"/>
                  </a:lnTo>
                  <a:lnTo>
                    <a:pt x="7378" y="21417"/>
                  </a:lnTo>
                  <a:lnTo>
                    <a:pt x="7510" y="21172"/>
                  </a:lnTo>
                  <a:lnTo>
                    <a:pt x="7660" y="20928"/>
                  </a:lnTo>
                  <a:lnTo>
                    <a:pt x="7830" y="20702"/>
                  </a:lnTo>
                  <a:lnTo>
                    <a:pt x="7999" y="20476"/>
                  </a:lnTo>
                  <a:close/>
                  <a:moveTo>
                    <a:pt x="5214" y="27326"/>
                  </a:moveTo>
                  <a:lnTo>
                    <a:pt x="6719" y="27477"/>
                  </a:lnTo>
                  <a:lnTo>
                    <a:pt x="6701" y="27458"/>
                  </a:lnTo>
                  <a:lnTo>
                    <a:pt x="5214" y="27326"/>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flipH="1">
              <a:off x="2456739" y="2624149"/>
              <a:ext cx="74367" cy="7501"/>
            </a:xfrm>
            <a:custGeom>
              <a:avLst/>
              <a:gdLst/>
              <a:ahLst/>
              <a:cxnLst/>
              <a:rect l="l" t="t" r="r" b="b"/>
              <a:pathLst>
                <a:path w="1507" h="152" fill="none" extrusionOk="0">
                  <a:moveTo>
                    <a:pt x="1" y="1"/>
                  </a:moveTo>
                  <a:lnTo>
                    <a:pt x="1506" y="152"/>
                  </a:lnTo>
                  <a:lnTo>
                    <a:pt x="1506" y="152"/>
                  </a:lnTo>
                  <a:lnTo>
                    <a:pt x="1488" y="133"/>
                  </a:lnTo>
                  <a:lnTo>
                    <a:pt x="1488" y="1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flipH="1">
              <a:off x="2393568" y="2286127"/>
              <a:ext cx="394780" cy="340893"/>
            </a:xfrm>
            <a:custGeom>
              <a:avLst/>
              <a:gdLst/>
              <a:ahLst/>
              <a:cxnLst/>
              <a:rect l="l" t="t" r="r" b="b"/>
              <a:pathLst>
                <a:path w="8000" h="6908" fill="none" extrusionOk="0">
                  <a:moveTo>
                    <a:pt x="7999" y="1"/>
                  </a:moveTo>
                  <a:lnTo>
                    <a:pt x="7303" y="1"/>
                  </a:lnTo>
                  <a:lnTo>
                    <a:pt x="2447" y="1751"/>
                  </a:lnTo>
                  <a:lnTo>
                    <a:pt x="2391" y="1695"/>
                  </a:lnTo>
                  <a:lnTo>
                    <a:pt x="2391" y="1695"/>
                  </a:lnTo>
                  <a:lnTo>
                    <a:pt x="848" y="3558"/>
                  </a:lnTo>
                  <a:lnTo>
                    <a:pt x="1" y="6286"/>
                  </a:lnTo>
                  <a:lnTo>
                    <a:pt x="1601" y="6456"/>
                  </a:lnTo>
                  <a:lnTo>
                    <a:pt x="1601" y="6456"/>
                  </a:lnTo>
                  <a:lnTo>
                    <a:pt x="5044" y="6757"/>
                  </a:lnTo>
                  <a:lnTo>
                    <a:pt x="6701" y="6907"/>
                  </a:lnTo>
                  <a:lnTo>
                    <a:pt x="6701" y="6907"/>
                  </a:lnTo>
                  <a:lnTo>
                    <a:pt x="6663" y="6286"/>
                  </a:lnTo>
                  <a:lnTo>
                    <a:pt x="6644" y="5628"/>
                  </a:lnTo>
                  <a:lnTo>
                    <a:pt x="6625" y="4913"/>
                  </a:lnTo>
                  <a:lnTo>
                    <a:pt x="6663" y="4179"/>
                  </a:lnTo>
                  <a:lnTo>
                    <a:pt x="6719" y="3426"/>
                  </a:lnTo>
                  <a:lnTo>
                    <a:pt x="6776" y="3068"/>
                  </a:lnTo>
                  <a:lnTo>
                    <a:pt x="6832" y="2692"/>
                  </a:lnTo>
                  <a:lnTo>
                    <a:pt x="6908" y="2334"/>
                  </a:lnTo>
                  <a:lnTo>
                    <a:pt x="7002" y="1977"/>
                  </a:lnTo>
                  <a:lnTo>
                    <a:pt x="7096" y="1638"/>
                  </a:lnTo>
                  <a:lnTo>
                    <a:pt x="7227" y="1299"/>
                  </a:lnTo>
                  <a:lnTo>
                    <a:pt x="7227" y="1299"/>
                  </a:lnTo>
                  <a:lnTo>
                    <a:pt x="7227" y="1281"/>
                  </a:lnTo>
                  <a:lnTo>
                    <a:pt x="7227" y="1281"/>
                  </a:lnTo>
                  <a:lnTo>
                    <a:pt x="7303" y="1130"/>
                  </a:lnTo>
                  <a:lnTo>
                    <a:pt x="7303" y="1130"/>
                  </a:lnTo>
                  <a:lnTo>
                    <a:pt x="7378" y="942"/>
                  </a:lnTo>
                  <a:lnTo>
                    <a:pt x="7378" y="942"/>
                  </a:lnTo>
                  <a:lnTo>
                    <a:pt x="7378" y="942"/>
                  </a:lnTo>
                  <a:lnTo>
                    <a:pt x="7510" y="697"/>
                  </a:lnTo>
                  <a:lnTo>
                    <a:pt x="7660" y="453"/>
                  </a:lnTo>
                  <a:lnTo>
                    <a:pt x="7830" y="227"/>
                  </a:lnTo>
                  <a:lnTo>
                    <a:pt x="79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flipH="1">
              <a:off x="2221802" y="2209048"/>
              <a:ext cx="13965" cy="4737"/>
            </a:xfrm>
            <a:custGeom>
              <a:avLst/>
              <a:gdLst/>
              <a:ahLst/>
              <a:cxnLst/>
              <a:rect l="l" t="t" r="r" b="b"/>
              <a:pathLst>
                <a:path w="283" h="96" fill="none" extrusionOk="0">
                  <a:moveTo>
                    <a:pt x="0" y="1"/>
                  </a:moveTo>
                  <a:lnTo>
                    <a:pt x="0" y="1"/>
                  </a:lnTo>
                  <a:lnTo>
                    <a:pt x="19" y="95"/>
                  </a:lnTo>
                  <a:lnTo>
                    <a:pt x="19" y="95"/>
                  </a:lnTo>
                  <a:lnTo>
                    <a:pt x="283" y="20"/>
                  </a:lnTo>
                  <a:lnTo>
                    <a:pt x="207" y="20"/>
                  </a:lnTo>
                  <a:lnTo>
                    <a:pt x="207" y="20"/>
                  </a:lnTo>
                  <a:lnTo>
                    <a:pt x="207" y="20"/>
                  </a:lnTo>
                  <a:lnTo>
                    <a:pt x="170" y="20"/>
                  </a:lnTo>
                  <a:lnTo>
                    <a:pt x="17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flipH="1">
              <a:off x="2262661" y="2106902"/>
              <a:ext cx="6563" cy="14903"/>
            </a:xfrm>
            <a:custGeom>
              <a:avLst/>
              <a:gdLst/>
              <a:ahLst/>
              <a:cxnLst/>
              <a:rect l="l" t="t" r="r" b="b"/>
              <a:pathLst>
                <a:path w="133" h="302" fill="none" extrusionOk="0">
                  <a:moveTo>
                    <a:pt x="1" y="1"/>
                  </a:moveTo>
                  <a:lnTo>
                    <a:pt x="1" y="1"/>
                  </a:lnTo>
                  <a:lnTo>
                    <a:pt x="114" y="302"/>
                  </a:lnTo>
                  <a:lnTo>
                    <a:pt x="114" y="302"/>
                  </a:lnTo>
                  <a:lnTo>
                    <a:pt x="133" y="95"/>
                  </a:lnTo>
                  <a:lnTo>
                    <a:pt x="133" y="9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flipH="1">
              <a:off x="2259848" y="2059579"/>
              <a:ext cx="24230" cy="15841"/>
            </a:xfrm>
            <a:custGeom>
              <a:avLst/>
              <a:gdLst/>
              <a:ahLst/>
              <a:cxnLst/>
              <a:rect l="l" t="t" r="r" b="b"/>
              <a:pathLst>
                <a:path w="491" h="321" fill="none" extrusionOk="0">
                  <a:moveTo>
                    <a:pt x="57" y="0"/>
                  </a:moveTo>
                  <a:lnTo>
                    <a:pt x="57" y="0"/>
                  </a:lnTo>
                  <a:lnTo>
                    <a:pt x="1" y="38"/>
                  </a:lnTo>
                  <a:lnTo>
                    <a:pt x="1" y="38"/>
                  </a:lnTo>
                  <a:lnTo>
                    <a:pt x="1" y="38"/>
                  </a:lnTo>
                  <a:lnTo>
                    <a:pt x="38" y="169"/>
                  </a:lnTo>
                  <a:lnTo>
                    <a:pt x="38" y="169"/>
                  </a:lnTo>
                  <a:lnTo>
                    <a:pt x="358" y="264"/>
                  </a:lnTo>
                  <a:lnTo>
                    <a:pt x="490" y="320"/>
                  </a:lnTo>
                  <a:lnTo>
                    <a:pt x="490" y="320"/>
                  </a:lnTo>
                  <a:lnTo>
                    <a:pt x="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flipH="1">
              <a:off x="2380599" y="1526540"/>
              <a:ext cx="987" cy="1875"/>
            </a:xfrm>
            <a:custGeom>
              <a:avLst/>
              <a:gdLst/>
              <a:ahLst/>
              <a:cxnLst/>
              <a:rect l="l" t="t" r="r" b="b"/>
              <a:pathLst>
                <a:path w="20" h="38" fill="none" extrusionOk="0">
                  <a:moveTo>
                    <a:pt x="20" y="0"/>
                  </a:moveTo>
                  <a:lnTo>
                    <a:pt x="20" y="0"/>
                  </a:lnTo>
                  <a:lnTo>
                    <a:pt x="1" y="38"/>
                  </a:lnTo>
                  <a:lnTo>
                    <a:pt x="1" y="38"/>
                  </a:lnTo>
                  <a:lnTo>
                    <a:pt x="20" y="0"/>
                  </a:lnTo>
                  <a:lnTo>
                    <a:pt x="2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flipH="1">
              <a:off x="2356468" y="1507937"/>
              <a:ext cx="23243" cy="17716"/>
            </a:xfrm>
            <a:custGeom>
              <a:avLst/>
              <a:gdLst/>
              <a:ahLst/>
              <a:cxnLst/>
              <a:rect l="l" t="t" r="r" b="b"/>
              <a:pathLst>
                <a:path w="471" h="359" fill="none" extrusionOk="0">
                  <a:moveTo>
                    <a:pt x="452" y="1"/>
                  </a:moveTo>
                  <a:lnTo>
                    <a:pt x="452" y="1"/>
                  </a:lnTo>
                  <a:lnTo>
                    <a:pt x="339" y="38"/>
                  </a:lnTo>
                  <a:lnTo>
                    <a:pt x="226" y="95"/>
                  </a:lnTo>
                  <a:lnTo>
                    <a:pt x="113" y="151"/>
                  </a:lnTo>
                  <a:lnTo>
                    <a:pt x="19" y="245"/>
                  </a:lnTo>
                  <a:lnTo>
                    <a:pt x="19" y="245"/>
                  </a:lnTo>
                  <a:lnTo>
                    <a:pt x="0" y="321"/>
                  </a:lnTo>
                  <a:lnTo>
                    <a:pt x="0" y="321"/>
                  </a:lnTo>
                  <a:lnTo>
                    <a:pt x="0" y="358"/>
                  </a:lnTo>
                  <a:lnTo>
                    <a:pt x="0" y="358"/>
                  </a:lnTo>
                  <a:lnTo>
                    <a:pt x="94" y="245"/>
                  </a:lnTo>
                  <a:lnTo>
                    <a:pt x="207" y="151"/>
                  </a:lnTo>
                  <a:lnTo>
                    <a:pt x="320" y="95"/>
                  </a:lnTo>
                  <a:lnTo>
                    <a:pt x="471" y="38"/>
                  </a:lnTo>
                  <a:lnTo>
                    <a:pt x="471" y="38"/>
                  </a:lnTo>
                  <a:lnTo>
                    <a:pt x="45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flipH="1">
              <a:off x="2336927" y="1506111"/>
              <a:ext cx="18653" cy="3750"/>
            </a:xfrm>
            <a:custGeom>
              <a:avLst/>
              <a:gdLst/>
              <a:ahLst/>
              <a:cxnLst/>
              <a:rect l="l" t="t" r="r" b="b"/>
              <a:pathLst>
                <a:path w="378" h="76" fill="none" extrusionOk="0">
                  <a:moveTo>
                    <a:pt x="302" y="0"/>
                  </a:moveTo>
                  <a:lnTo>
                    <a:pt x="302" y="0"/>
                  </a:lnTo>
                  <a:lnTo>
                    <a:pt x="170" y="0"/>
                  </a:lnTo>
                  <a:lnTo>
                    <a:pt x="19" y="38"/>
                  </a:lnTo>
                  <a:lnTo>
                    <a:pt x="19" y="38"/>
                  </a:lnTo>
                  <a:lnTo>
                    <a:pt x="1" y="38"/>
                  </a:lnTo>
                  <a:lnTo>
                    <a:pt x="1" y="38"/>
                  </a:lnTo>
                  <a:lnTo>
                    <a:pt x="1" y="75"/>
                  </a:lnTo>
                  <a:lnTo>
                    <a:pt x="1" y="75"/>
                  </a:lnTo>
                  <a:lnTo>
                    <a:pt x="132" y="56"/>
                  </a:lnTo>
                  <a:lnTo>
                    <a:pt x="264" y="38"/>
                  </a:lnTo>
                  <a:lnTo>
                    <a:pt x="264" y="38"/>
                  </a:lnTo>
                  <a:lnTo>
                    <a:pt x="377" y="38"/>
                  </a:lnTo>
                  <a:lnTo>
                    <a:pt x="377" y="38"/>
                  </a:lnTo>
                  <a:lnTo>
                    <a:pt x="377" y="0"/>
                  </a:lnTo>
                  <a:lnTo>
                    <a:pt x="377" y="0"/>
                  </a:lnTo>
                  <a:lnTo>
                    <a:pt x="377" y="0"/>
                  </a:lnTo>
                  <a:lnTo>
                    <a:pt x="377" y="0"/>
                  </a:lnTo>
                  <a:lnTo>
                    <a:pt x="30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flipH="1">
              <a:off x="2092706" y="1275763"/>
              <a:ext cx="295394" cy="581412"/>
            </a:xfrm>
            <a:custGeom>
              <a:avLst/>
              <a:gdLst/>
              <a:ahLst/>
              <a:cxnLst/>
              <a:rect l="l" t="t" r="r" b="b"/>
              <a:pathLst>
                <a:path w="5986" h="11782" fill="none" extrusionOk="0">
                  <a:moveTo>
                    <a:pt x="2259" y="1"/>
                  </a:moveTo>
                  <a:lnTo>
                    <a:pt x="2259" y="1"/>
                  </a:lnTo>
                  <a:lnTo>
                    <a:pt x="1751" y="208"/>
                  </a:lnTo>
                  <a:lnTo>
                    <a:pt x="1224" y="434"/>
                  </a:lnTo>
                  <a:lnTo>
                    <a:pt x="1224" y="434"/>
                  </a:lnTo>
                  <a:lnTo>
                    <a:pt x="1356" y="490"/>
                  </a:lnTo>
                  <a:lnTo>
                    <a:pt x="1488" y="584"/>
                  </a:lnTo>
                  <a:lnTo>
                    <a:pt x="1619" y="678"/>
                  </a:lnTo>
                  <a:lnTo>
                    <a:pt x="1732" y="773"/>
                  </a:lnTo>
                  <a:lnTo>
                    <a:pt x="1845" y="885"/>
                  </a:lnTo>
                  <a:lnTo>
                    <a:pt x="1958" y="998"/>
                  </a:lnTo>
                  <a:lnTo>
                    <a:pt x="2128" y="1262"/>
                  </a:lnTo>
                  <a:lnTo>
                    <a:pt x="2278" y="1544"/>
                  </a:lnTo>
                  <a:lnTo>
                    <a:pt x="2391" y="1826"/>
                  </a:lnTo>
                  <a:lnTo>
                    <a:pt x="2466" y="2146"/>
                  </a:lnTo>
                  <a:lnTo>
                    <a:pt x="2504" y="2466"/>
                  </a:lnTo>
                  <a:lnTo>
                    <a:pt x="2504" y="2466"/>
                  </a:lnTo>
                  <a:lnTo>
                    <a:pt x="2504" y="2579"/>
                  </a:lnTo>
                  <a:lnTo>
                    <a:pt x="2504" y="2579"/>
                  </a:lnTo>
                  <a:lnTo>
                    <a:pt x="2542" y="2748"/>
                  </a:lnTo>
                  <a:lnTo>
                    <a:pt x="2542" y="2748"/>
                  </a:lnTo>
                  <a:lnTo>
                    <a:pt x="2523" y="2918"/>
                  </a:lnTo>
                  <a:lnTo>
                    <a:pt x="2523" y="2918"/>
                  </a:lnTo>
                  <a:lnTo>
                    <a:pt x="2504" y="2730"/>
                  </a:lnTo>
                  <a:lnTo>
                    <a:pt x="2504" y="2730"/>
                  </a:lnTo>
                  <a:lnTo>
                    <a:pt x="2485" y="2805"/>
                  </a:lnTo>
                  <a:lnTo>
                    <a:pt x="2485" y="2805"/>
                  </a:lnTo>
                  <a:lnTo>
                    <a:pt x="2466" y="3068"/>
                  </a:lnTo>
                  <a:lnTo>
                    <a:pt x="2410" y="3332"/>
                  </a:lnTo>
                  <a:lnTo>
                    <a:pt x="2316" y="3577"/>
                  </a:lnTo>
                  <a:lnTo>
                    <a:pt x="2222" y="3840"/>
                  </a:lnTo>
                  <a:lnTo>
                    <a:pt x="2109" y="4066"/>
                  </a:lnTo>
                  <a:lnTo>
                    <a:pt x="1977" y="4310"/>
                  </a:lnTo>
                  <a:lnTo>
                    <a:pt x="1826" y="4536"/>
                  </a:lnTo>
                  <a:lnTo>
                    <a:pt x="1676" y="4743"/>
                  </a:lnTo>
                  <a:lnTo>
                    <a:pt x="1676" y="4743"/>
                  </a:lnTo>
                  <a:lnTo>
                    <a:pt x="1676" y="4894"/>
                  </a:lnTo>
                  <a:lnTo>
                    <a:pt x="1676" y="4894"/>
                  </a:lnTo>
                  <a:lnTo>
                    <a:pt x="1657" y="4931"/>
                  </a:lnTo>
                  <a:lnTo>
                    <a:pt x="1657" y="4931"/>
                  </a:lnTo>
                  <a:lnTo>
                    <a:pt x="1638" y="4781"/>
                  </a:lnTo>
                  <a:lnTo>
                    <a:pt x="1638" y="4781"/>
                  </a:lnTo>
                  <a:lnTo>
                    <a:pt x="1619" y="4819"/>
                  </a:lnTo>
                  <a:lnTo>
                    <a:pt x="1619" y="4819"/>
                  </a:lnTo>
                  <a:lnTo>
                    <a:pt x="1619" y="4819"/>
                  </a:lnTo>
                  <a:lnTo>
                    <a:pt x="1469" y="4762"/>
                  </a:lnTo>
                  <a:lnTo>
                    <a:pt x="1281" y="4706"/>
                  </a:lnTo>
                  <a:lnTo>
                    <a:pt x="1074" y="4668"/>
                  </a:lnTo>
                  <a:lnTo>
                    <a:pt x="1074" y="4668"/>
                  </a:lnTo>
                  <a:lnTo>
                    <a:pt x="1074" y="4724"/>
                  </a:lnTo>
                  <a:lnTo>
                    <a:pt x="1074" y="4724"/>
                  </a:lnTo>
                  <a:lnTo>
                    <a:pt x="1262" y="4762"/>
                  </a:lnTo>
                  <a:lnTo>
                    <a:pt x="1431" y="4819"/>
                  </a:lnTo>
                  <a:lnTo>
                    <a:pt x="1601" y="4913"/>
                  </a:lnTo>
                  <a:lnTo>
                    <a:pt x="1751" y="5026"/>
                  </a:lnTo>
                  <a:lnTo>
                    <a:pt x="1883" y="5157"/>
                  </a:lnTo>
                  <a:lnTo>
                    <a:pt x="1977" y="5327"/>
                  </a:lnTo>
                  <a:lnTo>
                    <a:pt x="2052" y="5534"/>
                  </a:lnTo>
                  <a:lnTo>
                    <a:pt x="2090" y="5760"/>
                  </a:lnTo>
                  <a:lnTo>
                    <a:pt x="2090" y="5760"/>
                  </a:lnTo>
                  <a:lnTo>
                    <a:pt x="2090" y="5948"/>
                  </a:lnTo>
                  <a:lnTo>
                    <a:pt x="2090" y="6136"/>
                  </a:lnTo>
                  <a:lnTo>
                    <a:pt x="2052" y="6286"/>
                  </a:lnTo>
                  <a:lnTo>
                    <a:pt x="2015" y="6437"/>
                  </a:lnTo>
                  <a:lnTo>
                    <a:pt x="1958" y="6550"/>
                  </a:lnTo>
                  <a:lnTo>
                    <a:pt x="1883" y="6663"/>
                  </a:lnTo>
                  <a:lnTo>
                    <a:pt x="1808" y="6738"/>
                  </a:lnTo>
                  <a:lnTo>
                    <a:pt x="1714" y="6813"/>
                  </a:lnTo>
                  <a:lnTo>
                    <a:pt x="1619" y="6889"/>
                  </a:lnTo>
                  <a:lnTo>
                    <a:pt x="1525" y="6926"/>
                  </a:lnTo>
                  <a:lnTo>
                    <a:pt x="1318" y="7002"/>
                  </a:lnTo>
                  <a:lnTo>
                    <a:pt x="1130" y="7039"/>
                  </a:lnTo>
                  <a:lnTo>
                    <a:pt x="961" y="7039"/>
                  </a:lnTo>
                  <a:lnTo>
                    <a:pt x="961" y="7039"/>
                  </a:lnTo>
                  <a:lnTo>
                    <a:pt x="754" y="7020"/>
                  </a:lnTo>
                  <a:lnTo>
                    <a:pt x="678" y="7020"/>
                  </a:lnTo>
                  <a:lnTo>
                    <a:pt x="678" y="7020"/>
                  </a:lnTo>
                  <a:lnTo>
                    <a:pt x="678" y="7077"/>
                  </a:lnTo>
                  <a:lnTo>
                    <a:pt x="641" y="7152"/>
                  </a:lnTo>
                  <a:lnTo>
                    <a:pt x="528" y="7359"/>
                  </a:lnTo>
                  <a:lnTo>
                    <a:pt x="340" y="7641"/>
                  </a:lnTo>
                  <a:lnTo>
                    <a:pt x="340" y="7641"/>
                  </a:lnTo>
                  <a:lnTo>
                    <a:pt x="170" y="7905"/>
                  </a:lnTo>
                  <a:lnTo>
                    <a:pt x="1" y="8168"/>
                  </a:lnTo>
                  <a:lnTo>
                    <a:pt x="1" y="8168"/>
                  </a:lnTo>
                  <a:lnTo>
                    <a:pt x="471" y="8394"/>
                  </a:lnTo>
                  <a:lnTo>
                    <a:pt x="961" y="8658"/>
                  </a:lnTo>
                  <a:lnTo>
                    <a:pt x="1450" y="8959"/>
                  </a:lnTo>
                  <a:lnTo>
                    <a:pt x="1695" y="9128"/>
                  </a:lnTo>
                  <a:lnTo>
                    <a:pt x="1939" y="9316"/>
                  </a:lnTo>
                  <a:lnTo>
                    <a:pt x="1939" y="9316"/>
                  </a:lnTo>
                  <a:lnTo>
                    <a:pt x="1977" y="9335"/>
                  </a:lnTo>
                  <a:lnTo>
                    <a:pt x="1977" y="9335"/>
                  </a:lnTo>
                  <a:lnTo>
                    <a:pt x="2240" y="9542"/>
                  </a:lnTo>
                  <a:lnTo>
                    <a:pt x="2485" y="9768"/>
                  </a:lnTo>
                  <a:lnTo>
                    <a:pt x="2485" y="9768"/>
                  </a:lnTo>
                  <a:lnTo>
                    <a:pt x="2993" y="10276"/>
                  </a:lnTo>
                  <a:lnTo>
                    <a:pt x="3464" y="10784"/>
                  </a:lnTo>
                  <a:lnTo>
                    <a:pt x="3915" y="11273"/>
                  </a:lnTo>
                  <a:lnTo>
                    <a:pt x="4329" y="11782"/>
                  </a:lnTo>
                  <a:lnTo>
                    <a:pt x="4329" y="11782"/>
                  </a:lnTo>
                  <a:lnTo>
                    <a:pt x="4423" y="11537"/>
                  </a:lnTo>
                  <a:lnTo>
                    <a:pt x="4423" y="11537"/>
                  </a:lnTo>
                  <a:lnTo>
                    <a:pt x="5985" y="11593"/>
                  </a:lnTo>
                  <a:lnTo>
                    <a:pt x="5985" y="11593"/>
                  </a:lnTo>
                  <a:lnTo>
                    <a:pt x="5967" y="11593"/>
                  </a:lnTo>
                  <a:lnTo>
                    <a:pt x="4423" y="11537"/>
                  </a:lnTo>
                  <a:lnTo>
                    <a:pt x="5891" y="11518"/>
                  </a:lnTo>
                  <a:lnTo>
                    <a:pt x="5891" y="11518"/>
                  </a:lnTo>
                  <a:lnTo>
                    <a:pt x="5515" y="11161"/>
                  </a:lnTo>
                  <a:lnTo>
                    <a:pt x="5157" y="10822"/>
                  </a:lnTo>
                  <a:lnTo>
                    <a:pt x="4442" y="10238"/>
                  </a:lnTo>
                  <a:lnTo>
                    <a:pt x="3784" y="9730"/>
                  </a:lnTo>
                  <a:lnTo>
                    <a:pt x="3200" y="9297"/>
                  </a:lnTo>
                  <a:lnTo>
                    <a:pt x="2692" y="8959"/>
                  </a:lnTo>
                  <a:lnTo>
                    <a:pt x="2316" y="8733"/>
                  </a:lnTo>
                  <a:lnTo>
                    <a:pt x="1977" y="8526"/>
                  </a:lnTo>
                  <a:lnTo>
                    <a:pt x="1977" y="8526"/>
                  </a:lnTo>
                  <a:lnTo>
                    <a:pt x="2278" y="7961"/>
                  </a:lnTo>
                  <a:lnTo>
                    <a:pt x="2598" y="7340"/>
                  </a:lnTo>
                  <a:lnTo>
                    <a:pt x="2956" y="6569"/>
                  </a:lnTo>
                  <a:lnTo>
                    <a:pt x="3125" y="6155"/>
                  </a:lnTo>
                  <a:lnTo>
                    <a:pt x="3313" y="5703"/>
                  </a:lnTo>
                  <a:lnTo>
                    <a:pt x="3483" y="5251"/>
                  </a:lnTo>
                  <a:lnTo>
                    <a:pt x="3633" y="4781"/>
                  </a:lnTo>
                  <a:lnTo>
                    <a:pt x="3765" y="4329"/>
                  </a:lnTo>
                  <a:lnTo>
                    <a:pt x="3859" y="3878"/>
                  </a:lnTo>
                  <a:lnTo>
                    <a:pt x="3934" y="3445"/>
                  </a:lnTo>
                  <a:lnTo>
                    <a:pt x="3972" y="3050"/>
                  </a:lnTo>
                  <a:lnTo>
                    <a:pt x="3972" y="3050"/>
                  </a:lnTo>
                  <a:lnTo>
                    <a:pt x="3972" y="2673"/>
                  </a:lnTo>
                  <a:lnTo>
                    <a:pt x="3915" y="2316"/>
                  </a:lnTo>
                  <a:lnTo>
                    <a:pt x="3840" y="1977"/>
                  </a:lnTo>
                  <a:lnTo>
                    <a:pt x="3746" y="1676"/>
                  </a:lnTo>
                  <a:lnTo>
                    <a:pt x="3614" y="1412"/>
                  </a:lnTo>
                  <a:lnTo>
                    <a:pt x="3464" y="1149"/>
                  </a:lnTo>
                  <a:lnTo>
                    <a:pt x="3313" y="942"/>
                  </a:lnTo>
                  <a:lnTo>
                    <a:pt x="3144" y="735"/>
                  </a:lnTo>
                  <a:lnTo>
                    <a:pt x="2993" y="565"/>
                  </a:lnTo>
                  <a:lnTo>
                    <a:pt x="2824" y="415"/>
                  </a:lnTo>
                  <a:lnTo>
                    <a:pt x="2542" y="170"/>
                  </a:lnTo>
                  <a:lnTo>
                    <a:pt x="2335" y="39"/>
                  </a:lnTo>
                  <a:lnTo>
                    <a:pt x="2259" y="1"/>
                  </a:lnTo>
                  <a:lnTo>
                    <a:pt x="22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flipH="1">
              <a:off x="2457672" y="2604657"/>
              <a:ext cx="251722" cy="26055"/>
            </a:xfrm>
            <a:custGeom>
              <a:avLst/>
              <a:gdLst/>
              <a:ahLst/>
              <a:cxnLst/>
              <a:rect l="l" t="t" r="r" b="b"/>
              <a:pathLst>
                <a:path w="5101" h="528" extrusionOk="0">
                  <a:moveTo>
                    <a:pt x="1" y="1"/>
                  </a:moveTo>
                  <a:lnTo>
                    <a:pt x="3614" y="396"/>
                  </a:lnTo>
                  <a:lnTo>
                    <a:pt x="5101" y="528"/>
                  </a:lnTo>
                  <a:lnTo>
                    <a:pt x="5101" y="452"/>
                  </a:lnTo>
                  <a:lnTo>
                    <a:pt x="3444" y="302"/>
                  </a:lnTo>
                  <a:lnTo>
                    <a:pt x="1" y="1"/>
                  </a:lnTo>
                  <a:close/>
                </a:path>
              </a:pathLst>
            </a:custGeom>
            <a:solidFill>
              <a:srgbClr val="D3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flipH="1">
              <a:off x="2457672" y="2604657"/>
              <a:ext cx="251722" cy="26055"/>
            </a:xfrm>
            <a:custGeom>
              <a:avLst/>
              <a:gdLst/>
              <a:ahLst/>
              <a:cxnLst/>
              <a:rect l="l" t="t" r="r" b="b"/>
              <a:pathLst>
                <a:path w="5101" h="528" fill="none" extrusionOk="0">
                  <a:moveTo>
                    <a:pt x="1" y="1"/>
                  </a:moveTo>
                  <a:lnTo>
                    <a:pt x="3614" y="396"/>
                  </a:lnTo>
                  <a:lnTo>
                    <a:pt x="3614" y="396"/>
                  </a:lnTo>
                  <a:lnTo>
                    <a:pt x="5101" y="528"/>
                  </a:lnTo>
                  <a:lnTo>
                    <a:pt x="5101" y="528"/>
                  </a:lnTo>
                  <a:lnTo>
                    <a:pt x="5101" y="528"/>
                  </a:lnTo>
                  <a:lnTo>
                    <a:pt x="5101" y="528"/>
                  </a:lnTo>
                  <a:lnTo>
                    <a:pt x="5101" y="452"/>
                  </a:lnTo>
                  <a:lnTo>
                    <a:pt x="5101" y="452"/>
                  </a:lnTo>
                  <a:lnTo>
                    <a:pt x="5101" y="452"/>
                  </a:lnTo>
                  <a:lnTo>
                    <a:pt x="5101" y="452"/>
                  </a:lnTo>
                  <a:lnTo>
                    <a:pt x="3444" y="30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flipH="1">
              <a:off x="2044397" y="1969472"/>
              <a:ext cx="222014" cy="309310"/>
            </a:xfrm>
            <a:custGeom>
              <a:avLst/>
              <a:gdLst/>
              <a:ahLst/>
              <a:cxnLst/>
              <a:rect l="l" t="t" r="r" b="b"/>
              <a:pathLst>
                <a:path w="4499" h="6268" extrusionOk="0">
                  <a:moveTo>
                    <a:pt x="3200" y="1"/>
                  </a:moveTo>
                  <a:lnTo>
                    <a:pt x="0" y="979"/>
                  </a:lnTo>
                  <a:lnTo>
                    <a:pt x="170" y="1356"/>
                  </a:lnTo>
                  <a:lnTo>
                    <a:pt x="584" y="2297"/>
                  </a:lnTo>
                  <a:lnTo>
                    <a:pt x="828" y="2918"/>
                  </a:lnTo>
                  <a:lnTo>
                    <a:pt x="1092" y="3595"/>
                  </a:lnTo>
                  <a:lnTo>
                    <a:pt x="1336" y="4273"/>
                  </a:lnTo>
                  <a:lnTo>
                    <a:pt x="1543" y="4950"/>
                  </a:lnTo>
                  <a:lnTo>
                    <a:pt x="1600" y="5119"/>
                  </a:lnTo>
                  <a:lnTo>
                    <a:pt x="1656" y="5270"/>
                  </a:lnTo>
                  <a:lnTo>
                    <a:pt x="1732" y="5402"/>
                  </a:lnTo>
                  <a:lnTo>
                    <a:pt x="1807" y="5533"/>
                  </a:lnTo>
                  <a:lnTo>
                    <a:pt x="1901" y="5665"/>
                  </a:lnTo>
                  <a:lnTo>
                    <a:pt x="1995" y="5778"/>
                  </a:lnTo>
                  <a:lnTo>
                    <a:pt x="2089" y="5872"/>
                  </a:lnTo>
                  <a:lnTo>
                    <a:pt x="2202" y="5947"/>
                  </a:lnTo>
                  <a:lnTo>
                    <a:pt x="2315" y="6042"/>
                  </a:lnTo>
                  <a:lnTo>
                    <a:pt x="2428" y="6098"/>
                  </a:lnTo>
                  <a:lnTo>
                    <a:pt x="2673" y="6211"/>
                  </a:lnTo>
                  <a:lnTo>
                    <a:pt x="2936" y="6267"/>
                  </a:lnTo>
                  <a:lnTo>
                    <a:pt x="3312" y="6267"/>
                  </a:lnTo>
                  <a:lnTo>
                    <a:pt x="3425" y="6249"/>
                  </a:lnTo>
                  <a:lnTo>
                    <a:pt x="3557" y="6211"/>
                  </a:lnTo>
                  <a:lnTo>
                    <a:pt x="3670" y="6173"/>
                  </a:lnTo>
                  <a:lnTo>
                    <a:pt x="3783" y="6117"/>
                  </a:lnTo>
                  <a:lnTo>
                    <a:pt x="3877" y="6042"/>
                  </a:lnTo>
                  <a:lnTo>
                    <a:pt x="3990" y="5966"/>
                  </a:lnTo>
                  <a:lnTo>
                    <a:pt x="4084" y="5872"/>
                  </a:lnTo>
                  <a:lnTo>
                    <a:pt x="4159" y="5778"/>
                  </a:lnTo>
                  <a:lnTo>
                    <a:pt x="4235" y="5665"/>
                  </a:lnTo>
                  <a:lnTo>
                    <a:pt x="4310" y="5533"/>
                  </a:lnTo>
                  <a:lnTo>
                    <a:pt x="4366" y="5402"/>
                  </a:lnTo>
                  <a:lnTo>
                    <a:pt x="4423" y="5251"/>
                  </a:lnTo>
                  <a:lnTo>
                    <a:pt x="4460" y="5101"/>
                  </a:lnTo>
                  <a:lnTo>
                    <a:pt x="4479" y="4931"/>
                  </a:lnTo>
                  <a:lnTo>
                    <a:pt x="4498" y="4743"/>
                  </a:lnTo>
                  <a:lnTo>
                    <a:pt x="4479" y="4348"/>
                  </a:lnTo>
                  <a:lnTo>
                    <a:pt x="4442" y="3953"/>
                  </a:lnTo>
                  <a:lnTo>
                    <a:pt x="4385" y="3557"/>
                  </a:lnTo>
                  <a:lnTo>
                    <a:pt x="4310" y="3143"/>
                  </a:lnTo>
                  <a:lnTo>
                    <a:pt x="4216" y="2748"/>
                  </a:lnTo>
                  <a:lnTo>
                    <a:pt x="4103" y="2353"/>
                  </a:lnTo>
                  <a:lnTo>
                    <a:pt x="3858" y="1619"/>
                  </a:lnTo>
                  <a:lnTo>
                    <a:pt x="3614" y="960"/>
                  </a:lnTo>
                  <a:lnTo>
                    <a:pt x="3407" y="452"/>
                  </a:lnTo>
                  <a:lnTo>
                    <a:pt x="3200" y="1"/>
                  </a:lnTo>
                  <a:close/>
                </a:path>
              </a:pathLst>
            </a:custGeom>
            <a:solidFill>
              <a:srgbClr val="E59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flipH="1">
              <a:off x="2044397" y="1969472"/>
              <a:ext cx="222014" cy="309310"/>
            </a:xfrm>
            <a:custGeom>
              <a:avLst/>
              <a:gdLst/>
              <a:ahLst/>
              <a:cxnLst/>
              <a:rect l="l" t="t" r="r" b="b"/>
              <a:pathLst>
                <a:path w="4499" h="6268" fill="none" extrusionOk="0">
                  <a:moveTo>
                    <a:pt x="3200" y="1"/>
                  </a:moveTo>
                  <a:lnTo>
                    <a:pt x="3200" y="1"/>
                  </a:lnTo>
                  <a:lnTo>
                    <a:pt x="3407" y="452"/>
                  </a:lnTo>
                  <a:lnTo>
                    <a:pt x="3614" y="960"/>
                  </a:lnTo>
                  <a:lnTo>
                    <a:pt x="3858" y="1619"/>
                  </a:lnTo>
                  <a:lnTo>
                    <a:pt x="4103" y="2353"/>
                  </a:lnTo>
                  <a:lnTo>
                    <a:pt x="4216" y="2748"/>
                  </a:lnTo>
                  <a:lnTo>
                    <a:pt x="4310" y="3143"/>
                  </a:lnTo>
                  <a:lnTo>
                    <a:pt x="4385" y="3557"/>
                  </a:lnTo>
                  <a:lnTo>
                    <a:pt x="4442" y="3953"/>
                  </a:lnTo>
                  <a:lnTo>
                    <a:pt x="4479" y="4348"/>
                  </a:lnTo>
                  <a:lnTo>
                    <a:pt x="4498" y="4743"/>
                  </a:lnTo>
                  <a:lnTo>
                    <a:pt x="4498" y="4743"/>
                  </a:lnTo>
                  <a:lnTo>
                    <a:pt x="4479" y="4931"/>
                  </a:lnTo>
                  <a:lnTo>
                    <a:pt x="4460" y="5101"/>
                  </a:lnTo>
                  <a:lnTo>
                    <a:pt x="4423" y="5251"/>
                  </a:lnTo>
                  <a:lnTo>
                    <a:pt x="4366" y="5402"/>
                  </a:lnTo>
                  <a:lnTo>
                    <a:pt x="4310" y="5533"/>
                  </a:lnTo>
                  <a:lnTo>
                    <a:pt x="4235" y="5665"/>
                  </a:lnTo>
                  <a:lnTo>
                    <a:pt x="4159" y="5778"/>
                  </a:lnTo>
                  <a:lnTo>
                    <a:pt x="4084" y="5872"/>
                  </a:lnTo>
                  <a:lnTo>
                    <a:pt x="3990" y="5966"/>
                  </a:lnTo>
                  <a:lnTo>
                    <a:pt x="3877" y="6042"/>
                  </a:lnTo>
                  <a:lnTo>
                    <a:pt x="3783" y="6117"/>
                  </a:lnTo>
                  <a:lnTo>
                    <a:pt x="3670" y="6173"/>
                  </a:lnTo>
                  <a:lnTo>
                    <a:pt x="3557" y="6211"/>
                  </a:lnTo>
                  <a:lnTo>
                    <a:pt x="3425" y="6249"/>
                  </a:lnTo>
                  <a:lnTo>
                    <a:pt x="3312" y="6267"/>
                  </a:lnTo>
                  <a:lnTo>
                    <a:pt x="3181" y="6267"/>
                  </a:lnTo>
                  <a:lnTo>
                    <a:pt x="2936" y="6267"/>
                  </a:lnTo>
                  <a:lnTo>
                    <a:pt x="2673" y="6211"/>
                  </a:lnTo>
                  <a:lnTo>
                    <a:pt x="2428" y="6098"/>
                  </a:lnTo>
                  <a:lnTo>
                    <a:pt x="2315" y="6042"/>
                  </a:lnTo>
                  <a:lnTo>
                    <a:pt x="2202" y="5947"/>
                  </a:lnTo>
                  <a:lnTo>
                    <a:pt x="2089" y="5872"/>
                  </a:lnTo>
                  <a:lnTo>
                    <a:pt x="1995" y="5778"/>
                  </a:lnTo>
                  <a:lnTo>
                    <a:pt x="1901" y="5665"/>
                  </a:lnTo>
                  <a:lnTo>
                    <a:pt x="1807" y="5533"/>
                  </a:lnTo>
                  <a:lnTo>
                    <a:pt x="1732" y="5402"/>
                  </a:lnTo>
                  <a:lnTo>
                    <a:pt x="1656" y="5270"/>
                  </a:lnTo>
                  <a:lnTo>
                    <a:pt x="1600" y="5119"/>
                  </a:lnTo>
                  <a:lnTo>
                    <a:pt x="1543" y="4950"/>
                  </a:lnTo>
                  <a:lnTo>
                    <a:pt x="1543" y="4950"/>
                  </a:lnTo>
                  <a:lnTo>
                    <a:pt x="1336" y="4273"/>
                  </a:lnTo>
                  <a:lnTo>
                    <a:pt x="1092" y="3595"/>
                  </a:lnTo>
                  <a:lnTo>
                    <a:pt x="828" y="2918"/>
                  </a:lnTo>
                  <a:lnTo>
                    <a:pt x="584" y="2297"/>
                  </a:lnTo>
                  <a:lnTo>
                    <a:pt x="170" y="1356"/>
                  </a:lnTo>
                  <a:lnTo>
                    <a:pt x="0" y="979"/>
                  </a:lnTo>
                  <a:lnTo>
                    <a:pt x="32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flipH="1">
              <a:off x="2093631" y="1648179"/>
              <a:ext cx="810779" cy="638014"/>
            </a:xfrm>
            <a:custGeom>
              <a:avLst/>
              <a:gdLst/>
              <a:ahLst/>
              <a:cxnLst/>
              <a:rect l="l" t="t" r="r" b="b"/>
              <a:pathLst>
                <a:path w="16430" h="12929" extrusionOk="0">
                  <a:moveTo>
                    <a:pt x="8751" y="0"/>
                  </a:moveTo>
                  <a:lnTo>
                    <a:pt x="4743" y="490"/>
                  </a:lnTo>
                  <a:lnTo>
                    <a:pt x="4348" y="791"/>
                  </a:lnTo>
                  <a:lnTo>
                    <a:pt x="3746" y="1280"/>
                  </a:lnTo>
                  <a:lnTo>
                    <a:pt x="3388" y="1581"/>
                  </a:lnTo>
                  <a:lnTo>
                    <a:pt x="3012" y="1939"/>
                  </a:lnTo>
                  <a:lnTo>
                    <a:pt x="2918" y="2014"/>
                  </a:lnTo>
                  <a:lnTo>
                    <a:pt x="2409" y="2522"/>
                  </a:lnTo>
                  <a:lnTo>
                    <a:pt x="1882" y="3087"/>
                  </a:lnTo>
                  <a:lnTo>
                    <a:pt x="1638" y="3369"/>
                  </a:lnTo>
                  <a:lnTo>
                    <a:pt x="1412" y="3670"/>
                  </a:lnTo>
                  <a:lnTo>
                    <a:pt x="1186" y="3971"/>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lnTo>
                    <a:pt x="12459" y="12929"/>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703" y="1995"/>
                  </a:lnTo>
                  <a:lnTo>
                    <a:pt x="12440" y="1788"/>
                  </a:lnTo>
                  <a:lnTo>
                    <a:pt x="12402" y="1769"/>
                  </a:lnTo>
                  <a:lnTo>
                    <a:pt x="12139" y="1562"/>
                  </a:lnTo>
                  <a:lnTo>
                    <a:pt x="11875" y="1393"/>
                  </a:lnTo>
                  <a:lnTo>
                    <a:pt x="11330" y="1054"/>
                  </a:lnTo>
                  <a:lnTo>
                    <a:pt x="10803" y="772"/>
                  </a:lnTo>
                  <a:lnTo>
                    <a:pt x="10295" y="546"/>
                  </a:lnTo>
                  <a:lnTo>
                    <a:pt x="9692" y="301"/>
                  </a:lnTo>
                  <a:lnTo>
                    <a:pt x="9203" y="132"/>
                  </a:lnTo>
                  <a:lnTo>
                    <a:pt x="8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flipH="1">
              <a:off x="2093631" y="1648179"/>
              <a:ext cx="810779" cy="638014"/>
            </a:xfrm>
            <a:custGeom>
              <a:avLst/>
              <a:gdLst/>
              <a:ahLst/>
              <a:cxnLst/>
              <a:rect l="l" t="t" r="r" b="b"/>
              <a:pathLst>
                <a:path w="16430" h="12929" fill="none" extrusionOk="0">
                  <a:moveTo>
                    <a:pt x="19" y="12929"/>
                  </a:moveTo>
                  <a:lnTo>
                    <a:pt x="12459" y="12929"/>
                  </a:lnTo>
                  <a:lnTo>
                    <a:pt x="12572" y="8375"/>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354" y="6907"/>
                  </a:lnTo>
                  <a:lnTo>
                    <a:pt x="1643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948" y="2221"/>
                  </a:lnTo>
                  <a:lnTo>
                    <a:pt x="12703" y="1995"/>
                  </a:lnTo>
                  <a:lnTo>
                    <a:pt x="12440" y="1788"/>
                  </a:lnTo>
                  <a:lnTo>
                    <a:pt x="12440" y="1788"/>
                  </a:lnTo>
                  <a:lnTo>
                    <a:pt x="12402" y="1769"/>
                  </a:lnTo>
                  <a:lnTo>
                    <a:pt x="12402" y="1769"/>
                  </a:lnTo>
                  <a:lnTo>
                    <a:pt x="12139" y="1562"/>
                  </a:lnTo>
                  <a:lnTo>
                    <a:pt x="11875" y="1393"/>
                  </a:lnTo>
                  <a:lnTo>
                    <a:pt x="11330" y="1054"/>
                  </a:lnTo>
                  <a:lnTo>
                    <a:pt x="10803" y="772"/>
                  </a:lnTo>
                  <a:lnTo>
                    <a:pt x="10295" y="546"/>
                  </a:lnTo>
                  <a:lnTo>
                    <a:pt x="10295" y="546"/>
                  </a:lnTo>
                  <a:lnTo>
                    <a:pt x="9692" y="301"/>
                  </a:lnTo>
                  <a:lnTo>
                    <a:pt x="9203" y="132"/>
                  </a:lnTo>
                  <a:lnTo>
                    <a:pt x="8751" y="0"/>
                  </a:lnTo>
                  <a:lnTo>
                    <a:pt x="4743" y="490"/>
                  </a:lnTo>
                  <a:lnTo>
                    <a:pt x="4743" y="490"/>
                  </a:lnTo>
                  <a:lnTo>
                    <a:pt x="4348" y="791"/>
                  </a:lnTo>
                  <a:lnTo>
                    <a:pt x="4348" y="791"/>
                  </a:lnTo>
                  <a:lnTo>
                    <a:pt x="3746" y="1280"/>
                  </a:lnTo>
                  <a:lnTo>
                    <a:pt x="3388" y="1581"/>
                  </a:lnTo>
                  <a:lnTo>
                    <a:pt x="3012" y="1939"/>
                  </a:lnTo>
                  <a:lnTo>
                    <a:pt x="3012" y="1939"/>
                  </a:lnTo>
                  <a:lnTo>
                    <a:pt x="2918" y="2014"/>
                  </a:lnTo>
                  <a:lnTo>
                    <a:pt x="2918" y="2014"/>
                  </a:lnTo>
                  <a:lnTo>
                    <a:pt x="2409" y="2522"/>
                  </a:lnTo>
                  <a:lnTo>
                    <a:pt x="1882" y="3087"/>
                  </a:lnTo>
                  <a:lnTo>
                    <a:pt x="1638" y="3369"/>
                  </a:lnTo>
                  <a:lnTo>
                    <a:pt x="1412" y="3670"/>
                  </a:lnTo>
                  <a:lnTo>
                    <a:pt x="1186" y="3971"/>
                  </a:lnTo>
                  <a:lnTo>
                    <a:pt x="998" y="4272"/>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flipH="1">
              <a:off x="2632255" y="2014032"/>
              <a:ext cx="442104" cy="511783"/>
            </a:xfrm>
            <a:custGeom>
              <a:avLst/>
              <a:gdLst/>
              <a:ahLst/>
              <a:cxnLst/>
              <a:rect l="l" t="t" r="r" b="b"/>
              <a:pathLst>
                <a:path w="8959" h="10371" extrusionOk="0">
                  <a:moveTo>
                    <a:pt x="2560" y="1"/>
                  </a:move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lnTo>
                    <a:pt x="2541" y="7397"/>
                  </a:lnTo>
                  <a:lnTo>
                    <a:pt x="2899" y="7773"/>
                  </a:lnTo>
                  <a:lnTo>
                    <a:pt x="3294" y="8168"/>
                  </a:lnTo>
                  <a:lnTo>
                    <a:pt x="3708" y="8564"/>
                  </a:lnTo>
                  <a:lnTo>
                    <a:pt x="4423" y="9222"/>
                  </a:lnTo>
                  <a:lnTo>
                    <a:pt x="4837" y="9561"/>
                  </a:lnTo>
                  <a:lnTo>
                    <a:pt x="4856" y="9580"/>
                  </a:lnTo>
                  <a:lnTo>
                    <a:pt x="5533" y="10351"/>
                  </a:lnTo>
                  <a:lnTo>
                    <a:pt x="5552" y="10370"/>
                  </a:lnTo>
                  <a:lnTo>
                    <a:pt x="8959" y="6249"/>
                  </a:lnTo>
                  <a:lnTo>
                    <a:pt x="8752" y="6023"/>
                  </a:lnTo>
                  <a:lnTo>
                    <a:pt x="8733" y="6023"/>
                  </a:lnTo>
                  <a:lnTo>
                    <a:pt x="3463" y="20"/>
                  </a:lnTo>
                  <a:lnTo>
                    <a:pt x="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flipH="1">
              <a:off x="2632255" y="2014032"/>
              <a:ext cx="442104" cy="511783"/>
            </a:xfrm>
            <a:custGeom>
              <a:avLst/>
              <a:gdLst/>
              <a:ahLst/>
              <a:cxnLst/>
              <a:rect l="l" t="t" r="r" b="b"/>
              <a:pathLst>
                <a:path w="8959" h="10371" fill="none" extrusionOk="0">
                  <a:moveTo>
                    <a:pt x="2259" y="7058"/>
                  </a:moveTo>
                  <a:lnTo>
                    <a:pt x="2259" y="7058"/>
                  </a:lnTo>
                  <a:lnTo>
                    <a:pt x="2541" y="7397"/>
                  </a:lnTo>
                  <a:lnTo>
                    <a:pt x="2899" y="7773"/>
                  </a:lnTo>
                  <a:lnTo>
                    <a:pt x="3294" y="8168"/>
                  </a:lnTo>
                  <a:lnTo>
                    <a:pt x="3708" y="8564"/>
                  </a:lnTo>
                  <a:lnTo>
                    <a:pt x="4423" y="9222"/>
                  </a:lnTo>
                  <a:lnTo>
                    <a:pt x="4837" y="9561"/>
                  </a:lnTo>
                  <a:lnTo>
                    <a:pt x="4837" y="9561"/>
                  </a:lnTo>
                  <a:lnTo>
                    <a:pt x="4856" y="9580"/>
                  </a:lnTo>
                  <a:lnTo>
                    <a:pt x="5533" y="10351"/>
                  </a:lnTo>
                  <a:lnTo>
                    <a:pt x="5552" y="10370"/>
                  </a:lnTo>
                  <a:lnTo>
                    <a:pt x="8959" y="6249"/>
                  </a:lnTo>
                  <a:lnTo>
                    <a:pt x="8752" y="6023"/>
                  </a:lnTo>
                  <a:lnTo>
                    <a:pt x="8733" y="6023"/>
                  </a:lnTo>
                  <a:lnTo>
                    <a:pt x="3463" y="20"/>
                  </a:lnTo>
                  <a:lnTo>
                    <a:pt x="3463" y="20"/>
                  </a:lnTo>
                  <a:lnTo>
                    <a:pt x="3350" y="1"/>
                  </a:lnTo>
                  <a:lnTo>
                    <a:pt x="3031" y="1"/>
                  </a:lnTo>
                  <a:lnTo>
                    <a:pt x="2560" y="1"/>
                  </a:ln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flipH="1">
              <a:off x="2635961" y="2309369"/>
              <a:ext cx="199709" cy="215501"/>
            </a:xfrm>
            <a:custGeom>
              <a:avLst/>
              <a:gdLst/>
              <a:ahLst/>
              <a:cxnLst/>
              <a:rect l="l" t="t" r="r" b="b"/>
              <a:pathLst>
                <a:path w="4047" h="4367" extrusionOk="0">
                  <a:moveTo>
                    <a:pt x="3952" y="0"/>
                  </a:moveTo>
                  <a:lnTo>
                    <a:pt x="3896" y="38"/>
                  </a:lnTo>
                  <a:lnTo>
                    <a:pt x="2183" y="1581"/>
                  </a:lnTo>
                  <a:lnTo>
                    <a:pt x="979" y="2673"/>
                  </a:lnTo>
                  <a:lnTo>
                    <a:pt x="0" y="3576"/>
                  </a:lnTo>
                  <a:lnTo>
                    <a:pt x="19" y="3595"/>
                  </a:lnTo>
                  <a:lnTo>
                    <a:pt x="696" y="4366"/>
                  </a:lnTo>
                  <a:lnTo>
                    <a:pt x="4046" y="76"/>
                  </a:lnTo>
                  <a:lnTo>
                    <a:pt x="395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flipH="1">
              <a:off x="2789182" y="2301030"/>
              <a:ext cx="176516" cy="148635"/>
            </a:xfrm>
            <a:custGeom>
              <a:avLst/>
              <a:gdLst/>
              <a:ahLst/>
              <a:cxnLst/>
              <a:rect l="l" t="t" r="r" b="b"/>
              <a:pathLst>
                <a:path w="3577" h="3012" extrusionOk="0">
                  <a:moveTo>
                    <a:pt x="0" y="0"/>
                  </a:moveTo>
                  <a:lnTo>
                    <a:pt x="0" y="38"/>
                  </a:lnTo>
                  <a:lnTo>
                    <a:pt x="358" y="489"/>
                  </a:lnTo>
                  <a:lnTo>
                    <a:pt x="753" y="922"/>
                  </a:lnTo>
                  <a:lnTo>
                    <a:pt x="1167" y="1336"/>
                  </a:lnTo>
                  <a:lnTo>
                    <a:pt x="1600" y="1731"/>
                  </a:lnTo>
                  <a:lnTo>
                    <a:pt x="2052" y="2089"/>
                  </a:lnTo>
                  <a:lnTo>
                    <a:pt x="2541" y="2428"/>
                  </a:lnTo>
                  <a:lnTo>
                    <a:pt x="3030" y="2748"/>
                  </a:lnTo>
                  <a:lnTo>
                    <a:pt x="3557" y="3011"/>
                  </a:lnTo>
                  <a:lnTo>
                    <a:pt x="3576" y="3011"/>
                  </a:lnTo>
                  <a:lnTo>
                    <a:pt x="3576" y="2992"/>
                  </a:lnTo>
                  <a:lnTo>
                    <a:pt x="3049" y="2710"/>
                  </a:lnTo>
                  <a:lnTo>
                    <a:pt x="2560" y="2409"/>
                  </a:lnTo>
                  <a:lnTo>
                    <a:pt x="2089" y="2070"/>
                  </a:lnTo>
                  <a:lnTo>
                    <a:pt x="1619" y="1713"/>
                  </a:lnTo>
                  <a:lnTo>
                    <a:pt x="1186" y="1317"/>
                  </a:lnTo>
                  <a:lnTo>
                    <a:pt x="772" y="903"/>
                  </a:lnTo>
                  <a:lnTo>
                    <a:pt x="396" y="470"/>
                  </a:lnTo>
                  <a:lnTo>
                    <a:pt x="19" y="19"/>
                  </a:lnTo>
                  <a:lnTo>
                    <a:pt x="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2755779" y="1746625"/>
              <a:ext cx="24180" cy="104025"/>
            </a:xfrm>
            <a:custGeom>
              <a:avLst/>
              <a:gdLst/>
              <a:ahLst/>
              <a:cxnLst/>
              <a:rect l="l" t="t" r="r" b="b"/>
              <a:pathLst>
                <a:path w="490" h="2108" extrusionOk="0">
                  <a:moveTo>
                    <a:pt x="490" y="0"/>
                  </a:moveTo>
                  <a:lnTo>
                    <a:pt x="396" y="94"/>
                  </a:lnTo>
                  <a:lnTo>
                    <a:pt x="320" y="339"/>
                  </a:lnTo>
                  <a:lnTo>
                    <a:pt x="245" y="584"/>
                  </a:lnTo>
                  <a:lnTo>
                    <a:pt x="151" y="1092"/>
                  </a:lnTo>
                  <a:lnTo>
                    <a:pt x="76" y="1600"/>
                  </a:lnTo>
                  <a:lnTo>
                    <a:pt x="0" y="2089"/>
                  </a:lnTo>
                  <a:lnTo>
                    <a:pt x="19" y="2108"/>
                  </a:lnTo>
                  <a:lnTo>
                    <a:pt x="57" y="2108"/>
                  </a:lnTo>
                  <a:lnTo>
                    <a:pt x="57" y="2089"/>
                  </a:lnTo>
                  <a:lnTo>
                    <a:pt x="113" y="1581"/>
                  </a:lnTo>
                  <a:lnTo>
                    <a:pt x="207" y="1054"/>
                  </a:lnTo>
                  <a:lnTo>
                    <a:pt x="264" y="791"/>
                  </a:lnTo>
                  <a:lnTo>
                    <a:pt x="320" y="527"/>
                  </a:lnTo>
                  <a:lnTo>
                    <a:pt x="396" y="264"/>
                  </a:lnTo>
                  <a:lnTo>
                    <a:pt x="49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flipH="1">
              <a:off x="2778083" y="1904483"/>
              <a:ext cx="6514" cy="143058"/>
            </a:xfrm>
            <a:custGeom>
              <a:avLst/>
              <a:gdLst/>
              <a:ahLst/>
              <a:cxnLst/>
              <a:rect l="l" t="t" r="r" b="b"/>
              <a:pathLst>
                <a:path w="132" h="2899" extrusionOk="0">
                  <a:moveTo>
                    <a:pt x="94" y="0"/>
                  </a:moveTo>
                  <a:lnTo>
                    <a:pt x="75" y="19"/>
                  </a:lnTo>
                  <a:lnTo>
                    <a:pt x="57" y="1449"/>
                  </a:lnTo>
                  <a:lnTo>
                    <a:pt x="0" y="2861"/>
                  </a:lnTo>
                  <a:lnTo>
                    <a:pt x="19" y="2880"/>
                  </a:lnTo>
                  <a:lnTo>
                    <a:pt x="38" y="2898"/>
                  </a:lnTo>
                  <a:lnTo>
                    <a:pt x="57" y="2880"/>
                  </a:lnTo>
                  <a:lnTo>
                    <a:pt x="57" y="2861"/>
                  </a:lnTo>
                  <a:lnTo>
                    <a:pt x="113" y="1449"/>
                  </a:lnTo>
                  <a:lnTo>
                    <a:pt x="132" y="19"/>
                  </a:lnTo>
                  <a:lnTo>
                    <a:pt x="13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flipH="1">
              <a:off x="2778971" y="1909122"/>
              <a:ext cx="17716" cy="58575"/>
            </a:xfrm>
            <a:custGeom>
              <a:avLst/>
              <a:gdLst/>
              <a:ahLst/>
              <a:cxnLst/>
              <a:rect l="l" t="t" r="r" b="b"/>
              <a:pathLst>
                <a:path w="359" h="1187" extrusionOk="0">
                  <a:moveTo>
                    <a:pt x="19" y="0"/>
                  </a:moveTo>
                  <a:lnTo>
                    <a:pt x="1" y="19"/>
                  </a:lnTo>
                  <a:lnTo>
                    <a:pt x="1" y="38"/>
                  </a:lnTo>
                  <a:lnTo>
                    <a:pt x="302" y="1167"/>
                  </a:lnTo>
                  <a:lnTo>
                    <a:pt x="339" y="1186"/>
                  </a:lnTo>
                  <a:lnTo>
                    <a:pt x="358" y="1186"/>
                  </a:lnTo>
                  <a:lnTo>
                    <a:pt x="358" y="1148"/>
                  </a:lnTo>
                  <a:lnTo>
                    <a:pt x="38" y="19"/>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2290540" y="1738236"/>
              <a:ext cx="83595" cy="147697"/>
            </a:xfrm>
            <a:custGeom>
              <a:avLst/>
              <a:gdLst/>
              <a:ahLst/>
              <a:cxnLst/>
              <a:rect l="l" t="t" r="r" b="b"/>
              <a:pathLst>
                <a:path w="1694" h="2993" extrusionOk="0">
                  <a:moveTo>
                    <a:pt x="1656" y="1"/>
                  </a:moveTo>
                  <a:lnTo>
                    <a:pt x="1355" y="302"/>
                  </a:lnTo>
                  <a:lnTo>
                    <a:pt x="1092" y="641"/>
                  </a:lnTo>
                  <a:lnTo>
                    <a:pt x="828" y="998"/>
                  </a:lnTo>
                  <a:lnTo>
                    <a:pt x="602" y="1356"/>
                  </a:lnTo>
                  <a:lnTo>
                    <a:pt x="414" y="1732"/>
                  </a:lnTo>
                  <a:lnTo>
                    <a:pt x="245" y="2127"/>
                  </a:lnTo>
                  <a:lnTo>
                    <a:pt x="113" y="2541"/>
                  </a:lnTo>
                  <a:lnTo>
                    <a:pt x="0" y="2955"/>
                  </a:lnTo>
                  <a:lnTo>
                    <a:pt x="0" y="2974"/>
                  </a:lnTo>
                  <a:lnTo>
                    <a:pt x="19" y="2993"/>
                  </a:lnTo>
                  <a:lnTo>
                    <a:pt x="38" y="2974"/>
                  </a:lnTo>
                  <a:lnTo>
                    <a:pt x="57" y="2974"/>
                  </a:lnTo>
                  <a:lnTo>
                    <a:pt x="151" y="2560"/>
                  </a:lnTo>
                  <a:lnTo>
                    <a:pt x="301" y="2146"/>
                  </a:lnTo>
                  <a:lnTo>
                    <a:pt x="471" y="1751"/>
                  </a:lnTo>
                  <a:lnTo>
                    <a:pt x="659" y="1375"/>
                  </a:lnTo>
                  <a:lnTo>
                    <a:pt x="885" y="1017"/>
                  </a:lnTo>
                  <a:lnTo>
                    <a:pt x="1129" y="678"/>
                  </a:lnTo>
                  <a:lnTo>
                    <a:pt x="1393" y="339"/>
                  </a:lnTo>
                  <a:lnTo>
                    <a:pt x="1694" y="38"/>
                  </a:lnTo>
                  <a:lnTo>
                    <a:pt x="165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flipH="1">
              <a:off x="2388932" y="1685337"/>
              <a:ext cx="289818" cy="96622"/>
            </a:xfrm>
            <a:custGeom>
              <a:avLst/>
              <a:gdLst/>
              <a:ahLst/>
              <a:cxnLst/>
              <a:rect l="l" t="t" r="r" b="b"/>
              <a:pathLst>
                <a:path w="5873" h="1958" extrusionOk="0">
                  <a:moveTo>
                    <a:pt x="5759" y="0"/>
                  </a:moveTo>
                  <a:lnTo>
                    <a:pt x="5571" y="207"/>
                  </a:lnTo>
                  <a:lnTo>
                    <a:pt x="5383" y="395"/>
                  </a:lnTo>
                  <a:lnTo>
                    <a:pt x="5157" y="565"/>
                  </a:lnTo>
                  <a:lnTo>
                    <a:pt x="4931" y="696"/>
                  </a:lnTo>
                  <a:lnTo>
                    <a:pt x="4555" y="866"/>
                  </a:lnTo>
                  <a:lnTo>
                    <a:pt x="4291" y="979"/>
                  </a:lnTo>
                  <a:lnTo>
                    <a:pt x="4028" y="1054"/>
                  </a:lnTo>
                  <a:lnTo>
                    <a:pt x="3764" y="1129"/>
                  </a:lnTo>
                  <a:lnTo>
                    <a:pt x="3520" y="1204"/>
                  </a:lnTo>
                  <a:lnTo>
                    <a:pt x="3256" y="1242"/>
                  </a:lnTo>
                  <a:lnTo>
                    <a:pt x="2993" y="1280"/>
                  </a:lnTo>
                  <a:lnTo>
                    <a:pt x="2711" y="1299"/>
                  </a:lnTo>
                  <a:lnTo>
                    <a:pt x="2108" y="1299"/>
                  </a:lnTo>
                  <a:lnTo>
                    <a:pt x="1770" y="1261"/>
                  </a:lnTo>
                  <a:lnTo>
                    <a:pt x="1431" y="1204"/>
                  </a:lnTo>
                  <a:lnTo>
                    <a:pt x="1073" y="1148"/>
                  </a:lnTo>
                  <a:lnTo>
                    <a:pt x="847" y="1073"/>
                  </a:lnTo>
                  <a:lnTo>
                    <a:pt x="584" y="979"/>
                  </a:lnTo>
                  <a:lnTo>
                    <a:pt x="339" y="885"/>
                  </a:lnTo>
                  <a:lnTo>
                    <a:pt x="95" y="753"/>
                  </a:lnTo>
                  <a:lnTo>
                    <a:pt x="1" y="696"/>
                  </a:lnTo>
                  <a:lnTo>
                    <a:pt x="339" y="1016"/>
                  </a:lnTo>
                  <a:lnTo>
                    <a:pt x="509" y="1167"/>
                  </a:lnTo>
                  <a:lnTo>
                    <a:pt x="697" y="1299"/>
                  </a:lnTo>
                  <a:lnTo>
                    <a:pt x="923" y="1449"/>
                  </a:lnTo>
                  <a:lnTo>
                    <a:pt x="1167" y="1581"/>
                  </a:lnTo>
                  <a:lnTo>
                    <a:pt x="1412" y="1694"/>
                  </a:lnTo>
                  <a:lnTo>
                    <a:pt x="1676" y="1788"/>
                  </a:lnTo>
                  <a:lnTo>
                    <a:pt x="1939" y="1863"/>
                  </a:lnTo>
                  <a:lnTo>
                    <a:pt x="2202" y="1920"/>
                  </a:lnTo>
                  <a:lnTo>
                    <a:pt x="2485" y="1938"/>
                  </a:lnTo>
                  <a:lnTo>
                    <a:pt x="2748" y="1957"/>
                  </a:lnTo>
                  <a:lnTo>
                    <a:pt x="3030" y="1938"/>
                  </a:lnTo>
                  <a:lnTo>
                    <a:pt x="3294" y="1920"/>
                  </a:lnTo>
                  <a:lnTo>
                    <a:pt x="3557" y="1863"/>
                  </a:lnTo>
                  <a:lnTo>
                    <a:pt x="3821" y="1788"/>
                  </a:lnTo>
                  <a:lnTo>
                    <a:pt x="4141" y="1675"/>
                  </a:lnTo>
                  <a:lnTo>
                    <a:pt x="4442" y="1524"/>
                  </a:lnTo>
                  <a:lnTo>
                    <a:pt x="4743" y="1336"/>
                  </a:lnTo>
                  <a:lnTo>
                    <a:pt x="5006" y="1129"/>
                  </a:lnTo>
                  <a:lnTo>
                    <a:pt x="5270" y="885"/>
                  </a:lnTo>
                  <a:lnTo>
                    <a:pt x="5496" y="621"/>
                  </a:lnTo>
                  <a:lnTo>
                    <a:pt x="5684" y="339"/>
                  </a:lnTo>
                  <a:lnTo>
                    <a:pt x="5872" y="57"/>
                  </a:lnTo>
                  <a:lnTo>
                    <a:pt x="575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flipH="1">
              <a:off x="2388932" y="1685337"/>
              <a:ext cx="289818" cy="96622"/>
            </a:xfrm>
            <a:custGeom>
              <a:avLst/>
              <a:gdLst/>
              <a:ahLst/>
              <a:cxnLst/>
              <a:rect l="l" t="t" r="r" b="b"/>
              <a:pathLst>
                <a:path w="5873" h="1958" fill="none" extrusionOk="0">
                  <a:moveTo>
                    <a:pt x="5759" y="0"/>
                  </a:moveTo>
                  <a:lnTo>
                    <a:pt x="5759" y="0"/>
                  </a:lnTo>
                  <a:lnTo>
                    <a:pt x="5571" y="207"/>
                  </a:lnTo>
                  <a:lnTo>
                    <a:pt x="5383" y="395"/>
                  </a:lnTo>
                  <a:lnTo>
                    <a:pt x="5157" y="565"/>
                  </a:lnTo>
                  <a:lnTo>
                    <a:pt x="4931" y="696"/>
                  </a:lnTo>
                  <a:lnTo>
                    <a:pt x="4931" y="696"/>
                  </a:lnTo>
                  <a:lnTo>
                    <a:pt x="4555" y="866"/>
                  </a:lnTo>
                  <a:lnTo>
                    <a:pt x="4555" y="866"/>
                  </a:lnTo>
                  <a:lnTo>
                    <a:pt x="4291" y="979"/>
                  </a:lnTo>
                  <a:lnTo>
                    <a:pt x="4028" y="1054"/>
                  </a:lnTo>
                  <a:lnTo>
                    <a:pt x="3764" y="1129"/>
                  </a:lnTo>
                  <a:lnTo>
                    <a:pt x="3520" y="1204"/>
                  </a:lnTo>
                  <a:lnTo>
                    <a:pt x="3256" y="1242"/>
                  </a:lnTo>
                  <a:lnTo>
                    <a:pt x="2993" y="1280"/>
                  </a:lnTo>
                  <a:lnTo>
                    <a:pt x="2711" y="1299"/>
                  </a:lnTo>
                  <a:lnTo>
                    <a:pt x="2447" y="1299"/>
                  </a:lnTo>
                  <a:lnTo>
                    <a:pt x="2447" y="1299"/>
                  </a:lnTo>
                  <a:lnTo>
                    <a:pt x="2108" y="1299"/>
                  </a:lnTo>
                  <a:lnTo>
                    <a:pt x="1770" y="1261"/>
                  </a:lnTo>
                  <a:lnTo>
                    <a:pt x="1431" y="1204"/>
                  </a:lnTo>
                  <a:lnTo>
                    <a:pt x="1073" y="1148"/>
                  </a:lnTo>
                  <a:lnTo>
                    <a:pt x="1073" y="1148"/>
                  </a:lnTo>
                  <a:lnTo>
                    <a:pt x="847" y="1073"/>
                  </a:lnTo>
                  <a:lnTo>
                    <a:pt x="584" y="979"/>
                  </a:lnTo>
                  <a:lnTo>
                    <a:pt x="339" y="885"/>
                  </a:lnTo>
                  <a:lnTo>
                    <a:pt x="95" y="753"/>
                  </a:lnTo>
                  <a:lnTo>
                    <a:pt x="95" y="753"/>
                  </a:lnTo>
                  <a:lnTo>
                    <a:pt x="1" y="696"/>
                  </a:lnTo>
                  <a:lnTo>
                    <a:pt x="1" y="696"/>
                  </a:lnTo>
                  <a:lnTo>
                    <a:pt x="339" y="1016"/>
                  </a:lnTo>
                  <a:lnTo>
                    <a:pt x="509" y="1167"/>
                  </a:lnTo>
                  <a:lnTo>
                    <a:pt x="697" y="1299"/>
                  </a:lnTo>
                  <a:lnTo>
                    <a:pt x="697" y="1299"/>
                  </a:lnTo>
                  <a:lnTo>
                    <a:pt x="923" y="1449"/>
                  </a:lnTo>
                  <a:lnTo>
                    <a:pt x="1167" y="1581"/>
                  </a:lnTo>
                  <a:lnTo>
                    <a:pt x="1412" y="1694"/>
                  </a:lnTo>
                  <a:lnTo>
                    <a:pt x="1676" y="1788"/>
                  </a:lnTo>
                  <a:lnTo>
                    <a:pt x="1939" y="1863"/>
                  </a:lnTo>
                  <a:lnTo>
                    <a:pt x="2202" y="1920"/>
                  </a:lnTo>
                  <a:lnTo>
                    <a:pt x="2485" y="1938"/>
                  </a:lnTo>
                  <a:lnTo>
                    <a:pt x="2748" y="1957"/>
                  </a:lnTo>
                  <a:lnTo>
                    <a:pt x="2748" y="1957"/>
                  </a:lnTo>
                  <a:lnTo>
                    <a:pt x="3030" y="1938"/>
                  </a:lnTo>
                  <a:lnTo>
                    <a:pt x="3294" y="1920"/>
                  </a:lnTo>
                  <a:lnTo>
                    <a:pt x="3557" y="1863"/>
                  </a:lnTo>
                  <a:lnTo>
                    <a:pt x="3821" y="1788"/>
                  </a:lnTo>
                  <a:lnTo>
                    <a:pt x="3821" y="1788"/>
                  </a:lnTo>
                  <a:lnTo>
                    <a:pt x="4141" y="1675"/>
                  </a:lnTo>
                  <a:lnTo>
                    <a:pt x="4442" y="1524"/>
                  </a:lnTo>
                  <a:lnTo>
                    <a:pt x="4743" y="1336"/>
                  </a:lnTo>
                  <a:lnTo>
                    <a:pt x="5006" y="1129"/>
                  </a:lnTo>
                  <a:lnTo>
                    <a:pt x="5270" y="885"/>
                  </a:lnTo>
                  <a:lnTo>
                    <a:pt x="5496" y="621"/>
                  </a:lnTo>
                  <a:lnTo>
                    <a:pt x="5684" y="339"/>
                  </a:lnTo>
                  <a:lnTo>
                    <a:pt x="5872" y="57"/>
                  </a:lnTo>
                  <a:lnTo>
                    <a:pt x="5872" y="57"/>
                  </a:lnTo>
                  <a:lnTo>
                    <a:pt x="57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flipH="1">
              <a:off x="2607192" y="1211711"/>
              <a:ext cx="209924" cy="309310"/>
            </a:xfrm>
            <a:custGeom>
              <a:avLst/>
              <a:gdLst/>
              <a:ahLst/>
              <a:cxnLst/>
              <a:rect l="l" t="t" r="r" b="b"/>
              <a:pathLst>
                <a:path w="4254" h="6268" extrusionOk="0">
                  <a:moveTo>
                    <a:pt x="4254" y="0"/>
                  </a:moveTo>
                  <a:lnTo>
                    <a:pt x="2899" y="509"/>
                  </a:lnTo>
                  <a:lnTo>
                    <a:pt x="2202" y="734"/>
                  </a:lnTo>
                  <a:lnTo>
                    <a:pt x="1525" y="941"/>
                  </a:lnTo>
                  <a:lnTo>
                    <a:pt x="1356" y="998"/>
                  </a:lnTo>
                  <a:lnTo>
                    <a:pt x="1205" y="1054"/>
                  </a:lnTo>
                  <a:lnTo>
                    <a:pt x="1130" y="1073"/>
                  </a:lnTo>
                  <a:lnTo>
                    <a:pt x="1073" y="1111"/>
                  </a:lnTo>
                  <a:lnTo>
                    <a:pt x="1036" y="1130"/>
                  </a:lnTo>
                  <a:lnTo>
                    <a:pt x="866" y="1224"/>
                  </a:lnTo>
                  <a:lnTo>
                    <a:pt x="734" y="1355"/>
                  </a:lnTo>
                  <a:lnTo>
                    <a:pt x="716" y="1374"/>
                  </a:lnTo>
                  <a:lnTo>
                    <a:pt x="640" y="1449"/>
                  </a:lnTo>
                  <a:lnTo>
                    <a:pt x="603" y="1544"/>
                  </a:lnTo>
                  <a:lnTo>
                    <a:pt x="584" y="1562"/>
                  </a:lnTo>
                  <a:lnTo>
                    <a:pt x="546" y="1675"/>
                  </a:lnTo>
                  <a:lnTo>
                    <a:pt x="527" y="1788"/>
                  </a:lnTo>
                  <a:lnTo>
                    <a:pt x="509" y="1826"/>
                  </a:lnTo>
                  <a:lnTo>
                    <a:pt x="509" y="1863"/>
                  </a:lnTo>
                  <a:lnTo>
                    <a:pt x="509" y="1958"/>
                  </a:lnTo>
                  <a:lnTo>
                    <a:pt x="527" y="2165"/>
                  </a:lnTo>
                  <a:lnTo>
                    <a:pt x="565" y="2372"/>
                  </a:lnTo>
                  <a:lnTo>
                    <a:pt x="640" y="2616"/>
                  </a:lnTo>
                  <a:lnTo>
                    <a:pt x="753" y="2842"/>
                  </a:lnTo>
                  <a:lnTo>
                    <a:pt x="885" y="3068"/>
                  </a:lnTo>
                  <a:lnTo>
                    <a:pt x="1036" y="3275"/>
                  </a:lnTo>
                  <a:lnTo>
                    <a:pt x="866" y="3369"/>
                  </a:lnTo>
                  <a:lnTo>
                    <a:pt x="697" y="3463"/>
                  </a:lnTo>
                  <a:lnTo>
                    <a:pt x="659" y="3501"/>
                  </a:lnTo>
                  <a:lnTo>
                    <a:pt x="527" y="3614"/>
                  </a:lnTo>
                  <a:lnTo>
                    <a:pt x="396" y="3764"/>
                  </a:lnTo>
                  <a:lnTo>
                    <a:pt x="377" y="3783"/>
                  </a:lnTo>
                  <a:lnTo>
                    <a:pt x="283" y="3896"/>
                  </a:lnTo>
                  <a:lnTo>
                    <a:pt x="208" y="4028"/>
                  </a:lnTo>
                  <a:lnTo>
                    <a:pt x="132" y="4141"/>
                  </a:lnTo>
                  <a:lnTo>
                    <a:pt x="76" y="4272"/>
                  </a:lnTo>
                  <a:lnTo>
                    <a:pt x="76" y="4291"/>
                  </a:lnTo>
                  <a:lnTo>
                    <a:pt x="57" y="4329"/>
                  </a:lnTo>
                  <a:lnTo>
                    <a:pt x="38" y="4461"/>
                  </a:lnTo>
                  <a:lnTo>
                    <a:pt x="1" y="4611"/>
                  </a:lnTo>
                  <a:lnTo>
                    <a:pt x="1" y="4649"/>
                  </a:lnTo>
                  <a:lnTo>
                    <a:pt x="1" y="4893"/>
                  </a:lnTo>
                  <a:lnTo>
                    <a:pt x="19" y="5138"/>
                  </a:lnTo>
                  <a:lnTo>
                    <a:pt x="95" y="5383"/>
                  </a:lnTo>
                  <a:lnTo>
                    <a:pt x="189" y="5608"/>
                  </a:lnTo>
                  <a:lnTo>
                    <a:pt x="264" y="5740"/>
                  </a:lnTo>
                  <a:lnTo>
                    <a:pt x="358" y="5853"/>
                  </a:lnTo>
                  <a:lnTo>
                    <a:pt x="377" y="5891"/>
                  </a:lnTo>
                  <a:lnTo>
                    <a:pt x="490" y="6004"/>
                  </a:lnTo>
                  <a:lnTo>
                    <a:pt x="659" y="6098"/>
                  </a:lnTo>
                  <a:lnTo>
                    <a:pt x="829" y="6173"/>
                  </a:lnTo>
                  <a:lnTo>
                    <a:pt x="1017" y="6211"/>
                  </a:lnTo>
                  <a:lnTo>
                    <a:pt x="1205" y="6248"/>
                  </a:lnTo>
                  <a:lnTo>
                    <a:pt x="1374" y="6267"/>
                  </a:lnTo>
                  <a:lnTo>
                    <a:pt x="1713" y="6267"/>
                  </a:lnTo>
                  <a:lnTo>
                    <a:pt x="1864" y="6229"/>
                  </a:lnTo>
                  <a:lnTo>
                    <a:pt x="2071" y="6154"/>
                  </a:lnTo>
                  <a:lnTo>
                    <a:pt x="2240" y="6041"/>
                  </a:lnTo>
                  <a:lnTo>
                    <a:pt x="2391" y="5910"/>
                  </a:lnTo>
                  <a:lnTo>
                    <a:pt x="2522" y="5740"/>
                  </a:lnTo>
                  <a:lnTo>
                    <a:pt x="2673" y="5514"/>
                  </a:lnTo>
                  <a:lnTo>
                    <a:pt x="2786" y="5289"/>
                  </a:lnTo>
                  <a:lnTo>
                    <a:pt x="2993" y="4799"/>
                  </a:lnTo>
                  <a:lnTo>
                    <a:pt x="3143" y="4385"/>
                  </a:lnTo>
                  <a:lnTo>
                    <a:pt x="3200" y="4216"/>
                  </a:lnTo>
                  <a:lnTo>
                    <a:pt x="3444" y="3425"/>
                  </a:lnTo>
                  <a:lnTo>
                    <a:pt x="3444" y="3388"/>
                  </a:lnTo>
                  <a:lnTo>
                    <a:pt x="3689" y="2485"/>
                  </a:lnTo>
                  <a:lnTo>
                    <a:pt x="3708" y="2447"/>
                  </a:lnTo>
                  <a:lnTo>
                    <a:pt x="3858" y="1826"/>
                  </a:lnTo>
                  <a:lnTo>
                    <a:pt x="3858" y="1788"/>
                  </a:lnTo>
                  <a:lnTo>
                    <a:pt x="4009" y="1224"/>
                  </a:lnTo>
                  <a:lnTo>
                    <a:pt x="4028" y="1111"/>
                  </a:lnTo>
                  <a:lnTo>
                    <a:pt x="4028" y="1073"/>
                  </a:lnTo>
                  <a:lnTo>
                    <a:pt x="4178" y="603"/>
                  </a:lnTo>
                  <a:lnTo>
                    <a:pt x="4178" y="565"/>
                  </a:lnTo>
                  <a:lnTo>
                    <a:pt x="4235" y="283"/>
                  </a:lnTo>
                  <a:lnTo>
                    <a:pt x="4254" y="151"/>
                  </a:lnTo>
                  <a:lnTo>
                    <a:pt x="425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2782722" y="1379785"/>
              <a:ext cx="4688" cy="3750"/>
            </a:xfrm>
            <a:custGeom>
              <a:avLst/>
              <a:gdLst/>
              <a:ahLst/>
              <a:cxnLst/>
              <a:rect l="l" t="t" r="r" b="b"/>
              <a:pathLst>
                <a:path w="95" h="76" extrusionOk="0">
                  <a:moveTo>
                    <a:pt x="20" y="1"/>
                  </a:moveTo>
                  <a:lnTo>
                    <a:pt x="1" y="19"/>
                  </a:lnTo>
                  <a:lnTo>
                    <a:pt x="76" y="76"/>
                  </a:lnTo>
                  <a:lnTo>
                    <a:pt x="95" y="76"/>
                  </a:lnTo>
                  <a:lnTo>
                    <a:pt x="95" y="57"/>
                  </a:lnTo>
                  <a:lnTo>
                    <a:pt x="20"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flipH="1">
              <a:off x="2782722" y="1379785"/>
              <a:ext cx="4688" cy="3750"/>
            </a:xfrm>
            <a:custGeom>
              <a:avLst/>
              <a:gdLst/>
              <a:ahLst/>
              <a:cxnLst/>
              <a:rect l="l" t="t" r="r" b="b"/>
              <a:pathLst>
                <a:path w="95" h="76" fill="none" extrusionOk="0">
                  <a:moveTo>
                    <a:pt x="20" y="1"/>
                  </a:moveTo>
                  <a:lnTo>
                    <a:pt x="20" y="1"/>
                  </a:lnTo>
                  <a:lnTo>
                    <a:pt x="1" y="19"/>
                  </a:lnTo>
                  <a:lnTo>
                    <a:pt x="1" y="19"/>
                  </a:lnTo>
                  <a:lnTo>
                    <a:pt x="76" y="76"/>
                  </a:lnTo>
                  <a:lnTo>
                    <a:pt x="76" y="76"/>
                  </a:lnTo>
                  <a:lnTo>
                    <a:pt x="95" y="76"/>
                  </a:lnTo>
                  <a:lnTo>
                    <a:pt x="95" y="76"/>
                  </a:lnTo>
                  <a:lnTo>
                    <a:pt x="95" y="57"/>
                  </a:lnTo>
                  <a:lnTo>
                    <a:pt x="95" y="57"/>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flipH="1">
              <a:off x="2782722" y="1382597"/>
              <a:ext cx="49" cy="938"/>
            </a:xfrm>
            <a:custGeom>
              <a:avLst/>
              <a:gdLst/>
              <a:ahLst/>
              <a:cxnLst/>
              <a:rect l="l" t="t" r="r" b="b"/>
              <a:pathLst>
                <a:path w="1" h="19" extrusionOk="0">
                  <a:moveTo>
                    <a:pt x="1" y="0"/>
                  </a:moveTo>
                  <a:lnTo>
                    <a:pt x="1" y="0"/>
                  </a:lnTo>
                  <a:lnTo>
                    <a:pt x="1" y="19"/>
                  </a:lnTo>
                  <a:lnTo>
                    <a:pt x="1" y="19"/>
                  </a:lnTo>
                  <a:lnTo>
                    <a:pt x="1" y="0"/>
                  </a:lnTo>
                  <a:lnTo>
                    <a:pt x="1" y="0"/>
                  </a:lnTo>
                  <a:lnTo>
                    <a:pt x="1" y="0"/>
                  </a:lnTo>
                  <a:lnTo>
                    <a:pt x="1" y="0"/>
                  </a:lnTo>
                  <a:lnTo>
                    <a:pt x="1" y="0"/>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2782722" y="1382597"/>
              <a:ext cx="49" cy="938"/>
            </a:xfrm>
            <a:custGeom>
              <a:avLst/>
              <a:gdLst/>
              <a:ahLst/>
              <a:cxnLst/>
              <a:rect l="l" t="t" r="r" b="b"/>
              <a:pathLst>
                <a:path w="1" h="19" fill="none" extrusionOk="0">
                  <a:moveTo>
                    <a:pt x="1" y="0"/>
                  </a:moveTo>
                  <a:lnTo>
                    <a:pt x="1" y="0"/>
                  </a:lnTo>
                  <a:lnTo>
                    <a:pt x="1" y="19"/>
                  </a:lnTo>
                  <a:lnTo>
                    <a:pt x="1" y="19"/>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flipH="1">
              <a:off x="2796638" y="1393700"/>
              <a:ext cx="5626" cy="3800"/>
            </a:xfrm>
            <a:custGeom>
              <a:avLst/>
              <a:gdLst/>
              <a:ahLst/>
              <a:cxnLst/>
              <a:rect l="l" t="t" r="r" b="b"/>
              <a:pathLst>
                <a:path w="114" h="77" extrusionOk="0">
                  <a:moveTo>
                    <a:pt x="19" y="1"/>
                  </a:moveTo>
                  <a:lnTo>
                    <a:pt x="1" y="39"/>
                  </a:lnTo>
                  <a:lnTo>
                    <a:pt x="76" y="76"/>
                  </a:lnTo>
                  <a:lnTo>
                    <a:pt x="95" y="76"/>
                  </a:lnTo>
                  <a:lnTo>
                    <a:pt x="114" y="39"/>
                  </a:lnTo>
                  <a:lnTo>
                    <a:pt x="19"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flipH="1">
              <a:off x="2796638" y="1393700"/>
              <a:ext cx="5626" cy="3800"/>
            </a:xfrm>
            <a:custGeom>
              <a:avLst/>
              <a:gdLst/>
              <a:ahLst/>
              <a:cxnLst/>
              <a:rect l="l" t="t" r="r" b="b"/>
              <a:pathLst>
                <a:path w="114" h="77" fill="none" extrusionOk="0">
                  <a:moveTo>
                    <a:pt x="19" y="1"/>
                  </a:moveTo>
                  <a:lnTo>
                    <a:pt x="19" y="1"/>
                  </a:lnTo>
                  <a:lnTo>
                    <a:pt x="1" y="39"/>
                  </a:lnTo>
                  <a:lnTo>
                    <a:pt x="1" y="39"/>
                  </a:lnTo>
                  <a:lnTo>
                    <a:pt x="76" y="76"/>
                  </a:lnTo>
                  <a:lnTo>
                    <a:pt x="76" y="76"/>
                  </a:lnTo>
                  <a:lnTo>
                    <a:pt x="95" y="76"/>
                  </a:lnTo>
                  <a:lnTo>
                    <a:pt x="95" y="76"/>
                  </a:lnTo>
                  <a:lnTo>
                    <a:pt x="114" y="39"/>
                  </a:lnTo>
                  <a:lnTo>
                    <a:pt x="114" y="39"/>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flipH="1">
              <a:off x="2815192" y="1420643"/>
              <a:ext cx="1925" cy="2862"/>
            </a:xfrm>
            <a:custGeom>
              <a:avLst/>
              <a:gdLst/>
              <a:ahLst/>
              <a:cxnLst/>
              <a:rect l="l" t="t" r="r" b="b"/>
              <a:pathLst>
                <a:path w="39" h="58" extrusionOk="0">
                  <a:moveTo>
                    <a:pt x="1" y="1"/>
                  </a:moveTo>
                  <a:lnTo>
                    <a:pt x="1" y="38"/>
                  </a:lnTo>
                  <a:lnTo>
                    <a:pt x="19" y="57"/>
                  </a:lnTo>
                  <a:lnTo>
                    <a:pt x="38" y="38"/>
                  </a:lnTo>
                  <a:lnTo>
                    <a:pt x="1"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flipH="1">
              <a:off x="2815192" y="1420643"/>
              <a:ext cx="1925" cy="2862"/>
            </a:xfrm>
            <a:custGeom>
              <a:avLst/>
              <a:gdLst/>
              <a:ahLst/>
              <a:cxnLst/>
              <a:rect l="l" t="t" r="r" b="b"/>
              <a:pathLst>
                <a:path w="39" h="58" fill="none" extrusionOk="0">
                  <a:moveTo>
                    <a:pt x="1" y="1"/>
                  </a:moveTo>
                  <a:lnTo>
                    <a:pt x="1" y="1"/>
                  </a:lnTo>
                  <a:lnTo>
                    <a:pt x="1" y="38"/>
                  </a:lnTo>
                  <a:lnTo>
                    <a:pt x="1" y="38"/>
                  </a:lnTo>
                  <a:lnTo>
                    <a:pt x="19" y="57"/>
                  </a:lnTo>
                  <a:lnTo>
                    <a:pt x="19" y="57"/>
                  </a:lnTo>
                  <a:lnTo>
                    <a:pt x="38" y="38"/>
                  </a:lnTo>
                  <a:lnTo>
                    <a:pt x="38"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flipH="1">
              <a:off x="2813366" y="1422518"/>
              <a:ext cx="2813" cy="2813"/>
            </a:xfrm>
            <a:custGeom>
              <a:avLst/>
              <a:gdLst/>
              <a:ahLst/>
              <a:cxnLst/>
              <a:rect l="l" t="t" r="r" b="b"/>
              <a:pathLst>
                <a:path w="57" h="57" extrusionOk="0">
                  <a:moveTo>
                    <a:pt x="19" y="0"/>
                  </a:moveTo>
                  <a:lnTo>
                    <a:pt x="0" y="19"/>
                  </a:lnTo>
                  <a:lnTo>
                    <a:pt x="57" y="57"/>
                  </a:lnTo>
                  <a:lnTo>
                    <a:pt x="57" y="19"/>
                  </a:lnTo>
                  <a:lnTo>
                    <a:pt x="19" y="0"/>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flipH="1">
              <a:off x="2813366" y="1422518"/>
              <a:ext cx="2813" cy="2813"/>
            </a:xfrm>
            <a:custGeom>
              <a:avLst/>
              <a:gdLst/>
              <a:ahLst/>
              <a:cxnLst/>
              <a:rect l="l" t="t" r="r" b="b"/>
              <a:pathLst>
                <a:path w="57" h="57" fill="none" extrusionOk="0">
                  <a:moveTo>
                    <a:pt x="19" y="0"/>
                  </a:moveTo>
                  <a:lnTo>
                    <a:pt x="19" y="0"/>
                  </a:lnTo>
                  <a:lnTo>
                    <a:pt x="0" y="19"/>
                  </a:lnTo>
                  <a:lnTo>
                    <a:pt x="0" y="19"/>
                  </a:lnTo>
                  <a:lnTo>
                    <a:pt x="57" y="57"/>
                  </a:lnTo>
                  <a:lnTo>
                    <a:pt x="57" y="57"/>
                  </a:lnTo>
                  <a:lnTo>
                    <a:pt x="57" y="19"/>
                  </a:lnTo>
                  <a:lnTo>
                    <a:pt x="57" y="19"/>
                  </a:lnTo>
                  <a:lnTo>
                    <a:pt x="57" y="19"/>
                  </a:lnTo>
                  <a:lnTo>
                    <a:pt x="57" y="19"/>
                  </a:lnTo>
                  <a:lnTo>
                    <a:pt x="57" y="19"/>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flipH="1">
              <a:off x="2817067" y="1436434"/>
              <a:ext cx="3750" cy="4688"/>
            </a:xfrm>
            <a:custGeom>
              <a:avLst/>
              <a:gdLst/>
              <a:ahLst/>
              <a:cxnLst/>
              <a:rect l="l" t="t" r="r" b="b"/>
              <a:pathLst>
                <a:path w="76" h="95" extrusionOk="0">
                  <a:moveTo>
                    <a:pt x="19" y="1"/>
                  </a:moveTo>
                  <a:lnTo>
                    <a:pt x="0" y="38"/>
                  </a:lnTo>
                  <a:lnTo>
                    <a:pt x="76" y="95"/>
                  </a:lnTo>
                  <a:lnTo>
                    <a:pt x="76" y="57"/>
                  </a:lnTo>
                  <a:lnTo>
                    <a:pt x="19" y="1"/>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flipH="1">
              <a:off x="2817067" y="1436434"/>
              <a:ext cx="3750" cy="4688"/>
            </a:xfrm>
            <a:custGeom>
              <a:avLst/>
              <a:gdLst/>
              <a:ahLst/>
              <a:cxnLst/>
              <a:rect l="l" t="t" r="r" b="b"/>
              <a:pathLst>
                <a:path w="76" h="95" fill="none" extrusionOk="0">
                  <a:moveTo>
                    <a:pt x="19" y="1"/>
                  </a:moveTo>
                  <a:lnTo>
                    <a:pt x="19" y="1"/>
                  </a:lnTo>
                  <a:lnTo>
                    <a:pt x="0" y="38"/>
                  </a:lnTo>
                  <a:lnTo>
                    <a:pt x="0" y="38"/>
                  </a:lnTo>
                  <a:lnTo>
                    <a:pt x="76" y="95"/>
                  </a:lnTo>
                  <a:lnTo>
                    <a:pt x="76" y="95"/>
                  </a:lnTo>
                  <a:lnTo>
                    <a:pt x="76" y="57"/>
                  </a:lnTo>
                  <a:lnTo>
                    <a:pt x="76" y="57"/>
                  </a:lnTo>
                  <a:lnTo>
                    <a:pt x="76" y="57"/>
                  </a:lnTo>
                  <a:lnTo>
                    <a:pt x="76" y="57"/>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flipH="1">
              <a:off x="2801276" y="1497722"/>
              <a:ext cx="1925" cy="1925"/>
            </a:xfrm>
            <a:custGeom>
              <a:avLst/>
              <a:gdLst/>
              <a:ahLst/>
              <a:cxnLst/>
              <a:rect l="l" t="t" r="r" b="b"/>
              <a:pathLst>
                <a:path w="39" h="39" extrusionOk="0">
                  <a:moveTo>
                    <a:pt x="1" y="1"/>
                  </a:moveTo>
                  <a:lnTo>
                    <a:pt x="20" y="38"/>
                  </a:lnTo>
                  <a:lnTo>
                    <a:pt x="38" y="19"/>
                  </a:lnTo>
                  <a:lnTo>
                    <a:pt x="20" y="1"/>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flipH="1">
              <a:off x="2801276" y="1497722"/>
              <a:ext cx="1925" cy="1925"/>
            </a:xfrm>
            <a:custGeom>
              <a:avLst/>
              <a:gdLst/>
              <a:ahLst/>
              <a:cxnLst/>
              <a:rect l="l" t="t" r="r" b="b"/>
              <a:pathLst>
                <a:path w="39" h="39" fill="none" extrusionOk="0">
                  <a:moveTo>
                    <a:pt x="20" y="1"/>
                  </a:moveTo>
                  <a:lnTo>
                    <a:pt x="20" y="1"/>
                  </a:lnTo>
                  <a:lnTo>
                    <a:pt x="1" y="1"/>
                  </a:lnTo>
                  <a:lnTo>
                    <a:pt x="1" y="1"/>
                  </a:lnTo>
                  <a:lnTo>
                    <a:pt x="20" y="38"/>
                  </a:lnTo>
                  <a:lnTo>
                    <a:pt x="20" y="38"/>
                  </a:lnTo>
                  <a:lnTo>
                    <a:pt x="38" y="19"/>
                  </a:lnTo>
                  <a:lnTo>
                    <a:pt x="38" y="19"/>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flipH="1">
              <a:off x="2284955" y="1316621"/>
              <a:ext cx="458784" cy="432827"/>
            </a:xfrm>
            <a:custGeom>
              <a:avLst/>
              <a:gdLst/>
              <a:ahLst/>
              <a:cxnLst/>
              <a:rect l="l" t="t" r="r" b="b"/>
              <a:pathLst>
                <a:path w="9297" h="8771" extrusionOk="0">
                  <a:moveTo>
                    <a:pt x="3538" y="1"/>
                  </a:moveTo>
                  <a:lnTo>
                    <a:pt x="3068" y="20"/>
                  </a:lnTo>
                  <a:lnTo>
                    <a:pt x="2616" y="57"/>
                  </a:lnTo>
                  <a:lnTo>
                    <a:pt x="2221" y="133"/>
                  </a:lnTo>
                  <a:lnTo>
                    <a:pt x="2033" y="170"/>
                  </a:lnTo>
                  <a:lnTo>
                    <a:pt x="1845" y="227"/>
                  </a:lnTo>
                  <a:lnTo>
                    <a:pt x="1675" y="302"/>
                  </a:lnTo>
                  <a:lnTo>
                    <a:pt x="1506" y="396"/>
                  </a:lnTo>
                  <a:lnTo>
                    <a:pt x="1336" y="490"/>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lnTo>
                    <a:pt x="19" y="4273"/>
                  </a:lnTo>
                  <a:lnTo>
                    <a:pt x="19" y="4743"/>
                  </a:lnTo>
                  <a:lnTo>
                    <a:pt x="19" y="5214"/>
                  </a:lnTo>
                  <a:lnTo>
                    <a:pt x="38" y="5665"/>
                  </a:lnTo>
                  <a:lnTo>
                    <a:pt x="38" y="5703"/>
                  </a:lnTo>
                  <a:lnTo>
                    <a:pt x="76" y="6004"/>
                  </a:lnTo>
                  <a:lnTo>
                    <a:pt x="113" y="6286"/>
                  </a:lnTo>
                  <a:lnTo>
                    <a:pt x="113" y="6305"/>
                  </a:lnTo>
                  <a:lnTo>
                    <a:pt x="170" y="6588"/>
                  </a:lnTo>
                  <a:lnTo>
                    <a:pt x="245" y="6870"/>
                  </a:lnTo>
                  <a:lnTo>
                    <a:pt x="358" y="7152"/>
                  </a:lnTo>
                  <a:lnTo>
                    <a:pt x="508" y="7416"/>
                  </a:lnTo>
                  <a:lnTo>
                    <a:pt x="565" y="7491"/>
                  </a:lnTo>
                  <a:lnTo>
                    <a:pt x="659" y="7623"/>
                  </a:lnTo>
                  <a:lnTo>
                    <a:pt x="772" y="7754"/>
                  </a:lnTo>
                  <a:lnTo>
                    <a:pt x="904" y="7867"/>
                  </a:lnTo>
                  <a:lnTo>
                    <a:pt x="1035" y="7980"/>
                  </a:lnTo>
                  <a:lnTo>
                    <a:pt x="1205" y="8112"/>
                  </a:lnTo>
                  <a:lnTo>
                    <a:pt x="1412" y="8225"/>
                  </a:lnTo>
                  <a:lnTo>
                    <a:pt x="1656" y="8357"/>
                  </a:lnTo>
                  <a:lnTo>
                    <a:pt x="1901" y="8451"/>
                  </a:lnTo>
                  <a:lnTo>
                    <a:pt x="2164" y="8545"/>
                  </a:lnTo>
                  <a:lnTo>
                    <a:pt x="2390" y="8620"/>
                  </a:lnTo>
                  <a:lnTo>
                    <a:pt x="2842" y="8695"/>
                  </a:lnTo>
                  <a:lnTo>
                    <a:pt x="3294" y="8752"/>
                  </a:lnTo>
                  <a:lnTo>
                    <a:pt x="3726" y="8771"/>
                  </a:lnTo>
                  <a:lnTo>
                    <a:pt x="4178" y="8771"/>
                  </a:lnTo>
                  <a:lnTo>
                    <a:pt x="4592" y="8714"/>
                  </a:lnTo>
                  <a:lnTo>
                    <a:pt x="5025" y="8620"/>
                  </a:lnTo>
                  <a:lnTo>
                    <a:pt x="5439" y="8507"/>
                  </a:lnTo>
                  <a:lnTo>
                    <a:pt x="5872" y="8338"/>
                  </a:lnTo>
                  <a:lnTo>
                    <a:pt x="6248" y="8168"/>
                  </a:lnTo>
                  <a:lnTo>
                    <a:pt x="6493" y="8018"/>
                  </a:lnTo>
                  <a:lnTo>
                    <a:pt x="6738" y="7830"/>
                  </a:lnTo>
                  <a:lnTo>
                    <a:pt x="6945" y="7623"/>
                  </a:lnTo>
                  <a:lnTo>
                    <a:pt x="7152" y="7397"/>
                  </a:lnTo>
                  <a:lnTo>
                    <a:pt x="7359" y="7115"/>
                  </a:lnTo>
                  <a:lnTo>
                    <a:pt x="7547" y="6813"/>
                  </a:lnTo>
                  <a:lnTo>
                    <a:pt x="7735" y="6531"/>
                  </a:lnTo>
                  <a:lnTo>
                    <a:pt x="7848" y="6324"/>
                  </a:lnTo>
                  <a:lnTo>
                    <a:pt x="7885" y="6249"/>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close/>
                </a:path>
              </a:pathLst>
            </a:custGeom>
            <a:solidFill>
              <a:srgbClr val="7A5237"/>
            </a:solidFill>
            <a:ln w="9525" cap="flat" cmpd="sng">
              <a:solidFill>
                <a:srgbClr val="7A5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flipH="1">
              <a:off x="2284955" y="1316621"/>
              <a:ext cx="458784" cy="432827"/>
            </a:xfrm>
            <a:custGeom>
              <a:avLst/>
              <a:gdLst/>
              <a:ahLst/>
              <a:cxnLst/>
              <a:rect l="l" t="t" r="r" b="b"/>
              <a:pathLst>
                <a:path w="9297" h="8771" fill="none" extrusionOk="0">
                  <a:moveTo>
                    <a:pt x="19" y="3802"/>
                  </a:moveTo>
                  <a:lnTo>
                    <a:pt x="19" y="3802"/>
                  </a:lnTo>
                  <a:lnTo>
                    <a:pt x="19" y="4273"/>
                  </a:lnTo>
                  <a:lnTo>
                    <a:pt x="19" y="4743"/>
                  </a:lnTo>
                  <a:lnTo>
                    <a:pt x="19" y="5214"/>
                  </a:lnTo>
                  <a:lnTo>
                    <a:pt x="38" y="5665"/>
                  </a:lnTo>
                  <a:lnTo>
                    <a:pt x="38" y="5665"/>
                  </a:lnTo>
                  <a:lnTo>
                    <a:pt x="38" y="5703"/>
                  </a:lnTo>
                  <a:lnTo>
                    <a:pt x="38" y="5703"/>
                  </a:lnTo>
                  <a:lnTo>
                    <a:pt x="76" y="6004"/>
                  </a:lnTo>
                  <a:lnTo>
                    <a:pt x="113" y="6286"/>
                  </a:lnTo>
                  <a:lnTo>
                    <a:pt x="113" y="6305"/>
                  </a:lnTo>
                  <a:lnTo>
                    <a:pt x="113" y="6305"/>
                  </a:lnTo>
                  <a:lnTo>
                    <a:pt x="170" y="6588"/>
                  </a:lnTo>
                  <a:lnTo>
                    <a:pt x="245" y="6870"/>
                  </a:lnTo>
                  <a:lnTo>
                    <a:pt x="245" y="6870"/>
                  </a:lnTo>
                  <a:lnTo>
                    <a:pt x="358" y="7152"/>
                  </a:lnTo>
                  <a:lnTo>
                    <a:pt x="508" y="7416"/>
                  </a:lnTo>
                  <a:lnTo>
                    <a:pt x="508" y="7416"/>
                  </a:lnTo>
                  <a:lnTo>
                    <a:pt x="565" y="7491"/>
                  </a:lnTo>
                  <a:lnTo>
                    <a:pt x="565" y="7491"/>
                  </a:lnTo>
                  <a:lnTo>
                    <a:pt x="659" y="7623"/>
                  </a:lnTo>
                  <a:lnTo>
                    <a:pt x="772" y="7754"/>
                  </a:lnTo>
                  <a:lnTo>
                    <a:pt x="904" y="7867"/>
                  </a:lnTo>
                  <a:lnTo>
                    <a:pt x="1035" y="7980"/>
                  </a:lnTo>
                  <a:lnTo>
                    <a:pt x="1035" y="7980"/>
                  </a:lnTo>
                  <a:lnTo>
                    <a:pt x="1205" y="8112"/>
                  </a:lnTo>
                  <a:lnTo>
                    <a:pt x="1412" y="8225"/>
                  </a:lnTo>
                  <a:lnTo>
                    <a:pt x="1412" y="8225"/>
                  </a:lnTo>
                  <a:lnTo>
                    <a:pt x="1656" y="8357"/>
                  </a:lnTo>
                  <a:lnTo>
                    <a:pt x="1901" y="8451"/>
                  </a:lnTo>
                  <a:lnTo>
                    <a:pt x="2164" y="8545"/>
                  </a:lnTo>
                  <a:lnTo>
                    <a:pt x="2390" y="8620"/>
                  </a:lnTo>
                  <a:lnTo>
                    <a:pt x="2390" y="8620"/>
                  </a:lnTo>
                  <a:lnTo>
                    <a:pt x="2842" y="8695"/>
                  </a:lnTo>
                  <a:lnTo>
                    <a:pt x="3294" y="8752"/>
                  </a:lnTo>
                  <a:lnTo>
                    <a:pt x="3726" y="8771"/>
                  </a:lnTo>
                  <a:lnTo>
                    <a:pt x="4178" y="8771"/>
                  </a:lnTo>
                  <a:lnTo>
                    <a:pt x="4592" y="8714"/>
                  </a:lnTo>
                  <a:lnTo>
                    <a:pt x="5025" y="8620"/>
                  </a:lnTo>
                  <a:lnTo>
                    <a:pt x="5439" y="8507"/>
                  </a:lnTo>
                  <a:lnTo>
                    <a:pt x="5872" y="8338"/>
                  </a:lnTo>
                  <a:lnTo>
                    <a:pt x="5872" y="8338"/>
                  </a:lnTo>
                  <a:lnTo>
                    <a:pt x="6248" y="8168"/>
                  </a:lnTo>
                  <a:lnTo>
                    <a:pt x="6248" y="8168"/>
                  </a:lnTo>
                  <a:lnTo>
                    <a:pt x="6493" y="8018"/>
                  </a:lnTo>
                  <a:lnTo>
                    <a:pt x="6738" y="7830"/>
                  </a:lnTo>
                  <a:lnTo>
                    <a:pt x="6945" y="7623"/>
                  </a:lnTo>
                  <a:lnTo>
                    <a:pt x="7152" y="7397"/>
                  </a:lnTo>
                  <a:lnTo>
                    <a:pt x="7152" y="7397"/>
                  </a:lnTo>
                  <a:lnTo>
                    <a:pt x="7359" y="7115"/>
                  </a:lnTo>
                  <a:lnTo>
                    <a:pt x="7547" y="6813"/>
                  </a:lnTo>
                  <a:lnTo>
                    <a:pt x="7547" y="6813"/>
                  </a:lnTo>
                  <a:lnTo>
                    <a:pt x="7735" y="6531"/>
                  </a:lnTo>
                  <a:lnTo>
                    <a:pt x="7848" y="6324"/>
                  </a:lnTo>
                  <a:lnTo>
                    <a:pt x="7885" y="6249"/>
                  </a:lnTo>
                  <a:lnTo>
                    <a:pt x="7885" y="6192"/>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lnTo>
                    <a:pt x="3068" y="20"/>
                  </a:lnTo>
                  <a:lnTo>
                    <a:pt x="2616" y="57"/>
                  </a:lnTo>
                  <a:lnTo>
                    <a:pt x="2616" y="57"/>
                  </a:lnTo>
                  <a:lnTo>
                    <a:pt x="2221" y="133"/>
                  </a:lnTo>
                  <a:lnTo>
                    <a:pt x="2033" y="170"/>
                  </a:lnTo>
                  <a:lnTo>
                    <a:pt x="1845" y="227"/>
                  </a:lnTo>
                  <a:lnTo>
                    <a:pt x="1675" y="302"/>
                  </a:lnTo>
                  <a:lnTo>
                    <a:pt x="1506" y="396"/>
                  </a:lnTo>
                  <a:lnTo>
                    <a:pt x="1336" y="490"/>
                  </a:lnTo>
                  <a:lnTo>
                    <a:pt x="1167" y="584"/>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flipH="1">
              <a:off x="2312796" y="1546970"/>
              <a:ext cx="31632" cy="39034"/>
            </a:xfrm>
            <a:custGeom>
              <a:avLst/>
              <a:gdLst/>
              <a:ahLst/>
              <a:cxnLst/>
              <a:rect l="l" t="t" r="r" b="b"/>
              <a:pathLst>
                <a:path w="641" h="791" extrusionOk="0">
                  <a:moveTo>
                    <a:pt x="622" y="0"/>
                  </a:moveTo>
                  <a:lnTo>
                    <a:pt x="471" y="19"/>
                  </a:lnTo>
                  <a:lnTo>
                    <a:pt x="358" y="75"/>
                  </a:lnTo>
                  <a:lnTo>
                    <a:pt x="226" y="151"/>
                  </a:lnTo>
                  <a:lnTo>
                    <a:pt x="132" y="245"/>
                  </a:lnTo>
                  <a:lnTo>
                    <a:pt x="76" y="339"/>
                  </a:lnTo>
                  <a:lnTo>
                    <a:pt x="38" y="433"/>
                  </a:lnTo>
                  <a:lnTo>
                    <a:pt x="0" y="546"/>
                  </a:lnTo>
                  <a:lnTo>
                    <a:pt x="0" y="659"/>
                  </a:lnTo>
                  <a:lnTo>
                    <a:pt x="19" y="772"/>
                  </a:lnTo>
                  <a:lnTo>
                    <a:pt x="19" y="790"/>
                  </a:lnTo>
                  <a:lnTo>
                    <a:pt x="57" y="790"/>
                  </a:lnTo>
                  <a:lnTo>
                    <a:pt x="57" y="772"/>
                  </a:lnTo>
                  <a:lnTo>
                    <a:pt x="38" y="659"/>
                  </a:lnTo>
                  <a:lnTo>
                    <a:pt x="57" y="546"/>
                  </a:lnTo>
                  <a:lnTo>
                    <a:pt x="76" y="452"/>
                  </a:lnTo>
                  <a:lnTo>
                    <a:pt x="113" y="358"/>
                  </a:lnTo>
                  <a:lnTo>
                    <a:pt x="170" y="282"/>
                  </a:lnTo>
                  <a:lnTo>
                    <a:pt x="264" y="188"/>
                  </a:lnTo>
                  <a:lnTo>
                    <a:pt x="377" y="113"/>
                  </a:lnTo>
                  <a:lnTo>
                    <a:pt x="490" y="75"/>
                  </a:lnTo>
                  <a:lnTo>
                    <a:pt x="622" y="38"/>
                  </a:lnTo>
                  <a:lnTo>
                    <a:pt x="640" y="19"/>
                  </a:lnTo>
                  <a:lnTo>
                    <a:pt x="622" y="19"/>
                  </a:lnTo>
                  <a:lnTo>
                    <a:pt x="622" y="0"/>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flipH="1">
              <a:off x="2321186" y="1555309"/>
              <a:ext cx="13028" cy="26055"/>
            </a:xfrm>
            <a:custGeom>
              <a:avLst/>
              <a:gdLst/>
              <a:ahLst/>
              <a:cxnLst/>
              <a:rect l="l" t="t" r="r" b="b"/>
              <a:pathLst>
                <a:path w="264" h="528" extrusionOk="0">
                  <a:moveTo>
                    <a:pt x="19" y="0"/>
                  </a:moveTo>
                  <a:lnTo>
                    <a:pt x="1" y="19"/>
                  </a:lnTo>
                  <a:lnTo>
                    <a:pt x="19" y="38"/>
                  </a:lnTo>
                  <a:lnTo>
                    <a:pt x="95" y="132"/>
                  </a:lnTo>
                  <a:lnTo>
                    <a:pt x="151" y="264"/>
                  </a:lnTo>
                  <a:lnTo>
                    <a:pt x="208" y="377"/>
                  </a:lnTo>
                  <a:lnTo>
                    <a:pt x="208" y="509"/>
                  </a:lnTo>
                  <a:lnTo>
                    <a:pt x="226" y="527"/>
                  </a:lnTo>
                  <a:lnTo>
                    <a:pt x="245" y="527"/>
                  </a:lnTo>
                  <a:lnTo>
                    <a:pt x="264" y="509"/>
                  </a:lnTo>
                  <a:lnTo>
                    <a:pt x="245" y="377"/>
                  </a:lnTo>
                  <a:lnTo>
                    <a:pt x="208" y="245"/>
                  </a:lnTo>
                  <a:lnTo>
                    <a:pt x="132" y="113"/>
                  </a:lnTo>
                  <a:lnTo>
                    <a:pt x="38" y="19"/>
                  </a:lnTo>
                  <a:lnTo>
                    <a:pt x="19" y="0"/>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flipH="1">
              <a:off x="2575615" y="1637964"/>
              <a:ext cx="47423" cy="22305"/>
            </a:xfrm>
            <a:custGeom>
              <a:avLst/>
              <a:gdLst/>
              <a:ahLst/>
              <a:cxnLst/>
              <a:rect l="l" t="t" r="r" b="b"/>
              <a:pathLst>
                <a:path w="961" h="452" extrusionOk="0">
                  <a:moveTo>
                    <a:pt x="659" y="0"/>
                  </a:moveTo>
                  <a:lnTo>
                    <a:pt x="547" y="19"/>
                  </a:lnTo>
                  <a:lnTo>
                    <a:pt x="434" y="57"/>
                  </a:lnTo>
                  <a:lnTo>
                    <a:pt x="396" y="94"/>
                  </a:lnTo>
                  <a:lnTo>
                    <a:pt x="321" y="113"/>
                  </a:lnTo>
                  <a:lnTo>
                    <a:pt x="264" y="94"/>
                  </a:lnTo>
                  <a:lnTo>
                    <a:pt x="208" y="57"/>
                  </a:lnTo>
                  <a:lnTo>
                    <a:pt x="132" y="19"/>
                  </a:lnTo>
                  <a:lnTo>
                    <a:pt x="57" y="19"/>
                  </a:lnTo>
                  <a:lnTo>
                    <a:pt x="20" y="38"/>
                  </a:lnTo>
                  <a:lnTo>
                    <a:pt x="1" y="57"/>
                  </a:lnTo>
                  <a:lnTo>
                    <a:pt x="1" y="94"/>
                  </a:lnTo>
                  <a:lnTo>
                    <a:pt x="1" y="151"/>
                  </a:lnTo>
                  <a:lnTo>
                    <a:pt x="57" y="226"/>
                  </a:lnTo>
                  <a:lnTo>
                    <a:pt x="114" y="301"/>
                  </a:lnTo>
                  <a:lnTo>
                    <a:pt x="189" y="377"/>
                  </a:lnTo>
                  <a:lnTo>
                    <a:pt x="264" y="414"/>
                  </a:lnTo>
                  <a:lnTo>
                    <a:pt x="358" y="452"/>
                  </a:lnTo>
                  <a:lnTo>
                    <a:pt x="471" y="452"/>
                  </a:lnTo>
                  <a:lnTo>
                    <a:pt x="565" y="414"/>
                  </a:lnTo>
                  <a:lnTo>
                    <a:pt x="641" y="339"/>
                  </a:lnTo>
                  <a:lnTo>
                    <a:pt x="659" y="320"/>
                  </a:lnTo>
                  <a:lnTo>
                    <a:pt x="697" y="301"/>
                  </a:lnTo>
                  <a:lnTo>
                    <a:pt x="716" y="301"/>
                  </a:lnTo>
                  <a:lnTo>
                    <a:pt x="735" y="320"/>
                  </a:lnTo>
                  <a:lnTo>
                    <a:pt x="791" y="339"/>
                  </a:lnTo>
                  <a:lnTo>
                    <a:pt x="848" y="339"/>
                  </a:lnTo>
                  <a:lnTo>
                    <a:pt x="904" y="320"/>
                  </a:lnTo>
                  <a:lnTo>
                    <a:pt x="942" y="301"/>
                  </a:lnTo>
                  <a:lnTo>
                    <a:pt x="961" y="226"/>
                  </a:lnTo>
                  <a:lnTo>
                    <a:pt x="942" y="170"/>
                  </a:lnTo>
                  <a:lnTo>
                    <a:pt x="923" y="113"/>
                  </a:lnTo>
                  <a:lnTo>
                    <a:pt x="866" y="76"/>
                  </a:lnTo>
                  <a:lnTo>
                    <a:pt x="772" y="19"/>
                  </a:lnTo>
                  <a:lnTo>
                    <a:pt x="65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flipH="1">
              <a:off x="2609960" y="1613834"/>
              <a:ext cx="16778" cy="44610"/>
            </a:xfrm>
            <a:custGeom>
              <a:avLst/>
              <a:gdLst/>
              <a:ahLst/>
              <a:cxnLst/>
              <a:rect l="l" t="t" r="r" b="b"/>
              <a:pathLst>
                <a:path w="340" h="904" extrusionOk="0">
                  <a:moveTo>
                    <a:pt x="189" y="0"/>
                  </a:moveTo>
                  <a:lnTo>
                    <a:pt x="113" y="94"/>
                  </a:lnTo>
                  <a:lnTo>
                    <a:pt x="57" y="207"/>
                  </a:lnTo>
                  <a:lnTo>
                    <a:pt x="19" y="320"/>
                  </a:lnTo>
                  <a:lnTo>
                    <a:pt x="0" y="433"/>
                  </a:lnTo>
                  <a:lnTo>
                    <a:pt x="0" y="489"/>
                  </a:lnTo>
                  <a:lnTo>
                    <a:pt x="38" y="621"/>
                  </a:lnTo>
                  <a:lnTo>
                    <a:pt x="95" y="753"/>
                  </a:lnTo>
                  <a:lnTo>
                    <a:pt x="207" y="847"/>
                  </a:lnTo>
                  <a:lnTo>
                    <a:pt x="264" y="884"/>
                  </a:lnTo>
                  <a:lnTo>
                    <a:pt x="320" y="903"/>
                  </a:lnTo>
                  <a:lnTo>
                    <a:pt x="339" y="903"/>
                  </a:lnTo>
                  <a:lnTo>
                    <a:pt x="339" y="884"/>
                  </a:lnTo>
                  <a:lnTo>
                    <a:pt x="283" y="847"/>
                  </a:lnTo>
                  <a:lnTo>
                    <a:pt x="226" y="828"/>
                  </a:lnTo>
                  <a:lnTo>
                    <a:pt x="132" y="734"/>
                  </a:lnTo>
                  <a:lnTo>
                    <a:pt x="76" y="621"/>
                  </a:lnTo>
                  <a:lnTo>
                    <a:pt x="38" y="489"/>
                  </a:lnTo>
                  <a:lnTo>
                    <a:pt x="38" y="433"/>
                  </a:lnTo>
                  <a:lnTo>
                    <a:pt x="57" y="320"/>
                  </a:lnTo>
                  <a:lnTo>
                    <a:pt x="95" y="207"/>
                  </a:lnTo>
                  <a:lnTo>
                    <a:pt x="132" y="113"/>
                  </a:lnTo>
                  <a:lnTo>
                    <a:pt x="207" y="19"/>
                  </a:lnTo>
                  <a:lnTo>
                    <a:pt x="2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flipH="1">
              <a:off x="2573740" y="1646304"/>
              <a:ext cx="18653" cy="12139"/>
            </a:xfrm>
            <a:custGeom>
              <a:avLst/>
              <a:gdLst/>
              <a:ahLst/>
              <a:cxnLst/>
              <a:rect l="l" t="t" r="r" b="b"/>
              <a:pathLst>
                <a:path w="378" h="246" extrusionOk="0">
                  <a:moveTo>
                    <a:pt x="358" y="1"/>
                  </a:moveTo>
                  <a:lnTo>
                    <a:pt x="340" y="19"/>
                  </a:lnTo>
                  <a:lnTo>
                    <a:pt x="340" y="38"/>
                  </a:lnTo>
                  <a:lnTo>
                    <a:pt x="321" y="95"/>
                  </a:lnTo>
                  <a:lnTo>
                    <a:pt x="302" y="114"/>
                  </a:lnTo>
                  <a:lnTo>
                    <a:pt x="283" y="151"/>
                  </a:lnTo>
                  <a:lnTo>
                    <a:pt x="227" y="170"/>
                  </a:lnTo>
                  <a:lnTo>
                    <a:pt x="170" y="151"/>
                  </a:lnTo>
                  <a:lnTo>
                    <a:pt x="114" y="132"/>
                  </a:lnTo>
                  <a:lnTo>
                    <a:pt x="95" y="114"/>
                  </a:lnTo>
                  <a:lnTo>
                    <a:pt x="38" y="114"/>
                  </a:lnTo>
                  <a:lnTo>
                    <a:pt x="1" y="208"/>
                  </a:lnTo>
                  <a:lnTo>
                    <a:pt x="1" y="245"/>
                  </a:lnTo>
                  <a:lnTo>
                    <a:pt x="38" y="226"/>
                  </a:lnTo>
                  <a:lnTo>
                    <a:pt x="72" y="142"/>
                  </a:lnTo>
                  <a:lnTo>
                    <a:pt x="72" y="142"/>
                  </a:lnTo>
                  <a:lnTo>
                    <a:pt x="114" y="170"/>
                  </a:lnTo>
                  <a:lnTo>
                    <a:pt x="151" y="189"/>
                  </a:lnTo>
                  <a:lnTo>
                    <a:pt x="227" y="208"/>
                  </a:lnTo>
                  <a:lnTo>
                    <a:pt x="302" y="189"/>
                  </a:lnTo>
                  <a:lnTo>
                    <a:pt x="340" y="151"/>
                  </a:lnTo>
                  <a:lnTo>
                    <a:pt x="358" y="95"/>
                  </a:lnTo>
                  <a:lnTo>
                    <a:pt x="377" y="38"/>
                  </a:lnTo>
                  <a:lnTo>
                    <a:pt x="377" y="19"/>
                  </a:lnTo>
                  <a:lnTo>
                    <a:pt x="358" y="1"/>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flipH="1">
              <a:off x="2655456" y="1617535"/>
              <a:ext cx="83644" cy="104962"/>
            </a:xfrm>
            <a:custGeom>
              <a:avLst/>
              <a:gdLst/>
              <a:ahLst/>
              <a:cxnLst/>
              <a:rect l="l" t="t" r="r" b="b"/>
              <a:pathLst>
                <a:path w="1695" h="2127" extrusionOk="0">
                  <a:moveTo>
                    <a:pt x="396" y="0"/>
                  </a:moveTo>
                  <a:lnTo>
                    <a:pt x="189" y="19"/>
                  </a:lnTo>
                  <a:lnTo>
                    <a:pt x="0" y="76"/>
                  </a:lnTo>
                  <a:lnTo>
                    <a:pt x="0" y="113"/>
                  </a:lnTo>
                  <a:lnTo>
                    <a:pt x="19" y="188"/>
                  </a:lnTo>
                  <a:lnTo>
                    <a:pt x="19" y="207"/>
                  </a:lnTo>
                  <a:lnTo>
                    <a:pt x="76" y="490"/>
                  </a:lnTo>
                  <a:lnTo>
                    <a:pt x="151" y="772"/>
                  </a:lnTo>
                  <a:lnTo>
                    <a:pt x="264" y="1054"/>
                  </a:lnTo>
                  <a:lnTo>
                    <a:pt x="414" y="1318"/>
                  </a:lnTo>
                  <a:lnTo>
                    <a:pt x="471" y="1393"/>
                  </a:lnTo>
                  <a:lnTo>
                    <a:pt x="565" y="1525"/>
                  </a:lnTo>
                  <a:lnTo>
                    <a:pt x="678" y="1656"/>
                  </a:lnTo>
                  <a:lnTo>
                    <a:pt x="810" y="1769"/>
                  </a:lnTo>
                  <a:lnTo>
                    <a:pt x="941" y="1882"/>
                  </a:lnTo>
                  <a:lnTo>
                    <a:pt x="1111" y="2014"/>
                  </a:lnTo>
                  <a:lnTo>
                    <a:pt x="1318" y="2127"/>
                  </a:lnTo>
                  <a:lnTo>
                    <a:pt x="1393" y="2033"/>
                  </a:lnTo>
                  <a:lnTo>
                    <a:pt x="1468" y="1939"/>
                  </a:lnTo>
                  <a:lnTo>
                    <a:pt x="1544" y="1826"/>
                  </a:lnTo>
                  <a:lnTo>
                    <a:pt x="1600" y="1713"/>
                  </a:lnTo>
                  <a:lnTo>
                    <a:pt x="1638" y="1581"/>
                  </a:lnTo>
                  <a:lnTo>
                    <a:pt x="1675" y="1449"/>
                  </a:lnTo>
                  <a:lnTo>
                    <a:pt x="1694" y="1318"/>
                  </a:lnTo>
                  <a:lnTo>
                    <a:pt x="1694" y="1186"/>
                  </a:lnTo>
                  <a:lnTo>
                    <a:pt x="1656" y="960"/>
                  </a:lnTo>
                  <a:lnTo>
                    <a:pt x="1581" y="734"/>
                  </a:lnTo>
                  <a:lnTo>
                    <a:pt x="1487" y="546"/>
                  </a:lnTo>
                  <a:lnTo>
                    <a:pt x="1337" y="377"/>
                  </a:lnTo>
                  <a:lnTo>
                    <a:pt x="1167" y="226"/>
                  </a:lnTo>
                  <a:lnTo>
                    <a:pt x="1073" y="170"/>
                  </a:lnTo>
                  <a:lnTo>
                    <a:pt x="960" y="113"/>
                  </a:lnTo>
                  <a:lnTo>
                    <a:pt x="828" y="57"/>
                  </a:lnTo>
                  <a:lnTo>
                    <a:pt x="697" y="19"/>
                  </a:lnTo>
                  <a:lnTo>
                    <a:pt x="54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flipH="1">
              <a:off x="2388936" y="1606383"/>
              <a:ext cx="122629" cy="121691"/>
            </a:xfrm>
            <a:custGeom>
              <a:avLst/>
              <a:gdLst/>
              <a:ahLst/>
              <a:cxnLst/>
              <a:rect l="l" t="t" r="r" b="b"/>
              <a:pathLst>
                <a:path w="2485" h="2466" extrusionOk="0">
                  <a:moveTo>
                    <a:pt x="1186" y="0"/>
                  </a:moveTo>
                  <a:lnTo>
                    <a:pt x="979" y="19"/>
                  </a:lnTo>
                  <a:lnTo>
                    <a:pt x="790" y="76"/>
                  </a:lnTo>
                  <a:lnTo>
                    <a:pt x="602" y="170"/>
                  </a:lnTo>
                  <a:lnTo>
                    <a:pt x="452" y="283"/>
                  </a:lnTo>
                  <a:lnTo>
                    <a:pt x="358" y="358"/>
                  </a:lnTo>
                  <a:lnTo>
                    <a:pt x="282" y="452"/>
                  </a:lnTo>
                  <a:lnTo>
                    <a:pt x="207" y="546"/>
                  </a:lnTo>
                  <a:lnTo>
                    <a:pt x="151" y="659"/>
                  </a:lnTo>
                  <a:lnTo>
                    <a:pt x="94" y="772"/>
                  </a:lnTo>
                  <a:lnTo>
                    <a:pt x="38" y="904"/>
                  </a:lnTo>
                  <a:lnTo>
                    <a:pt x="19" y="1017"/>
                  </a:lnTo>
                  <a:lnTo>
                    <a:pt x="0" y="1148"/>
                  </a:lnTo>
                  <a:lnTo>
                    <a:pt x="0" y="1280"/>
                  </a:lnTo>
                  <a:lnTo>
                    <a:pt x="38" y="1525"/>
                  </a:lnTo>
                  <a:lnTo>
                    <a:pt x="113" y="1732"/>
                  </a:lnTo>
                  <a:lnTo>
                    <a:pt x="207" y="1939"/>
                  </a:lnTo>
                  <a:lnTo>
                    <a:pt x="358" y="2108"/>
                  </a:lnTo>
                  <a:lnTo>
                    <a:pt x="527" y="2240"/>
                  </a:lnTo>
                  <a:lnTo>
                    <a:pt x="715" y="2353"/>
                  </a:lnTo>
                  <a:lnTo>
                    <a:pt x="941" y="2428"/>
                  </a:lnTo>
                  <a:lnTo>
                    <a:pt x="1167" y="2466"/>
                  </a:lnTo>
                  <a:lnTo>
                    <a:pt x="1543" y="2296"/>
                  </a:lnTo>
                  <a:lnTo>
                    <a:pt x="1788" y="2146"/>
                  </a:lnTo>
                  <a:lnTo>
                    <a:pt x="2033" y="1958"/>
                  </a:lnTo>
                  <a:lnTo>
                    <a:pt x="2240" y="1751"/>
                  </a:lnTo>
                  <a:lnTo>
                    <a:pt x="2447" y="1525"/>
                  </a:lnTo>
                  <a:lnTo>
                    <a:pt x="2484" y="1355"/>
                  </a:lnTo>
                  <a:lnTo>
                    <a:pt x="2484" y="1186"/>
                  </a:lnTo>
                  <a:lnTo>
                    <a:pt x="2465" y="1054"/>
                  </a:lnTo>
                  <a:lnTo>
                    <a:pt x="2447" y="941"/>
                  </a:lnTo>
                  <a:lnTo>
                    <a:pt x="2409" y="810"/>
                  </a:lnTo>
                  <a:lnTo>
                    <a:pt x="2371" y="697"/>
                  </a:lnTo>
                  <a:lnTo>
                    <a:pt x="2315" y="603"/>
                  </a:lnTo>
                  <a:lnTo>
                    <a:pt x="2240" y="490"/>
                  </a:lnTo>
                  <a:lnTo>
                    <a:pt x="2164" y="414"/>
                  </a:lnTo>
                  <a:lnTo>
                    <a:pt x="2089" y="320"/>
                  </a:lnTo>
                  <a:lnTo>
                    <a:pt x="1995" y="245"/>
                  </a:lnTo>
                  <a:lnTo>
                    <a:pt x="1882" y="170"/>
                  </a:lnTo>
                  <a:lnTo>
                    <a:pt x="1788" y="113"/>
                  </a:lnTo>
                  <a:lnTo>
                    <a:pt x="1675" y="76"/>
                  </a:lnTo>
                  <a:lnTo>
                    <a:pt x="1562" y="38"/>
                  </a:lnTo>
                  <a:lnTo>
                    <a:pt x="144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flipH="1">
              <a:off x="2654569" y="1593355"/>
              <a:ext cx="36270" cy="36270"/>
            </a:xfrm>
            <a:custGeom>
              <a:avLst/>
              <a:gdLst/>
              <a:ahLst/>
              <a:cxnLst/>
              <a:rect l="l" t="t" r="r" b="b"/>
              <a:pathLst>
                <a:path w="735" h="735" extrusionOk="0">
                  <a:moveTo>
                    <a:pt x="321" y="1"/>
                  </a:moveTo>
                  <a:lnTo>
                    <a:pt x="264" y="20"/>
                  </a:lnTo>
                  <a:lnTo>
                    <a:pt x="189" y="39"/>
                  </a:lnTo>
                  <a:lnTo>
                    <a:pt x="133" y="95"/>
                  </a:lnTo>
                  <a:lnTo>
                    <a:pt x="76" y="133"/>
                  </a:lnTo>
                  <a:lnTo>
                    <a:pt x="39" y="208"/>
                  </a:lnTo>
                  <a:lnTo>
                    <a:pt x="20" y="264"/>
                  </a:lnTo>
                  <a:lnTo>
                    <a:pt x="1" y="340"/>
                  </a:lnTo>
                  <a:lnTo>
                    <a:pt x="1" y="415"/>
                  </a:lnTo>
                  <a:lnTo>
                    <a:pt x="20" y="471"/>
                  </a:lnTo>
                  <a:lnTo>
                    <a:pt x="57" y="547"/>
                  </a:lnTo>
                  <a:lnTo>
                    <a:pt x="95" y="603"/>
                  </a:lnTo>
                  <a:lnTo>
                    <a:pt x="152" y="660"/>
                  </a:lnTo>
                  <a:lnTo>
                    <a:pt x="208" y="697"/>
                  </a:lnTo>
                  <a:lnTo>
                    <a:pt x="264" y="716"/>
                  </a:lnTo>
                  <a:lnTo>
                    <a:pt x="340" y="735"/>
                  </a:lnTo>
                  <a:lnTo>
                    <a:pt x="415" y="735"/>
                  </a:lnTo>
                  <a:lnTo>
                    <a:pt x="490" y="716"/>
                  </a:lnTo>
                  <a:lnTo>
                    <a:pt x="547" y="678"/>
                  </a:lnTo>
                  <a:lnTo>
                    <a:pt x="603" y="641"/>
                  </a:lnTo>
                  <a:lnTo>
                    <a:pt x="660" y="584"/>
                  </a:lnTo>
                  <a:lnTo>
                    <a:pt x="697" y="528"/>
                  </a:lnTo>
                  <a:lnTo>
                    <a:pt x="716" y="453"/>
                  </a:lnTo>
                  <a:lnTo>
                    <a:pt x="735" y="396"/>
                  </a:lnTo>
                  <a:lnTo>
                    <a:pt x="735" y="321"/>
                  </a:lnTo>
                  <a:lnTo>
                    <a:pt x="716" y="246"/>
                  </a:lnTo>
                  <a:lnTo>
                    <a:pt x="697" y="189"/>
                  </a:lnTo>
                  <a:lnTo>
                    <a:pt x="641" y="133"/>
                  </a:lnTo>
                  <a:lnTo>
                    <a:pt x="603" y="76"/>
                  </a:lnTo>
                  <a:lnTo>
                    <a:pt x="528" y="39"/>
                  </a:lnTo>
                  <a:lnTo>
                    <a:pt x="471" y="20"/>
                  </a:lnTo>
                  <a:lnTo>
                    <a:pt x="3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flipH="1">
              <a:off x="2493897" y="1588717"/>
              <a:ext cx="36270" cy="37208"/>
            </a:xfrm>
            <a:custGeom>
              <a:avLst/>
              <a:gdLst/>
              <a:ahLst/>
              <a:cxnLst/>
              <a:rect l="l" t="t" r="r" b="b"/>
              <a:pathLst>
                <a:path w="735" h="754" extrusionOk="0">
                  <a:moveTo>
                    <a:pt x="339" y="1"/>
                  </a:moveTo>
                  <a:lnTo>
                    <a:pt x="264" y="20"/>
                  </a:lnTo>
                  <a:lnTo>
                    <a:pt x="189" y="57"/>
                  </a:lnTo>
                  <a:lnTo>
                    <a:pt x="132" y="95"/>
                  </a:lnTo>
                  <a:lnTo>
                    <a:pt x="95" y="151"/>
                  </a:lnTo>
                  <a:lnTo>
                    <a:pt x="38" y="208"/>
                  </a:lnTo>
                  <a:lnTo>
                    <a:pt x="19" y="264"/>
                  </a:lnTo>
                  <a:lnTo>
                    <a:pt x="1" y="340"/>
                  </a:lnTo>
                  <a:lnTo>
                    <a:pt x="1" y="415"/>
                  </a:lnTo>
                  <a:lnTo>
                    <a:pt x="19" y="490"/>
                  </a:lnTo>
                  <a:lnTo>
                    <a:pt x="57" y="547"/>
                  </a:lnTo>
                  <a:lnTo>
                    <a:pt x="95" y="603"/>
                  </a:lnTo>
                  <a:lnTo>
                    <a:pt x="132" y="660"/>
                  </a:lnTo>
                  <a:lnTo>
                    <a:pt x="208" y="697"/>
                  </a:lnTo>
                  <a:lnTo>
                    <a:pt x="264" y="735"/>
                  </a:lnTo>
                  <a:lnTo>
                    <a:pt x="339" y="754"/>
                  </a:lnTo>
                  <a:lnTo>
                    <a:pt x="415" y="754"/>
                  </a:lnTo>
                  <a:lnTo>
                    <a:pt x="490" y="735"/>
                  </a:lnTo>
                  <a:lnTo>
                    <a:pt x="546" y="697"/>
                  </a:lnTo>
                  <a:lnTo>
                    <a:pt x="603" y="660"/>
                  </a:lnTo>
                  <a:lnTo>
                    <a:pt x="659" y="603"/>
                  </a:lnTo>
                  <a:lnTo>
                    <a:pt x="697" y="547"/>
                  </a:lnTo>
                  <a:lnTo>
                    <a:pt x="735" y="490"/>
                  </a:lnTo>
                  <a:lnTo>
                    <a:pt x="735" y="415"/>
                  </a:lnTo>
                  <a:lnTo>
                    <a:pt x="735" y="340"/>
                  </a:lnTo>
                  <a:lnTo>
                    <a:pt x="735" y="264"/>
                  </a:lnTo>
                  <a:lnTo>
                    <a:pt x="697" y="208"/>
                  </a:lnTo>
                  <a:lnTo>
                    <a:pt x="659" y="133"/>
                  </a:lnTo>
                  <a:lnTo>
                    <a:pt x="603" y="95"/>
                  </a:lnTo>
                  <a:lnTo>
                    <a:pt x="546" y="57"/>
                  </a:lnTo>
                  <a:lnTo>
                    <a:pt x="471" y="20"/>
                  </a:lnTo>
                  <a:lnTo>
                    <a:pt x="3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flipH="1">
              <a:off x="2474405" y="1523728"/>
              <a:ext cx="48311" cy="29757"/>
            </a:xfrm>
            <a:custGeom>
              <a:avLst/>
              <a:gdLst/>
              <a:ahLst/>
              <a:cxnLst/>
              <a:rect l="l" t="t" r="r" b="b"/>
              <a:pathLst>
                <a:path w="979" h="603" extrusionOk="0">
                  <a:moveTo>
                    <a:pt x="283" y="1"/>
                  </a:moveTo>
                  <a:lnTo>
                    <a:pt x="151" y="38"/>
                  </a:lnTo>
                  <a:lnTo>
                    <a:pt x="94" y="76"/>
                  </a:lnTo>
                  <a:lnTo>
                    <a:pt x="57" y="113"/>
                  </a:lnTo>
                  <a:lnTo>
                    <a:pt x="19" y="151"/>
                  </a:lnTo>
                  <a:lnTo>
                    <a:pt x="0" y="208"/>
                  </a:lnTo>
                  <a:lnTo>
                    <a:pt x="0" y="264"/>
                  </a:lnTo>
                  <a:lnTo>
                    <a:pt x="19" y="320"/>
                  </a:lnTo>
                  <a:lnTo>
                    <a:pt x="57" y="358"/>
                  </a:lnTo>
                  <a:lnTo>
                    <a:pt x="94" y="396"/>
                  </a:lnTo>
                  <a:lnTo>
                    <a:pt x="188" y="452"/>
                  </a:lnTo>
                  <a:lnTo>
                    <a:pt x="320" y="509"/>
                  </a:lnTo>
                  <a:lnTo>
                    <a:pt x="471" y="546"/>
                  </a:lnTo>
                  <a:lnTo>
                    <a:pt x="621" y="584"/>
                  </a:lnTo>
                  <a:lnTo>
                    <a:pt x="772" y="603"/>
                  </a:lnTo>
                  <a:lnTo>
                    <a:pt x="922" y="603"/>
                  </a:lnTo>
                  <a:lnTo>
                    <a:pt x="960" y="565"/>
                  </a:lnTo>
                  <a:lnTo>
                    <a:pt x="979" y="528"/>
                  </a:lnTo>
                  <a:lnTo>
                    <a:pt x="979" y="471"/>
                  </a:lnTo>
                  <a:lnTo>
                    <a:pt x="960" y="377"/>
                  </a:lnTo>
                  <a:lnTo>
                    <a:pt x="922" y="302"/>
                  </a:lnTo>
                  <a:lnTo>
                    <a:pt x="866" y="226"/>
                  </a:lnTo>
                  <a:lnTo>
                    <a:pt x="809" y="170"/>
                  </a:lnTo>
                  <a:lnTo>
                    <a:pt x="753" y="113"/>
                  </a:lnTo>
                  <a:lnTo>
                    <a:pt x="678" y="76"/>
                  </a:lnTo>
                  <a:lnTo>
                    <a:pt x="602" y="38"/>
                  </a:lnTo>
                  <a:lnTo>
                    <a:pt x="5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flipH="1">
              <a:off x="2474405" y="1523728"/>
              <a:ext cx="48311" cy="29757"/>
            </a:xfrm>
            <a:custGeom>
              <a:avLst/>
              <a:gdLst/>
              <a:ahLst/>
              <a:cxnLst/>
              <a:rect l="l" t="t" r="r" b="b"/>
              <a:pathLst>
                <a:path w="979" h="603" fill="none" extrusionOk="0">
                  <a:moveTo>
                    <a:pt x="433" y="1"/>
                  </a:moveTo>
                  <a:lnTo>
                    <a:pt x="433" y="1"/>
                  </a:lnTo>
                  <a:lnTo>
                    <a:pt x="508" y="1"/>
                  </a:lnTo>
                  <a:lnTo>
                    <a:pt x="602" y="38"/>
                  </a:lnTo>
                  <a:lnTo>
                    <a:pt x="678" y="76"/>
                  </a:lnTo>
                  <a:lnTo>
                    <a:pt x="753" y="113"/>
                  </a:lnTo>
                  <a:lnTo>
                    <a:pt x="809" y="170"/>
                  </a:lnTo>
                  <a:lnTo>
                    <a:pt x="866" y="226"/>
                  </a:lnTo>
                  <a:lnTo>
                    <a:pt x="922" y="302"/>
                  </a:lnTo>
                  <a:lnTo>
                    <a:pt x="960" y="377"/>
                  </a:lnTo>
                  <a:lnTo>
                    <a:pt x="960" y="377"/>
                  </a:lnTo>
                  <a:lnTo>
                    <a:pt x="979" y="471"/>
                  </a:lnTo>
                  <a:lnTo>
                    <a:pt x="979" y="528"/>
                  </a:lnTo>
                  <a:lnTo>
                    <a:pt x="960" y="565"/>
                  </a:lnTo>
                  <a:lnTo>
                    <a:pt x="960" y="565"/>
                  </a:lnTo>
                  <a:lnTo>
                    <a:pt x="922" y="603"/>
                  </a:lnTo>
                  <a:lnTo>
                    <a:pt x="885" y="603"/>
                  </a:lnTo>
                  <a:lnTo>
                    <a:pt x="772" y="603"/>
                  </a:lnTo>
                  <a:lnTo>
                    <a:pt x="772" y="603"/>
                  </a:lnTo>
                  <a:lnTo>
                    <a:pt x="621" y="584"/>
                  </a:lnTo>
                  <a:lnTo>
                    <a:pt x="471" y="546"/>
                  </a:lnTo>
                  <a:lnTo>
                    <a:pt x="320" y="509"/>
                  </a:lnTo>
                  <a:lnTo>
                    <a:pt x="188" y="452"/>
                  </a:lnTo>
                  <a:lnTo>
                    <a:pt x="188" y="452"/>
                  </a:lnTo>
                  <a:lnTo>
                    <a:pt x="94" y="396"/>
                  </a:lnTo>
                  <a:lnTo>
                    <a:pt x="57" y="358"/>
                  </a:lnTo>
                  <a:lnTo>
                    <a:pt x="19" y="320"/>
                  </a:lnTo>
                  <a:lnTo>
                    <a:pt x="19" y="320"/>
                  </a:lnTo>
                  <a:lnTo>
                    <a:pt x="0" y="264"/>
                  </a:lnTo>
                  <a:lnTo>
                    <a:pt x="0" y="208"/>
                  </a:lnTo>
                  <a:lnTo>
                    <a:pt x="19" y="151"/>
                  </a:lnTo>
                  <a:lnTo>
                    <a:pt x="57" y="113"/>
                  </a:lnTo>
                  <a:lnTo>
                    <a:pt x="94" y="76"/>
                  </a:lnTo>
                  <a:lnTo>
                    <a:pt x="151" y="38"/>
                  </a:lnTo>
                  <a:lnTo>
                    <a:pt x="2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flipH="1">
              <a:off x="2661033" y="1533942"/>
              <a:ext cx="44659" cy="28819"/>
            </a:xfrm>
            <a:custGeom>
              <a:avLst/>
              <a:gdLst/>
              <a:ahLst/>
              <a:cxnLst/>
              <a:rect l="l" t="t" r="r" b="b"/>
              <a:pathLst>
                <a:path w="905" h="584" extrusionOk="0">
                  <a:moveTo>
                    <a:pt x="528" y="1"/>
                  </a:moveTo>
                  <a:lnTo>
                    <a:pt x="434" y="19"/>
                  </a:lnTo>
                  <a:lnTo>
                    <a:pt x="358" y="38"/>
                  </a:lnTo>
                  <a:lnTo>
                    <a:pt x="227" y="113"/>
                  </a:lnTo>
                  <a:lnTo>
                    <a:pt x="114" y="226"/>
                  </a:lnTo>
                  <a:lnTo>
                    <a:pt x="38" y="377"/>
                  </a:lnTo>
                  <a:lnTo>
                    <a:pt x="1" y="452"/>
                  </a:lnTo>
                  <a:lnTo>
                    <a:pt x="20" y="509"/>
                  </a:lnTo>
                  <a:lnTo>
                    <a:pt x="38" y="546"/>
                  </a:lnTo>
                  <a:lnTo>
                    <a:pt x="76" y="565"/>
                  </a:lnTo>
                  <a:lnTo>
                    <a:pt x="114" y="584"/>
                  </a:lnTo>
                  <a:lnTo>
                    <a:pt x="208" y="584"/>
                  </a:lnTo>
                  <a:lnTo>
                    <a:pt x="490" y="528"/>
                  </a:lnTo>
                  <a:lnTo>
                    <a:pt x="622" y="471"/>
                  </a:lnTo>
                  <a:lnTo>
                    <a:pt x="754" y="415"/>
                  </a:lnTo>
                  <a:lnTo>
                    <a:pt x="829" y="358"/>
                  </a:lnTo>
                  <a:lnTo>
                    <a:pt x="867" y="339"/>
                  </a:lnTo>
                  <a:lnTo>
                    <a:pt x="904" y="302"/>
                  </a:lnTo>
                  <a:lnTo>
                    <a:pt x="904" y="245"/>
                  </a:lnTo>
                  <a:lnTo>
                    <a:pt x="904" y="189"/>
                  </a:lnTo>
                  <a:lnTo>
                    <a:pt x="904" y="151"/>
                  </a:lnTo>
                  <a:lnTo>
                    <a:pt x="867" y="95"/>
                  </a:lnTo>
                  <a:lnTo>
                    <a:pt x="829" y="76"/>
                  </a:lnTo>
                  <a:lnTo>
                    <a:pt x="772" y="38"/>
                  </a:lnTo>
                  <a:lnTo>
                    <a:pt x="64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2661033" y="1533942"/>
              <a:ext cx="44659" cy="28819"/>
            </a:xfrm>
            <a:custGeom>
              <a:avLst/>
              <a:gdLst/>
              <a:ahLst/>
              <a:cxnLst/>
              <a:rect l="l" t="t" r="r" b="b"/>
              <a:pathLst>
                <a:path w="905" h="584" fill="none" extrusionOk="0">
                  <a:moveTo>
                    <a:pt x="528" y="1"/>
                  </a:moveTo>
                  <a:lnTo>
                    <a:pt x="528" y="1"/>
                  </a:lnTo>
                  <a:lnTo>
                    <a:pt x="434" y="19"/>
                  </a:lnTo>
                  <a:lnTo>
                    <a:pt x="358" y="38"/>
                  </a:lnTo>
                  <a:lnTo>
                    <a:pt x="227" y="113"/>
                  </a:lnTo>
                  <a:lnTo>
                    <a:pt x="114" y="226"/>
                  </a:lnTo>
                  <a:lnTo>
                    <a:pt x="38" y="377"/>
                  </a:lnTo>
                  <a:lnTo>
                    <a:pt x="38" y="377"/>
                  </a:lnTo>
                  <a:lnTo>
                    <a:pt x="1" y="452"/>
                  </a:lnTo>
                  <a:lnTo>
                    <a:pt x="20" y="509"/>
                  </a:lnTo>
                  <a:lnTo>
                    <a:pt x="38" y="546"/>
                  </a:lnTo>
                  <a:lnTo>
                    <a:pt x="38" y="546"/>
                  </a:lnTo>
                  <a:lnTo>
                    <a:pt x="76" y="565"/>
                  </a:lnTo>
                  <a:lnTo>
                    <a:pt x="114" y="584"/>
                  </a:lnTo>
                  <a:lnTo>
                    <a:pt x="208" y="584"/>
                  </a:lnTo>
                  <a:lnTo>
                    <a:pt x="208" y="584"/>
                  </a:lnTo>
                  <a:lnTo>
                    <a:pt x="490" y="528"/>
                  </a:lnTo>
                  <a:lnTo>
                    <a:pt x="622" y="471"/>
                  </a:lnTo>
                  <a:lnTo>
                    <a:pt x="754" y="415"/>
                  </a:lnTo>
                  <a:lnTo>
                    <a:pt x="754" y="415"/>
                  </a:lnTo>
                  <a:lnTo>
                    <a:pt x="829" y="358"/>
                  </a:lnTo>
                  <a:lnTo>
                    <a:pt x="867" y="339"/>
                  </a:lnTo>
                  <a:lnTo>
                    <a:pt x="904" y="302"/>
                  </a:lnTo>
                  <a:lnTo>
                    <a:pt x="904" y="302"/>
                  </a:lnTo>
                  <a:lnTo>
                    <a:pt x="904" y="245"/>
                  </a:lnTo>
                  <a:lnTo>
                    <a:pt x="904" y="189"/>
                  </a:lnTo>
                  <a:lnTo>
                    <a:pt x="904" y="151"/>
                  </a:lnTo>
                  <a:lnTo>
                    <a:pt x="867" y="95"/>
                  </a:lnTo>
                  <a:lnTo>
                    <a:pt x="829" y="76"/>
                  </a:lnTo>
                  <a:lnTo>
                    <a:pt x="772" y="38"/>
                  </a:lnTo>
                  <a:lnTo>
                    <a:pt x="6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flipH="1">
              <a:off x="2570039" y="1665795"/>
              <a:ext cx="35333" cy="11202"/>
            </a:xfrm>
            <a:custGeom>
              <a:avLst/>
              <a:gdLst/>
              <a:ahLst/>
              <a:cxnLst/>
              <a:rect l="l" t="t" r="r" b="b"/>
              <a:pathLst>
                <a:path w="716" h="227" extrusionOk="0">
                  <a:moveTo>
                    <a:pt x="715" y="1"/>
                  </a:moveTo>
                  <a:lnTo>
                    <a:pt x="0" y="151"/>
                  </a:lnTo>
                  <a:lnTo>
                    <a:pt x="151" y="208"/>
                  </a:lnTo>
                  <a:lnTo>
                    <a:pt x="301" y="227"/>
                  </a:lnTo>
                  <a:lnTo>
                    <a:pt x="433" y="208"/>
                  </a:lnTo>
                  <a:lnTo>
                    <a:pt x="584" y="151"/>
                  </a:lnTo>
                  <a:lnTo>
                    <a:pt x="659" y="95"/>
                  </a:lnTo>
                  <a:lnTo>
                    <a:pt x="715"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flipH="1">
              <a:off x="2264526" y="1186643"/>
              <a:ext cx="456958" cy="344594"/>
            </a:xfrm>
            <a:custGeom>
              <a:avLst/>
              <a:gdLst/>
              <a:ahLst/>
              <a:cxnLst/>
              <a:rect l="l" t="t" r="r" b="b"/>
              <a:pathLst>
                <a:path w="9260" h="6983" extrusionOk="0">
                  <a:moveTo>
                    <a:pt x="4179" y="0"/>
                  </a:moveTo>
                  <a:lnTo>
                    <a:pt x="4066" y="19"/>
                  </a:lnTo>
                  <a:lnTo>
                    <a:pt x="3577" y="57"/>
                  </a:lnTo>
                  <a:lnTo>
                    <a:pt x="3087" y="151"/>
                  </a:lnTo>
                  <a:lnTo>
                    <a:pt x="2654" y="245"/>
                  </a:lnTo>
                  <a:lnTo>
                    <a:pt x="2447" y="301"/>
                  </a:lnTo>
                  <a:lnTo>
                    <a:pt x="2240" y="377"/>
                  </a:lnTo>
                  <a:lnTo>
                    <a:pt x="2052" y="471"/>
                  </a:lnTo>
                  <a:lnTo>
                    <a:pt x="1902" y="584"/>
                  </a:lnTo>
                  <a:lnTo>
                    <a:pt x="1751" y="697"/>
                  </a:lnTo>
                  <a:lnTo>
                    <a:pt x="1619" y="847"/>
                  </a:lnTo>
                  <a:lnTo>
                    <a:pt x="1394" y="1186"/>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450" y="4592"/>
                  </a:lnTo>
                  <a:lnTo>
                    <a:pt x="1657" y="4611"/>
                  </a:lnTo>
                  <a:lnTo>
                    <a:pt x="1845" y="4611"/>
                  </a:lnTo>
                  <a:lnTo>
                    <a:pt x="2109" y="4592"/>
                  </a:lnTo>
                  <a:lnTo>
                    <a:pt x="2127" y="4592"/>
                  </a:lnTo>
                  <a:lnTo>
                    <a:pt x="2429" y="4517"/>
                  </a:lnTo>
                  <a:lnTo>
                    <a:pt x="2692" y="4423"/>
                  </a:lnTo>
                  <a:lnTo>
                    <a:pt x="2956" y="4310"/>
                  </a:lnTo>
                  <a:lnTo>
                    <a:pt x="3163" y="4178"/>
                  </a:lnTo>
                  <a:lnTo>
                    <a:pt x="3482" y="3971"/>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915" y="5213"/>
                  </a:lnTo>
                  <a:lnTo>
                    <a:pt x="4066" y="5251"/>
                  </a:lnTo>
                  <a:lnTo>
                    <a:pt x="4367" y="5251"/>
                  </a:lnTo>
                  <a:lnTo>
                    <a:pt x="4536" y="5213"/>
                  </a:lnTo>
                  <a:lnTo>
                    <a:pt x="4687" y="5176"/>
                  </a:lnTo>
                  <a:lnTo>
                    <a:pt x="4988" y="5081"/>
                  </a:lnTo>
                  <a:lnTo>
                    <a:pt x="5026" y="5063"/>
                  </a:lnTo>
                  <a:lnTo>
                    <a:pt x="5251" y="4969"/>
                  </a:lnTo>
                  <a:lnTo>
                    <a:pt x="5421" y="4893"/>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908" y="6775"/>
                  </a:lnTo>
                  <a:lnTo>
                    <a:pt x="6926" y="6756"/>
                  </a:lnTo>
                  <a:lnTo>
                    <a:pt x="7039" y="6662"/>
                  </a:lnTo>
                  <a:lnTo>
                    <a:pt x="7152" y="6606"/>
                  </a:lnTo>
                  <a:lnTo>
                    <a:pt x="7284" y="6549"/>
                  </a:lnTo>
                  <a:lnTo>
                    <a:pt x="7397" y="6512"/>
                  </a:lnTo>
                  <a:lnTo>
                    <a:pt x="7434" y="6512"/>
                  </a:lnTo>
                  <a:lnTo>
                    <a:pt x="7604" y="6474"/>
                  </a:lnTo>
                  <a:lnTo>
                    <a:pt x="7811" y="6474"/>
                  </a:lnTo>
                  <a:lnTo>
                    <a:pt x="8037" y="6512"/>
                  </a:lnTo>
                  <a:lnTo>
                    <a:pt x="8225" y="6568"/>
                  </a:lnTo>
                  <a:lnTo>
                    <a:pt x="8375" y="6625"/>
                  </a:lnTo>
                  <a:lnTo>
                    <a:pt x="8413" y="6587"/>
                  </a:lnTo>
                  <a:lnTo>
                    <a:pt x="8582" y="6361"/>
                  </a:lnTo>
                  <a:lnTo>
                    <a:pt x="8733" y="6135"/>
                  </a:lnTo>
                  <a:lnTo>
                    <a:pt x="8865" y="5891"/>
                  </a:lnTo>
                  <a:lnTo>
                    <a:pt x="8978" y="5646"/>
                  </a:lnTo>
                  <a:lnTo>
                    <a:pt x="9072" y="5401"/>
                  </a:lnTo>
                  <a:lnTo>
                    <a:pt x="9147" y="5138"/>
                  </a:lnTo>
                  <a:lnTo>
                    <a:pt x="9203" y="4874"/>
                  </a:lnTo>
                  <a:lnTo>
                    <a:pt x="9241" y="4611"/>
                  </a:lnTo>
                  <a:lnTo>
                    <a:pt x="9260" y="444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773" y="2146"/>
                  </a:lnTo>
                  <a:lnTo>
                    <a:pt x="7604" y="2070"/>
                  </a:lnTo>
                  <a:lnTo>
                    <a:pt x="7566" y="2052"/>
                  </a:lnTo>
                  <a:lnTo>
                    <a:pt x="7491" y="1995"/>
                  </a:lnTo>
                  <a:lnTo>
                    <a:pt x="7397" y="1901"/>
                  </a:lnTo>
                  <a:lnTo>
                    <a:pt x="7378" y="1863"/>
                  </a:lnTo>
                  <a:lnTo>
                    <a:pt x="7284" y="1675"/>
                  </a:lnTo>
                  <a:lnTo>
                    <a:pt x="7209" y="1487"/>
                  </a:lnTo>
                  <a:lnTo>
                    <a:pt x="7152" y="1374"/>
                  </a:lnTo>
                  <a:lnTo>
                    <a:pt x="7133" y="1336"/>
                  </a:lnTo>
                  <a:lnTo>
                    <a:pt x="7058" y="1224"/>
                  </a:lnTo>
                  <a:lnTo>
                    <a:pt x="6983" y="1092"/>
                  </a:lnTo>
                  <a:lnTo>
                    <a:pt x="6945" y="1054"/>
                  </a:lnTo>
                  <a:lnTo>
                    <a:pt x="6757" y="828"/>
                  </a:lnTo>
                  <a:lnTo>
                    <a:pt x="6531" y="640"/>
                  </a:lnTo>
                  <a:lnTo>
                    <a:pt x="6268" y="452"/>
                  </a:lnTo>
                  <a:lnTo>
                    <a:pt x="6004" y="320"/>
                  </a:lnTo>
                  <a:lnTo>
                    <a:pt x="5929" y="283"/>
                  </a:lnTo>
                  <a:lnTo>
                    <a:pt x="5665" y="189"/>
                  </a:lnTo>
                  <a:lnTo>
                    <a:pt x="5421" y="113"/>
                  </a:lnTo>
                  <a:lnTo>
                    <a:pt x="5101" y="38"/>
                  </a:lnTo>
                  <a:lnTo>
                    <a:pt x="4781" y="19"/>
                  </a:lnTo>
                  <a:lnTo>
                    <a:pt x="44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flipH="1">
              <a:off x="2264526" y="1186643"/>
              <a:ext cx="456958" cy="344594"/>
            </a:xfrm>
            <a:custGeom>
              <a:avLst/>
              <a:gdLst/>
              <a:ahLst/>
              <a:cxnLst/>
              <a:rect l="l" t="t" r="r" b="b"/>
              <a:pathLst>
                <a:path w="9260" h="6983" fill="none" extrusionOk="0">
                  <a:moveTo>
                    <a:pt x="1" y="3501"/>
                  </a:move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205" y="4554"/>
                  </a:lnTo>
                  <a:lnTo>
                    <a:pt x="1450" y="4592"/>
                  </a:lnTo>
                  <a:lnTo>
                    <a:pt x="1450" y="4592"/>
                  </a:lnTo>
                  <a:lnTo>
                    <a:pt x="1657" y="4611"/>
                  </a:lnTo>
                  <a:lnTo>
                    <a:pt x="1845" y="4611"/>
                  </a:lnTo>
                  <a:lnTo>
                    <a:pt x="1845" y="4611"/>
                  </a:lnTo>
                  <a:lnTo>
                    <a:pt x="1845" y="4611"/>
                  </a:lnTo>
                  <a:lnTo>
                    <a:pt x="2109" y="4592"/>
                  </a:lnTo>
                  <a:lnTo>
                    <a:pt x="2127" y="4592"/>
                  </a:lnTo>
                  <a:lnTo>
                    <a:pt x="2127" y="4592"/>
                  </a:lnTo>
                  <a:lnTo>
                    <a:pt x="2429" y="4517"/>
                  </a:lnTo>
                  <a:lnTo>
                    <a:pt x="2692" y="4423"/>
                  </a:lnTo>
                  <a:lnTo>
                    <a:pt x="2956" y="4310"/>
                  </a:lnTo>
                  <a:lnTo>
                    <a:pt x="3163" y="4178"/>
                  </a:lnTo>
                  <a:lnTo>
                    <a:pt x="3482" y="3971"/>
                  </a:lnTo>
                  <a:lnTo>
                    <a:pt x="3595" y="3896"/>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784" y="5157"/>
                  </a:lnTo>
                  <a:lnTo>
                    <a:pt x="3915" y="5213"/>
                  </a:lnTo>
                  <a:lnTo>
                    <a:pt x="4066" y="5251"/>
                  </a:lnTo>
                  <a:lnTo>
                    <a:pt x="4216" y="5251"/>
                  </a:lnTo>
                  <a:lnTo>
                    <a:pt x="4367" y="5251"/>
                  </a:lnTo>
                  <a:lnTo>
                    <a:pt x="4536" y="5213"/>
                  </a:lnTo>
                  <a:lnTo>
                    <a:pt x="4687" y="5176"/>
                  </a:lnTo>
                  <a:lnTo>
                    <a:pt x="4988" y="5081"/>
                  </a:lnTo>
                  <a:lnTo>
                    <a:pt x="4988" y="5081"/>
                  </a:lnTo>
                  <a:lnTo>
                    <a:pt x="5026" y="5063"/>
                  </a:lnTo>
                  <a:lnTo>
                    <a:pt x="5026" y="5063"/>
                  </a:lnTo>
                  <a:lnTo>
                    <a:pt x="5251" y="4969"/>
                  </a:lnTo>
                  <a:lnTo>
                    <a:pt x="5421" y="4893"/>
                  </a:lnTo>
                  <a:lnTo>
                    <a:pt x="5571" y="4799"/>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870" y="6813"/>
                  </a:lnTo>
                  <a:lnTo>
                    <a:pt x="6908" y="6775"/>
                  </a:lnTo>
                  <a:lnTo>
                    <a:pt x="6908" y="6775"/>
                  </a:lnTo>
                  <a:lnTo>
                    <a:pt x="6926" y="6756"/>
                  </a:lnTo>
                  <a:lnTo>
                    <a:pt x="6926" y="6756"/>
                  </a:lnTo>
                  <a:lnTo>
                    <a:pt x="7039" y="6662"/>
                  </a:lnTo>
                  <a:lnTo>
                    <a:pt x="7152" y="6606"/>
                  </a:lnTo>
                  <a:lnTo>
                    <a:pt x="7284" y="6549"/>
                  </a:lnTo>
                  <a:lnTo>
                    <a:pt x="7397" y="6512"/>
                  </a:lnTo>
                  <a:lnTo>
                    <a:pt x="7397" y="6512"/>
                  </a:lnTo>
                  <a:lnTo>
                    <a:pt x="7434" y="6512"/>
                  </a:lnTo>
                  <a:lnTo>
                    <a:pt x="7434" y="6512"/>
                  </a:lnTo>
                  <a:lnTo>
                    <a:pt x="7604" y="6474"/>
                  </a:lnTo>
                  <a:lnTo>
                    <a:pt x="7792" y="6474"/>
                  </a:lnTo>
                  <a:lnTo>
                    <a:pt x="7792" y="6474"/>
                  </a:lnTo>
                  <a:lnTo>
                    <a:pt x="7811" y="6474"/>
                  </a:lnTo>
                  <a:lnTo>
                    <a:pt x="7811" y="6474"/>
                  </a:lnTo>
                  <a:lnTo>
                    <a:pt x="8037" y="6512"/>
                  </a:lnTo>
                  <a:lnTo>
                    <a:pt x="8225" y="6568"/>
                  </a:lnTo>
                  <a:lnTo>
                    <a:pt x="8375" y="6625"/>
                  </a:lnTo>
                  <a:lnTo>
                    <a:pt x="8375" y="6625"/>
                  </a:lnTo>
                  <a:lnTo>
                    <a:pt x="8375" y="6625"/>
                  </a:lnTo>
                  <a:lnTo>
                    <a:pt x="8413" y="6587"/>
                  </a:lnTo>
                  <a:lnTo>
                    <a:pt x="8413" y="6587"/>
                  </a:lnTo>
                  <a:lnTo>
                    <a:pt x="8582" y="6361"/>
                  </a:lnTo>
                  <a:lnTo>
                    <a:pt x="8733" y="6135"/>
                  </a:lnTo>
                  <a:lnTo>
                    <a:pt x="8865" y="5891"/>
                  </a:lnTo>
                  <a:lnTo>
                    <a:pt x="8978" y="5646"/>
                  </a:lnTo>
                  <a:lnTo>
                    <a:pt x="9072" y="5401"/>
                  </a:lnTo>
                  <a:lnTo>
                    <a:pt x="9147" y="5138"/>
                  </a:lnTo>
                  <a:lnTo>
                    <a:pt x="9203" y="4874"/>
                  </a:lnTo>
                  <a:lnTo>
                    <a:pt x="9241" y="4611"/>
                  </a:lnTo>
                  <a:lnTo>
                    <a:pt x="9241" y="4611"/>
                  </a:lnTo>
                  <a:lnTo>
                    <a:pt x="9260" y="4442"/>
                  </a:lnTo>
                  <a:lnTo>
                    <a:pt x="9260" y="4442"/>
                  </a:lnTo>
                  <a:lnTo>
                    <a:pt x="9260" y="427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943" y="2221"/>
                  </a:lnTo>
                  <a:lnTo>
                    <a:pt x="7773" y="2146"/>
                  </a:lnTo>
                  <a:lnTo>
                    <a:pt x="7604" y="2070"/>
                  </a:lnTo>
                  <a:lnTo>
                    <a:pt x="7604" y="2070"/>
                  </a:lnTo>
                  <a:lnTo>
                    <a:pt x="7566" y="2052"/>
                  </a:lnTo>
                  <a:lnTo>
                    <a:pt x="7566" y="2052"/>
                  </a:lnTo>
                  <a:lnTo>
                    <a:pt x="7566" y="2052"/>
                  </a:lnTo>
                  <a:lnTo>
                    <a:pt x="7491" y="1995"/>
                  </a:lnTo>
                  <a:lnTo>
                    <a:pt x="7491" y="1995"/>
                  </a:lnTo>
                  <a:lnTo>
                    <a:pt x="7397" y="1901"/>
                  </a:lnTo>
                  <a:lnTo>
                    <a:pt x="7397" y="1901"/>
                  </a:lnTo>
                  <a:lnTo>
                    <a:pt x="7378" y="1863"/>
                  </a:lnTo>
                  <a:lnTo>
                    <a:pt x="7378" y="1863"/>
                  </a:lnTo>
                  <a:lnTo>
                    <a:pt x="7284" y="1675"/>
                  </a:lnTo>
                  <a:lnTo>
                    <a:pt x="7209" y="1487"/>
                  </a:lnTo>
                  <a:lnTo>
                    <a:pt x="7209" y="1487"/>
                  </a:lnTo>
                  <a:lnTo>
                    <a:pt x="7152" y="1374"/>
                  </a:lnTo>
                  <a:lnTo>
                    <a:pt x="7152" y="1374"/>
                  </a:lnTo>
                  <a:lnTo>
                    <a:pt x="7133" y="1336"/>
                  </a:lnTo>
                  <a:lnTo>
                    <a:pt x="7133" y="1336"/>
                  </a:lnTo>
                  <a:lnTo>
                    <a:pt x="7058" y="1224"/>
                  </a:lnTo>
                  <a:lnTo>
                    <a:pt x="6983" y="1092"/>
                  </a:lnTo>
                  <a:lnTo>
                    <a:pt x="6983" y="1092"/>
                  </a:lnTo>
                  <a:lnTo>
                    <a:pt x="6945" y="1054"/>
                  </a:lnTo>
                  <a:lnTo>
                    <a:pt x="6945" y="1054"/>
                  </a:lnTo>
                  <a:lnTo>
                    <a:pt x="6757" y="828"/>
                  </a:lnTo>
                  <a:lnTo>
                    <a:pt x="6531" y="640"/>
                  </a:lnTo>
                  <a:lnTo>
                    <a:pt x="6268" y="452"/>
                  </a:lnTo>
                  <a:lnTo>
                    <a:pt x="6004" y="320"/>
                  </a:lnTo>
                  <a:lnTo>
                    <a:pt x="6004" y="320"/>
                  </a:lnTo>
                  <a:lnTo>
                    <a:pt x="5929" y="283"/>
                  </a:lnTo>
                  <a:lnTo>
                    <a:pt x="5929" y="283"/>
                  </a:lnTo>
                  <a:lnTo>
                    <a:pt x="5665" y="189"/>
                  </a:lnTo>
                  <a:lnTo>
                    <a:pt x="5421" y="113"/>
                  </a:lnTo>
                  <a:lnTo>
                    <a:pt x="5421" y="113"/>
                  </a:lnTo>
                  <a:lnTo>
                    <a:pt x="5101" y="38"/>
                  </a:lnTo>
                  <a:lnTo>
                    <a:pt x="4781" y="19"/>
                  </a:lnTo>
                  <a:lnTo>
                    <a:pt x="4480" y="0"/>
                  </a:lnTo>
                  <a:lnTo>
                    <a:pt x="4160" y="0"/>
                  </a:lnTo>
                  <a:lnTo>
                    <a:pt x="4160" y="0"/>
                  </a:lnTo>
                  <a:lnTo>
                    <a:pt x="4179" y="0"/>
                  </a:lnTo>
                  <a:lnTo>
                    <a:pt x="4179" y="0"/>
                  </a:lnTo>
                  <a:lnTo>
                    <a:pt x="4066" y="19"/>
                  </a:lnTo>
                  <a:lnTo>
                    <a:pt x="4066" y="19"/>
                  </a:lnTo>
                  <a:lnTo>
                    <a:pt x="4066" y="19"/>
                  </a:lnTo>
                  <a:lnTo>
                    <a:pt x="3577" y="57"/>
                  </a:lnTo>
                  <a:lnTo>
                    <a:pt x="3087" y="151"/>
                  </a:lnTo>
                  <a:lnTo>
                    <a:pt x="3087" y="151"/>
                  </a:lnTo>
                  <a:lnTo>
                    <a:pt x="2654" y="245"/>
                  </a:lnTo>
                  <a:lnTo>
                    <a:pt x="2447" y="301"/>
                  </a:lnTo>
                  <a:lnTo>
                    <a:pt x="2240" y="377"/>
                  </a:lnTo>
                  <a:lnTo>
                    <a:pt x="2240" y="377"/>
                  </a:lnTo>
                  <a:lnTo>
                    <a:pt x="2240" y="377"/>
                  </a:lnTo>
                  <a:lnTo>
                    <a:pt x="2052" y="471"/>
                  </a:lnTo>
                  <a:lnTo>
                    <a:pt x="1902" y="584"/>
                  </a:lnTo>
                  <a:lnTo>
                    <a:pt x="1751" y="697"/>
                  </a:lnTo>
                  <a:lnTo>
                    <a:pt x="1619" y="847"/>
                  </a:lnTo>
                  <a:lnTo>
                    <a:pt x="1394" y="1186"/>
                  </a:lnTo>
                  <a:lnTo>
                    <a:pt x="1375" y="1242"/>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flipH="1">
              <a:off x="2262661" y="1403027"/>
              <a:ext cx="1925" cy="16729"/>
            </a:xfrm>
            <a:custGeom>
              <a:avLst/>
              <a:gdLst/>
              <a:ahLst/>
              <a:cxnLst/>
              <a:rect l="l" t="t" r="r" b="b"/>
              <a:pathLst>
                <a:path w="39" h="339" extrusionOk="0">
                  <a:moveTo>
                    <a:pt x="1" y="0"/>
                  </a:moveTo>
                  <a:lnTo>
                    <a:pt x="1" y="57"/>
                  </a:lnTo>
                  <a:lnTo>
                    <a:pt x="1" y="151"/>
                  </a:lnTo>
                  <a:lnTo>
                    <a:pt x="20" y="339"/>
                  </a:lnTo>
                  <a:lnTo>
                    <a:pt x="39" y="169"/>
                  </a:lnTo>
                  <a:lnTo>
                    <a:pt x="1"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flipH="1">
              <a:off x="2262661" y="1403027"/>
              <a:ext cx="1925" cy="16729"/>
            </a:xfrm>
            <a:custGeom>
              <a:avLst/>
              <a:gdLst/>
              <a:ahLst/>
              <a:cxnLst/>
              <a:rect l="l" t="t" r="r" b="b"/>
              <a:pathLst>
                <a:path w="39" h="339" fill="none" extrusionOk="0">
                  <a:moveTo>
                    <a:pt x="1" y="0"/>
                  </a:moveTo>
                  <a:lnTo>
                    <a:pt x="1" y="0"/>
                  </a:lnTo>
                  <a:lnTo>
                    <a:pt x="1" y="57"/>
                  </a:lnTo>
                  <a:lnTo>
                    <a:pt x="1" y="57"/>
                  </a:lnTo>
                  <a:lnTo>
                    <a:pt x="1" y="151"/>
                  </a:lnTo>
                  <a:lnTo>
                    <a:pt x="1" y="151"/>
                  </a:lnTo>
                  <a:lnTo>
                    <a:pt x="20" y="339"/>
                  </a:lnTo>
                  <a:lnTo>
                    <a:pt x="20" y="339"/>
                  </a:lnTo>
                  <a:lnTo>
                    <a:pt x="39" y="169"/>
                  </a:lnTo>
                  <a:lnTo>
                    <a:pt x="39" y="16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flipH="1">
              <a:off x="2391751" y="1298067"/>
              <a:ext cx="987" cy="987"/>
            </a:xfrm>
            <a:custGeom>
              <a:avLst/>
              <a:gdLst/>
              <a:ahLst/>
              <a:cxnLst/>
              <a:rect l="l" t="t" r="r" b="b"/>
              <a:pathLst>
                <a:path w="20" h="20" extrusionOk="0">
                  <a:moveTo>
                    <a:pt x="1" y="1"/>
                  </a:moveTo>
                  <a:lnTo>
                    <a:pt x="1" y="19"/>
                  </a:lnTo>
                  <a:lnTo>
                    <a:pt x="20" y="19"/>
                  </a:lnTo>
                  <a:lnTo>
                    <a:pt x="1"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flipH="1">
              <a:off x="2391751" y="1298067"/>
              <a:ext cx="987" cy="987"/>
            </a:xfrm>
            <a:custGeom>
              <a:avLst/>
              <a:gdLst/>
              <a:ahLst/>
              <a:cxnLst/>
              <a:rect l="l" t="t" r="r" b="b"/>
              <a:pathLst>
                <a:path w="20" h="20" fill="none" extrusionOk="0">
                  <a:moveTo>
                    <a:pt x="1" y="1"/>
                  </a:moveTo>
                  <a:lnTo>
                    <a:pt x="1" y="19"/>
                  </a:lnTo>
                  <a:lnTo>
                    <a:pt x="1" y="19"/>
                  </a:lnTo>
                  <a:lnTo>
                    <a:pt x="20" y="19"/>
                  </a:lnTo>
                  <a:lnTo>
                    <a:pt x="20"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flipH="1">
              <a:off x="2305395" y="1509812"/>
              <a:ext cx="1875" cy="9327"/>
            </a:xfrm>
            <a:custGeom>
              <a:avLst/>
              <a:gdLst/>
              <a:ahLst/>
              <a:cxnLst/>
              <a:rect l="l" t="t" r="r" b="b"/>
              <a:pathLst>
                <a:path w="38" h="189" extrusionOk="0">
                  <a:moveTo>
                    <a:pt x="38" y="0"/>
                  </a:moveTo>
                  <a:lnTo>
                    <a:pt x="19" y="38"/>
                  </a:lnTo>
                  <a:lnTo>
                    <a:pt x="0" y="38"/>
                  </a:lnTo>
                  <a:lnTo>
                    <a:pt x="19" y="188"/>
                  </a:lnTo>
                  <a:lnTo>
                    <a:pt x="38" y="151"/>
                  </a:lnTo>
                  <a:lnTo>
                    <a:pt x="38"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flipH="1">
              <a:off x="2305395" y="1509812"/>
              <a:ext cx="1875" cy="9327"/>
            </a:xfrm>
            <a:custGeom>
              <a:avLst/>
              <a:gdLst/>
              <a:ahLst/>
              <a:cxnLst/>
              <a:rect l="l" t="t" r="r" b="b"/>
              <a:pathLst>
                <a:path w="38" h="189" fill="none" extrusionOk="0">
                  <a:moveTo>
                    <a:pt x="38" y="0"/>
                  </a:moveTo>
                  <a:lnTo>
                    <a:pt x="38" y="0"/>
                  </a:lnTo>
                  <a:lnTo>
                    <a:pt x="19" y="38"/>
                  </a:lnTo>
                  <a:lnTo>
                    <a:pt x="19" y="38"/>
                  </a:lnTo>
                  <a:lnTo>
                    <a:pt x="0" y="38"/>
                  </a:lnTo>
                  <a:lnTo>
                    <a:pt x="0" y="38"/>
                  </a:lnTo>
                  <a:lnTo>
                    <a:pt x="19" y="188"/>
                  </a:lnTo>
                  <a:lnTo>
                    <a:pt x="19" y="188"/>
                  </a:lnTo>
                  <a:lnTo>
                    <a:pt x="38" y="151"/>
                  </a:lnTo>
                  <a:lnTo>
                    <a:pt x="38" y="151"/>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flipH="1">
              <a:off x="2433548" y="1312920"/>
              <a:ext cx="938" cy="49"/>
            </a:xfrm>
            <a:custGeom>
              <a:avLst/>
              <a:gdLst/>
              <a:ahLst/>
              <a:cxnLst/>
              <a:rect l="l" t="t" r="r" b="b"/>
              <a:pathLst>
                <a:path w="19" h="1" extrusionOk="0">
                  <a:moveTo>
                    <a:pt x="19" y="1"/>
                  </a:moveTo>
                  <a:lnTo>
                    <a:pt x="0" y="1"/>
                  </a:lnTo>
                  <a:lnTo>
                    <a:pt x="0" y="1"/>
                  </a:lnTo>
                  <a:lnTo>
                    <a:pt x="19" y="1"/>
                  </a:lnTo>
                  <a:lnTo>
                    <a:pt x="19" y="1"/>
                  </a:lnTo>
                  <a:lnTo>
                    <a:pt x="19"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flipH="1">
              <a:off x="2433548" y="1312920"/>
              <a:ext cx="938" cy="49"/>
            </a:xfrm>
            <a:custGeom>
              <a:avLst/>
              <a:gdLst/>
              <a:ahLst/>
              <a:cxnLst/>
              <a:rect l="l" t="t" r="r" b="b"/>
              <a:pathLst>
                <a:path w="19" h="1" fill="none" extrusionOk="0">
                  <a:moveTo>
                    <a:pt x="19" y="1"/>
                  </a:moveTo>
                  <a:lnTo>
                    <a:pt x="0" y="1"/>
                  </a:lnTo>
                  <a:lnTo>
                    <a:pt x="0" y="1"/>
                  </a:lnTo>
                  <a:lnTo>
                    <a:pt x="19" y="1"/>
                  </a:lnTo>
                  <a:lnTo>
                    <a:pt x="19" y="1"/>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flipH="1">
              <a:off x="2335102" y="1506111"/>
              <a:ext cx="1875" cy="2813"/>
            </a:xfrm>
            <a:custGeom>
              <a:avLst/>
              <a:gdLst/>
              <a:ahLst/>
              <a:cxnLst/>
              <a:rect l="l" t="t" r="r" b="b"/>
              <a:pathLst>
                <a:path w="38" h="57" extrusionOk="0">
                  <a:moveTo>
                    <a:pt x="0" y="0"/>
                  </a:moveTo>
                  <a:lnTo>
                    <a:pt x="0" y="38"/>
                  </a:lnTo>
                  <a:lnTo>
                    <a:pt x="38" y="56"/>
                  </a:lnTo>
                  <a:lnTo>
                    <a:pt x="38"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flipH="1">
              <a:off x="2335102" y="1506111"/>
              <a:ext cx="1875" cy="2813"/>
            </a:xfrm>
            <a:custGeom>
              <a:avLst/>
              <a:gdLst/>
              <a:ahLst/>
              <a:cxnLst/>
              <a:rect l="l" t="t" r="r" b="b"/>
              <a:pathLst>
                <a:path w="38" h="57" fill="none" extrusionOk="0">
                  <a:moveTo>
                    <a:pt x="0" y="0"/>
                  </a:moveTo>
                  <a:lnTo>
                    <a:pt x="0" y="0"/>
                  </a:lnTo>
                  <a:lnTo>
                    <a:pt x="0" y="38"/>
                  </a:lnTo>
                  <a:lnTo>
                    <a:pt x="0" y="38"/>
                  </a:lnTo>
                  <a:lnTo>
                    <a:pt x="38" y="56"/>
                  </a:lnTo>
                  <a:lnTo>
                    <a:pt x="38" y="56"/>
                  </a:lnTo>
                  <a:lnTo>
                    <a:pt x="38" y="0"/>
                  </a:lnTo>
                  <a:lnTo>
                    <a:pt x="38"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flipH="1">
              <a:off x="2334164" y="1507937"/>
              <a:ext cx="2813" cy="4688"/>
            </a:xfrm>
            <a:custGeom>
              <a:avLst/>
              <a:gdLst/>
              <a:ahLst/>
              <a:cxnLst/>
              <a:rect l="l" t="t" r="r" b="b"/>
              <a:pathLst>
                <a:path w="57" h="95" extrusionOk="0">
                  <a:moveTo>
                    <a:pt x="0" y="1"/>
                  </a:moveTo>
                  <a:lnTo>
                    <a:pt x="19" y="95"/>
                  </a:lnTo>
                  <a:lnTo>
                    <a:pt x="57" y="95"/>
                  </a:lnTo>
                  <a:lnTo>
                    <a:pt x="38" y="19"/>
                  </a:lnTo>
                  <a:lnTo>
                    <a:pt x="0" y="1"/>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flipH="1">
              <a:off x="2334164" y="1507937"/>
              <a:ext cx="2813" cy="4688"/>
            </a:xfrm>
            <a:custGeom>
              <a:avLst/>
              <a:gdLst/>
              <a:ahLst/>
              <a:cxnLst/>
              <a:rect l="l" t="t" r="r" b="b"/>
              <a:pathLst>
                <a:path w="57" h="95" fill="none" extrusionOk="0">
                  <a:moveTo>
                    <a:pt x="0" y="1"/>
                  </a:moveTo>
                  <a:lnTo>
                    <a:pt x="0" y="1"/>
                  </a:lnTo>
                  <a:lnTo>
                    <a:pt x="19" y="95"/>
                  </a:lnTo>
                  <a:lnTo>
                    <a:pt x="19" y="95"/>
                  </a:lnTo>
                  <a:lnTo>
                    <a:pt x="57" y="95"/>
                  </a:lnTo>
                  <a:lnTo>
                    <a:pt x="57" y="95"/>
                  </a:lnTo>
                  <a:lnTo>
                    <a:pt x="38" y="19"/>
                  </a:lnTo>
                  <a:lnTo>
                    <a:pt x="38" y="1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flipH="1">
              <a:off x="2355531" y="1507937"/>
              <a:ext cx="1875" cy="1925"/>
            </a:xfrm>
            <a:custGeom>
              <a:avLst/>
              <a:gdLst/>
              <a:ahLst/>
              <a:cxnLst/>
              <a:rect l="l" t="t" r="r" b="b"/>
              <a:pathLst>
                <a:path w="38" h="39" extrusionOk="0">
                  <a:moveTo>
                    <a:pt x="0" y="1"/>
                  </a:moveTo>
                  <a:lnTo>
                    <a:pt x="19" y="38"/>
                  </a:lnTo>
                  <a:lnTo>
                    <a:pt x="38" y="38"/>
                  </a:lnTo>
                  <a:lnTo>
                    <a:pt x="38" y="1"/>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flipH="1">
              <a:off x="2355531" y="1507937"/>
              <a:ext cx="1875" cy="1925"/>
            </a:xfrm>
            <a:custGeom>
              <a:avLst/>
              <a:gdLst/>
              <a:ahLst/>
              <a:cxnLst/>
              <a:rect l="l" t="t" r="r" b="b"/>
              <a:pathLst>
                <a:path w="38" h="39" fill="none" extrusionOk="0">
                  <a:moveTo>
                    <a:pt x="38" y="1"/>
                  </a:moveTo>
                  <a:lnTo>
                    <a:pt x="38" y="1"/>
                  </a:lnTo>
                  <a:lnTo>
                    <a:pt x="19" y="1"/>
                  </a:lnTo>
                  <a:lnTo>
                    <a:pt x="19" y="1"/>
                  </a:lnTo>
                  <a:lnTo>
                    <a:pt x="0" y="1"/>
                  </a:lnTo>
                  <a:lnTo>
                    <a:pt x="0" y="1"/>
                  </a:lnTo>
                  <a:lnTo>
                    <a:pt x="19" y="38"/>
                  </a:lnTo>
                  <a:lnTo>
                    <a:pt x="19" y="38"/>
                  </a:lnTo>
                  <a:lnTo>
                    <a:pt x="38" y="38"/>
                  </a:lnTo>
                  <a:lnTo>
                    <a:pt x="38"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flipH="1">
              <a:off x="2353656" y="1509812"/>
              <a:ext cx="2862" cy="4688"/>
            </a:xfrm>
            <a:custGeom>
              <a:avLst/>
              <a:gdLst/>
              <a:ahLst/>
              <a:cxnLst/>
              <a:rect l="l" t="t" r="r" b="b"/>
              <a:pathLst>
                <a:path w="58" h="95" extrusionOk="0">
                  <a:moveTo>
                    <a:pt x="1" y="0"/>
                  </a:moveTo>
                  <a:lnTo>
                    <a:pt x="20" y="94"/>
                  </a:lnTo>
                  <a:lnTo>
                    <a:pt x="57" y="76"/>
                  </a:lnTo>
                  <a:lnTo>
                    <a:pt x="20"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flipH="1">
              <a:off x="2353656" y="1509812"/>
              <a:ext cx="2862" cy="4688"/>
            </a:xfrm>
            <a:custGeom>
              <a:avLst/>
              <a:gdLst/>
              <a:ahLst/>
              <a:cxnLst/>
              <a:rect l="l" t="t" r="r" b="b"/>
              <a:pathLst>
                <a:path w="58" h="95" fill="none" extrusionOk="0">
                  <a:moveTo>
                    <a:pt x="20" y="0"/>
                  </a:moveTo>
                  <a:lnTo>
                    <a:pt x="20" y="0"/>
                  </a:lnTo>
                  <a:lnTo>
                    <a:pt x="1" y="0"/>
                  </a:lnTo>
                  <a:lnTo>
                    <a:pt x="1" y="0"/>
                  </a:lnTo>
                  <a:lnTo>
                    <a:pt x="20" y="94"/>
                  </a:lnTo>
                  <a:lnTo>
                    <a:pt x="20" y="94"/>
                  </a:lnTo>
                  <a:lnTo>
                    <a:pt x="57" y="76"/>
                  </a:lnTo>
                  <a:lnTo>
                    <a:pt x="57" y="76"/>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flipH="1">
              <a:off x="2379661" y="1523728"/>
              <a:ext cx="987" cy="2862"/>
            </a:xfrm>
            <a:custGeom>
              <a:avLst/>
              <a:gdLst/>
              <a:ahLst/>
              <a:cxnLst/>
              <a:rect l="l" t="t" r="r" b="b"/>
              <a:pathLst>
                <a:path w="20" h="58" extrusionOk="0">
                  <a:moveTo>
                    <a:pt x="19" y="1"/>
                  </a:moveTo>
                  <a:lnTo>
                    <a:pt x="1" y="57"/>
                  </a:lnTo>
                  <a:lnTo>
                    <a:pt x="19" y="38"/>
                  </a:lnTo>
                  <a:lnTo>
                    <a:pt x="19" y="1"/>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flipH="1">
              <a:off x="2379661" y="1523728"/>
              <a:ext cx="987" cy="2862"/>
            </a:xfrm>
            <a:custGeom>
              <a:avLst/>
              <a:gdLst/>
              <a:ahLst/>
              <a:cxnLst/>
              <a:rect l="l" t="t" r="r" b="b"/>
              <a:pathLst>
                <a:path w="20" h="58" fill="none" extrusionOk="0">
                  <a:moveTo>
                    <a:pt x="19" y="1"/>
                  </a:moveTo>
                  <a:lnTo>
                    <a:pt x="19" y="1"/>
                  </a:lnTo>
                  <a:lnTo>
                    <a:pt x="1" y="57"/>
                  </a:lnTo>
                  <a:lnTo>
                    <a:pt x="1" y="57"/>
                  </a:lnTo>
                  <a:lnTo>
                    <a:pt x="1" y="57"/>
                  </a:lnTo>
                  <a:lnTo>
                    <a:pt x="1" y="57"/>
                  </a:lnTo>
                  <a:lnTo>
                    <a:pt x="19" y="38"/>
                  </a:lnTo>
                  <a:lnTo>
                    <a:pt x="19" y="38"/>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flipH="1">
              <a:off x="2378724" y="1521852"/>
              <a:ext cx="3800" cy="5626"/>
            </a:xfrm>
            <a:custGeom>
              <a:avLst/>
              <a:gdLst/>
              <a:ahLst/>
              <a:cxnLst/>
              <a:rect l="l" t="t" r="r" b="b"/>
              <a:pathLst>
                <a:path w="77" h="114" extrusionOk="0">
                  <a:moveTo>
                    <a:pt x="20" y="1"/>
                  </a:moveTo>
                  <a:lnTo>
                    <a:pt x="1" y="20"/>
                  </a:lnTo>
                  <a:lnTo>
                    <a:pt x="39" y="95"/>
                  </a:lnTo>
                  <a:lnTo>
                    <a:pt x="57" y="39"/>
                  </a:lnTo>
                  <a:lnTo>
                    <a:pt x="20" y="1"/>
                  </a:lnTo>
                  <a:close/>
                  <a:moveTo>
                    <a:pt x="57" y="76"/>
                  </a:moveTo>
                  <a:lnTo>
                    <a:pt x="39" y="95"/>
                  </a:lnTo>
                  <a:lnTo>
                    <a:pt x="39" y="95"/>
                  </a:lnTo>
                  <a:lnTo>
                    <a:pt x="57" y="114"/>
                  </a:lnTo>
                  <a:lnTo>
                    <a:pt x="76" y="95"/>
                  </a:lnTo>
                  <a:lnTo>
                    <a:pt x="57" y="76"/>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flipH="1">
              <a:off x="2378724" y="1525603"/>
              <a:ext cx="1925" cy="1875"/>
            </a:xfrm>
            <a:custGeom>
              <a:avLst/>
              <a:gdLst/>
              <a:ahLst/>
              <a:cxnLst/>
              <a:rect l="l" t="t" r="r" b="b"/>
              <a:pathLst>
                <a:path w="39" h="38" fill="none" extrusionOk="0">
                  <a:moveTo>
                    <a:pt x="19" y="0"/>
                  </a:moveTo>
                  <a:lnTo>
                    <a:pt x="19" y="0"/>
                  </a:lnTo>
                  <a:lnTo>
                    <a:pt x="1" y="19"/>
                  </a:lnTo>
                  <a:lnTo>
                    <a:pt x="1" y="19"/>
                  </a:lnTo>
                  <a:lnTo>
                    <a:pt x="19" y="38"/>
                  </a:lnTo>
                  <a:lnTo>
                    <a:pt x="19" y="38"/>
                  </a:lnTo>
                  <a:lnTo>
                    <a:pt x="38" y="19"/>
                  </a:lnTo>
                  <a:lnTo>
                    <a:pt x="38" y="19"/>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flipH="1">
              <a:off x="2379661" y="1521852"/>
              <a:ext cx="2862" cy="4737"/>
            </a:xfrm>
            <a:custGeom>
              <a:avLst/>
              <a:gdLst/>
              <a:ahLst/>
              <a:cxnLst/>
              <a:rect l="l" t="t" r="r" b="b"/>
              <a:pathLst>
                <a:path w="58" h="96" fill="none" extrusionOk="0">
                  <a:moveTo>
                    <a:pt x="20" y="1"/>
                  </a:moveTo>
                  <a:lnTo>
                    <a:pt x="20" y="1"/>
                  </a:lnTo>
                  <a:lnTo>
                    <a:pt x="1" y="20"/>
                  </a:lnTo>
                  <a:lnTo>
                    <a:pt x="1" y="20"/>
                  </a:lnTo>
                  <a:lnTo>
                    <a:pt x="1" y="20"/>
                  </a:lnTo>
                  <a:lnTo>
                    <a:pt x="1" y="20"/>
                  </a:lnTo>
                  <a:lnTo>
                    <a:pt x="39" y="95"/>
                  </a:lnTo>
                  <a:lnTo>
                    <a:pt x="39" y="95"/>
                  </a:lnTo>
                  <a:lnTo>
                    <a:pt x="57" y="39"/>
                  </a:lnTo>
                  <a:lnTo>
                    <a:pt x="57" y="39"/>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8"/>
            <p:cNvSpPr/>
            <p:nvPr/>
          </p:nvSpPr>
          <p:spPr>
            <a:xfrm flipH="1">
              <a:off x="2541271" y="1374208"/>
              <a:ext cx="49" cy="49"/>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8"/>
            <p:cNvSpPr/>
            <p:nvPr/>
          </p:nvSpPr>
          <p:spPr>
            <a:xfrm flipH="1">
              <a:off x="2541271" y="1374208"/>
              <a:ext cx="49" cy="49"/>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8"/>
            <p:cNvSpPr/>
            <p:nvPr/>
          </p:nvSpPr>
          <p:spPr>
            <a:xfrm flipH="1">
              <a:off x="2473469" y="1437372"/>
              <a:ext cx="2813" cy="5626"/>
            </a:xfrm>
            <a:custGeom>
              <a:avLst/>
              <a:gdLst/>
              <a:ahLst/>
              <a:cxnLst/>
              <a:rect l="l" t="t" r="r" b="b"/>
              <a:pathLst>
                <a:path w="57" h="114" extrusionOk="0">
                  <a:moveTo>
                    <a:pt x="0" y="0"/>
                  </a:moveTo>
                  <a:lnTo>
                    <a:pt x="38" y="113"/>
                  </a:lnTo>
                  <a:lnTo>
                    <a:pt x="57" y="95"/>
                  </a:lnTo>
                  <a:lnTo>
                    <a:pt x="38"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8"/>
            <p:cNvSpPr/>
            <p:nvPr/>
          </p:nvSpPr>
          <p:spPr>
            <a:xfrm flipH="1">
              <a:off x="2473469" y="1437372"/>
              <a:ext cx="2813" cy="5626"/>
            </a:xfrm>
            <a:custGeom>
              <a:avLst/>
              <a:gdLst/>
              <a:ahLst/>
              <a:cxnLst/>
              <a:rect l="l" t="t" r="r" b="b"/>
              <a:pathLst>
                <a:path w="57" h="114" fill="none" extrusionOk="0">
                  <a:moveTo>
                    <a:pt x="38" y="0"/>
                  </a:moveTo>
                  <a:lnTo>
                    <a:pt x="38" y="0"/>
                  </a:lnTo>
                  <a:lnTo>
                    <a:pt x="19" y="0"/>
                  </a:lnTo>
                  <a:lnTo>
                    <a:pt x="19" y="0"/>
                  </a:lnTo>
                  <a:lnTo>
                    <a:pt x="0" y="0"/>
                  </a:lnTo>
                  <a:lnTo>
                    <a:pt x="0" y="0"/>
                  </a:lnTo>
                  <a:lnTo>
                    <a:pt x="38" y="113"/>
                  </a:lnTo>
                  <a:lnTo>
                    <a:pt x="38" y="113"/>
                  </a:lnTo>
                  <a:lnTo>
                    <a:pt x="57" y="95"/>
                  </a:lnTo>
                  <a:lnTo>
                    <a:pt x="57" y="95"/>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8"/>
            <p:cNvSpPr/>
            <p:nvPr/>
          </p:nvSpPr>
          <p:spPr>
            <a:xfrm flipH="1">
              <a:off x="2685213" y="1300880"/>
              <a:ext cx="16729" cy="6514"/>
            </a:xfrm>
            <a:custGeom>
              <a:avLst/>
              <a:gdLst/>
              <a:ahLst/>
              <a:cxnLst/>
              <a:rect l="l" t="t" r="r" b="b"/>
              <a:pathLst>
                <a:path w="339" h="132" fill="none" extrusionOk="0">
                  <a:moveTo>
                    <a:pt x="282" y="0"/>
                  </a:moveTo>
                  <a:lnTo>
                    <a:pt x="264" y="0"/>
                  </a:lnTo>
                  <a:lnTo>
                    <a:pt x="264" y="0"/>
                  </a:lnTo>
                  <a:lnTo>
                    <a:pt x="132" y="56"/>
                  </a:lnTo>
                  <a:lnTo>
                    <a:pt x="0" y="94"/>
                  </a:lnTo>
                  <a:lnTo>
                    <a:pt x="0" y="94"/>
                  </a:lnTo>
                  <a:lnTo>
                    <a:pt x="245" y="132"/>
                  </a:lnTo>
                  <a:lnTo>
                    <a:pt x="320" y="38"/>
                  </a:lnTo>
                  <a:lnTo>
                    <a:pt x="339" y="0"/>
                  </a:lnTo>
                  <a:lnTo>
                    <a:pt x="339" y="0"/>
                  </a:lnTo>
                  <a:lnTo>
                    <a:pt x="2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8"/>
            <p:cNvSpPr/>
            <p:nvPr/>
          </p:nvSpPr>
          <p:spPr>
            <a:xfrm flipH="1">
              <a:off x="2554247" y="1386298"/>
              <a:ext cx="77130" cy="33458"/>
            </a:xfrm>
            <a:custGeom>
              <a:avLst/>
              <a:gdLst/>
              <a:ahLst/>
              <a:cxnLst/>
              <a:rect l="l" t="t" r="r" b="b"/>
              <a:pathLst>
                <a:path w="1563" h="678" extrusionOk="0">
                  <a:moveTo>
                    <a:pt x="1562" y="0"/>
                  </a:moveTo>
                  <a:lnTo>
                    <a:pt x="1242" y="189"/>
                  </a:lnTo>
                  <a:lnTo>
                    <a:pt x="1092" y="301"/>
                  </a:lnTo>
                  <a:lnTo>
                    <a:pt x="941" y="377"/>
                  </a:lnTo>
                  <a:lnTo>
                    <a:pt x="716" y="490"/>
                  </a:lnTo>
                  <a:lnTo>
                    <a:pt x="471" y="565"/>
                  </a:lnTo>
                  <a:lnTo>
                    <a:pt x="245" y="621"/>
                  </a:lnTo>
                  <a:lnTo>
                    <a:pt x="0" y="678"/>
                  </a:lnTo>
                  <a:lnTo>
                    <a:pt x="264" y="659"/>
                  </a:lnTo>
                  <a:lnTo>
                    <a:pt x="283" y="659"/>
                  </a:lnTo>
                  <a:lnTo>
                    <a:pt x="621" y="546"/>
                  </a:lnTo>
                  <a:lnTo>
                    <a:pt x="791" y="490"/>
                  </a:lnTo>
                  <a:lnTo>
                    <a:pt x="941" y="414"/>
                  </a:lnTo>
                  <a:lnTo>
                    <a:pt x="1111" y="320"/>
                  </a:lnTo>
                  <a:lnTo>
                    <a:pt x="1261" y="226"/>
                  </a:lnTo>
                  <a:lnTo>
                    <a:pt x="1562"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8"/>
            <p:cNvSpPr/>
            <p:nvPr/>
          </p:nvSpPr>
          <p:spPr>
            <a:xfrm flipH="1">
              <a:off x="2554247" y="1386298"/>
              <a:ext cx="77130" cy="33458"/>
            </a:xfrm>
            <a:custGeom>
              <a:avLst/>
              <a:gdLst/>
              <a:ahLst/>
              <a:cxnLst/>
              <a:rect l="l" t="t" r="r" b="b"/>
              <a:pathLst>
                <a:path w="1563" h="678" fill="none" extrusionOk="0">
                  <a:moveTo>
                    <a:pt x="1562" y="0"/>
                  </a:moveTo>
                  <a:lnTo>
                    <a:pt x="1562" y="0"/>
                  </a:lnTo>
                  <a:lnTo>
                    <a:pt x="1242" y="189"/>
                  </a:lnTo>
                  <a:lnTo>
                    <a:pt x="1242" y="189"/>
                  </a:lnTo>
                  <a:lnTo>
                    <a:pt x="1092" y="301"/>
                  </a:lnTo>
                  <a:lnTo>
                    <a:pt x="941" y="377"/>
                  </a:lnTo>
                  <a:lnTo>
                    <a:pt x="941" y="377"/>
                  </a:lnTo>
                  <a:lnTo>
                    <a:pt x="716" y="490"/>
                  </a:lnTo>
                  <a:lnTo>
                    <a:pt x="471" y="565"/>
                  </a:lnTo>
                  <a:lnTo>
                    <a:pt x="245" y="621"/>
                  </a:lnTo>
                  <a:lnTo>
                    <a:pt x="0" y="678"/>
                  </a:lnTo>
                  <a:lnTo>
                    <a:pt x="0" y="678"/>
                  </a:lnTo>
                  <a:lnTo>
                    <a:pt x="264" y="659"/>
                  </a:lnTo>
                  <a:lnTo>
                    <a:pt x="283" y="659"/>
                  </a:lnTo>
                  <a:lnTo>
                    <a:pt x="283" y="659"/>
                  </a:lnTo>
                  <a:lnTo>
                    <a:pt x="621" y="546"/>
                  </a:lnTo>
                  <a:lnTo>
                    <a:pt x="791" y="490"/>
                  </a:lnTo>
                  <a:lnTo>
                    <a:pt x="941" y="414"/>
                  </a:lnTo>
                  <a:lnTo>
                    <a:pt x="941" y="414"/>
                  </a:lnTo>
                  <a:lnTo>
                    <a:pt x="1111" y="320"/>
                  </a:lnTo>
                  <a:lnTo>
                    <a:pt x="1261" y="226"/>
                  </a:lnTo>
                  <a:lnTo>
                    <a:pt x="15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8"/>
            <p:cNvSpPr/>
            <p:nvPr/>
          </p:nvSpPr>
          <p:spPr>
            <a:xfrm flipH="1">
              <a:off x="2355522" y="1840382"/>
              <a:ext cx="371488" cy="183918"/>
            </a:xfrm>
            <a:custGeom>
              <a:avLst/>
              <a:gdLst/>
              <a:ahLst/>
              <a:cxnLst/>
              <a:rect l="l" t="t" r="r" b="b"/>
              <a:pathLst>
                <a:path w="7528" h="3727" extrusionOk="0">
                  <a:moveTo>
                    <a:pt x="7095" y="1"/>
                  </a:move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lnTo>
                    <a:pt x="70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8"/>
            <p:cNvSpPr/>
            <p:nvPr/>
          </p:nvSpPr>
          <p:spPr>
            <a:xfrm flipH="1">
              <a:off x="2355522" y="1840382"/>
              <a:ext cx="371488" cy="183918"/>
            </a:xfrm>
            <a:custGeom>
              <a:avLst/>
              <a:gdLst/>
              <a:ahLst/>
              <a:cxnLst/>
              <a:rect l="l" t="t" r="r" b="b"/>
              <a:pathLst>
                <a:path w="7528" h="3727" fill="none" extrusionOk="0">
                  <a:moveTo>
                    <a:pt x="7528" y="1074"/>
                  </a:moveTo>
                  <a:lnTo>
                    <a:pt x="7095" y="1"/>
                  </a:lnTo>
                  <a:lnTo>
                    <a:pt x="7095" y="1"/>
                  </a:ln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flipH="1">
              <a:off x="2727003" y="1819953"/>
              <a:ext cx="287005" cy="204348"/>
            </a:xfrm>
            <a:custGeom>
              <a:avLst/>
              <a:gdLst/>
              <a:ahLst/>
              <a:cxnLst/>
              <a:rect l="l" t="t" r="r" b="b"/>
              <a:pathLst>
                <a:path w="5816" h="4141" extrusionOk="0">
                  <a:moveTo>
                    <a:pt x="358" y="1"/>
                  </a:moveTo>
                  <a:lnTo>
                    <a:pt x="1" y="716"/>
                  </a:ln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8"/>
            <p:cNvSpPr/>
            <p:nvPr/>
          </p:nvSpPr>
          <p:spPr>
            <a:xfrm flipH="1">
              <a:off x="2727003" y="1819953"/>
              <a:ext cx="287005" cy="204348"/>
            </a:xfrm>
            <a:custGeom>
              <a:avLst/>
              <a:gdLst/>
              <a:ahLst/>
              <a:cxnLst/>
              <a:rect l="l" t="t" r="r" b="b"/>
              <a:pathLst>
                <a:path w="5816" h="4141" fill="none" extrusionOk="0">
                  <a:moveTo>
                    <a:pt x="5816" y="4141"/>
                  </a:move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lnTo>
                    <a:pt x="1" y="716"/>
                  </a:lnTo>
                  <a:lnTo>
                    <a:pt x="5816" y="41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8"/>
            <p:cNvSpPr/>
            <p:nvPr/>
          </p:nvSpPr>
          <p:spPr>
            <a:xfrm flipH="1">
              <a:off x="2233873" y="1819953"/>
              <a:ext cx="816356" cy="552643"/>
            </a:xfrm>
            <a:custGeom>
              <a:avLst/>
              <a:gdLst/>
              <a:ahLst/>
              <a:cxnLst/>
              <a:rect l="l" t="t" r="r" b="b"/>
              <a:pathLst>
                <a:path w="16543" h="11199" extrusionOk="0">
                  <a:moveTo>
                    <a:pt x="1" y="1"/>
                  </a:moveTo>
                  <a:lnTo>
                    <a:pt x="2222" y="6813"/>
                  </a:lnTo>
                  <a:lnTo>
                    <a:pt x="7698" y="11142"/>
                  </a:lnTo>
                  <a:lnTo>
                    <a:pt x="7754" y="11198"/>
                  </a:lnTo>
                  <a:lnTo>
                    <a:pt x="16543" y="8055"/>
                  </a:lnTo>
                  <a:lnTo>
                    <a:pt x="16223" y="6983"/>
                  </a:lnTo>
                  <a:lnTo>
                    <a:pt x="15828" y="5816"/>
                  </a:lnTo>
                  <a:lnTo>
                    <a:pt x="15056" y="3482"/>
                  </a:lnTo>
                  <a:lnTo>
                    <a:pt x="14416" y="1676"/>
                  </a:lnTo>
                  <a:lnTo>
                    <a:pt x="14153" y="923"/>
                  </a:lnTo>
                  <a:lnTo>
                    <a:pt x="6588" y="4141"/>
                  </a:lnTo>
                  <a:lnTo>
                    <a:pt x="6550" y="414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flipH="1">
              <a:off x="2233873" y="1819953"/>
              <a:ext cx="816356" cy="552643"/>
            </a:xfrm>
            <a:custGeom>
              <a:avLst/>
              <a:gdLst/>
              <a:ahLst/>
              <a:cxnLst/>
              <a:rect l="l" t="t" r="r" b="b"/>
              <a:pathLst>
                <a:path w="16543" h="11199" fill="none" extrusionOk="0">
                  <a:moveTo>
                    <a:pt x="1" y="1"/>
                  </a:moveTo>
                  <a:lnTo>
                    <a:pt x="2222" y="6813"/>
                  </a:lnTo>
                  <a:lnTo>
                    <a:pt x="7698" y="11142"/>
                  </a:lnTo>
                  <a:lnTo>
                    <a:pt x="7754" y="11198"/>
                  </a:lnTo>
                  <a:lnTo>
                    <a:pt x="16543" y="8055"/>
                  </a:lnTo>
                  <a:lnTo>
                    <a:pt x="16543" y="8055"/>
                  </a:lnTo>
                  <a:lnTo>
                    <a:pt x="16223" y="6983"/>
                  </a:lnTo>
                  <a:lnTo>
                    <a:pt x="15828" y="5816"/>
                  </a:lnTo>
                  <a:lnTo>
                    <a:pt x="15056" y="3482"/>
                  </a:lnTo>
                  <a:lnTo>
                    <a:pt x="14416" y="1676"/>
                  </a:lnTo>
                  <a:lnTo>
                    <a:pt x="14153" y="923"/>
                  </a:lnTo>
                  <a:lnTo>
                    <a:pt x="6588" y="4141"/>
                  </a:lnTo>
                  <a:lnTo>
                    <a:pt x="6550" y="414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flipH="1">
              <a:off x="2670352" y="1819953"/>
              <a:ext cx="379877" cy="549830"/>
            </a:xfrm>
            <a:custGeom>
              <a:avLst/>
              <a:gdLst/>
              <a:ahLst/>
              <a:cxnLst/>
              <a:rect l="l" t="t" r="r" b="b"/>
              <a:pathLst>
                <a:path w="7698" h="11142" extrusionOk="0">
                  <a:moveTo>
                    <a:pt x="1" y="1"/>
                  </a:moveTo>
                  <a:lnTo>
                    <a:pt x="2222" y="6813"/>
                  </a:lnTo>
                  <a:lnTo>
                    <a:pt x="7698" y="11142"/>
                  </a:lnTo>
                  <a:lnTo>
                    <a:pt x="6588" y="4141"/>
                  </a:lnTo>
                  <a:lnTo>
                    <a:pt x="6550" y="4141"/>
                  </a:lnTo>
                  <a:lnTo>
                    <a:pt x="829" y="528"/>
                  </a:lnTo>
                  <a:lnTo>
                    <a:pt x="754" y="490"/>
                  </a:lnTo>
                  <a:lnTo>
                    <a:pt x="735" y="490"/>
                  </a:lnTo>
                  <a:lnTo>
                    <a:pt x="396" y="26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flipH="1">
              <a:off x="2670352" y="1819953"/>
              <a:ext cx="379877" cy="549830"/>
            </a:xfrm>
            <a:custGeom>
              <a:avLst/>
              <a:gdLst/>
              <a:ahLst/>
              <a:cxnLst/>
              <a:rect l="l" t="t" r="r" b="b"/>
              <a:pathLst>
                <a:path w="7698" h="11142" fill="none" extrusionOk="0">
                  <a:moveTo>
                    <a:pt x="1" y="1"/>
                  </a:moveTo>
                  <a:lnTo>
                    <a:pt x="2222" y="6813"/>
                  </a:lnTo>
                  <a:lnTo>
                    <a:pt x="7698" y="11142"/>
                  </a:lnTo>
                  <a:lnTo>
                    <a:pt x="6588" y="4141"/>
                  </a:lnTo>
                  <a:lnTo>
                    <a:pt x="6550" y="4141"/>
                  </a:lnTo>
                  <a:lnTo>
                    <a:pt x="6550" y="4141"/>
                  </a:lnTo>
                  <a:lnTo>
                    <a:pt x="829" y="528"/>
                  </a:lnTo>
                  <a:lnTo>
                    <a:pt x="754" y="490"/>
                  </a:lnTo>
                  <a:lnTo>
                    <a:pt x="735" y="490"/>
                  </a:lnTo>
                  <a:lnTo>
                    <a:pt x="396" y="26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flipH="1">
              <a:off x="2666609" y="2023358"/>
              <a:ext cx="61339" cy="350121"/>
            </a:xfrm>
            <a:custGeom>
              <a:avLst/>
              <a:gdLst/>
              <a:ahLst/>
              <a:cxnLst/>
              <a:rect l="l" t="t" r="r" b="b"/>
              <a:pathLst>
                <a:path w="1243" h="7095" extrusionOk="0">
                  <a:moveTo>
                    <a:pt x="19" y="0"/>
                  </a:moveTo>
                  <a:lnTo>
                    <a:pt x="0" y="38"/>
                  </a:lnTo>
                  <a:lnTo>
                    <a:pt x="1205" y="7076"/>
                  </a:lnTo>
                  <a:lnTo>
                    <a:pt x="1242" y="7095"/>
                  </a:lnTo>
                  <a:lnTo>
                    <a:pt x="1242" y="7057"/>
                  </a:lnTo>
                  <a:lnTo>
                    <a:pt x="38" y="19"/>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8"/>
            <p:cNvSpPr/>
            <p:nvPr/>
          </p:nvSpPr>
          <p:spPr>
            <a:xfrm flipH="1">
              <a:off x="2948918" y="1870138"/>
              <a:ext cx="106837" cy="113302"/>
            </a:xfrm>
            <a:custGeom>
              <a:avLst/>
              <a:gdLst/>
              <a:ahLst/>
              <a:cxnLst/>
              <a:rect l="l" t="t" r="r" b="b"/>
              <a:pathLst>
                <a:path w="2165" h="2296" extrusionOk="0">
                  <a:moveTo>
                    <a:pt x="339" y="0"/>
                  </a:moveTo>
                  <a:lnTo>
                    <a:pt x="207" y="38"/>
                  </a:lnTo>
                  <a:lnTo>
                    <a:pt x="132" y="75"/>
                  </a:lnTo>
                  <a:lnTo>
                    <a:pt x="56" y="132"/>
                  </a:lnTo>
                  <a:lnTo>
                    <a:pt x="19" y="188"/>
                  </a:lnTo>
                  <a:lnTo>
                    <a:pt x="0" y="245"/>
                  </a:lnTo>
                  <a:lnTo>
                    <a:pt x="0" y="301"/>
                  </a:lnTo>
                  <a:lnTo>
                    <a:pt x="0" y="358"/>
                  </a:lnTo>
                  <a:lnTo>
                    <a:pt x="19" y="433"/>
                  </a:lnTo>
                  <a:lnTo>
                    <a:pt x="94" y="546"/>
                  </a:lnTo>
                  <a:lnTo>
                    <a:pt x="151" y="640"/>
                  </a:lnTo>
                  <a:lnTo>
                    <a:pt x="245" y="734"/>
                  </a:lnTo>
                  <a:lnTo>
                    <a:pt x="207" y="847"/>
                  </a:lnTo>
                  <a:lnTo>
                    <a:pt x="188" y="941"/>
                  </a:lnTo>
                  <a:lnTo>
                    <a:pt x="188" y="1092"/>
                  </a:lnTo>
                  <a:lnTo>
                    <a:pt x="226" y="1242"/>
                  </a:lnTo>
                  <a:lnTo>
                    <a:pt x="282" y="1336"/>
                  </a:lnTo>
                  <a:lnTo>
                    <a:pt x="339" y="1430"/>
                  </a:lnTo>
                  <a:lnTo>
                    <a:pt x="395" y="1487"/>
                  </a:lnTo>
                  <a:lnTo>
                    <a:pt x="471" y="1524"/>
                  </a:lnTo>
                  <a:lnTo>
                    <a:pt x="471" y="1637"/>
                  </a:lnTo>
                  <a:lnTo>
                    <a:pt x="471" y="1731"/>
                  </a:lnTo>
                  <a:lnTo>
                    <a:pt x="508" y="1825"/>
                  </a:lnTo>
                  <a:lnTo>
                    <a:pt x="546" y="1901"/>
                  </a:lnTo>
                  <a:lnTo>
                    <a:pt x="583" y="1957"/>
                  </a:lnTo>
                  <a:lnTo>
                    <a:pt x="640" y="2014"/>
                  </a:lnTo>
                  <a:lnTo>
                    <a:pt x="753" y="2108"/>
                  </a:lnTo>
                  <a:lnTo>
                    <a:pt x="885" y="2183"/>
                  </a:lnTo>
                  <a:lnTo>
                    <a:pt x="1035" y="2221"/>
                  </a:lnTo>
                  <a:lnTo>
                    <a:pt x="1261" y="2277"/>
                  </a:lnTo>
                  <a:lnTo>
                    <a:pt x="1355" y="2296"/>
                  </a:lnTo>
                  <a:lnTo>
                    <a:pt x="1637" y="2296"/>
                  </a:lnTo>
                  <a:lnTo>
                    <a:pt x="1807" y="2277"/>
                  </a:lnTo>
                  <a:lnTo>
                    <a:pt x="1938" y="2239"/>
                  </a:lnTo>
                  <a:lnTo>
                    <a:pt x="2051" y="2183"/>
                  </a:lnTo>
                  <a:lnTo>
                    <a:pt x="2108" y="2145"/>
                  </a:lnTo>
                  <a:lnTo>
                    <a:pt x="2127" y="2108"/>
                  </a:lnTo>
                  <a:lnTo>
                    <a:pt x="2145" y="2070"/>
                  </a:lnTo>
                  <a:lnTo>
                    <a:pt x="2164" y="2014"/>
                  </a:lnTo>
                  <a:lnTo>
                    <a:pt x="2127" y="1920"/>
                  </a:lnTo>
                  <a:lnTo>
                    <a:pt x="2070" y="1825"/>
                  </a:lnTo>
                  <a:lnTo>
                    <a:pt x="1995" y="1769"/>
                  </a:lnTo>
                  <a:lnTo>
                    <a:pt x="1920" y="1713"/>
                  </a:lnTo>
                  <a:lnTo>
                    <a:pt x="1769" y="1656"/>
                  </a:lnTo>
                  <a:lnTo>
                    <a:pt x="1694" y="1656"/>
                  </a:lnTo>
                  <a:lnTo>
                    <a:pt x="1750" y="1637"/>
                  </a:lnTo>
                  <a:lnTo>
                    <a:pt x="1863" y="1618"/>
                  </a:lnTo>
                  <a:lnTo>
                    <a:pt x="1920" y="1581"/>
                  </a:lnTo>
                  <a:lnTo>
                    <a:pt x="1957" y="1524"/>
                  </a:lnTo>
                  <a:lnTo>
                    <a:pt x="1995" y="1449"/>
                  </a:lnTo>
                  <a:lnTo>
                    <a:pt x="1995" y="1355"/>
                  </a:lnTo>
                  <a:lnTo>
                    <a:pt x="1976" y="1299"/>
                  </a:lnTo>
                  <a:lnTo>
                    <a:pt x="1957" y="1242"/>
                  </a:lnTo>
                  <a:lnTo>
                    <a:pt x="1863" y="1167"/>
                  </a:lnTo>
                  <a:lnTo>
                    <a:pt x="1769" y="1092"/>
                  </a:lnTo>
                  <a:lnTo>
                    <a:pt x="1656" y="1035"/>
                  </a:lnTo>
                  <a:lnTo>
                    <a:pt x="1449" y="979"/>
                  </a:lnTo>
                  <a:lnTo>
                    <a:pt x="1355" y="960"/>
                  </a:lnTo>
                  <a:lnTo>
                    <a:pt x="1411" y="960"/>
                  </a:lnTo>
                  <a:lnTo>
                    <a:pt x="1524" y="903"/>
                  </a:lnTo>
                  <a:lnTo>
                    <a:pt x="1581" y="866"/>
                  </a:lnTo>
                  <a:lnTo>
                    <a:pt x="1618" y="790"/>
                  </a:lnTo>
                  <a:lnTo>
                    <a:pt x="1656" y="715"/>
                  </a:lnTo>
                  <a:lnTo>
                    <a:pt x="1656" y="602"/>
                  </a:lnTo>
                  <a:lnTo>
                    <a:pt x="1637" y="546"/>
                  </a:lnTo>
                  <a:lnTo>
                    <a:pt x="1581" y="471"/>
                  </a:lnTo>
                  <a:lnTo>
                    <a:pt x="1524" y="414"/>
                  </a:lnTo>
                  <a:lnTo>
                    <a:pt x="1430" y="358"/>
                  </a:lnTo>
                  <a:lnTo>
                    <a:pt x="1223" y="263"/>
                  </a:lnTo>
                  <a:lnTo>
                    <a:pt x="979" y="169"/>
                  </a:lnTo>
                  <a:lnTo>
                    <a:pt x="527" y="56"/>
                  </a:lnTo>
                  <a:lnTo>
                    <a:pt x="339" y="0"/>
                  </a:lnTo>
                  <a:close/>
                </a:path>
              </a:pathLst>
            </a:custGeom>
            <a:solidFill>
              <a:srgbClr val="7A5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8"/>
            <p:cNvSpPr/>
            <p:nvPr/>
          </p:nvSpPr>
          <p:spPr>
            <a:xfrm flipH="1">
              <a:off x="2987015" y="1906309"/>
              <a:ext cx="57638" cy="12139"/>
            </a:xfrm>
            <a:custGeom>
              <a:avLst/>
              <a:gdLst/>
              <a:ahLst/>
              <a:cxnLst/>
              <a:rect l="l" t="t" r="r" b="b"/>
              <a:pathLst>
                <a:path w="1168" h="246" extrusionOk="0">
                  <a:moveTo>
                    <a:pt x="1" y="1"/>
                  </a:moveTo>
                  <a:lnTo>
                    <a:pt x="20" y="20"/>
                  </a:lnTo>
                  <a:lnTo>
                    <a:pt x="246" y="114"/>
                  </a:lnTo>
                  <a:lnTo>
                    <a:pt x="490" y="189"/>
                  </a:lnTo>
                  <a:lnTo>
                    <a:pt x="735" y="227"/>
                  </a:lnTo>
                  <a:lnTo>
                    <a:pt x="979" y="246"/>
                  </a:lnTo>
                  <a:lnTo>
                    <a:pt x="1168" y="246"/>
                  </a:lnTo>
                  <a:lnTo>
                    <a:pt x="1168" y="227"/>
                  </a:lnTo>
                  <a:lnTo>
                    <a:pt x="1149" y="208"/>
                  </a:lnTo>
                  <a:lnTo>
                    <a:pt x="979" y="227"/>
                  </a:lnTo>
                  <a:lnTo>
                    <a:pt x="735" y="208"/>
                  </a:lnTo>
                  <a:lnTo>
                    <a:pt x="490" y="152"/>
                  </a:lnTo>
                  <a:lnTo>
                    <a:pt x="246" y="76"/>
                  </a:lnTo>
                  <a:lnTo>
                    <a:pt x="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8"/>
            <p:cNvSpPr/>
            <p:nvPr/>
          </p:nvSpPr>
          <p:spPr>
            <a:xfrm flipH="1">
              <a:off x="2970286" y="1945342"/>
              <a:ext cx="62277" cy="7451"/>
            </a:xfrm>
            <a:custGeom>
              <a:avLst/>
              <a:gdLst/>
              <a:ahLst/>
              <a:cxnLst/>
              <a:rect l="l" t="t" r="r" b="b"/>
              <a:pathLst>
                <a:path w="1262" h="151" extrusionOk="0">
                  <a:moveTo>
                    <a:pt x="1" y="0"/>
                  </a:moveTo>
                  <a:lnTo>
                    <a:pt x="1" y="19"/>
                  </a:lnTo>
                  <a:lnTo>
                    <a:pt x="189" y="94"/>
                  </a:lnTo>
                  <a:lnTo>
                    <a:pt x="396" y="132"/>
                  </a:lnTo>
                  <a:lnTo>
                    <a:pt x="603" y="151"/>
                  </a:lnTo>
                  <a:lnTo>
                    <a:pt x="810" y="151"/>
                  </a:lnTo>
                  <a:lnTo>
                    <a:pt x="1243" y="132"/>
                  </a:lnTo>
                  <a:lnTo>
                    <a:pt x="1261" y="113"/>
                  </a:lnTo>
                  <a:lnTo>
                    <a:pt x="1243" y="94"/>
                  </a:lnTo>
                  <a:lnTo>
                    <a:pt x="810" y="113"/>
                  </a:lnTo>
                  <a:lnTo>
                    <a:pt x="603" y="113"/>
                  </a:lnTo>
                  <a:lnTo>
                    <a:pt x="396" y="94"/>
                  </a:lnTo>
                  <a:lnTo>
                    <a:pt x="208" y="57"/>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flipH="1">
              <a:off x="2213449" y="2061404"/>
              <a:ext cx="575787" cy="539615"/>
            </a:xfrm>
            <a:custGeom>
              <a:avLst/>
              <a:gdLst/>
              <a:ahLst/>
              <a:cxnLst/>
              <a:rect l="l" t="t" r="r" b="b"/>
              <a:pathLst>
                <a:path w="11668" h="10935" extrusionOk="0">
                  <a:moveTo>
                    <a:pt x="8525" y="1"/>
                  </a:moveTo>
                  <a:lnTo>
                    <a:pt x="8262" y="38"/>
                  </a:lnTo>
                  <a:lnTo>
                    <a:pt x="7998" y="76"/>
                  </a:lnTo>
                  <a:lnTo>
                    <a:pt x="7735" y="151"/>
                  </a:lnTo>
                  <a:lnTo>
                    <a:pt x="7471" y="245"/>
                  </a:lnTo>
                  <a:lnTo>
                    <a:pt x="7208" y="358"/>
                  </a:lnTo>
                  <a:lnTo>
                    <a:pt x="6963" y="490"/>
                  </a:lnTo>
                  <a:lnTo>
                    <a:pt x="6719" y="641"/>
                  </a:lnTo>
                  <a:lnTo>
                    <a:pt x="6474" y="810"/>
                  </a:lnTo>
                  <a:lnTo>
                    <a:pt x="6248" y="979"/>
                  </a:lnTo>
                  <a:lnTo>
                    <a:pt x="6022" y="1186"/>
                  </a:lnTo>
                  <a:lnTo>
                    <a:pt x="5796" y="1375"/>
                  </a:lnTo>
                  <a:lnTo>
                    <a:pt x="5364" y="1826"/>
                  </a:lnTo>
                  <a:lnTo>
                    <a:pt x="4950" y="2278"/>
                  </a:lnTo>
                  <a:lnTo>
                    <a:pt x="4554" y="2748"/>
                  </a:lnTo>
                  <a:lnTo>
                    <a:pt x="4197" y="3219"/>
                  </a:lnTo>
                  <a:lnTo>
                    <a:pt x="3858" y="3670"/>
                  </a:lnTo>
                  <a:lnTo>
                    <a:pt x="3256" y="4480"/>
                  </a:lnTo>
                  <a:lnTo>
                    <a:pt x="2992" y="4800"/>
                  </a:lnTo>
                  <a:lnTo>
                    <a:pt x="2767" y="5063"/>
                  </a:lnTo>
                  <a:lnTo>
                    <a:pt x="1299" y="6719"/>
                  </a:lnTo>
                  <a:lnTo>
                    <a:pt x="1148" y="6719"/>
                  </a:lnTo>
                  <a:lnTo>
                    <a:pt x="1035" y="6757"/>
                  </a:lnTo>
                  <a:lnTo>
                    <a:pt x="922" y="6794"/>
                  </a:lnTo>
                  <a:lnTo>
                    <a:pt x="772" y="6870"/>
                  </a:lnTo>
                  <a:lnTo>
                    <a:pt x="621" y="6964"/>
                  </a:lnTo>
                  <a:lnTo>
                    <a:pt x="452" y="7095"/>
                  </a:lnTo>
                  <a:lnTo>
                    <a:pt x="301" y="7246"/>
                  </a:lnTo>
                  <a:lnTo>
                    <a:pt x="151" y="7378"/>
                  </a:lnTo>
                  <a:lnTo>
                    <a:pt x="57" y="7509"/>
                  </a:lnTo>
                  <a:lnTo>
                    <a:pt x="0" y="7604"/>
                  </a:lnTo>
                  <a:lnTo>
                    <a:pt x="0" y="7641"/>
                  </a:lnTo>
                  <a:lnTo>
                    <a:pt x="19" y="7679"/>
                  </a:lnTo>
                  <a:lnTo>
                    <a:pt x="151" y="7867"/>
                  </a:lnTo>
                  <a:lnTo>
                    <a:pt x="377" y="8243"/>
                  </a:lnTo>
                  <a:lnTo>
                    <a:pt x="1035" y="9278"/>
                  </a:lnTo>
                  <a:lnTo>
                    <a:pt x="1374" y="9824"/>
                  </a:lnTo>
                  <a:lnTo>
                    <a:pt x="1713" y="10276"/>
                  </a:lnTo>
                  <a:lnTo>
                    <a:pt x="1863" y="10445"/>
                  </a:lnTo>
                  <a:lnTo>
                    <a:pt x="1995" y="10577"/>
                  </a:lnTo>
                  <a:lnTo>
                    <a:pt x="2108" y="10652"/>
                  </a:lnTo>
                  <a:lnTo>
                    <a:pt x="2146" y="10671"/>
                  </a:lnTo>
                  <a:lnTo>
                    <a:pt x="2183" y="10671"/>
                  </a:lnTo>
                  <a:lnTo>
                    <a:pt x="2522" y="10577"/>
                  </a:lnTo>
                  <a:lnTo>
                    <a:pt x="2898" y="10445"/>
                  </a:lnTo>
                  <a:lnTo>
                    <a:pt x="3086" y="10351"/>
                  </a:lnTo>
                  <a:lnTo>
                    <a:pt x="3237" y="10257"/>
                  </a:lnTo>
                  <a:lnTo>
                    <a:pt x="3388" y="10163"/>
                  </a:lnTo>
                  <a:lnTo>
                    <a:pt x="3482" y="10031"/>
                  </a:lnTo>
                  <a:lnTo>
                    <a:pt x="8638" y="10935"/>
                  </a:lnTo>
                  <a:lnTo>
                    <a:pt x="8732" y="10897"/>
                  </a:lnTo>
                  <a:lnTo>
                    <a:pt x="8977" y="10746"/>
                  </a:lnTo>
                  <a:lnTo>
                    <a:pt x="9334" y="10502"/>
                  </a:lnTo>
                  <a:lnTo>
                    <a:pt x="9541" y="10332"/>
                  </a:lnTo>
                  <a:lnTo>
                    <a:pt x="9767" y="10144"/>
                  </a:lnTo>
                  <a:lnTo>
                    <a:pt x="9993" y="9937"/>
                  </a:lnTo>
                  <a:lnTo>
                    <a:pt x="10219" y="9692"/>
                  </a:lnTo>
                  <a:lnTo>
                    <a:pt x="10445" y="9410"/>
                  </a:lnTo>
                  <a:lnTo>
                    <a:pt x="10652" y="9090"/>
                  </a:lnTo>
                  <a:lnTo>
                    <a:pt x="10859" y="8770"/>
                  </a:lnTo>
                  <a:lnTo>
                    <a:pt x="11028" y="8394"/>
                  </a:lnTo>
                  <a:lnTo>
                    <a:pt x="11179" y="7980"/>
                  </a:lnTo>
                  <a:lnTo>
                    <a:pt x="11310" y="7547"/>
                  </a:lnTo>
                  <a:lnTo>
                    <a:pt x="11405" y="7077"/>
                  </a:lnTo>
                  <a:lnTo>
                    <a:pt x="11499" y="6569"/>
                  </a:lnTo>
                  <a:lnTo>
                    <a:pt x="11574" y="6042"/>
                  </a:lnTo>
                  <a:lnTo>
                    <a:pt x="11630" y="5477"/>
                  </a:lnTo>
                  <a:lnTo>
                    <a:pt x="11649" y="4912"/>
                  </a:lnTo>
                  <a:lnTo>
                    <a:pt x="11668" y="4348"/>
                  </a:lnTo>
                  <a:lnTo>
                    <a:pt x="11630" y="3765"/>
                  </a:lnTo>
                  <a:lnTo>
                    <a:pt x="11574" y="3219"/>
                  </a:lnTo>
                  <a:lnTo>
                    <a:pt x="11480" y="2673"/>
                  </a:lnTo>
                  <a:lnTo>
                    <a:pt x="11405" y="2410"/>
                  </a:lnTo>
                  <a:lnTo>
                    <a:pt x="11329" y="2165"/>
                  </a:lnTo>
                  <a:lnTo>
                    <a:pt x="11235" y="1920"/>
                  </a:lnTo>
                  <a:lnTo>
                    <a:pt x="11141" y="1694"/>
                  </a:lnTo>
                  <a:lnTo>
                    <a:pt x="11028" y="1469"/>
                  </a:lnTo>
                  <a:lnTo>
                    <a:pt x="10896" y="1262"/>
                  </a:lnTo>
                  <a:lnTo>
                    <a:pt x="10765" y="1055"/>
                  </a:lnTo>
                  <a:lnTo>
                    <a:pt x="10614" y="866"/>
                  </a:lnTo>
                  <a:lnTo>
                    <a:pt x="10445" y="697"/>
                  </a:lnTo>
                  <a:lnTo>
                    <a:pt x="10257" y="546"/>
                  </a:lnTo>
                  <a:lnTo>
                    <a:pt x="10068" y="415"/>
                  </a:lnTo>
                  <a:lnTo>
                    <a:pt x="9843" y="302"/>
                  </a:lnTo>
                  <a:lnTo>
                    <a:pt x="9617" y="189"/>
                  </a:lnTo>
                  <a:lnTo>
                    <a:pt x="9372" y="114"/>
                  </a:lnTo>
                  <a:lnTo>
                    <a:pt x="9090" y="38"/>
                  </a:lnTo>
                  <a:lnTo>
                    <a:pt x="8807" y="20"/>
                  </a:lnTo>
                  <a:lnTo>
                    <a:pt x="8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flipH="1">
              <a:off x="2323942" y="2488595"/>
              <a:ext cx="291644" cy="160725"/>
            </a:xfrm>
            <a:custGeom>
              <a:avLst/>
              <a:gdLst/>
              <a:ahLst/>
              <a:cxnLst/>
              <a:rect l="l" t="t" r="r" b="b"/>
              <a:pathLst>
                <a:path w="5910" h="3257" extrusionOk="0">
                  <a:moveTo>
                    <a:pt x="2993" y="0"/>
                  </a:moveTo>
                  <a:lnTo>
                    <a:pt x="2560" y="320"/>
                  </a:lnTo>
                  <a:lnTo>
                    <a:pt x="2259" y="509"/>
                  </a:lnTo>
                  <a:lnTo>
                    <a:pt x="1939" y="697"/>
                  </a:lnTo>
                  <a:lnTo>
                    <a:pt x="1807" y="772"/>
                  </a:lnTo>
                  <a:lnTo>
                    <a:pt x="1431" y="960"/>
                  </a:lnTo>
                  <a:lnTo>
                    <a:pt x="1017" y="1130"/>
                  </a:lnTo>
                  <a:lnTo>
                    <a:pt x="603" y="1261"/>
                  </a:lnTo>
                  <a:lnTo>
                    <a:pt x="377" y="1318"/>
                  </a:lnTo>
                  <a:lnTo>
                    <a:pt x="170" y="1355"/>
                  </a:lnTo>
                  <a:lnTo>
                    <a:pt x="94" y="1355"/>
                  </a:lnTo>
                  <a:lnTo>
                    <a:pt x="0" y="1374"/>
                  </a:lnTo>
                  <a:lnTo>
                    <a:pt x="283" y="1544"/>
                  </a:lnTo>
                  <a:lnTo>
                    <a:pt x="979" y="1958"/>
                  </a:lnTo>
                  <a:lnTo>
                    <a:pt x="1017" y="1976"/>
                  </a:lnTo>
                  <a:lnTo>
                    <a:pt x="1750" y="2409"/>
                  </a:lnTo>
                  <a:lnTo>
                    <a:pt x="1788" y="2428"/>
                  </a:lnTo>
                  <a:lnTo>
                    <a:pt x="2221" y="2654"/>
                  </a:lnTo>
                  <a:lnTo>
                    <a:pt x="2654" y="2842"/>
                  </a:lnTo>
                  <a:lnTo>
                    <a:pt x="2710" y="2880"/>
                  </a:lnTo>
                  <a:lnTo>
                    <a:pt x="2955" y="2974"/>
                  </a:lnTo>
                  <a:lnTo>
                    <a:pt x="3200" y="3049"/>
                  </a:lnTo>
                  <a:lnTo>
                    <a:pt x="3444" y="3124"/>
                  </a:lnTo>
                  <a:lnTo>
                    <a:pt x="3651" y="3181"/>
                  </a:lnTo>
                  <a:lnTo>
                    <a:pt x="3708" y="3181"/>
                  </a:lnTo>
                  <a:lnTo>
                    <a:pt x="4141" y="3237"/>
                  </a:lnTo>
                  <a:lnTo>
                    <a:pt x="4479" y="3256"/>
                  </a:lnTo>
                  <a:lnTo>
                    <a:pt x="4743" y="3237"/>
                  </a:lnTo>
                  <a:lnTo>
                    <a:pt x="4931" y="3181"/>
                  </a:lnTo>
                  <a:lnTo>
                    <a:pt x="5063" y="3124"/>
                  </a:lnTo>
                  <a:lnTo>
                    <a:pt x="5138" y="3049"/>
                  </a:lnTo>
                  <a:lnTo>
                    <a:pt x="5251" y="2936"/>
                  </a:lnTo>
                  <a:lnTo>
                    <a:pt x="5420" y="2804"/>
                  </a:lnTo>
                  <a:lnTo>
                    <a:pt x="5627" y="2616"/>
                  </a:lnTo>
                  <a:lnTo>
                    <a:pt x="5721" y="2522"/>
                  </a:lnTo>
                  <a:lnTo>
                    <a:pt x="5797" y="2409"/>
                  </a:lnTo>
                  <a:lnTo>
                    <a:pt x="5872" y="2296"/>
                  </a:lnTo>
                  <a:lnTo>
                    <a:pt x="5910" y="2165"/>
                  </a:lnTo>
                  <a:lnTo>
                    <a:pt x="5891" y="2108"/>
                  </a:lnTo>
                  <a:lnTo>
                    <a:pt x="5853" y="2033"/>
                  </a:lnTo>
                  <a:lnTo>
                    <a:pt x="5778" y="1939"/>
                  </a:lnTo>
                  <a:lnTo>
                    <a:pt x="5684" y="1826"/>
                  </a:lnTo>
                  <a:lnTo>
                    <a:pt x="5420" y="1619"/>
                  </a:lnTo>
                  <a:lnTo>
                    <a:pt x="5100" y="1393"/>
                  </a:lnTo>
                  <a:lnTo>
                    <a:pt x="5063" y="1355"/>
                  </a:lnTo>
                  <a:lnTo>
                    <a:pt x="4893" y="1242"/>
                  </a:lnTo>
                  <a:lnTo>
                    <a:pt x="4178" y="791"/>
                  </a:lnTo>
                  <a:lnTo>
                    <a:pt x="4122" y="753"/>
                  </a:lnTo>
                  <a:lnTo>
                    <a:pt x="3425" y="283"/>
                  </a:lnTo>
                  <a:lnTo>
                    <a:pt x="3388" y="264"/>
                  </a:lnTo>
                  <a:lnTo>
                    <a:pt x="2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flipH="1">
              <a:off x="2363869" y="2555459"/>
              <a:ext cx="71554" cy="90109"/>
            </a:xfrm>
            <a:custGeom>
              <a:avLst/>
              <a:gdLst/>
              <a:ahLst/>
              <a:cxnLst/>
              <a:rect l="l" t="t" r="r" b="b"/>
              <a:pathLst>
                <a:path w="1450" h="1826" extrusionOk="0">
                  <a:moveTo>
                    <a:pt x="1412" y="0"/>
                  </a:moveTo>
                  <a:lnTo>
                    <a:pt x="1016" y="414"/>
                  </a:lnTo>
                  <a:lnTo>
                    <a:pt x="640" y="866"/>
                  </a:lnTo>
                  <a:lnTo>
                    <a:pt x="301" y="1337"/>
                  </a:lnTo>
                  <a:lnTo>
                    <a:pt x="0" y="1826"/>
                  </a:lnTo>
                  <a:lnTo>
                    <a:pt x="57" y="1826"/>
                  </a:lnTo>
                  <a:lnTo>
                    <a:pt x="358" y="1337"/>
                  </a:lnTo>
                  <a:lnTo>
                    <a:pt x="697" y="885"/>
                  </a:lnTo>
                  <a:lnTo>
                    <a:pt x="1054" y="452"/>
                  </a:lnTo>
                  <a:lnTo>
                    <a:pt x="1449" y="38"/>
                  </a:lnTo>
                  <a:lnTo>
                    <a:pt x="1412" y="0"/>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flipH="1">
              <a:off x="2325818" y="2324222"/>
              <a:ext cx="292581" cy="234055"/>
            </a:xfrm>
            <a:custGeom>
              <a:avLst/>
              <a:gdLst/>
              <a:ahLst/>
              <a:cxnLst/>
              <a:rect l="l" t="t" r="r" b="b"/>
              <a:pathLst>
                <a:path w="5929" h="4743" extrusionOk="0">
                  <a:moveTo>
                    <a:pt x="5910" y="0"/>
                  </a:moveTo>
                  <a:lnTo>
                    <a:pt x="5891" y="57"/>
                  </a:lnTo>
                  <a:lnTo>
                    <a:pt x="5722" y="339"/>
                  </a:lnTo>
                  <a:lnTo>
                    <a:pt x="5421" y="847"/>
                  </a:lnTo>
                  <a:lnTo>
                    <a:pt x="5195" y="1167"/>
                  </a:lnTo>
                  <a:lnTo>
                    <a:pt x="4950" y="1506"/>
                  </a:lnTo>
                  <a:lnTo>
                    <a:pt x="4649" y="1864"/>
                  </a:lnTo>
                  <a:lnTo>
                    <a:pt x="4310" y="2240"/>
                  </a:lnTo>
                  <a:lnTo>
                    <a:pt x="3915" y="2616"/>
                  </a:lnTo>
                  <a:lnTo>
                    <a:pt x="3501" y="2993"/>
                  </a:lnTo>
                  <a:lnTo>
                    <a:pt x="3031" y="3369"/>
                  </a:lnTo>
                  <a:lnTo>
                    <a:pt x="2786" y="3538"/>
                  </a:lnTo>
                  <a:lnTo>
                    <a:pt x="2523" y="3708"/>
                  </a:lnTo>
                  <a:lnTo>
                    <a:pt x="2240" y="3877"/>
                  </a:lnTo>
                  <a:lnTo>
                    <a:pt x="1958" y="4028"/>
                  </a:lnTo>
                  <a:lnTo>
                    <a:pt x="1657" y="4159"/>
                  </a:lnTo>
                  <a:lnTo>
                    <a:pt x="1356" y="4291"/>
                  </a:lnTo>
                  <a:lnTo>
                    <a:pt x="1036" y="4423"/>
                  </a:lnTo>
                  <a:lnTo>
                    <a:pt x="716" y="4536"/>
                  </a:lnTo>
                  <a:lnTo>
                    <a:pt x="377" y="4630"/>
                  </a:lnTo>
                  <a:lnTo>
                    <a:pt x="20" y="4705"/>
                  </a:lnTo>
                  <a:lnTo>
                    <a:pt x="1" y="4724"/>
                  </a:lnTo>
                  <a:lnTo>
                    <a:pt x="20" y="4743"/>
                  </a:lnTo>
                  <a:lnTo>
                    <a:pt x="396" y="4649"/>
                  </a:lnTo>
                  <a:lnTo>
                    <a:pt x="772" y="4555"/>
                  </a:lnTo>
                  <a:lnTo>
                    <a:pt x="1111" y="4423"/>
                  </a:lnTo>
                  <a:lnTo>
                    <a:pt x="1450" y="4291"/>
                  </a:lnTo>
                  <a:lnTo>
                    <a:pt x="1789" y="4141"/>
                  </a:lnTo>
                  <a:lnTo>
                    <a:pt x="2090" y="3990"/>
                  </a:lnTo>
                  <a:lnTo>
                    <a:pt x="2391" y="3821"/>
                  </a:lnTo>
                  <a:lnTo>
                    <a:pt x="2673" y="3651"/>
                  </a:lnTo>
                  <a:lnTo>
                    <a:pt x="2955" y="3463"/>
                  </a:lnTo>
                  <a:lnTo>
                    <a:pt x="3219" y="3275"/>
                  </a:lnTo>
                  <a:lnTo>
                    <a:pt x="3689" y="2880"/>
                  </a:lnTo>
                  <a:lnTo>
                    <a:pt x="4122" y="2466"/>
                  </a:lnTo>
                  <a:lnTo>
                    <a:pt x="4517" y="2071"/>
                  </a:lnTo>
                  <a:lnTo>
                    <a:pt x="4856" y="1675"/>
                  </a:lnTo>
                  <a:lnTo>
                    <a:pt x="5138" y="1299"/>
                  </a:lnTo>
                  <a:lnTo>
                    <a:pt x="5383" y="941"/>
                  </a:lnTo>
                  <a:lnTo>
                    <a:pt x="5590" y="640"/>
                  </a:lnTo>
                  <a:lnTo>
                    <a:pt x="5854" y="189"/>
                  </a:lnTo>
                  <a:lnTo>
                    <a:pt x="5929" y="19"/>
                  </a:lnTo>
                  <a:lnTo>
                    <a:pt x="592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flipH="1">
              <a:off x="2679630" y="2439397"/>
              <a:ext cx="305560" cy="187619"/>
            </a:xfrm>
            <a:custGeom>
              <a:avLst/>
              <a:gdLst/>
              <a:ahLst/>
              <a:cxnLst/>
              <a:rect l="l" t="t" r="r" b="b"/>
              <a:pathLst>
                <a:path w="6192" h="3802" extrusionOk="0">
                  <a:moveTo>
                    <a:pt x="4555" y="0"/>
                  </a:moveTo>
                  <a:lnTo>
                    <a:pt x="3689" y="433"/>
                  </a:lnTo>
                  <a:lnTo>
                    <a:pt x="3632" y="452"/>
                  </a:lnTo>
                  <a:lnTo>
                    <a:pt x="2898" y="809"/>
                  </a:lnTo>
                  <a:lnTo>
                    <a:pt x="2842" y="847"/>
                  </a:lnTo>
                  <a:lnTo>
                    <a:pt x="2052" y="1223"/>
                  </a:lnTo>
                  <a:lnTo>
                    <a:pt x="2014" y="1242"/>
                  </a:lnTo>
                  <a:lnTo>
                    <a:pt x="1205" y="1618"/>
                  </a:lnTo>
                  <a:lnTo>
                    <a:pt x="998" y="1713"/>
                  </a:lnTo>
                  <a:lnTo>
                    <a:pt x="941" y="1731"/>
                  </a:lnTo>
                  <a:lnTo>
                    <a:pt x="602" y="1920"/>
                  </a:lnTo>
                  <a:lnTo>
                    <a:pt x="301" y="2108"/>
                  </a:lnTo>
                  <a:lnTo>
                    <a:pt x="170" y="2202"/>
                  </a:lnTo>
                  <a:lnTo>
                    <a:pt x="76" y="2277"/>
                  </a:lnTo>
                  <a:lnTo>
                    <a:pt x="19" y="2352"/>
                  </a:lnTo>
                  <a:lnTo>
                    <a:pt x="0" y="2428"/>
                  </a:lnTo>
                  <a:lnTo>
                    <a:pt x="38" y="2559"/>
                  </a:lnTo>
                  <a:lnTo>
                    <a:pt x="76" y="2691"/>
                  </a:lnTo>
                  <a:lnTo>
                    <a:pt x="151" y="2823"/>
                  </a:lnTo>
                  <a:lnTo>
                    <a:pt x="245" y="2936"/>
                  </a:lnTo>
                  <a:lnTo>
                    <a:pt x="414" y="3143"/>
                  </a:lnTo>
                  <a:lnTo>
                    <a:pt x="565" y="3312"/>
                  </a:lnTo>
                  <a:lnTo>
                    <a:pt x="678" y="3444"/>
                  </a:lnTo>
                  <a:lnTo>
                    <a:pt x="753" y="3519"/>
                  </a:lnTo>
                  <a:lnTo>
                    <a:pt x="885" y="3613"/>
                  </a:lnTo>
                  <a:lnTo>
                    <a:pt x="1054" y="3689"/>
                  </a:lnTo>
                  <a:lnTo>
                    <a:pt x="1318" y="3745"/>
                  </a:lnTo>
                  <a:lnTo>
                    <a:pt x="1675" y="3783"/>
                  </a:lnTo>
                  <a:lnTo>
                    <a:pt x="2127" y="3801"/>
                  </a:lnTo>
                  <a:lnTo>
                    <a:pt x="2183" y="3801"/>
                  </a:lnTo>
                  <a:lnTo>
                    <a:pt x="2428" y="3783"/>
                  </a:lnTo>
                  <a:lnTo>
                    <a:pt x="2673" y="3745"/>
                  </a:lnTo>
                  <a:lnTo>
                    <a:pt x="2936" y="3689"/>
                  </a:lnTo>
                  <a:lnTo>
                    <a:pt x="3218" y="3613"/>
                  </a:lnTo>
                  <a:lnTo>
                    <a:pt x="3275" y="3594"/>
                  </a:lnTo>
                  <a:lnTo>
                    <a:pt x="3745" y="3463"/>
                  </a:lnTo>
                  <a:lnTo>
                    <a:pt x="4216" y="3293"/>
                  </a:lnTo>
                  <a:lnTo>
                    <a:pt x="4272" y="3275"/>
                  </a:lnTo>
                  <a:lnTo>
                    <a:pt x="4705" y="3105"/>
                  </a:lnTo>
                  <a:lnTo>
                    <a:pt x="5081" y="2936"/>
                  </a:lnTo>
                  <a:lnTo>
                    <a:pt x="5138" y="2917"/>
                  </a:lnTo>
                  <a:lnTo>
                    <a:pt x="5891" y="2578"/>
                  </a:lnTo>
                  <a:lnTo>
                    <a:pt x="6192" y="2428"/>
                  </a:lnTo>
                  <a:lnTo>
                    <a:pt x="45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flipH="1">
              <a:off x="2597917" y="2392962"/>
              <a:ext cx="131906" cy="169953"/>
            </a:xfrm>
            <a:custGeom>
              <a:avLst/>
              <a:gdLst/>
              <a:ahLst/>
              <a:cxnLst/>
              <a:rect l="l" t="t" r="r" b="b"/>
              <a:pathLst>
                <a:path w="2673" h="3444" extrusionOk="0">
                  <a:moveTo>
                    <a:pt x="1" y="0"/>
                  </a:moveTo>
                  <a:lnTo>
                    <a:pt x="1845" y="3444"/>
                  </a:lnTo>
                  <a:lnTo>
                    <a:pt x="2673" y="3237"/>
                  </a:lnTo>
                  <a:lnTo>
                    <a:pt x="38" y="19"/>
                  </a:lnTo>
                  <a:lnTo>
                    <a:pt x="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flipH="1">
              <a:off x="2617408" y="2392962"/>
              <a:ext cx="171828" cy="195071"/>
            </a:xfrm>
            <a:custGeom>
              <a:avLst/>
              <a:gdLst/>
              <a:ahLst/>
              <a:cxnLst/>
              <a:rect l="l" t="t" r="r" b="b"/>
              <a:pathLst>
                <a:path w="3482" h="3953" extrusionOk="0">
                  <a:moveTo>
                    <a:pt x="1280" y="0"/>
                  </a:moveTo>
                  <a:lnTo>
                    <a:pt x="1148" y="19"/>
                  </a:lnTo>
                  <a:lnTo>
                    <a:pt x="1035" y="38"/>
                  </a:lnTo>
                  <a:lnTo>
                    <a:pt x="922" y="75"/>
                  </a:lnTo>
                  <a:lnTo>
                    <a:pt x="772" y="151"/>
                  </a:lnTo>
                  <a:lnTo>
                    <a:pt x="621" y="264"/>
                  </a:lnTo>
                  <a:lnTo>
                    <a:pt x="452" y="395"/>
                  </a:lnTo>
                  <a:lnTo>
                    <a:pt x="301" y="527"/>
                  </a:lnTo>
                  <a:lnTo>
                    <a:pt x="151" y="659"/>
                  </a:lnTo>
                  <a:lnTo>
                    <a:pt x="57" y="790"/>
                  </a:lnTo>
                  <a:lnTo>
                    <a:pt x="0" y="903"/>
                  </a:lnTo>
                  <a:lnTo>
                    <a:pt x="0" y="941"/>
                  </a:lnTo>
                  <a:lnTo>
                    <a:pt x="19" y="960"/>
                  </a:lnTo>
                  <a:lnTo>
                    <a:pt x="151" y="1148"/>
                  </a:lnTo>
                  <a:lnTo>
                    <a:pt x="377" y="1524"/>
                  </a:lnTo>
                  <a:lnTo>
                    <a:pt x="1035" y="2578"/>
                  </a:lnTo>
                  <a:lnTo>
                    <a:pt x="1374" y="3105"/>
                  </a:lnTo>
                  <a:lnTo>
                    <a:pt x="1713" y="3557"/>
                  </a:lnTo>
                  <a:lnTo>
                    <a:pt x="1863" y="3745"/>
                  </a:lnTo>
                  <a:lnTo>
                    <a:pt x="1995" y="3858"/>
                  </a:lnTo>
                  <a:lnTo>
                    <a:pt x="2108" y="3952"/>
                  </a:lnTo>
                  <a:lnTo>
                    <a:pt x="2183" y="3952"/>
                  </a:lnTo>
                  <a:lnTo>
                    <a:pt x="2522" y="3877"/>
                  </a:lnTo>
                  <a:lnTo>
                    <a:pt x="2898" y="3745"/>
                  </a:lnTo>
                  <a:lnTo>
                    <a:pt x="3068" y="3651"/>
                  </a:lnTo>
                  <a:lnTo>
                    <a:pt x="3237" y="3557"/>
                  </a:lnTo>
                  <a:lnTo>
                    <a:pt x="3369" y="3463"/>
                  </a:lnTo>
                  <a:lnTo>
                    <a:pt x="3482" y="3331"/>
                  </a:lnTo>
                  <a:lnTo>
                    <a:pt x="2353" y="1600"/>
                  </a:lnTo>
                  <a:lnTo>
                    <a:pt x="1731" y="640"/>
                  </a:lnTo>
                  <a:lnTo>
                    <a:pt x="1355" y="113"/>
                  </a:lnTo>
                  <a:lnTo>
                    <a:pt x="1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flipH="1">
              <a:off x="2056486" y="1946280"/>
              <a:ext cx="279603" cy="338080"/>
            </a:xfrm>
            <a:custGeom>
              <a:avLst/>
              <a:gdLst/>
              <a:ahLst/>
              <a:cxnLst/>
              <a:rect l="l" t="t" r="r" b="b"/>
              <a:pathLst>
                <a:path w="5666" h="6851" extrusionOk="0">
                  <a:moveTo>
                    <a:pt x="396" y="0"/>
                  </a:moveTo>
                  <a:lnTo>
                    <a:pt x="302" y="19"/>
                  </a:lnTo>
                  <a:lnTo>
                    <a:pt x="246" y="38"/>
                  </a:lnTo>
                  <a:lnTo>
                    <a:pt x="189" y="75"/>
                  </a:lnTo>
                  <a:lnTo>
                    <a:pt x="170" y="132"/>
                  </a:lnTo>
                  <a:lnTo>
                    <a:pt x="151" y="170"/>
                  </a:lnTo>
                  <a:lnTo>
                    <a:pt x="151" y="226"/>
                  </a:lnTo>
                  <a:lnTo>
                    <a:pt x="151" y="264"/>
                  </a:lnTo>
                  <a:lnTo>
                    <a:pt x="208" y="358"/>
                  </a:lnTo>
                  <a:lnTo>
                    <a:pt x="283" y="452"/>
                  </a:lnTo>
                  <a:lnTo>
                    <a:pt x="434" y="584"/>
                  </a:lnTo>
                  <a:lnTo>
                    <a:pt x="509" y="640"/>
                  </a:lnTo>
                  <a:lnTo>
                    <a:pt x="264" y="640"/>
                  </a:lnTo>
                  <a:lnTo>
                    <a:pt x="170" y="659"/>
                  </a:lnTo>
                  <a:lnTo>
                    <a:pt x="95" y="696"/>
                  </a:lnTo>
                  <a:lnTo>
                    <a:pt x="20" y="753"/>
                  </a:lnTo>
                  <a:lnTo>
                    <a:pt x="20" y="791"/>
                  </a:lnTo>
                  <a:lnTo>
                    <a:pt x="1" y="828"/>
                  </a:lnTo>
                  <a:lnTo>
                    <a:pt x="20" y="922"/>
                  </a:lnTo>
                  <a:lnTo>
                    <a:pt x="76" y="1016"/>
                  </a:lnTo>
                  <a:lnTo>
                    <a:pt x="151" y="1092"/>
                  </a:lnTo>
                  <a:lnTo>
                    <a:pt x="246" y="1167"/>
                  </a:lnTo>
                  <a:lnTo>
                    <a:pt x="415" y="1261"/>
                  </a:lnTo>
                  <a:lnTo>
                    <a:pt x="490" y="1299"/>
                  </a:lnTo>
                  <a:lnTo>
                    <a:pt x="434" y="1280"/>
                  </a:lnTo>
                  <a:lnTo>
                    <a:pt x="302" y="1261"/>
                  </a:lnTo>
                  <a:lnTo>
                    <a:pt x="227" y="1280"/>
                  </a:lnTo>
                  <a:lnTo>
                    <a:pt x="170" y="1318"/>
                  </a:lnTo>
                  <a:lnTo>
                    <a:pt x="114" y="1374"/>
                  </a:lnTo>
                  <a:lnTo>
                    <a:pt x="95" y="1487"/>
                  </a:lnTo>
                  <a:lnTo>
                    <a:pt x="95" y="1543"/>
                  </a:lnTo>
                  <a:lnTo>
                    <a:pt x="151" y="1619"/>
                  </a:lnTo>
                  <a:lnTo>
                    <a:pt x="246" y="1713"/>
                  </a:lnTo>
                  <a:lnTo>
                    <a:pt x="358" y="1788"/>
                  </a:lnTo>
                  <a:lnTo>
                    <a:pt x="622" y="1976"/>
                  </a:lnTo>
                  <a:lnTo>
                    <a:pt x="904" y="2164"/>
                  </a:lnTo>
                  <a:lnTo>
                    <a:pt x="1092" y="2277"/>
                  </a:lnTo>
                  <a:lnTo>
                    <a:pt x="1299" y="2428"/>
                  </a:lnTo>
                  <a:lnTo>
                    <a:pt x="1544" y="2616"/>
                  </a:lnTo>
                  <a:lnTo>
                    <a:pt x="1393" y="2560"/>
                  </a:lnTo>
                  <a:lnTo>
                    <a:pt x="1055" y="2447"/>
                  </a:lnTo>
                  <a:lnTo>
                    <a:pt x="885" y="2409"/>
                  </a:lnTo>
                  <a:lnTo>
                    <a:pt x="716" y="2371"/>
                  </a:lnTo>
                  <a:lnTo>
                    <a:pt x="584" y="2390"/>
                  </a:lnTo>
                  <a:lnTo>
                    <a:pt x="547" y="2409"/>
                  </a:lnTo>
                  <a:lnTo>
                    <a:pt x="509" y="2447"/>
                  </a:lnTo>
                  <a:lnTo>
                    <a:pt x="509" y="2484"/>
                  </a:lnTo>
                  <a:lnTo>
                    <a:pt x="547" y="2560"/>
                  </a:lnTo>
                  <a:lnTo>
                    <a:pt x="603" y="2635"/>
                  </a:lnTo>
                  <a:lnTo>
                    <a:pt x="678" y="2729"/>
                  </a:lnTo>
                  <a:lnTo>
                    <a:pt x="904" y="2917"/>
                  </a:lnTo>
                  <a:lnTo>
                    <a:pt x="1168" y="3105"/>
                  </a:lnTo>
                  <a:lnTo>
                    <a:pt x="1657" y="346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lnTo>
                    <a:pt x="4461" y="3068"/>
                  </a:lnTo>
                  <a:lnTo>
                    <a:pt x="3784" y="2146"/>
                  </a:lnTo>
                  <a:lnTo>
                    <a:pt x="3369" y="1637"/>
                  </a:lnTo>
                  <a:lnTo>
                    <a:pt x="2974" y="1167"/>
                  </a:lnTo>
                  <a:lnTo>
                    <a:pt x="2767" y="979"/>
                  </a:lnTo>
                  <a:lnTo>
                    <a:pt x="2598" y="791"/>
                  </a:lnTo>
                  <a:lnTo>
                    <a:pt x="2429" y="659"/>
                  </a:lnTo>
                  <a:lnTo>
                    <a:pt x="2297" y="565"/>
                  </a:lnTo>
                  <a:lnTo>
                    <a:pt x="2015" y="433"/>
                  </a:lnTo>
                  <a:lnTo>
                    <a:pt x="1713" y="301"/>
                  </a:lnTo>
                  <a:lnTo>
                    <a:pt x="1375" y="188"/>
                  </a:lnTo>
                  <a:lnTo>
                    <a:pt x="1055" y="94"/>
                  </a:lnTo>
                  <a:lnTo>
                    <a:pt x="754" y="38"/>
                  </a:lnTo>
                  <a:lnTo>
                    <a:pt x="509" y="0"/>
                  </a:lnTo>
                  <a:close/>
                </a:path>
              </a:pathLst>
            </a:custGeom>
            <a:solidFill>
              <a:srgbClr val="7A5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flipH="1">
              <a:off x="2056486" y="1946280"/>
              <a:ext cx="279603" cy="338080"/>
            </a:xfrm>
            <a:custGeom>
              <a:avLst/>
              <a:gdLst/>
              <a:ahLst/>
              <a:cxnLst/>
              <a:rect l="l" t="t" r="r" b="b"/>
              <a:pathLst>
                <a:path w="5666" h="6851" fill="none" extrusionOk="0">
                  <a:moveTo>
                    <a:pt x="4743" y="3463"/>
                  </a:moveTo>
                  <a:lnTo>
                    <a:pt x="4743" y="3463"/>
                  </a:lnTo>
                  <a:lnTo>
                    <a:pt x="4461" y="3068"/>
                  </a:lnTo>
                  <a:lnTo>
                    <a:pt x="3784" y="2146"/>
                  </a:lnTo>
                  <a:lnTo>
                    <a:pt x="3369" y="1637"/>
                  </a:lnTo>
                  <a:lnTo>
                    <a:pt x="2974" y="1167"/>
                  </a:lnTo>
                  <a:lnTo>
                    <a:pt x="2767" y="979"/>
                  </a:lnTo>
                  <a:lnTo>
                    <a:pt x="2598" y="791"/>
                  </a:lnTo>
                  <a:lnTo>
                    <a:pt x="2429" y="659"/>
                  </a:lnTo>
                  <a:lnTo>
                    <a:pt x="2297" y="565"/>
                  </a:lnTo>
                  <a:lnTo>
                    <a:pt x="2297" y="565"/>
                  </a:lnTo>
                  <a:lnTo>
                    <a:pt x="2015" y="433"/>
                  </a:lnTo>
                  <a:lnTo>
                    <a:pt x="1713" y="301"/>
                  </a:lnTo>
                  <a:lnTo>
                    <a:pt x="1375" y="188"/>
                  </a:lnTo>
                  <a:lnTo>
                    <a:pt x="1055" y="94"/>
                  </a:lnTo>
                  <a:lnTo>
                    <a:pt x="754" y="38"/>
                  </a:lnTo>
                  <a:lnTo>
                    <a:pt x="509" y="0"/>
                  </a:lnTo>
                  <a:lnTo>
                    <a:pt x="396" y="0"/>
                  </a:lnTo>
                  <a:lnTo>
                    <a:pt x="302" y="19"/>
                  </a:lnTo>
                  <a:lnTo>
                    <a:pt x="246" y="38"/>
                  </a:lnTo>
                  <a:lnTo>
                    <a:pt x="189" y="75"/>
                  </a:lnTo>
                  <a:lnTo>
                    <a:pt x="189" y="75"/>
                  </a:lnTo>
                  <a:lnTo>
                    <a:pt x="170" y="132"/>
                  </a:lnTo>
                  <a:lnTo>
                    <a:pt x="151" y="170"/>
                  </a:lnTo>
                  <a:lnTo>
                    <a:pt x="151" y="226"/>
                  </a:lnTo>
                  <a:lnTo>
                    <a:pt x="151" y="264"/>
                  </a:lnTo>
                  <a:lnTo>
                    <a:pt x="208" y="358"/>
                  </a:lnTo>
                  <a:lnTo>
                    <a:pt x="283" y="452"/>
                  </a:lnTo>
                  <a:lnTo>
                    <a:pt x="434" y="584"/>
                  </a:lnTo>
                  <a:lnTo>
                    <a:pt x="509" y="640"/>
                  </a:lnTo>
                  <a:lnTo>
                    <a:pt x="509" y="640"/>
                  </a:lnTo>
                  <a:lnTo>
                    <a:pt x="434" y="640"/>
                  </a:lnTo>
                  <a:lnTo>
                    <a:pt x="264" y="640"/>
                  </a:lnTo>
                  <a:lnTo>
                    <a:pt x="170" y="659"/>
                  </a:lnTo>
                  <a:lnTo>
                    <a:pt x="95" y="696"/>
                  </a:lnTo>
                  <a:lnTo>
                    <a:pt x="20" y="753"/>
                  </a:lnTo>
                  <a:lnTo>
                    <a:pt x="20" y="791"/>
                  </a:lnTo>
                  <a:lnTo>
                    <a:pt x="1" y="828"/>
                  </a:lnTo>
                  <a:lnTo>
                    <a:pt x="1" y="828"/>
                  </a:lnTo>
                  <a:lnTo>
                    <a:pt x="20" y="922"/>
                  </a:lnTo>
                  <a:lnTo>
                    <a:pt x="76" y="1016"/>
                  </a:lnTo>
                  <a:lnTo>
                    <a:pt x="151" y="1092"/>
                  </a:lnTo>
                  <a:lnTo>
                    <a:pt x="246" y="1167"/>
                  </a:lnTo>
                  <a:lnTo>
                    <a:pt x="415" y="1261"/>
                  </a:lnTo>
                  <a:lnTo>
                    <a:pt x="490" y="1299"/>
                  </a:lnTo>
                  <a:lnTo>
                    <a:pt x="490" y="1299"/>
                  </a:lnTo>
                  <a:lnTo>
                    <a:pt x="434" y="1280"/>
                  </a:lnTo>
                  <a:lnTo>
                    <a:pt x="302" y="1261"/>
                  </a:lnTo>
                  <a:lnTo>
                    <a:pt x="227" y="1280"/>
                  </a:lnTo>
                  <a:lnTo>
                    <a:pt x="170" y="1318"/>
                  </a:lnTo>
                  <a:lnTo>
                    <a:pt x="114" y="1374"/>
                  </a:lnTo>
                  <a:lnTo>
                    <a:pt x="95" y="1487"/>
                  </a:lnTo>
                  <a:lnTo>
                    <a:pt x="95" y="1487"/>
                  </a:lnTo>
                  <a:lnTo>
                    <a:pt x="95" y="1543"/>
                  </a:lnTo>
                  <a:lnTo>
                    <a:pt x="151" y="1619"/>
                  </a:lnTo>
                  <a:lnTo>
                    <a:pt x="246" y="1713"/>
                  </a:lnTo>
                  <a:lnTo>
                    <a:pt x="358" y="1788"/>
                  </a:lnTo>
                  <a:lnTo>
                    <a:pt x="622" y="1976"/>
                  </a:lnTo>
                  <a:lnTo>
                    <a:pt x="904" y="2164"/>
                  </a:lnTo>
                  <a:lnTo>
                    <a:pt x="904" y="2164"/>
                  </a:lnTo>
                  <a:lnTo>
                    <a:pt x="1092" y="2277"/>
                  </a:lnTo>
                  <a:lnTo>
                    <a:pt x="1299" y="2428"/>
                  </a:lnTo>
                  <a:lnTo>
                    <a:pt x="1544" y="2616"/>
                  </a:lnTo>
                  <a:lnTo>
                    <a:pt x="1544" y="2616"/>
                  </a:lnTo>
                  <a:lnTo>
                    <a:pt x="1393" y="2560"/>
                  </a:lnTo>
                  <a:lnTo>
                    <a:pt x="1055" y="2447"/>
                  </a:lnTo>
                  <a:lnTo>
                    <a:pt x="885" y="2409"/>
                  </a:lnTo>
                  <a:lnTo>
                    <a:pt x="716" y="2371"/>
                  </a:lnTo>
                  <a:lnTo>
                    <a:pt x="584" y="2390"/>
                  </a:lnTo>
                  <a:lnTo>
                    <a:pt x="547" y="2409"/>
                  </a:lnTo>
                  <a:lnTo>
                    <a:pt x="509" y="2447"/>
                  </a:lnTo>
                  <a:lnTo>
                    <a:pt x="509" y="2447"/>
                  </a:lnTo>
                  <a:lnTo>
                    <a:pt x="509" y="2484"/>
                  </a:lnTo>
                  <a:lnTo>
                    <a:pt x="547" y="2560"/>
                  </a:lnTo>
                  <a:lnTo>
                    <a:pt x="603" y="2635"/>
                  </a:lnTo>
                  <a:lnTo>
                    <a:pt x="678" y="2729"/>
                  </a:lnTo>
                  <a:lnTo>
                    <a:pt x="904" y="2917"/>
                  </a:lnTo>
                  <a:lnTo>
                    <a:pt x="1168" y="3105"/>
                  </a:lnTo>
                  <a:lnTo>
                    <a:pt x="1657" y="3463"/>
                  </a:lnTo>
                  <a:lnTo>
                    <a:pt x="1902" y="361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flipH="1">
              <a:off x="2100162" y="1999179"/>
              <a:ext cx="94747" cy="120803"/>
            </a:xfrm>
            <a:custGeom>
              <a:avLst/>
              <a:gdLst/>
              <a:ahLst/>
              <a:cxnLst/>
              <a:rect l="l" t="t" r="r" b="b"/>
              <a:pathLst>
                <a:path w="1920" h="2448" extrusionOk="0">
                  <a:moveTo>
                    <a:pt x="0" y="1"/>
                  </a:moveTo>
                  <a:lnTo>
                    <a:pt x="0" y="20"/>
                  </a:lnTo>
                  <a:lnTo>
                    <a:pt x="301" y="358"/>
                  </a:lnTo>
                  <a:lnTo>
                    <a:pt x="621" y="735"/>
                  </a:lnTo>
                  <a:lnTo>
                    <a:pt x="941" y="1149"/>
                  </a:lnTo>
                  <a:lnTo>
                    <a:pt x="1242" y="1525"/>
                  </a:lnTo>
                  <a:lnTo>
                    <a:pt x="1713" y="2184"/>
                  </a:lnTo>
                  <a:lnTo>
                    <a:pt x="1845" y="2372"/>
                  </a:lnTo>
                  <a:lnTo>
                    <a:pt x="1882" y="2447"/>
                  </a:lnTo>
                  <a:lnTo>
                    <a:pt x="1920" y="2447"/>
                  </a:lnTo>
                  <a:lnTo>
                    <a:pt x="1920" y="2428"/>
                  </a:lnTo>
                  <a:lnTo>
                    <a:pt x="1732" y="2165"/>
                  </a:lnTo>
                  <a:lnTo>
                    <a:pt x="1261" y="1506"/>
                  </a:lnTo>
                  <a:lnTo>
                    <a:pt x="979" y="1111"/>
                  </a:lnTo>
                  <a:lnTo>
                    <a:pt x="659" y="716"/>
                  </a:lnTo>
                  <a:lnTo>
                    <a:pt x="339" y="340"/>
                  </a:lnTo>
                  <a:lnTo>
                    <a:pt x="38" y="1"/>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flipH="1">
              <a:off x="2100162" y="1999179"/>
              <a:ext cx="94747" cy="120803"/>
            </a:xfrm>
            <a:custGeom>
              <a:avLst/>
              <a:gdLst/>
              <a:ahLst/>
              <a:cxnLst/>
              <a:rect l="l" t="t" r="r" b="b"/>
              <a:pathLst>
                <a:path w="1920" h="2448" fill="none" extrusionOk="0">
                  <a:moveTo>
                    <a:pt x="1920" y="2428"/>
                  </a:moveTo>
                  <a:lnTo>
                    <a:pt x="1920" y="2428"/>
                  </a:lnTo>
                  <a:lnTo>
                    <a:pt x="1732" y="2165"/>
                  </a:lnTo>
                  <a:lnTo>
                    <a:pt x="1261" y="1506"/>
                  </a:lnTo>
                  <a:lnTo>
                    <a:pt x="979" y="1111"/>
                  </a:lnTo>
                  <a:lnTo>
                    <a:pt x="659" y="716"/>
                  </a:lnTo>
                  <a:lnTo>
                    <a:pt x="339" y="340"/>
                  </a:lnTo>
                  <a:lnTo>
                    <a:pt x="38" y="1"/>
                  </a:lnTo>
                  <a:lnTo>
                    <a:pt x="38" y="1"/>
                  </a:lnTo>
                  <a:lnTo>
                    <a:pt x="0" y="1"/>
                  </a:lnTo>
                  <a:lnTo>
                    <a:pt x="0" y="1"/>
                  </a:lnTo>
                  <a:lnTo>
                    <a:pt x="0" y="20"/>
                  </a:lnTo>
                  <a:lnTo>
                    <a:pt x="0" y="20"/>
                  </a:lnTo>
                  <a:lnTo>
                    <a:pt x="301" y="358"/>
                  </a:lnTo>
                  <a:lnTo>
                    <a:pt x="621" y="735"/>
                  </a:lnTo>
                  <a:lnTo>
                    <a:pt x="941" y="1149"/>
                  </a:lnTo>
                  <a:lnTo>
                    <a:pt x="1242" y="1525"/>
                  </a:lnTo>
                  <a:lnTo>
                    <a:pt x="1242" y="1525"/>
                  </a:lnTo>
                  <a:lnTo>
                    <a:pt x="1713" y="2184"/>
                  </a:lnTo>
                  <a:lnTo>
                    <a:pt x="1713" y="2184"/>
                  </a:lnTo>
                  <a:lnTo>
                    <a:pt x="1845" y="2372"/>
                  </a:lnTo>
                  <a:lnTo>
                    <a:pt x="1845" y="2372"/>
                  </a:lnTo>
                  <a:lnTo>
                    <a:pt x="1882" y="2447"/>
                  </a:lnTo>
                  <a:lnTo>
                    <a:pt x="1882" y="2447"/>
                  </a:lnTo>
                  <a:lnTo>
                    <a:pt x="1920" y="2447"/>
                  </a:lnTo>
                  <a:lnTo>
                    <a:pt x="1920" y="2447"/>
                  </a:lnTo>
                  <a:lnTo>
                    <a:pt x="1920" y="2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flipH="1">
              <a:off x="2233891" y="1976924"/>
              <a:ext cx="77130" cy="37159"/>
            </a:xfrm>
            <a:custGeom>
              <a:avLst/>
              <a:gdLst/>
              <a:ahLst/>
              <a:cxnLst/>
              <a:rect l="l" t="t" r="r" b="b"/>
              <a:pathLst>
                <a:path w="1563" h="753" extrusionOk="0">
                  <a:moveTo>
                    <a:pt x="20" y="0"/>
                  </a:moveTo>
                  <a:lnTo>
                    <a:pt x="1" y="19"/>
                  </a:lnTo>
                  <a:lnTo>
                    <a:pt x="1" y="38"/>
                  </a:lnTo>
                  <a:lnTo>
                    <a:pt x="95" y="57"/>
                  </a:lnTo>
                  <a:lnTo>
                    <a:pt x="471" y="188"/>
                  </a:lnTo>
                  <a:lnTo>
                    <a:pt x="678" y="264"/>
                  </a:lnTo>
                  <a:lnTo>
                    <a:pt x="848" y="339"/>
                  </a:lnTo>
                  <a:lnTo>
                    <a:pt x="1055" y="452"/>
                  </a:lnTo>
                  <a:lnTo>
                    <a:pt x="1281" y="584"/>
                  </a:lnTo>
                  <a:lnTo>
                    <a:pt x="1469" y="697"/>
                  </a:lnTo>
                  <a:lnTo>
                    <a:pt x="1544" y="753"/>
                  </a:lnTo>
                  <a:lnTo>
                    <a:pt x="1563" y="753"/>
                  </a:lnTo>
                  <a:lnTo>
                    <a:pt x="1563" y="715"/>
                  </a:lnTo>
                  <a:lnTo>
                    <a:pt x="1300" y="565"/>
                  </a:lnTo>
                  <a:lnTo>
                    <a:pt x="1074" y="414"/>
                  </a:lnTo>
                  <a:lnTo>
                    <a:pt x="867" y="301"/>
                  </a:lnTo>
                  <a:lnTo>
                    <a:pt x="622" y="188"/>
                  </a:lnTo>
                  <a:lnTo>
                    <a:pt x="340" y="94"/>
                  </a:lnTo>
                  <a:lnTo>
                    <a:pt x="2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flipH="1">
              <a:off x="2247807" y="2009393"/>
              <a:ext cx="65040" cy="36270"/>
            </a:xfrm>
            <a:custGeom>
              <a:avLst/>
              <a:gdLst/>
              <a:ahLst/>
              <a:cxnLst/>
              <a:rect l="l" t="t" r="r" b="b"/>
              <a:pathLst>
                <a:path w="1318" h="735" extrusionOk="0">
                  <a:moveTo>
                    <a:pt x="0" y="1"/>
                  </a:moveTo>
                  <a:lnTo>
                    <a:pt x="0" y="20"/>
                  </a:lnTo>
                  <a:lnTo>
                    <a:pt x="170" y="114"/>
                  </a:lnTo>
                  <a:lnTo>
                    <a:pt x="508" y="264"/>
                  </a:lnTo>
                  <a:lnTo>
                    <a:pt x="734" y="396"/>
                  </a:lnTo>
                  <a:lnTo>
                    <a:pt x="979" y="547"/>
                  </a:lnTo>
                  <a:lnTo>
                    <a:pt x="1205" y="678"/>
                  </a:lnTo>
                  <a:lnTo>
                    <a:pt x="1299" y="735"/>
                  </a:lnTo>
                  <a:lnTo>
                    <a:pt x="1318" y="735"/>
                  </a:lnTo>
                  <a:lnTo>
                    <a:pt x="1318" y="697"/>
                  </a:lnTo>
                  <a:lnTo>
                    <a:pt x="998" y="509"/>
                  </a:lnTo>
                  <a:lnTo>
                    <a:pt x="753" y="358"/>
                  </a:lnTo>
                  <a:lnTo>
                    <a:pt x="527" y="246"/>
                  </a:lnTo>
                  <a:lnTo>
                    <a:pt x="1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flipH="1">
              <a:off x="1302400" y="1235842"/>
              <a:ext cx="1308548" cy="2338430"/>
            </a:xfrm>
            <a:custGeom>
              <a:avLst/>
              <a:gdLst/>
              <a:ahLst/>
              <a:cxnLst/>
              <a:rect l="l" t="t" r="r" b="b"/>
              <a:pathLst>
                <a:path w="26517" h="47387" extrusionOk="0">
                  <a:moveTo>
                    <a:pt x="22941" y="1"/>
                  </a:moveTo>
                  <a:lnTo>
                    <a:pt x="22659" y="20"/>
                  </a:lnTo>
                  <a:lnTo>
                    <a:pt x="22395" y="57"/>
                  </a:lnTo>
                  <a:lnTo>
                    <a:pt x="22132" y="132"/>
                  </a:lnTo>
                  <a:lnTo>
                    <a:pt x="21868" y="227"/>
                  </a:lnTo>
                  <a:lnTo>
                    <a:pt x="21605" y="358"/>
                  </a:lnTo>
                  <a:lnTo>
                    <a:pt x="21360" y="490"/>
                  </a:lnTo>
                  <a:lnTo>
                    <a:pt x="21115" y="641"/>
                  </a:lnTo>
                  <a:lnTo>
                    <a:pt x="20871" y="829"/>
                  </a:lnTo>
                  <a:lnTo>
                    <a:pt x="20645" y="1017"/>
                  </a:lnTo>
                  <a:lnTo>
                    <a:pt x="20438" y="1224"/>
                  </a:lnTo>
                  <a:lnTo>
                    <a:pt x="20231" y="1431"/>
                  </a:lnTo>
                  <a:lnTo>
                    <a:pt x="20193" y="1469"/>
                  </a:lnTo>
                  <a:lnTo>
                    <a:pt x="20156" y="1506"/>
                  </a:lnTo>
                  <a:lnTo>
                    <a:pt x="19855" y="1864"/>
                  </a:lnTo>
                  <a:lnTo>
                    <a:pt x="19591" y="2240"/>
                  </a:lnTo>
                  <a:lnTo>
                    <a:pt x="19346" y="2617"/>
                  </a:lnTo>
                  <a:lnTo>
                    <a:pt x="19158" y="2993"/>
                  </a:lnTo>
                  <a:lnTo>
                    <a:pt x="18989" y="3388"/>
                  </a:lnTo>
                  <a:lnTo>
                    <a:pt x="18838" y="3802"/>
                  </a:lnTo>
                  <a:lnTo>
                    <a:pt x="18707" y="4216"/>
                  </a:lnTo>
                  <a:lnTo>
                    <a:pt x="18575" y="4630"/>
                  </a:lnTo>
                  <a:lnTo>
                    <a:pt x="18462" y="5063"/>
                  </a:lnTo>
                  <a:lnTo>
                    <a:pt x="18368" y="5477"/>
                  </a:lnTo>
                  <a:lnTo>
                    <a:pt x="18217" y="6343"/>
                  </a:lnTo>
                  <a:lnTo>
                    <a:pt x="18086" y="7208"/>
                  </a:lnTo>
                  <a:lnTo>
                    <a:pt x="17992" y="8093"/>
                  </a:lnTo>
                  <a:lnTo>
                    <a:pt x="17916" y="8959"/>
                  </a:lnTo>
                  <a:lnTo>
                    <a:pt x="17841" y="9824"/>
                  </a:lnTo>
                  <a:lnTo>
                    <a:pt x="17822" y="11085"/>
                  </a:lnTo>
                  <a:lnTo>
                    <a:pt x="17803" y="13513"/>
                  </a:lnTo>
                  <a:lnTo>
                    <a:pt x="17822" y="16129"/>
                  </a:lnTo>
                  <a:lnTo>
                    <a:pt x="17841" y="17182"/>
                  </a:lnTo>
                  <a:lnTo>
                    <a:pt x="17879" y="17916"/>
                  </a:lnTo>
                  <a:lnTo>
                    <a:pt x="17897" y="17973"/>
                  </a:lnTo>
                  <a:lnTo>
                    <a:pt x="17916" y="18123"/>
                  </a:lnTo>
                  <a:lnTo>
                    <a:pt x="17935" y="18180"/>
                  </a:lnTo>
                  <a:lnTo>
                    <a:pt x="16994" y="18255"/>
                  </a:lnTo>
                  <a:lnTo>
                    <a:pt x="15978" y="18349"/>
                  </a:lnTo>
                  <a:lnTo>
                    <a:pt x="14679" y="18500"/>
                  </a:lnTo>
                  <a:lnTo>
                    <a:pt x="13174" y="18707"/>
                  </a:lnTo>
                  <a:lnTo>
                    <a:pt x="12365" y="18838"/>
                  </a:lnTo>
                  <a:lnTo>
                    <a:pt x="11518" y="18970"/>
                  </a:lnTo>
                  <a:lnTo>
                    <a:pt x="10652" y="19140"/>
                  </a:lnTo>
                  <a:lnTo>
                    <a:pt x="9786" y="19309"/>
                  </a:lnTo>
                  <a:lnTo>
                    <a:pt x="8921" y="19516"/>
                  </a:lnTo>
                  <a:lnTo>
                    <a:pt x="8036" y="19742"/>
                  </a:lnTo>
                  <a:lnTo>
                    <a:pt x="8036" y="19779"/>
                  </a:lnTo>
                  <a:lnTo>
                    <a:pt x="7396" y="19930"/>
                  </a:lnTo>
                  <a:lnTo>
                    <a:pt x="6813" y="20080"/>
                  </a:lnTo>
                  <a:lnTo>
                    <a:pt x="6248" y="20231"/>
                  </a:lnTo>
                  <a:lnTo>
                    <a:pt x="5759" y="20400"/>
                  </a:lnTo>
                  <a:lnTo>
                    <a:pt x="5740" y="20400"/>
                  </a:lnTo>
                  <a:lnTo>
                    <a:pt x="5703" y="20419"/>
                  </a:lnTo>
                  <a:lnTo>
                    <a:pt x="5533" y="20495"/>
                  </a:lnTo>
                  <a:lnTo>
                    <a:pt x="5345" y="20570"/>
                  </a:lnTo>
                  <a:lnTo>
                    <a:pt x="5270" y="20626"/>
                  </a:lnTo>
                  <a:lnTo>
                    <a:pt x="5138" y="20683"/>
                  </a:lnTo>
                  <a:lnTo>
                    <a:pt x="4912" y="20833"/>
                  </a:lnTo>
                  <a:lnTo>
                    <a:pt x="4705" y="20984"/>
                  </a:lnTo>
                  <a:lnTo>
                    <a:pt x="4517" y="21172"/>
                  </a:lnTo>
                  <a:lnTo>
                    <a:pt x="4348" y="21360"/>
                  </a:lnTo>
                  <a:lnTo>
                    <a:pt x="4197" y="21548"/>
                  </a:lnTo>
                  <a:lnTo>
                    <a:pt x="4047" y="21774"/>
                  </a:lnTo>
                  <a:lnTo>
                    <a:pt x="3915" y="21981"/>
                  </a:lnTo>
                  <a:lnTo>
                    <a:pt x="3783" y="22226"/>
                  </a:lnTo>
                  <a:lnTo>
                    <a:pt x="3708" y="22414"/>
                  </a:lnTo>
                  <a:lnTo>
                    <a:pt x="3632" y="22565"/>
                  </a:lnTo>
                  <a:lnTo>
                    <a:pt x="3632" y="22583"/>
                  </a:lnTo>
                  <a:lnTo>
                    <a:pt x="3520" y="22922"/>
                  </a:lnTo>
                  <a:lnTo>
                    <a:pt x="3407" y="23261"/>
                  </a:lnTo>
                  <a:lnTo>
                    <a:pt x="3331" y="23600"/>
                  </a:lnTo>
                  <a:lnTo>
                    <a:pt x="3256" y="23957"/>
                  </a:lnTo>
                  <a:lnTo>
                    <a:pt x="3200" y="24334"/>
                  </a:lnTo>
                  <a:lnTo>
                    <a:pt x="3162" y="24691"/>
                  </a:lnTo>
                  <a:lnTo>
                    <a:pt x="3106" y="25444"/>
                  </a:lnTo>
                  <a:lnTo>
                    <a:pt x="3087" y="26178"/>
                  </a:lnTo>
                  <a:lnTo>
                    <a:pt x="3087" y="26893"/>
                  </a:lnTo>
                  <a:lnTo>
                    <a:pt x="3124" y="28191"/>
                  </a:lnTo>
                  <a:lnTo>
                    <a:pt x="3143" y="28267"/>
                  </a:lnTo>
                  <a:lnTo>
                    <a:pt x="3143" y="28737"/>
                  </a:lnTo>
                  <a:lnTo>
                    <a:pt x="3162" y="29245"/>
                  </a:lnTo>
                  <a:lnTo>
                    <a:pt x="3143" y="29659"/>
                  </a:lnTo>
                  <a:lnTo>
                    <a:pt x="3124" y="29904"/>
                  </a:lnTo>
                  <a:lnTo>
                    <a:pt x="3068" y="30149"/>
                  </a:lnTo>
                  <a:lnTo>
                    <a:pt x="2936" y="30676"/>
                  </a:lnTo>
                  <a:lnTo>
                    <a:pt x="2767" y="31221"/>
                  </a:lnTo>
                  <a:lnTo>
                    <a:pt x="2541" y="31805"/>
                  </a:lnTo>
                  <a:lnTo>
                    <a:pt x="2541" y="31823"/>
                  </a:lnTo>
                  <a:lnTo>
                    <a:pt x="2259" y="32520"/>
                  </a:lnTo>
                  <a:lnTo>
                    <a:pt x="2221" y="32576"/>
                  </a:lnTo>
                  <a:lnTo>
                    <a:pt x="1751" y="33668"/>
                  </a:lnTo>
                  <a:lnTo>
                    <a:pt x="1261" y="34778"/>
                  </a:lnTo>
                  <a:lnTo>
                    <a:pt x="1242" y="34816"/>
                  </a:lnTo>
                  <a:lnTo>
                    <a:pt x="828" y="35870"/>
                  </a:lnTo>
                  <a:lnTo>
                    <a:pt x="640" y="36396"/>
                  </a:lnTo>
                  <a:lnTo>
                    <a:pt x="452" y="36942"/>
                  </a:lnTo>
                  <a:lnTo>
                    <a:pt x="339" y="37413"/>
                  </a:lnTo>
                  <a:lnTo>
                    <a:pt x="320" y="37469"/>
                  </a:lnTo>
                  <a:lnTo>
                    <a:pt x="226" y="37958"/>
                  </a:lnTo>
                  <a:lnTo>
                    <a:pt x="151" y="38485"/>
                  </a:lnTo>
                  <a:lnTo>
                    <a:pt x="94" y="39050"/>
                  </a:lnTo>
                  <a:lnTo>
                    <a:pt x="57" y="39633"/>
                  </a:lnTo>
                  <a:lnTo>
                    <a:pt x="19" y="40236"/>
                  </a:lnTo>
                  <a:lnTo>
                    <a:pt x="0" y="40875"/>
                  </a:lnTo>
                  <a:lnTo>
                    <a:pt x="0" y="42117"/>
                  </a:lnTo>
                  <a:lnTo>
                    <a:pt x="19" y="43359"/>
                  </a:lnTo>
                  <a:lnTo>
                    <a:pt x="57" y="44489"/>
                  </a:lnTo>
                  <a:lnTo>
                    <a:pt x="113" y="45486"/>
                  </a:lnTo>
                  <a:lnTo>
                    <a:pt x="170" y="46258"/>
                  </a:lnTo>
                  <a:lnTo>
                    <a:pt x="170" y="46333"/>
                  </a:lnTo>
                  <a:lnTo>
                    <a:pt x="207" y="46841"/>
                  </a:lnTo>
                  <a:lnTo>
                    <a:pt x="226" y="46992"/>
                  </a:lnTo>
                  <a:lnTo>
                    <a:pt x="245" y="46992"/>
                  </a:lnTo>
                  <a:lnTo>
                    <a:pt x="2880" y="47387"/>
                  </a:lnTo>
                  <a:lnTo>
                    <a:pt x="2899" y="47387"/>
                  </a:lnTo>
                  <a:lnTo>
                    <a:pt x="2936" y="47368"/>
                  </a:lnTo>
                  <a:lnTo>
                    <a:pt x="2993" y="47368"/>
                  </a:lnTo>
                  <a:lnTo>
                    <a:pt x="3049" y="47349"/>
                  </a:lnTo>
                  <a:lnTo>
                    <a:pt x="5006" y="46897"/>
                  </a:lnTo>
                  <a:lnTo>
                    <a:pt x="5063" y="46879"/>
                  </a:lnTo>
                  <a:lnTo>
                    <a:pt x="5082" y="46879"/>
                  </a:lnTo>
                  <a:lnTo>
                    <a:pt x="5157" y="46860"/>
                  </a:lnTo>
                  <a:lnTo>
                    <a:pt x="7152" y="46389"/>
                  </a:lnTo>
                  <a:lnTo>
                    <a:pt x="7227" y="46389"/>
                  </a:lnTo>
                  <a:lnTo>
                    <a:pt x="7359" y="46352"/>
                  </a:lnTo>
                  <a:lnTo>
                    <a:pt x="7434" y="46333"/>
                  </a:lnTo>
                  <a:lnTo>
                    <a:pt x="10087" y="45712"/>
                  </a:lnTo>
                  <a:lnTo>
                    <a:pt x="10144" y="45693"/>
                  </a:lnTo>
                  <a:lnTo>
                    <a:pt x="10182" y="45693"/>
                  </a:lnTo>
                  <a:lnTo>
                    <a:pt x="10257" y="45674"/>
                  </a:lnTo>
                  <a:lnTo>
                    <a:pt x="12346" y="45185"/>
                  </a:lnTo>
                  <a:lnTo>
                    <a:pt x="12421" y="45185"/>
                  </a:lnTo>
                  <a:lnTo>
                    <a:pt x="12440" y="45166"/>
                  </a:lnTo>
                  <a:lnTo>
                    <a:pt x="12515" y="45147"/>
                  </a:lnTo>
                  <a:lnTo>
                    <a:pt x="14830" y="44620"/>
                  </a:lnTo>
                  <a:lnTo>
                    <a:pt x="14905" y="44602"/>
                  </a:lnTo>
                  <a:lnTo>
                    <a:pt x="14980" y="44583"/>
                  </a:lnTo>
                  <a:lnTo>
                    <a:pt x="15056" y="44564"/>
                  </a:lnTo>
                  <a:lnTo>
                    <a:pt x="18368" y="43792"/>
                  </a:lnTo>
                  <a:lnTo>
                    <a:pt x="18424" y="43774"/>
                  </a:lnTo>
                  <a:lnTo>
                    <a:pt x="18443" y="43774"/>
                  </a:lnTo>
                  <a:lnTo>
                    <a:pt x="18518" y="43755"/>
                  </a:lnTo>
                  <a:lnTo>
                    <a:pt x="21134" y="43152"/>
                  </a:lnTo>
                  <a:lnTo>
                    <a:pt x="21191" y="43134"/>
                  </a:lnTo>
                  <a:lnTo>
                    <a:pt x="21266" y="43134"/>
                  </a:lnTo>
                  <a:lnTo>
                    <a:pt x="21341" y="43115"/>
                  </a:lnTo>
                  <a:lnTo>
                    <a:pt x="21661" y="43040"/>
                  </a:lnTo>
                  <a:lnTo>
                    <a:pt x="21605" y="42588"/>
                  </a:lnTo>
                  <a:lnTo>
                    <a:pt x="21586" y="42494"/>
                  </a:lnTo>
                  <a:lnTo>
                    <a:pt x="21266" y="40179"/>
                  </a:lnTo>
                  <a:lnTo>
                    <a:pt x="21078" y="38542"/>
                  </a:lnTo>
                  <a:lnTo>
                    <a:pt x="20871" y="36716"/>
                  </a:lnTo>
                  <a:lnTo>
                    <a:pt x="20683" y="34816"/>
                  </a:lnTo>
                  <a:lnTo>
                    <a:pt x="20607" y="33856"/>
                  </a:lnTo>
                  <a:lnTo>
                    <a:pt x="20551" y="32896"/>
                  </a:lnTo>
                  <a:lnTo>
                    <a:pt x="20494" y="31993"/>
                  </a:lnTo>
                  <a:lnTo>
                    <a:pt x="20476" y="31108"/>
                  </a:lnTo>
                  <a:lnTo>
                    <a:pt x="20457" y="30262"/>
                  </a:lnTo>
                  <a:lnTo>
                    <a:pt x="20476" y="29509"/>
                  </a:lnTo>
                  <a:lnTo>
                    <a:pt x="20494" y="29057"/>
                  </a:lnTo>
                  <a:lnTo>
                    <a:pt x="20551" y="28568"/>
                  </a:lnTo>
                  <a:lnTo>
                    <a:pt x="20626" y="28041"/>
                  </a:lnTo>
                  <a:lnTo>
                    <a:pt x="20720" y="27476"/>
                  </a:lnTo>
                  <a:lnTo>
                    <a:pt x="20833" y="26893"/>
                  </a:lnTo>
                  <a:lnTo>
                    <a:pt x="20965" y="26272"/>
                  </a:lnTo>
                  <a:lnTo>
                    <a:pt x="21285" y="24955"/>
                  </a:lnTo>
                  <a:lnTo>
                    <a:pt x="21661" y="23543"/>
                  </a:lnTo>
                  <a:lnTo>
                    <a:pt x="22075" y="22056"/>
                  </a:lnTo>
                  <a:lnTo>
                    <a:pt x="22546" y="20513"/>
                  </a:lnTo>
                  <a:lnTo>
                    <a:pt x="23016" y="18933"/>
                  </a:lnTo>
                  <a:lnTo>
                    <a:pt x="23995" y="15752"/>
                  </a:lnTo>
                  <a:lnTo>
                    <a:pt x="24484" y="14171"/>
                  </a:lnTo>
                  <a:lnTo>
                    <a:pt x="24936" y="12628"/>
                  </a:lnTo>
                  <a:lnTo>
                    <a:pt x="25369" y="11142"/>
                  </a:lnTo>
                  <a:lnTo>
                    <a:pt x="25745" y="9730"/>
                  </a:lnTo>
                  <a:lnTo>
                    <a:pt x="26065" y="8413"/>
                  </a:lnTo>
                  <a:lnTo>
                    <a:pt x="26215" y="7773"/>
                  </a:lnTo>
                  <a:lnTo>
                    <a:pt x="26328" y="7190"/>
                  </a:lnTo>
                  <a:lnTo>
                    <a:pt x="26404" y="6738"/>
                  </a:lnTo>
                  <a:lnTo>
                    <a:pt x="26460" y="6267"/>
                  </a:lnTo>
                  <a:lnTo>
                    <a:pt x="26498" y="5816"/>
                  </a:lnTo>
                  <a:lnTo>
                    <a:pt x="26517" y="5326"/>
                  </a:lnTo>
                  <a:lnTo>
                    <a:pt x="26498" y="4856"/>
                  </a:lnTo>
                  <a:lnTo>
                    <a:pt x="26460" y="4386"/>
                  </a:lnTo>
                  <a:lnTo>
                    <a:pt x="26385" y="3915"/>
                  </a:lnTo>
                  <a:lnTo>
                    <a:pt x="26291" y="3463"/>
                  </a:lnTo>
                  <a:lnTo>
                    <a:pt x="26178" y="3012"/>
                  </a:lnTo>
                  <a:lnTo>
                    <a:pt x="26008" y="2560"/>
                  </a:lnTo>
                  <a:lnTo>
                    <a:pt x="25820" y="2146"/>
                  </a:lnTo>
                  <a:lnTo>
                    <a:pt x="25594" y="1751"/>
                  </a:lnTo>
                  <a:lnTo>
                    <a:pt x="25463" y="1563"/>
                  </a:lnTo>
                  <a:lnTo>
                    <a:pt x="25331" y="1374"/>
                  </a:lnTo>
                  <a:lnTo>
                    <a:pt x="25180" y="1186"/>
                  </a:lnTo>
                  <a:lnTo>
                    <a:pt x="25011" y="1017"/>
                  </a:lnTo>
                  <a:lnTo>
                    <a:pt x="24842" y="848"/>
                  </a:lnTo>
                  <a:lnTo>
                    <a:pt x="24672" y="697"/>
                  </a:lnTo>
                  <a:lnTo>
                    <a:pt x="24484" y="546"/>
                  </a:lnTo>
                  <a:lnTo>
                    <a:pt x="24277" y="415"/>
                  </a:lnTo>
                  <a:lnTo>
                    <a:pt x="24014" y="245"/>
                  </a:lnTo>
                  <a:lnTo>
                    <a:pt x="23750" y="132"/>
                  </a:lnTo>
                  <a:lnTo>
                    <a:pt x="23487" y="57"/>
                  </a:lnTo>
                  <a:lnTo>
                    <a:pt x="23204" y="20"/>
                  </a:lnTo>
                  <a:lnTo>
                    <a:pt x="229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flipH="1">
              <a:off x="1302400" y="1235842"/>
              <a:ext cx="1308548" cy="2338430"/>
            </a:xfrm>
            <a:custGeom>
              <a:avLst/>
              <a:gdLst/>
              <a:ahLst/>
              <a:cxnLst/>
              <a:rect l="l" t="t" r="r" b="b"/>
              <a:pathLst>
                <a:path w="26517" h="47387" fill="none" extrusionOk="0">
                  <a:moveTo>
                    <a:pt x="20476" y="29509"/>
                  </a:moveTo>
                  <a:lnTo>
                    <a:pt x="20476" y="29509"/>
                  </a:lnTo>
                  <a:lnTo>
                    <a:pt x="20457" y="30262"/>
                  </a:lnTo>
                  <a:lnTo>
                    <a:pt x="20476" y="31108"/>
                  </a:lnTo>
                  <a:lnTo>
                    <a:pt x="20494" y="31993"/>
                  </a:lnTo>
                  <a:lnTo>
                    <a:pt x="20551" y="32896"/>
                  </a:lnTo>
                  <a:lnTo>
                    <a:pt x="20607" y="33856"/>
                  </a:lnTo>
                  <a:lnTo>
                    <a:pt x="20683" y="34816"/>
                  </a:lnTo>
                  <a:lnTo>
                    <a:pt x="20871" y="36716"/>
                  </a:lnTo>
                  <a:lnTo>
                    <a:pt x="21078" y="38542"/>
                  </a:lnTo>
                  <a:lnTo>
                    <a:pt x="21266" y="40179"/>
                  </a:lnTo>
                  <a:lnTo>
                    <a:pt x="21586" y="42494"/>
                  </a:lnTo>
                  <a:lnTo>
                    <a:pt x="21586" y="42494"/>
                  </a:lnTo>
                  <a:lnTo>
                    <a:pt x="21605" y="42588"/>
                  </a:lnTo>
                  <a:lnTo>
                    <a:pt x="21605" y="42588"/>
                  </a:lnTo>
                  <a:lnTo>
                    <a:pt x="21661" y="43040"/>
                  </a:lnTo>
                  <a:lnTo>
                    <a:pt x="21341" y="43115"/>
                  </a:lnTo>
                  <a:lnTo>
                    <a:pt x="21266" y="43134"/>
                  </a:lnTo>
                  <a:lnTo>
                    <a:pt x="21191" y="43134"/>
                  </a:lnTo>
                  <a:lnTo>
                    <a:pt x="21134" y="43152"/>
                  </a:lnTo>
                  <a:lnTo>
                    <a:pt x="18518" y="43755"/>
                  </a:lnTo>
                  <a:lnTo>
                    <a:pt x="18443" y="43774"/>
                  </a:lnTo>
                  <a:lnTo>
                    <a:pt x="18424" y="43774"/>
                  </a:lnTo>
                  <a:lnTo>
                    <a:pt x="18368" y="43792"/>
                  </a:lnTo>
                  <a:lnTo>
                    <a:pt x="15056" y="44564"/>
                  </a:lnTo>
                  <a:lnTo>
                    <a:pt x="14980" y="44583"/>
                  </a:lnTo>
                  <a:lnTo>
                    <a:pt x="14905" y="44602"/>
                  </a:lnTo>
                  <a:lnTo>
                    <a:pt x="14830" y="44620"/>
                  </a:lnTo>
                  <a:lnTo>
                    <a:pt x="12515" y="45147"/>
                  </a:lnTo>
                  <a:lnTo>
                    <a:pt x="12440" y="45166"/>
                  </a:lnTo>
                  <a:lnTo>
                    <a:pt x="12421" y="45185"/>
                  </a:lnTo>
                  <a:lnTo>
                    <a:pt x="12346" y="45185"/>
                  </a:lnTo>
                  <a:lnTo>
                    <a:pt x="10257" y="45674"/>
                  </a:lnTo>
                  <a:lnTo>
                    <a:pt x="10182" y="45693"/>
                  </a:lnTo>
                  <a:lnTo>
                    <a:pt x="10144" y="45693"/>
                  </a:lnTo>
                  <a:lnTo>
                    <a:pt x="10087" y="45712"/>
                  </a:lnTo>
                  <a:lnTo>
                    <a:pt x="7434" y="46333"/>
                  </a:lnTo>
                  <a:lnTo>
                    <a:pt x="7359" y="46352"/>
                  </a:lnTo>
                  <a:lnTo>
                    <a:pt x="7227" y="46389"/>
                  </a:lnTo>
                  <a:lnTo>
                    <a:pt x="7152" y="46389"/>
                  </a:lnTo>
                  <a:lnTo>
                    <a:pt x="5157" y="46860"/>
                  </a:lnTo>
                  <a:lnTo>
                    <a:pt x="5082" y="46879"/>
                  </a:lnTo>
                  <a:lnTo>
                    <a:pt x="5063" y="46879"/>
                  </a:lnTo>
                  <a:lnTo>
                    <a:pt x="5006" y="46897"/>
                  </a:lnTo>
                  <a:lnTo>
                    <a:pt x="3049" y="47349"/>
                  </a:lnTo>
                  <a:lnTo>
                    <a:pt x="2993" y="47368"/>
                  </a:lnTo>
                  <a:lnTo>
                    <a:pt x="2936" y="47368"/>
                  </a:lnTo>
                  <a:lnTo>
                    <a:pt x="2899" y="47387"/>
                  </a:lnTo>
                  <a:lnTo>
                    <a:pt x="2880" y="47387"/>
                  </a:lnTo>
                  <a:lnTo>
                    <a:pt x="245" y="46992"/>
                  </a:lnTo>
                  <a:lnTo>
                    <a:pt x="226" y="46992"/>
                  </a:lnTo>
                  <a:lnTo>
                    <a:pt x="226" y="46992"/>
                  </a:lnTo>
                  <a:lnTo>
                    <a:pt x="207" y="46841"/>
                  </a:lnTo>
                  <a:lnTo>
                    <a:pt x="207" y="46841"/>
                  </a:lnTo>
                  <a:lnTo>
                    <a:pt x="170" y="46333"/>
                  </a:lnTo>
                  <a:lnTo>
                    <a:pt x="170" y="46333"/>
                  </a:lnTo>
                  <a:lnTo>
                    <a:pt x="170" y="46258"/>
                  </a:lnTo>
                  <a:lnTo>
                    <a:pt x="170" y="46258"/>
                  </a:lnTo>
                  <a:lnTo>
                    <a:pt x="113" y="45486"/>
                  </a:lnTo>
                  <a:lnTo>
                    <a:pt x="57" y="44489"/>
                  </a:lnTo>
                  <a:lnTo>
                    <a:pt x="19" y="43359"/>
                  </a:lnTo>
                  <a:lnTo>
                    <a:pt x="0" y="42117"/>
                  </a:lnTo>
                  <a:lnTo>
                    <a:pt x="0" y="40875"/>
                  </a:lnTo>
                  <a:lnTo>
                    <a:pt x="19" y="40236"/>
                  </a:lnTo>
                  <a:lnTo>
                    <a:pt x="57" y="39633"/>
                  </a:lnTo>
                  <a:lnTo>
                    <a:pt x="94" y="39050"/>
                  </a:lnTo>
                  <a:lnTo>
                    <a:pt x="151" y="38485"/>
                  </a:lnTo>
                  <a:lnTo>
                    <a:pt x="226" y="37958"/>
                  </a:lnTo>
                  <a:lnTo>
                    <a:pt x="320" y="37469"/>
                  </a:lnTo>
                  <a:lnTo>
                    <a:pt x="320" y="37469"/>
                  </a:lnTo>
                  <a:lnTo>
                    <a:pt x="339" y="37413"/>
                  </a:lnTo>
                  <a:lnTo>
                    <a:pt x="339" y="37413"/>
                  </a:lnTo>
                  <a:lnTo>
                    <a:pt x="452" y="36942"/>
                  </a:lnTo>
                  <a:lnTo>
                    <a:pt x="452" y="36942"/>
                  </a:lnTo>
                  <a:lnTo>
                    <a:pt x="640" y="36396"/>
                  </a:lnTo>
                  <a:lnTo>
                    <a:pt x="828" y="35870"/>
                  </a:lnTo>
                  <a:lnTo>
                    <a:pt x="1242" y="34816"/>
                  </a:lnTo>
                  <a:lnTo>
                    <a:pt x="1242" y="34816"/>
                  </a:lnTo>
                  <a:lnTo>
                    <a:pt x="1261" y="34778"/>
                  </a:lnTo>
                  <a:lnTo>
                    <a:pt x="1261" y="34778"/>
                  </a:lnTo>
                  <a:lnTo>
                    <a:pt x="1751" y="33668"/>
                  </a:lnTo>
                  <a:lnTo>
                    <a:pt x="2221" y="32576"/>
                  </a:lnTo>
                  <a:lnTo>
                    <a:pt x="2221" y="32576"/>
                  </a:lnTo>
                  <a:lnTo>
                    <a:pt x="2259" y="32520"/>
                  </a:lnTo>
                  <a:lnTo>
                    <a:pt x="2259" y="32520"/>
                  </a:lnTo>
                  <a:lnTo>
                    <a:pt x="2541" y="31823"/>
                  </a:lnTo>
                  <a:lnTo>
                    <a:pt x="2541" y="31805"/>
                  </a:lnTo>
                  <a:lnTo>
                    <a:pt x="2541" y="31805"/>
                  </a:lnTo>
                  <a:lnTo>
                    <a:pt x="2767" y="31221"/>
                  </a:lnTo>
                  <a:lnTo>
                    <a:pt x="2936" y="30676"/>
                  </a:lnTo>
                  <a:lnTo>
                    <a:pt x="3068" y="30149"/>
                  </a:lnTo>
                  <a:lnTo>
                    <a:pt x="3124" y="29904"/>
                  </a:lnTo>
                  <a:lnTo>
                    <a:pt x="3143" y="29659"/>
                  </a:lnTo>
                  <a:lnTo>
                    <a:pt x="3143" y="29659"/>
                  </a:lnTo>
                  <a:lnTo>
                    <a:pt x="3162" y="29245"/>
                  </a:lnTo>
                  <a:lnTo>
                    <a:pt x="3143" y="28737"/>
                  </a:lnTo>
                  <a:lnTo>
                    <a:pt x="3143" y="28737"/>
                  </a:lnTo>
                  <a:lnTo>
                    <a:pt x="3143" y="28737"/>
                  </a:lnTo>
                  <a:lnTo>
                    <a:pt x="3143" y="28267"/>
                  </a:lnTo>
                  <a:lnTo>
                    <a:pt x="3143" y="28267"/>
                  </a:lnTo>
                  <a:lnTo>
                    <a:pt x="3124" y="28191"/>
                  </a:lnTo>
                  <a:lnTo>
                    <a:pt x="3124" y="28191"/>
                  </a:lnTo>
                  <a:lnTo>
                    <a:pt x="3087" y="26893"/>
                  </a:lnTo>
                  <a:lnTo>
                    <a:pt x="3087" y="26178"/>
                  </a:lnTo>
                  <a:lnTo>
                    <a:pt x="3106" y="25444"/>
                  </a:lnTo>
                  <a:lnTo>
                    <a:pt x="3162" y="24691"/>
                  </a:lnTo>
                  <a:lnTo>
                    <a:pt x="3200" y="24334"/>
                  </a:lnTo>
                  <a:lnTo>
                    <a:pt x="3256" y="23957"/>
                  </a:lnTo>
                  <a:lnTo>
                    <a:pt x="3331" y="23600"/>
                  </a:lnTo>
                  <a:lnTo>
                    <a:pt x="3407" y="23261"/>
                  </a:lnTo>
                  <a:lnTo>
                    <a:pt x="3520" y="22922"/>
                  </a:lnTo>
                  <a:lnTo>
                    <a:pt x="3632" y="22583"/>
                  </a:lnTo>
                  <a:lnTo>
                    <a:pt x="3632" y="22583"/>
                  </a:lnTo>
                  <a:lnTo>
                    <a:pt x="3632" y="22565"/>
                  </a:lnTo>
                  <a:lnTo>
                    <a:pt x="3632" y="22565"/>
                  </a:lnTo>
                  <a:lnTo>
                    <a:pt x="3708" y="22414"/>
                  </a:lnTo>
                  <a:lnTo>
                    <a:pt x="3708" y="22414"/>
                  </a:lnTo>
                  <a:lnTo>
                    <a:pt x="3783" y="22226"/>
                  </a:lnTo>
                  <a:lnTo>
                    <a:pt x="3783" y="22226"/>
                  </a:lnTo>
                  <a:lnTo>
                    <a:pt x="3915" y="21981"/>
                  </a:lnTo>
                  <a:lnTo>
                    <a:pt x="4047" y="21774"/>
                  </a:lnTo>
                  <a:lnTo>
                    <a:pt x="4197" y="21548"/>
                  </a:lnTo>
                  <a:lnTo>
                    <a:pt x="4348" y="21360"/>
                  </a:lnTo>
                  <a:lnTo>
                    <a:pt x="4517" y="21172"/>
                  </a:lnTo>
                  <a:lnTo>
                    <a:pt x="4705" y="20984"/>
                  </a:lnTo>
                  <a:lnTo>
                    <a:pt x="4912" y="20833"/>
                  </a:lnTo>
                  <a:lnTo>
                    <a:pt x="5138" y="20683"/>
                  </a:lnTo>
                  <a:lnTo>
                    <a:pt x="5138" y="20683"/>
                  </a:lnTo>
                  <a:lnTo>
                    <a:pt x="5270" y="20626"/>
                  </a:lnTo>
                  <a:lnTo>
                    <a:pt x="5270" y="20626"/>
                  </a:lnTo>
                  <a:lnTo>
                    <a:pt x="5345" y="20570"/>
                  </a:lnTo>
                  <a:lnTo>
                    <a:pt x="5345" y="20570"/>
                  </a:lnTo>
                  <a:lnTo>
                    <a:pt x="5533" y="20495"/>
                  </a:lnTo>
                  <a:lnTo>
                    <a:pt x="5703" y="20419"/>
                  </a:lnTo>
                  <a:lnTo>
                    <a:pt x="5703" y="20419"/>
                  </a:lnTo>
                  <a:lnTo>
                    <a:pt x="5703" y="20419"/>
                  </a:lnTo>
                  <a:lnTo>
                    <a:pt x="5740" y="20400"/>
                  </a:lnTo>
                  <a:lnTo>
                    <a:pt x="5759" y="20400"/>
                  </a:lnTo>
                  <a:lnTo>
                    <a:pt x="5759" y="20400"/>
                  </a:lnTo>
                  <a:lnTo>
                    <a:pt x="6248" y="20231"/>
                  </a:lnTo>
                  <a:lnTo>
                    <a:pt x="6813" y="20080"/>
                  </a:lnTo>
                  <a:lnTo>
                    <a:pt x="7396" y="19930"/>
                  </a:lnTo>
                  <a:lnTo>
                    <a:pt x="8036" y="19779"/>
                  </a:lnTo>
                  <a:lnTo>
                    <a:pt x="8036" y="19742"/>
                  </a:lnTo>
                  <a:lnTo>
                    <a:pt x="8036" y="19742"/>
                  </a:lnTo>
                  <a:lnTo>
                    <a:pt x="8921" y="19516"/>
                  </a:lnTo>
                  <a:lnTo>
                    <a:pt x="9786" y="19309"/>
                  </a:lnTo>
                  <a:lnTo>
                    <a:pt x="10652" y="19140"/>
                  </a:lnTo>
                  <a:lnTo>
                    <a:pt x="11518" y="18970"/>
                  </a:lnTo>
                  <a:lnTo>
                    <a:pt x="12365" y="18838"/>
                  </a:lnTo>
                  <a:lnTo>
                    <a:pt x="13174" y="18707"/>
                  </a:lnTo>
                  <a:lnTo>
                    <a:pt x="14679" y="18500"/>
                  </a:lnTo>
                  <a:lnTo>
                    <a:pt x="15978" y="18349"/>
                  </a:lnTo>
                  <a:lnTo>
                    <a:pt x="16994" y="18255"/>
                  </a:lnTo>
                  <a:lnTo>
                    <a:pt x="17935" y="18180"/>
                  </a:lnTo>
                  <a:lnTo>
                    <a:pt x="17935" y="18180"/>
                  </a:lnTo>
                  <a:lnTo>
                    <a:pt x="17935" y="18180"/>
                  </a:lnTo>
                  <a:lnTo>
                    <a:pt x="17916" y="18123"/>
                  </a:lnTo>
                  <a:lnTo>
                    <a:pt x="17897" y="17973"/>
                  </a:lnTo>
                  <a:lnTo>
                    <a:pt x="17897" y="17973"/>
                  </a:lnTo>
                  <a:lnTo>
                    <a:pt x="17879" y="17916"/>
                  </a:lnTo>
                  <a:lnTo>
                    <a:pt x="17879" y="17916"/>
                  </a:lnTo>
                  <a:lnTo>
                    <a:pt x="17841" y="17182"/>
                  </a:lnTo>
                  <a:lnTo>
                    <a:pt x="17822" y="16129"/>
                  </a:lnTo>
                  <a:lnTo>
                    <a:pt x="17803" y="13513"/>
                  </a:lnTo>
                  <a:lnTo>
                    <a:pt x="17822" y="11085"/>
                  </a:lnTo>
                  <a:lnTo>
                    <a:pt x="17841" y="9824"/>
                  </a:lnTo>
                  <a:lnTo>
                    <a:pt x="17841" y="9824"/>
                  </a:lnTo>
                  <a:lnTo>
                    <a:pt x="17916" y="8959"/>
                  </a:lnTo>
                  <a:lnTo>
                    <a:pt x="17992" y="8093"/>
                  </a:lnTo>
                  <a:lnTo>
                    <a:pt x="18086" y="7208"/>
                  </a:lnTo>
                  <a:lnTo>
                    <a:pt x="18217" y="6343"/>
                  </a:lnTo>
                  <a:lnTo>
                    <a:pt x="18368" y="5477"/>
                  </a:lnTo>
                  <a:lnTo>
                    <a:pt x="18462" y="5063"/>
                  </a:lnTo>
                  <a:lnTo>
                    <a:pt x="18575" y="4630"/>
                  </a:lnTo>
                  <a:lnTo>
                    <a:pt x="18707" y="4216"/>
                  </a:lnTo>
                  <a:lnTo>
                    <a:pt x="18838" y="3802"/>
                  </a:lnTo>
                  <a:lnTo>
                    <a:pt x="18989" y="3388"/>
                  </a:lnTo>
                  <a:lnTo>
                    <a:pt x="19158" y="2993"/>
                  </a:lnTo>
                  <a:lnTo>
                    <a:pt x="19158" y="2993"/>
                  </a:lnTo>
                  <a:lnTo>
                    <a:pt x="19346" y="2617"/>
                  </a:lnTo>
                  <a:lnTo>
                    <a:pt x="19591" y="2240"/>
                  </a:lnTo>
                  <a:lnTo>
                    <a:pt x="19855" y="1864"/>
                  </a:lnTo>
                  <a:lnTo>
                    <a:pt x="20156" y="1506"/>
                  </a:lnTo>
                  <a:lnTo>
                    <a:pt x="20156" y="1506"/>
                  </a:lnTo>
                  <a:lnTo>
                    <a:pt x="20193" y="1469"/>
                  </a:lnTo>
                  <a:lnTo>
                    <a:pt x="20193" y="1469"/>
                  </a:lnTo>
                  <a:lnTo>
                    <a:pt x="20193" y="1469"/>
                  </a:lnTo>
                  <a:lnTo>
                    <a:pt x="20231" y="1431"/>
                  </a:lnTo>
                  <a:lnTo>
                    <a:pt x="20231" y="1431"/>
                  </a:lnTo>
                  <a:lnTo>
                    <a:pt x="20231" y="1431"/>
                  </a:lnTo>
                  <a:lnTo>
                    <a:pt x="20438" y="1224"/>
                  </a:lnTo>
                  <a:lnTo>
                    <a:pt x="20645" y="1017"/>
                  </a:lnTo>
                  <a:lnTo>
                    <a:pt x="20871" y="829"/>
                  </a:lnTo>
                  <a:lnTo>
                    <a:pt x="21115" y="641"/>
                  </a:lnTo>
                  <a:lnTo>
                    <a:pt x="21360" y="490"/>
                  </a:lnTo>
                  <a:lnTo>
                    <a:pt x="21605" y="358"/>
                  </a:lnTo>
                  <a:lnTo>
                    <a:pt x="21868" y="227"/>
                  </a:lnTo>
                  <a:lnTo>
                    <a:pt x="22132" y="132"/>
                  </a:lnTo>
                  <a:lnTo>
                    <a:pt x="22395" y="57"/>
                  </a:lnTo>
                  <a:lnTo>
                    <a:pt x="22659" y="20"/>
                  </a:lnTo>
                  <a:lnTo>
                    <a:pt x="22941" y="1"/>
                  </a:lnTo>
                  <a:lnTo>
                    <a:pt x="23204" y="20"/>
                  </a:lnTo>
                  <a:lnTo>
                    <a:pt x="23487" y="57"/>
                  </a:lnTo>
                  <a:lnTo>
                    <a:pt x="23750" y="132"/>
                  </a:lnTo>
                  <a:lnTo>
                    <a:pt x="24014" y="245"/>
                  </a:lnTo>
                  <a:lnTo>
                    <a:pt x="24277" y="415"/>
                  </a:lnTo>
                  <a:lnTo>
                    <a:pt x="24277" y="415"/>
                  </a:lnTo>
                  <a:lnTo>
                    <a:pt x="24484" y="546"/>
                  </a:lnTo>
                  <a:lnTo>
                    <a:pt x="24672" y="697"/>
                  </a:lnTo>
                  <a:lnTo>
                    <a:pt x="24842" y="848"/>
                  </a:lnTo>
                  <a:lnTo>
                    <a:pt x="25011" y="1017"/>
                  </a:lnTo>
                  <a:lnTo>
                    <a:pt x="25180" y="1186"/>
                  </a:lnTo>
                  <a:lnTo>
                    <a:pt x="25331" y="1374"/>
                  </a:lnTo>
                  <a:lnTo>
                    <a:pt x="25463" y="1563"/>
                  </a:lnTo>
                  <a:lnTo>
                    <a:pt x="25594" y="1751"/>
                  </a:lnTo>
                  <a:lnTo>
                    <a:pt x="25820" y="2146"/>
                  </a:lnTo>
                  <a:lnTo>
                    <a:pt x="26008" y="2560"/>
                  </a:lnTo>
                  <a:lnTo>
                    <a:pt x="26178" y="3012"/>
                  </a:lnTo>
                  <a:lnTo>
                    <a:pt x="26291" y="3463"/>
                  </a:lnTo>
                  <a:lnTo>
                    <a:pt x="26385" y="3915"/>
                  </a:lnTo>
                  <a:lnTo>
                    <a:pt x="26460" y="4386"/>
                  </a:lnTo>
                  <a:lnTo>
                    <a:pt x="26498" y="4856"/>
                  </a:lnTo>
                  <a:lnTo>
                    <a:pt x="26517" y="5326"/>
                  </a:lnTo>
                  <a:lnTo>
                    <a:pt x="26498" y="5816"/>
                  </a:lnTo>
                  <a:lnTo>
                    <a:pt x="26460" y="6267"/>
                  </a:lnTo>
                  <a:lnTo>
                    <a:pt x="26404" y="6738"/>
                  </a:lnTo>
                  <a:lnTo>
                    <a:pt x="26328" y="7190"/>
                  </a:lnTo>
                  <a:lnTo>
                    <a:pt x="26328" y="7190"/>
                  </a:lnTo>
                  <a:lnTo>
                    <a:pt x="26215" y="7773"/>
                  </a:lnTo>
                  <a:lnTo>
                    <a:pt x="26065" y="8413"/>
                  </a:lnTo>
                  <a:lnTo>
                    <a:pt x="25745" y="9730"/>
                  </a:lnTo>
                  <a:lnTo>
                    <a:pt x="25369" y="11142"/>
                  </a:lnTo>
                  <a:lnTo>
                    <a:pt x="24936" y="12628"/>
                  </a:lnTo>
                  <a:lnTo>
                    <a:pt x="24484" y="14171"/>
                  </a:lnTo>
                  <a:lnTo>
                    <a:pt x="23995" y="15752"/>
                  </a:lnTo>
                  <a:lnTo>
                    <a:pt x="23016" y="18933"/>
                  </a:lnTo>
                  <a:lnTo>
                    <a:pt x="22546" y="20513"/>
                  </a:lnTo>
                  <a:lnTo>
                    <a:pt x="22075" y="22056"/>
                  </a:lnTo>
                  <a:lnTo>
                    <a:pt x="21661" y="23543"/>
                  </a:lnTo>
                  <a:lnTo>
                    <a:pt x="21285" y="24955"/>
                  </a:lnTo>
                  <a:lnTo>
                    <a:pt x="20965" y="26272"/>
                  </a:lnTo>
                  <a:lnTo>
                    <a:pt x="20833" y="26893"/>
                  </a:lnTo>
                  <a:lnTo>
                    <a:pt x="20720" y="27476"/>
                  </a:lnTo>
                  <a:lnTo>
                    <a:pt x="20626" y="28041"/>
                  </a:lnTo>
                  <a:lnTo>
                    <a:pt x="20551" y="28568"/>
                  </a:lnTo>
                  <a:lnTo>
                    <a:pt x="20494" y="29057"/>
                  </a:lnTo>
                  <a:lnTo>
                    <a:pt x="20476" y="295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flipH="1">
              <a:off x="1610723" y="1306407"/>
              <a:ext cx="993711" cy="2248371"/>
            </a:xfrm>
            <a:custGeom>
              <a:avLst/>
              <a:gdLst/>
              <a:ahLst/>
              <a:cxnLst/>
              <a:rect l="l" t="t" r="r" b="b"/>
              <a:pathLst>
                <a:path w="20137" h="45562" fill="none" extrusionOk="0">
                  <a:moveTo>
                    <a:pt x="20137" y="57"/>
                  </a:moveTo>
                  <a:lnTo>
                    <a:pt x="20137" y="57"/>
                  </a:lnTo>
                  <a:lnTo>
                    <a:pt x="20099" y="95"/>
                  </a:lnTo>
                  <a:lnTo>
                    <a:pt x="20099" y="95"/>
                  </a:lnTo>
                  <a:lnTo>
                    <a:pt x="19836" y="490"/>
                  </a:lnTo>
                  <a:lnTo>
                    <a:pt x="19610" y="923"/>
                  </a:lnTo>
                  <a:lnTo>
                    <a:pt x="19384" y="1375"/>
                  </a:lnTo>
                  <a:lnTo>
                    <a:pt x="19196" y="1883"/>
                  </a:lnTo>
                  <a:lnTo>
                    <a:pt x="19007" y="2410"/>
                  </a:lnTo>
                  <a:lnTo>
                    <a:pt x="18838" y="2974"/>
                  </a:lnTo>
                  <a:lnTo>
                    <a:pt x="18706" y="3558"/>
                  </a:lnTo>
                  <a:lnTo>
                    <a:pt x="18575" y="4160"/>
                  </a:lnTo>
                  <a:lnTo>
                    <a:pt x="18443" y="4781"/>
                  </a:lnTo>
                  <a:lnTo>
                    <a:pt x="18349" y="5421"/>
                  </a:lnTo>
                  <a:lnTo>
                    <a:pt x="18255" y="6079"/>
                  </a:lnTo>
                  <a:lnTo>
                    <a:pt x="18161" y="6738"/>
                  </a:lnTo>
                  <a:lnTo>
                    <a:pt x="18048" y="8055"/>
                  </a:lnTo>
                  <a:lnTo>
                    <a:pt x="17954" y="9373"/>
                  </a:lnTo>
                  <a:lnTo>
                    <a:pt x="17897" y="10671"/>
                  </a:lnTo>
                  <a:lnTo>
                    <a:pt x="17878" y="11895"/>
                  </a:lnTo>
                  <a:lnTo>
                    <a:pt x="17878" y="13024"/>
                  </a:lnTo>
                  <a:lnTo>
                    <a:pt x="17878" y="14040"/>
                  </a:lnTo>
                  <a:lnTo>
                    <a:pt x="17935" y="15621"/>
                  </a:lnTo>
                  <a:lnTo>
                    <a:pt x="17972" y="16430"/>
                  </a:lnTo>
                  <a:lnTo>
                    <a:pt x="17972" y="16430"/>
                  </a:lnTo>
                  <a:lnTo>
                    <a:pt x="17972" y="16486"/>
                  </a:lnTo>
                  <a:lnTo>
                    <a:pt x="17972" y="16505"/>
                  </a:lnTo>
                  <a:lnTo>
                    <a:pt x="17972" y="16505"/>
                  </a:lnTo>
                  <a:lnTo>
                    <a:pt x="17954" y="16524"/>
                  </a:lnTo>
                  <a:lnTo>
                    <a:pt x="17954" y="16524"/>
                  </a:lnTo>
                  <a:lnTo>
                    <a:pt x="17765" y="16543"/>
                  </a:lnTo>
                  <a:lnTo>
                    <a:pt x="17765" y="16543"/>
                  </a:lnTo>
                  <a:lnTo>
                    <a:pt x="16354" y="16731"/>
                  </a:lnTo>
                  <a:lnTo>
                    <a:pt x="15244" y="16900"/>
                  </a:lnTo>
                  <a:lnTo>
                    <a:pt x="13926" y="17107"/>
                  </a:lnTo>
                  <a:lnTo>
                    <a:pt x="12496" y="17352"/>
                  </a:lnTo>
                  <a:lnTo>
                    <a:pt x="10972" y="17634"/>
                  </a:lnTo>
                  <a:lnTo>
                    <a:pt x="9410" y="17973"/>
                  </a:lnTo>
                  <a:lnTo>
                    <a:pt x="8657" y="18142"/>
                  </a:lnTo>
                  <a:lnTo>
                    <a:pt x="7904" y="18349"/>
                  </a:lnTo>
                  <a:lnTo>
                    <a:pt x="7904" y="18349"/>
                  </a:lnTo>
                  <a:lnTo>
                    <a:pt x="7904" y="18349"/>
                  </a:lnTo>
                  <a:lnTo>
                    <a:pt x="6813" y="18650"/>
                  </a:lnTo>
                  <a:lnTo>
                    <a:pt x="6286" y="18820"/>
                  </a:lnTo>
                  <a:lnTo>
                    <a:pt x="5796" y="18989"/>
                  </a:lnTo>
                  <a:lnTo>
                    <a:pt x="5796" y="18989"/>
                  </a:lnTo>
                  <a:lnTo>
                    <a:pt x="5608" y="19046"/>
                  </a:lnTo>
                  <a:lnTo>
                    <a:pt x="5608" y="19046"/>
                  </a:lnTo>
                  <a:lnTo>
                    <a:pt x="5608" y="19046"/>
                  </a:lnTo>
                  <a:lnTo>
                    <a:pt x="5326" y="19159"/>
                  </a:lnTo>
                  <a:lnTo>
                    <a:pt x="5062" y="19309"/>
                  </a:lnTo>
                  <a:lnTo>
                    <a:pt x="4818" y="19460"/>
                  </a:lnTo>
                  <a:lnTo>
                    <a:pt x="4592" y="19648"/>
                  </a:lnTo>
                  <a:lnTo>
                    <a:pt x="4385" y="19836"/>
                  </a:lnTo>
                  <a:lnTo>
                    <a:pt x="4197" y="20062"/>
                  </a:lnTo>
                  <a:lnTo>
                    <a:pt x="4027" y="20288"/>
                  </a:lnTo>
                  <a:lnTo>
                    <a:pt x="3877" y="20532"/>
                  </a:lnTo>
                  <a:lnTo>
                    <a:pt x="3726" y="20796"/>
                  </a:lnTo>
                  <a:lnTo>
                    <a:pt x="3613" y="21059"/>
                  </a:lnTo>
                  <a:lnTo>
                    <a:pt x="3500" y="21342"/>
                  </a:lnTo>
                  <a:lnTo>
                    <a:pt x="3388" y="21643"/>
                  </a:lnTo>
                  <a:lnTo>
                    <a:pt x="3312" y="21944"/>
                  </a:lnTo>
                  <a:lnTo>
                    <a:pt x="3237" y="22245"/>
                  </a:lnTo>
                  <a:lnTo>
                    <a:pt x="3162" y="22565"/>
                  </a:lnTo>
                  <a:lnTo>
                    <a:pt x="3105" y="22885"/>
                  </a:lnTo>
                  <a:lnTo>
                    <a:pt x="3030" y="23525"/>
                  </a:lnTo>
                  <a:lnTo>
                    <a:pt x="2992" y="24164"/>
                  </a:lnTo>
                  <a:lnTo>
                    <a:pt x="2974" y="24785"/>
                  </a:lnTo>
                  <a:lnTo>
                    <a:pt x="2974" y="25406"/>
                  </a:lnTo>
                  <a:lnTo>
                    <a:pt x="2992" y="26009"/>
                  </a:lnTo>
                  <a:lnTo>
                    <a:pt x="3030" y="26554"/>
                  </a:lnTo>
                  <a:lnTo>
                    <a:pt x="3105" y="27495"/>
                  </a:lnTo>
                  <a:lnTo>
                    <a:pt x="3105" y="27495"/>
                  </a:lnTo>
                  <a:lnTo>
                    <a:pt x="3162" y="28154"/>
                  </a:lnTo>
                  <a:lnTo>
                    <a:pt x="3162" y="28154"/>
                  </a:lnTo>
                  <a:lnTo>
                    <a:pt x="3143" y="28286"/>
                  </a:lnTo>
                  <a:lnTo>
                    <a:pt x="3143" y="28418"/>
                  </a:lnTo>
                  <a:lnTo>
                    <a:pt x="3068" y="28737"/>
                  </a:lnTo>
                  <a:lnTo>
                    <a:pt x="2974" y="29114"/>
                  </a:lnTo>
                  <a:lnTo>
                    <a:pt x="2842" y="29509"/>
                  </a:lnTo>
                  <a:lnTo>
                    <a:pt x="2672" y="29942"/>
                  </a:lnTo>
                  <a:lnTo>
                    <a:pt x="2484" y="30393"/>
                  </a:lnTo>
                  <a:lnTo>
                    <a:pt x="2051" y="31372"/>
                  </a:lnTo>
                  <a:lnTo>
                    <a:pt x="2051" y="31372"/>
                  </a:lnTo>
                  <a:lnTo>
                    <a:pt x="1581" y="32426"/>
                  </a:lnTo>
                  <a:lnTo>
                    <a:pt x="1355" y="32972"/>
                  </a:lnTo>
                  <a:lnTo>
                    <a:pt x="1148" y="33517"/>
                  </a:lnTo>
                  <a:lnTo>
                    <a:pt x="941" y="34063"/>
                  </a:lnTo>
                  <a:lnTo>
                    <a:pt x="753" y="34609"/>
                  </a:lnTo>
                  <a:lnTo>
                    <a:pt x="602" y="35136"/>
                  </a:lnTo>
                  <a:lnTo>
                    <a:pt x="489" y="35644"/>
                  </a:lnTo>
                  <a:lnTo>
                    <a:pt x="489" y="35644"/>
                  </a:lnTo>
                  <a:lnTo>
                    <a:pt x="395" y="36227"/>
                  </a:lnTo>
                  <a:lnTo>
                    <a:pt x="301" y="36867"/>
                  </a:lnTo>
                  <a:lnTo>
                    <a:pt x="245" y="37563"/>
                  </a:lnTo>
                  <a:lnTo>
                    <a:pt x="188" y="38279"/>
                  </a:lnTo>
                  <a:lnTo>
                    <a:pt x="132" y="39031"/>
                  </a:lnTo>
                  <a:lnTo>
                    <a:pt x="113" y="39784"/>
                  </a:lnTo>
                  <a:lnTo>
                    <a:pt x="75" y="41271"/>
                  </a:lnTo>
                  <a:lnTo>
                    <a:pt x="75" y="42682"/>
                  </a:lnTo>
                  <a:lnTo>
                    <a:pt x="75" y="43905"/>
                  </a:lnTo>
                  <a:lnTo>
                    <a:pt x="113" y="45430"/>
                  </a:lnTo>
                  <a:lnTo>
                    <a:pt x="113" y="45430"/>
                  </a:lnTo>
                  <a:lnTo>
                    <a:pt x="113" y="45562"/>
                  </a:lnTo>
                  <a:lnTo>
                    <a:pt x="113" y="45562"/>
                  </a:lnTo>
                  <a:lnTo>
                    <a:pt x="94" y="45562"/>
                  </a:lnTo>
                  <a:lnTo>
                    <a:pt x="94" y="45562"/>
                  </a:lnTo>
                  <a:lnTo>
                    <a:pt x="75" y="45411"/>
                  </a:lnTo>
                  <a:lnTo>
                    <a:pt x="75" y="45411"/>
                  </a:lnTo>
                  <a:lnTo>
                    <a:pt x="38" y="45392"/>
                  </a:lnTo>
                  <a:lnTo>
                    <a:pt x="38" y="45392"/>
                  </a:lnTo>
                  <a:lnTo>
                    <a:pt x="38" y="44903"/>
                  </a:lnTo>
                  <a:lnTo>
                    <a:pt x="38" y="44903"/>
                  </a:lnTo>
                  <a:lnTo>
                    <a:pt x="38" y="44828"/>
                  </a:lnTo>
                  <a:lnTo>
                    <a:pt x="38" y="44828"/>
                  </a:lnTo>
                  <a:lnTo>
                    <a:pt x="0" y="43115"/>
                  </a:lnTo>
                  <a:lnTo>
                    <a:pt x="0" y="41986"/>
                  </a:lnTo>
                  <a:lnTo>
                    <a:pt x="19" y="40782"/>
                  </a:lnTo>
                  <a:lnTo>
                    <a:pt x="57" y="39539"/>
                  </a:lnTo>
                  <a:lnTo>
                    <a:pt x="113" y="38297"/>
                  </a:lnTo>
                  <a:lnTo>
                    <a:pt x="151" y="37695"/>
                  </a:lnTo>
                  <a:lnTo>
                    <a:pt x="207" y="37112"/>
                  </a:lnTo>
                  <a:lnTo>
                    <a:pt x="282" y="36566"/>
                  </a:lnTo>
                  <a:lnTo>
                    <a:pt x="339" y="36058"/>
                  </a:lnTo>
                  <a:lnTo>
                    <a:pt x="339" y="36058"/>
                  </a:lnTo>
                  <a:lnTo>
                    <a:pt x="358" y="35983"/>
                  </a:lnTo>
                  <a:lnTo>
                    <a:pt x="358" y="35983"/>
                  </a:lnTo>
                  <a:lnTo>
                    <a:pt x="414" y="35644"/>
                  </a:lnTo>
                  <a:lnTo>
                    <a:pt x="414" y="35644"/>
                  </a:lnTo>
                  <a:lnTo>
                    <a:pt x="546" y="35098"/>
                  </a:lnTo>
                  <a:lnTo>
                    <a:pt x="715" y="34534"/>
                  </a:lnTo>
                  <a:lnTo>
                    <a:pt x="903" y="33969"/>
                  </a:lnTo>
                  <a:lnTo>
                    <a:pt x="1110" y="33386"/>
                  </a:lnTo>
                  <a:lnTo>
                    <a:pt x="1110" y="33386"/>
                  </a:lnTo>
                  <a:lnTo>
                    <a:pt x="1129" y="33348"/>
                  </a:lnTo>
                  <a:lnTo>
                    <a:pt x="1129" y="33348"/>
                  </a:lnTo>
                  <a:lnTo>
                    <a:pt x="1543" y="32332"/>
                  </a:lnTo>
                  <a:lnTo>
                    <a:pt x="1976" y="31353"/>
                  </a:lnTo>
                  <a:lnTo>
                    <a:pt x="1976" y="31353"/>
                  </a:lnTo>
                  <a:lnTo>
                    <a:pt x="2070" y="31146"/>
                  </a:lnTo>
                  <a:lnTo>
                    <a:pt x="2070" y="31146"/>
                  </a:lnTo>
                  <a:lnTo>
                    <a:pt x="2108" y="31090"/>
                  </a:lnTo>
                  <a:lnTo>
                    <a:pt x="2108" y="31090"/>
                  </a:lnTo>
                  <a:lnTo>
                    <a:pt x="2409" y="30393"/>
                  </a:lnTo>
                  <a:lnTo>
                    <a:pt x="2409" y="30375"/>
                  </a:lnTo>
                  <a:lnTo>
                    <a:pt x="2409" y="30375"/>
                  </a:lnTo>
                  <a:lnTo>
                    <a:pt x="2691" y="29697"/>
                  </a:lnTo>
                  <a:lnTo>
                    <a:pt x="2898" y="29095"/>
                  </a:lnTo>
                  <a:lnTo>
                    <a:pt x="2992" y="28832"/>
                  </a:lnTo>
                  <a:lnTo>
                    <a:pt x="3049" y="28568"/>
                  </a:lnTo>
                  <a:lnTo>
                    <a:pt x="3086" y="28342"/>
                  </a:lnTo>
                  <a:lnTo>
                    <a:pt x="3086" y="28154"/>
                  </a:lnTo>
                  <a:lnTo>
                    <a:pt x="3086" y="28154"/>
                  </a:lnTo>
                  <a:lnTo>
                    <a:pt x="3030" y="27495"/>
                  </a:lnTo>
                  <a:lnTo>
                    <a:pt x="3030" y="27495"/>
                  </a:lnTo>
                  <a:lnTo>
                    <a:pt x="3011" y="27307"/>
                  </a:lnTo>
                  <a:lnTo>
                    <a:pt x="3011" y="27307"/>
                  </a:lnTo>
                  <a:lnTo>
                    <a:pt x="3011" y="27307"/>
                  </a:lnTo>
                  <a:lnTo>
                    <a:pt x="2974" y="26837"/>
                  </a:lnTo>
                  <a:lnTo>
                    <a:pt x="2974" y="26837"/>
                  </a:lnTo>
                  <a:lnTo>
                    <a:pt x="2974" y="26761"/>
                  </a:lnTo>
                  <a:lnTo>
                    <a:pt x="2974" y="26761"/>
                  </a:lnTo>
                  <a:lnTo>
                    <a:pt x="2936" y="26140"/>
                  </a:lnTo>
                  <a:lnTo>
                    <a:pt x="2917" y="25482"/>
                  </a:lnTo>
                  <a:lnTo>
                    <a:pt x="2898" y="24767"/>
                  </a:lnTo>
                  <a:lnTo>
                    <a:pt x="2936" y="24033"/>
                  </a:lnTo>
                  <a:lnTo>
                    <a:pt x="2992" y="23280"/>
                  </a:lnTo>
                  <a:lnTo>
                    <a:pt x="3049" y="22922"/>
                  </a:lnTo>
                  <a:lnTo>
                    <a:pt x="3105" y="22546"/>
                  </a:lnTo>
                  <a:lnTo>
                    <a:pt x="3181" y="22188"/>
                  </a:lnTo>
                  <a:lnTo>
                    <a:pt x="3275" y="21831"/>
                  </a:lnTo>
                  <a:lnTo>
                    <a:pt x="3369" y="21492"/>
                  </a:lnTo>
                  <a:lnTo>
                    <a:pt x="3500" y="21153"/>
                  </a:lnTo>
                  <a:lnTo>
                    <a:pt x="3500" y="21153"/>
                  </a:lnTo>
                  <a:lnTo>
                    <a:pt x="3500" y="21135"/>
                  </a:lnTo>
                  <a:lnTo>
                    <a:pt x="3500" y="21135"/>
                  </a:lnTo>
                  <a:lnTo>
                    <a:pt x="3576" y="20984"/>
                  </a:lnTo>
                  <a:lnTo>
                    <a:pt x="3576" y="20984"/>
                  </a:lnTo>
                  <a:lnTo>
                    <a:pt x="3651" y="20796"/>
                  </a:lnTo>
                  <a:lnTo>
                    <a:pt x="3651" y="20796"/>
                  </a:lnTo>
                  <a:lnTo>
                    <a:pt x="3783" y="20570"/>
                  </a:lnTo>
                  <a:lnTo>
                    <a:pt x="3915" y="20344"/>
                  </a:lnTo>
                  <a:lnTo>
                    <a:pt x="4065" y="20118"/>
                  </a:lnTo>
                  <a:lnTo>
                    <a:pt x="4234" y="19930"/>
                  </a:lnTo>
                  <a:lnTo>
                    <a:pt x="4404" y="19742"/>
                  </a:lnTo>
                  <a:lnTo>
                    <a:pt x="4592" y="19554"/>
                  </a:lnTo>
                  <a:lnTo>
                    <a:pt x="4799" y="19403"/>
                  </a:lnTo>
                  <a:lnTo>
                    <a:pt x="5006" y="19253"/>
                  </a:lnTo>
                  <a:lnTo>
                    <a:pt x="5006" y="19253"/>
                  </a:lnTo>
                  <a:lnTo>
                    <a:pt x="5138" y="19196"/>
                  </a:lnTo>
                  <a:lnTo>
                    <a:pt x="5138" y="19196"/>
                  </a:lnTo>
                  <a:lnTo>
                    <a:pt x="5213" y="19140"/>
                  </a:lnTo>
                  <a:lnTo>
                    <a:pt x="5213" y="19140"/>
                  </a:lnTo>
                  <a:lnTo>
                    <a:pt x="5401" y="19065"/>
                  </a:lnTo>
                  <a:lnTo>
                    <a:pt x="5589" y="18989"/>
                  </a:lnTo>
                  <a:lnTo>
                    <a:pt x="5589" y="18970"/>
                  </a:lnTo>
                  <a:lnTo>
                    <a:pt x="5608" y="18970"/>
                  </a:lnTo>
                  <a:lnTo>
                    <a:pt x="5608" y="18970"/>
                  </a:lnTo>
                  <a:lnTo>
                    <a:pt x="6399" y="18707"/>
                  </a:lnTo>
                  <a:lnTo>
                    <a:pt x="7246" y="18462"/>
                  </a:lnTo>
                  <a:lnTo>
                    <a:pt x="8130" y="18218"/>
                  </a:lnTo>
                  <a:lnTo>
                    <a:pt x="9033" y="17992"/>
                  </a:lnTo>
                  <a:lnTo>
                    <a:pt x="9974" y="17785"/>
                  </a:lnTo>
                  <a:lnTo>
                    <a:pt x="10915" y="17578"/>
                  </a:lnTo>
                  <a:lnTo>
                    <a:pt x="11837" y="17408"/>
                  </a:lnTo>
                  <a:lnTo>
                    <a:pt x="12741" y="17239"/>
                  </a:lnTo>
                  <a:lnTo>
                    <a:pt x="14434" y="16957"/>
                  </a:lnTo>
                  <a:lnTo>
                    <a:pt x="15902" y="16731"/>
                  </a:lnTo>
                  <a:lnTo>
                    <a:pt x="17050" y="16562"/>
                  </a:lnTo>
                  <a:lnTo>
                    <a:pt x="17747" y="16486"/>
                  </a:lnTo>
                  <a:lnTo>
                    <a:pt x="17747" y="16486"/>
                  </a:lnTo>
                  <a:lnTo>
                    <a:pt x="17897" y="16467"/>
                  </a:lnTo>
                  <a:lnTo>
                    <a:pt x="17897" y="16467"/>
                  </a:lnTo>
                  <a:lnTo>
                    <a:pt x="17897" y="16467"/>
                  </a:lnTo>
                  <a:lnTo>
                    <a:pt x="17897" y="16449"/>
                  </a:lnTo>
                  <a:lnTo>
                    <a:pt x="17897" y="16449"/>
                  </a:lnTo>
                  <a:lnTo>
                    <a:pt x="17860" y="15639"/>
                  </a:lnTo>
                  <a:lnTo>
                    <a:pt x="17822" y="14059"/>
                  </a:lnTo>
                  <a:lnTo>
                    <a:pt x="17803" y="13042"/>
                  </a:lnTo>
                  <a:lnTo>
                    <a:pt x="17803" y="11913"/>
                  </a:lnTo>
                  <a:lnTo>
                    <a:pt x="17841" y="10671"/>
                  </a:lnTo>
                  <a:lnTo>
                    <a:pt x="17897" y="9392"/>
                  </a:lnTo>
                  <a:lnTo>
                    <a:pt x="17972" y="8074"/>
                  </a:lnTo>
                  <a:lnTo>
                    <a:pt x="18104" y="6738"/>
                  </a:lnTo>
                  <a:lnTo>
                    <a:pt x="18179" y="6079"/>
                  </a:lnTo>
                  <a:lnTo>
                    <a:pt x="18274" y="5421"/>
                  </a:lnTo>
                  <a:lnTo>
                    <a:pt x="18386" y="4781"/>
                  </a:lnTo>
                  <a:lnTo>
                    <a:pt x="18499" y="4160"/>
                  </a:lnTo>
                  <a:lnTo>
                    <a:pt x="18631" y="3539"/>
                  </a:lnTo>
                  <a:lnTo>
                    <a:pt x="18782" y="2956"/>
                  </a:lnTo>
                  <a:lnTo>
                    <a:pt x="18951" y="2391"/>
                  </a:lnTo>
                  <a:lnTo>
                    <a:pt x="19120" y="1864"/>
                  </a:lnTo>
                  <a:lnTo>
                    <a:pt x="19327" y="1356"/>
                  </a:lnTo>
                  <a:lnTo>
                    <a:pt x="19534" y="885"/>
                  </a:lnTo>
                  <a:lnTo>
                    <a:pt x="19779" y="453"/>
                  </a:lnTo>
                  <a:lnTo>
                    <a:pt x="20043" y="76"/>
                  </a:lnTo>
                  <a:lnTo>
                    <a:pt x="20043" y="76"/>
                  </a:lnTo>
                  <a:lnTo>
                    <a:pt x="20061" y="39"/>
                  </a:lnTo>
                  <a:lnTo>
                    <a:pt x="20061" y="39"/>
                  </a:lnTo>
                  <a:lnTo>
                    <a:pt x="20061" y="39"/>
                  </a:lnTo>
                  <a:lnTo>
                    <a:pt x="20080" y="20"/>
                  </a:lnTo>
                  <a:lnTo>
                    <a:pt x="20099" y="1"/>
                  </a:lnTo>
                  <a:lnTo>
                    <a:pt x="20099" y="1"/>
                  </a:lnTo>
                  <a:lnTo>
                    <a:pt x="20099" y="1"/>
                  </a:lnTo>
                  <a:lnTo>
                    <a:pt x="20118" y="1"/>
                  </a:lnTo>
                  <a:lnTo>
                    <a:pt x="20118" y="1"/>
                  </a:lnTo>
                  <a:lnTo>
                    <a:pt x="20137" y="20"/>
                  </a:lnTo>
                  <a:lnTo>
                    <a:pt x="20137" y="57"/>
                  </a:lnTo>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flipH="1">
              <a:off x="2167909" y="2242505"/>
              <a:ext cx="300970" cy="1333616"/>
            </a:xfrm>
            <a:custGeom>
              <a:avLst/>
              <a:gdLst/>
              <a:ahLst/>
              <a:cxnLst/>
              <a:rect l="l" t="t" r="r" b="b"/>
              <a:pathLst>
                <a:path w="6099" h="27025" extrusionOk="0">
                  <a:moveTo>
                    <a:pt x="2861" y="0"/>
                  </a:moveTo>
                  <a:lnTo>
                    <a:pt x="2824" y="19"/>
                  </a:lnTo>
                  <a:lnTo>
                    <a:pt x="2824" y="38"/>
                  </a:lnTo>
                  <a:lnTo>
                    <a:pt x="2842" y="57"/>
                  </a:lnTo>
                  <a:lnTo>
                    <a:pt x="2861" y="76"/>
                  </a:lnTo>
                  <a:lnTo>
                    <a:pt x="3106" y="76"/>
                  </a:lnTo>
                  <a:lnTo>
                    <a:pt x="3369" y="113"/>
                  </a:lnTo>
                  <a:lnTo>
                    <a:pt x="3689" y="170"/>
                  </a:lnTo>
                  <a:lnTo>
                    <a:pt x="4066" y="283"/>
                  </a:lnTo>
                  <a:lnTo>
                    <a:pt x="4254" y="358"/>
                  </a:lnTo>
                  <a:lnTo>
                    <a:pt x="4461" y="452"/>
                  </a:lnTo>
                  <a:lnTo>
                    <a:pt x="4649" y="565"/>
                  </a:lnTo>
                  <a:lnTo>
                    <a:pt x="4856" y="678"/>
                  </a:lnTo>
                  <a:lnTo>
                    <a:pt x="5044" y="828"/>
                  </a:lnTo>
                  <a:lnTo>
                    <a:pt x="5214" y="998"/>
                  </a:lnTo>
                  <a:lnTo>
                    <a:pt x="5421" y="1224"/>
                  </a:lnTo>
                  <a:lnTo>
                    <a:pt x="5609" y="1487"/>
                  </a:lnTo>
                  <a:lnTo>
                    <a:pt x="5741" y="1769"/>
                  </a:lnTo>
                  <a:lnTo>
                    <a:pt x="5872" y="2089"/>
                  </a:lnTo>
                  <a:lnTo>
                    <a:pt x="5948" y="2409"/>
                  </a:lnTo>
                  <a:lnTo>
                    <a:pt x="6004" y="2767"/>
                  </a:lnTo>
                  <a:lnTo>
                    <a:pt x="6042" y="3143"/>
                  </a:lnTo>
                  <a:lnTo>
                    <a:pt x="6042" y="3538"/>
                  </a:lnTo>
                  <a:lnTo>
                    <a:pt x="6004" y="3896"/>
                  </a:lnTo>
                  <a:lnTo>
                    <a:pt x="5948" y="4253"/>
                  </a:lnTo>
                  <a:lnTo>
                    <a:pt x="5872" y="4649"/>
                  </a:lnTo>
                  <a:lnTo>
                    <a:pt x="5759" y="5044"/>
                  </a:lnTo>
                  <a:lnTo>
                    <a:pt x="5628" y="5458"/>
                  </a:lnTo>
                  <a:lnTo>
                    <a:pt x="5477" y="5872"/>
                  </a:lnTo>
                  <a:lnTo>
                    <a:pt x="5308" y="6305"/>
                  </a:lnTo>
                  <a:lnTo>
                    <a:pt x="5138" y="6738"/>
                  </a:lnTo>
                  <a:lnTo>
                    <a:pt x="4724" y="7622"/>
                  </a:lnTo>
                  <a:lnTo>
                    <a:pt x="4291" y="8507"/>
                  </a:lnTo>
                  <a:lnTo>
                    <a:pt x="3840" y="9391"/>
                  </a:lnTo>
                  <a:lnTo>
                    <a:pt x="3388" y="10276"/>
                  </a:lnTo>
                  <a:lnTo>
                    <a:pt x="2880" y="11235"/>
                  </a:lnTo>
                  <a:lnTo>
                    <a:pt x="2410" y="12176"/>
                  </a:lnTo>
                  <a:lnTo>
                    <a:pt x="1996" y="13061"/>
                  </a:lnTo>
                  <a:lnTo>
                    <a:pt x="1807" y="13475"/>
                  </a:lnTo>
                  <a:lnTo>
                    <a:pt x="1657" y="13870"/>
                  </a:lnTo>
                  <a:lnTo>
                    <a:pt x="1563" y="14152"/>
                  </a:lnTo>
                  <a:lnTo>
                    <a:pt x="1469" y="14472"/>
                  </a:lnTo>
                  <a:lnTo>
                    <a:pt x="1280" y="15225"/>
                  </a:lnTo>
                  <a:lnTo>
                    <a:pt x="1111" y="16109"/>
                  </a:lnTo>
                  <a:lnTo>
                    <a:pt x="961" y="17088"/>
                  </a:lnTo>
                  <a:lnTo>
                    <a:pt x="810" y="18142"/>
                  </a:lnTo>
                  <a:lnTo>
                    <a:pt x="678" y="19233"/>
                  </a:lnTo>
                  <a:lnTo>
                    <a:pt x="546" y="20344"/>
                  </a:lnTo>
                  <a:lnTo>
                    <a:pt x="434" y="21435"/>
                  </a:lnTo>
                  <a:lnTo>
                    <a:pt x="245" y="23524"/>
                  </a:lnTo>
                  <a:lnTo>
                    <a:pt x="114" y="25293"/>
                  </a:lnTo>
                  <a:lnTo>
                    <a:pt x="1" y="26987"/>
                  </a:lnTo>
                  <a:lnTo>
                    <a:pt x="1" y="27006"/>
                  </a:lnTo>
                  <a:lnTo>
                    <a:pt x="20" y="27024"/>
                  </a:lnTo>
                  <a:lnTo>
                    <a:pt x="57" y="27006"/>
                  </a:lnTo>
                  <a:lnTo>
                    <a:pt x="57" y="26987"/>
                  </a:lnTo>
                  <a:lnTo>
                    <a:pt x="170" y="25293"/>
                  </a:lnTo>
                  <a:lnTo>
                    <a:pt x="321" y="23543"/>
                  </a:lnTo>
                  <a:lnTo>
                    <a:pt x="509" y="21454"/>
                  </a:lnTo>
                  <a:lnTo>
                    <a:pt x="622" y="20344"/>
                  </a:lnTo>
                  <a:lnTo>
                    <a:pt x="735" y="19233"/>
                  </a:lnTo>
                  <a:lnTo>
                    <a:pt x="885" y="18142"/>
                  </a:lnTo>
                  <a:lnTo>
                    <a:pt x="1017" y="17107"/>
                  </a:lnTo>
                  <a:lnTo>
                    <a:pt x="1186" y="16128"/>
                  </a:lnTo>
                  <a:lnTo>
                    <a:pt x="1356" y="15244"/>
                  </a:lnTo>
                  <a:lnTo>
                    <a:pt x="1525" y="14491"/>
                  </a:lnTo>
                  <a:lnTo>
                    <a:pt x="1619" y="14171"/>
                  </a:lnTo>
                  <a:lnTo>
                    <a:pt x="1713" y="13889"/>
                  </a:lnTo>
                  <a:lnTo>
                    <a:pt x="1883" y="13494"/>
                  </a:lnTo>
                  <a:lnTo>
                    <a:pt x="2052" y="13080"/>
                  </a:lnTo>
                  <a:lnTo>
                    <a:pt x="2466" y="12214"/>
                  </a:lnTo>
                  <a:lnTo>
                    <a:pt x="2937" y="11273"/>
                  </a:lnTo>
                  <a:lnTo>
                    <a:pt x="3445" y="10294"/>
                  </a:lnTo>
                  <a:lnTo>
                    <a:pt x="3896" y="9429"/>
                  </a:lnTo>
                  <a:lnTo>
                    <a:pt x="4367" y="8544"/>
                  </a:lnTo>
                  <a:lnTo>
                    <a:pt x="4800" y="7641"/>
                  </a:lnTo>
                  <a:lnTo>
                    <a:pt x="5195" y="6756"/>
                  </a:lnTo>
                  <a:lnTo>
                    <a:pt x="5383" y="6324"/>
                  </a:lnTo>
                  <a:lnTo>
                    <a:pt x="5552" y="5891"/>
                  </a:lnTo>
                  <a:lnTo>
                    <a:pt x="5684" y="5477"/>
                  </a:lnTo>
                  <a:lnTo>
                    <a:pt x="5816" y="5063"/>
                  </a:lnTo>
                  <a:lnTo>
                    <a:pt x="5929" y="4668"/>
                  </a:lnTo>
                  <a:lnTo>
                    <a:pt x="6023" y="4272"/>
                  </a:lnTo>
                  <a:lnTo>
                    <a:pt x="6079" y="3896"/>
                  </a:lnTo>
                  <a:lnTo>
                    <a:pt x="6098" y="3538"/>
                  </a:lnTo>
                  <a:lnTo>
                    <a:pt x="6098" y="3124"/>
                  </a:lnTo>
                  <a:lnTo>
                    <a:pt x="6079" y="2748"/>
                  </a:lnTo>
                  <a:lnTo>
                    <a:pt x="6023" y="2390"/>
                  </a:lnTo>
                  <a:lnTo>
                    <a:pt x="5929" y="2052"/>
                  </a:lnTo>
                  <a:lnTo>
                    <a:pt x="5816" y="1751"/>
                  </a:lnTo>
                  <a:lnTo>
                    <a:pt x="5665" y="1449"/>
                  </a:lnTo>
                  <a:lnTo>
                    <a:pt x="5477" y="1186"/>
                  </a:lnTo>
                  <a:lnTo>
                    <a:pt x="5270" y="941"/>
                  </a:lnTo>
                  <a:lnTo>
                    <a:pt x="5082" y="772"/>
                  </a:lnTo>
                  <a:lnTo>
                    <a:pt x="4894" y="621"/>
                  </a:lnTo>
                  <a:lnTo>
                    <a:pt x="4687" y="509"/>
                  </a:lnTo>
                  <a:lnTo>
                    <a:pt x="4499" y="396"/>
                  </a:lnTo>
                  <a:lnTo>
                    <a:pt x="4291" y="302"/>
                  </a:lnTo>
                  <a:lnTo>
                    <a:pt x="4084" y="226"/>
                  </a:lnTo>
                  <a:lnTo>
                    <a:pt x="3708" y="113"/>
                  </a:lnTo>
                  <a:lnTo>
                    <a:pt x="3369" y="57"/>
                  </a:lnTo>
                  <a:lnTo>
                    <a:pt x="3106" y="19"/>
                  </a:lnTo>
                  <a:lnTo>
                    <a:pt x="286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flipH="1">
              <a:off x="1588427" y="2117116"/>
              <a:ext cx="638063" cy="488540"/>
            </a:xfrm>
            <a:custGeom>
              <a:avLst/>
              <a:gdLst/>
              <a:ahLst/>
              <a:cxnLst/>
              <a:rect l="l" t="t" r="r" b="b"/>
              <a:pathLst>
                <a:path w="12930" h="9900" extrusionOk="0">
                  <a:moveTo>
                    <a:pt x="10276" y="1"/>
                  </a:moveTo>
                  <a:lnTo>
                    <a:pt x="10238" y="20"/>
                  </a:lnTo>
                  <a:lnTo>
                    <a:pt x="10238" y="38"/>
                  </a:lnTo>
                  <a:lnTo>
                    <a:pt x="10238" y="57"/>
                  </a:lnTo>
                  <a:lnTo>
                    <a:pt x="10276" y="57"/>
                  </a:lnTo>
                  <a:lnTo>
                    <a:pt x="10313" y="76"/>
                  </a:lnTo>
                  <a:lnTo>
                    <a:pt x="10464" y="114"/>
                  </a:lnTo>
                  <a:lnTo>
                    <a:pt x="10596" y="151"/>
                  </a:lnTo>
                  <a:lnTo>
                    <a:pt x="10859" y="264"/>
                  </a:lnTo>
                  <a:lnTo>
                    <a:pt x="11123" y="434"/>
                  </a:lnTo>
                  <a:lnTo>
                    <a:pt x="11386" y="603"/>
                  </a:lnTo>
                  <a:lnTo>
                    <a:pt x="11555" y="716"/>
                  </a:lnTo>
                  <a:lnTo>
                    <a:pt x="11781" y="885"/>
                  </a:lnTo>
                  <a:lnTo>
                    <a:pt x="11988" y="1055"/>
                  </a:lnTo>
                  <a:lnTo>
                    <a:pt x="12177" y="1243"/>
                  </a:lnTo>
                  <a:lnTo>
                    <a:pt x="12327" y="1431"/>
                  </a:lnTo>
                  <a:lnTo>
                    <a:pt x="12478" y="1676"/>
                  </a:lnTo>
                  <a:lnTo>
                    <a:pt x="12609" y="1939"/>
                  </a:lnTo>
                  <a:lnTo>
                    <a:pt x="12703" y="2259"/>
                  </a:lnTo>
                  <a:lnTo>
                    <a:pt x="12779" y="2598"/>
                  </a:lnTo>
                  <a:lnTo>
                    <a:pt x="12835" y="3031"/>
                  </a:lnTo>
                  <a:lnTo>
                    <a:pt x="12854" y="3445"/>
                  </a:lnTo>
                  <a:lnTo>
                    <a:pt x="12854" y="3896"/>
                  </a:lnTo>
                  <a:lnTo>
                    <a:pt x="12816" y="4329"/>
                  </a:lnTo>
                  <a:lnTo>
                    <a:pt x="12741" y="4762"/>
                  </a:lnTo>
                  <a:lnTo>
                    <a:pt x="12628" y="5176"/>
                  </a:lnTo>
                  <a:lnTo>
                    <a:pt x="12478" y="5590"/>
                  </a:lnTo>
                  <a:lnTo>
                    <a:pt x="12308" y="5985"/>
                  </a:lnTo>
                  <a:lnTo>
                    <a:pt x="11066" y="6399"/>
                  </a:lnTo>
                  <a:lnTo>
                    <a:pt x="8319" y="7303"/>
                  </a:lnTo>
                  <a:lnTo>
                    <a:pt x="5571" y="8168"/>
                  </a:lnTo>
                  <a:lnTo>
                    <a:pt x="2805" y="9015"/>
                  </a:lnTo>
                  <a:lnTo>
                    <a:pt x="57" y="9824"/>
                  </a:lnTo>
                  <a:lnTo>
                    <a:pt x="19" y="9843"/>
                  </a:lnTo>
                  <a:lnTo>
                    <a:pt x="1" y="9843"/>
                  </a:lnTo>
                  <a:lnTo>
                    <a:pt x="1" y="9881"/>
                  </a:lnTo>
                  <a:lnTo>
                    <a:pt x="19" y="9900"/>
                  </a:lnTo>
                  <a:lnTo>
                    <a:pt x="38" y="9900"/>
                  </a:lnTo>
                  <a:lnTo>
                    <a:pt x="2805" y="9090"/>
                  </a:lnTo>
                  <a:lnTo>
                    <a:pt x="5571" y="8244"/>
                  </a:lnTo>
                  <a:lnTo>
                    <a:pt x="8319" y="7378"/>
                  </a:lnTo>
                  <a:lnTo>
                    <a:pt x="11066" y="6475"/>
                  </a:lnTo>
                  <a:lnTo>
                    <a:pt x="12346" y="6042"/>
                  </a:lnTo>
                  <a:lnTo>
                    <a:pt x="12365" y="6042"/>
                  </a:lnTo>
                  <a:lnTo>
                    <a:pt x="12553" y="5628"/>
                  </a:lnTo>
                  <a:lnTo>
                    <a:pt x="12685" y="5214"/>
                  </a:lnTo>
                  <a:lnTo>
                    <a:pt x="12798" y="4781"/>
                  </a:lnTo>
                  <a:lnTo>
                    <a:pt x="12873" y="4348"/>
                  </a:lnTo>
                  <a:lnTo>
                    <a:pt x="12929" y="3896"/>
                  </a:lnTo>
                  <a:lnTo>
                    <a:pt x="12929" y="3464"/>
                  </a:lnTo>
                  <a:lnTo>
                    <a:pt x="12910" y="3012"/>
                  </a:lnTo>
                  <a:lnTo>
                    <a:pt x="12854" y="2579"/>
                  </a:lnTo>
                  <a:lnTo>
                    <a:pt x="12760" y="2240"/>
                  </a:lnTo>
                  <a:lnTo>
                    <a:pt x="12666" y="1920"/>
                  </a:lnTo>
                  <a:lnTo>
                    <a:pt x="12534" y="1638"/>
                  </a:lnTo>
                  <a:lnTo>
                    <a:pt x="12384" y="1393"/>
                  </a:lnTo>
                  <a:lnTo>
                    <a:pt x="12214" y="1186"/>
                  </a:lnTo>
                  <a:lnTo>
                    <a:pt x="12007" y="998"/>
                  </a:lnTo>
                  <a:lnTo>
                    <a:pt x="11800" y="810"/>
                  </a:lnTo>
                  <a:lnTo>
                    <a:pt x="11555" y="641"/>
                  </a:lnTo>
                  <a:lnTo>
                    <a:pt x="11443" y="547"/>
                  </a:lnTo>
                  <a:lnTo>
                    <a:pt x="11160" y="377"/>
                  </a:lnTo>
                  <a:lnTo>
                    <a:pt x="10878" y="208"/>
                  </a:lnTo>
                  <a:lnTo>
                    <a:pt x="10596" y="76"/>
                  </a:lnTo>
                  <a:lnTo>
                    <a:pt x="10464" y="38"/>
                  </a:lnTo>
                  <a:lnTo>
                    <a:pt x="1031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flipH="1">
              <a:off x="2361105" y="3502660"/>
              <a:ext cx="102199" cy="70616"/>
            </a:xfrm>
            <a:custGeom>
              <a:avLst/>
              <a:gdLst/>
              <a:ahLst/>
              <a:cxnLst/>
              <a:rect l="l" t="t" r="r" b="b"/>
              <a:pathLst>
                <a:path w="2071" h="1431" extrusionOk="0">
                  <a:moveTo>
                    <a:pt x="1149" y="1"/>
                  </a:moveTo>
                  <a:lnTo>
                    <a:pt x="942" y="38"/>
                  </a:lnTo>
                  <a:lnTo>
                    <a:pt x="735" y="114"/>
                  </a:lnTo>
                  <a:lnTo>
                    <a:pt x="565" y="245"/>
                  </a:lnTo>
                  <a:lnTo>
                    <a:pt x="396" y="396"/>
                  </a:lnTo>
                  <a:lnTo>
                    <a:pt x="377" y="415"/>
                  </a:lnTo>
                  <a:lnTo>
                    <a:pt x="302" y="528"/>
                  </a:lnTo>
                  <a:lnTo>
                    <a:pt x="226" y="641"/>
                  </a:lnTo>
                  <a:lnTo>
                    <a:pt x="114" y="904"/>
                  </a:lnTo>
                  <a:lnTo>
                    <a:pt x="38" y="1167"/>
                  </a:lnTo>
                  <a:lnTo>
                    <a:pt x="1" y="1431"/>
                  </a:lnTo>
                  <a:lnTo>
                    <a:pt x="1" y="1431"/>
                  </a:lnTo>
                  <a:lnTo>
                    <a:pt x="57" y="1412"/>
                  </a:lnTo>
                  <a:lnTo>
                    <a:pt x="114" y="1167"/>
                  </a:lnTo>
                  <a:lnTo>
                    <a:pt x="189" y="904"/>
                  </a:lnTo>
                  <a:lnTo>
                    <a:pt x="283" y="678"/>
                  </a:lnTo>
                  <a:lnTo>
                    <a:pt x="358" y="565"/>
                  </a:lnTo>
                  <a:lnTo>
                    <a:pt x="433" y="452"/>
                  </a:lnTo>
                  <a:lnTo>
                    <a:pt x="528" y="358"/>
                  </a:lnTo>
                  <a:lnTo>
                    <a:pt x="659" y="245"/>
                  </a:lnTo>
                  <a:lnTo>
                    <a:pt x="810" y="151"/>
                  </a:lnTo>
                  <a:lnTo>
                    <a:pt x="979" y="95"/>
                  </a:lnTo>
                  <a:lnTo>
                    <a:pt x="1149" y="76"/>
                  </a:lnTo>
                  <a:lnTo>
                    <a:pt x="1318" y="76"/>
                  </a:lnTo>
                  <a:lnTo>
                    <a:pt x="1412" y="95"/>
                  </a:lnTo>
                  <a:lnTo>
                    <a:pt x="1506" y="132"/>
                  </a:lnTo>
                  <a:lnTo>
                    <a:pt x="1525" y="132"/>
                  </a:lnTo>
                  <a:lnTo>
                    <a:pt x="1600" y="170"/>
                  </a:lnTo>
                  <a:lnTo>
                    <a:pt x="1676" y="227"/>
                  </a:lnTo>
                  <a:lnTo>
                    <a:pt x="1732" y="302"/>
                  </a:lnTo>
                  <a:lnTo>
                    <a:pt x="1788" y="358"/>
                  </a:lnTo>
                  <a:lnTo>
                    <a:pt x="1864" y="528"/>
                  </a:lnTo>
                  <a:lnTo>
                    <a:pt x="1939" y="697"/>
                  </a:lnTo>
                  <a:lnTo>
                    <a:pt x="1977" y="866"/>
                  </a:lnTo>
                  <a:lnTo>
                    <a:pt x="2014" y="960"/>
                  </a:lnTo>
                  <a:lnTo>
                    <a:pt x="2071" y="942"/>
                  </a:lnTo>
                  <a:lnTo>
                    <a:pt x="2052" y="848"/>
                  </a:lnTo>
                  <a:lnTo>
                    <a:pt x="1995" y="678"/>
                  </a:lnTo>
                  <a:lnTo>
                    <a:pt x="1920" y="490"/>
                  </a:lnTo>
                  <a:lnTo>
                    <a:pt x="1845" y="321"/>
                  </a:lnTo>
                  <a:lnTo>
                    <a:pt x="1788" y="245"/>
                  </a:lnTo>
                  <a:lnTo>
                    <a:pt x="1713" y="189"/>
                  </a:lnTo>
                  <a:lnTo>
                    <a:pt x="1619" y="114"/>
                  </a:lnTo>
                  <a:lnTo>
                    <a:pt x="1506" y="57"/>
                  </a:lnTo>
                  <a:lnTo>
                    <a:pt x="1393" y="20"/>
                  </a:lnTo>
                  <a:lnTo>
                    <a:pt x="128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flipH="1">
              <a:off x="2254319" y="3478530"/>
              <a:ext cx="105900" cy="70616"/>
            </a:xfrm>
            <a:custGeom>
              <a:avLst/>
              <a:gdLst/>
              <a:ahLst/>
              <a:cxnLst/>
              <a:rect l="l" t="t" r="r" b="b"/>
              <a:pathLst>
                <a:path w="2146" h="1431" extrusionOk="0">
                  <a:moveTo>
                    <a:pt x="998" y="0"/>
                  </a:moveTo>
                  <a:lnTo>
                    <a:pt x="829" y="19"/>
                  </a:lnTo>
                  <a:lnTo>
                    <a:pt x="659" y="76"/>
                  </a:lnTo>
                  <a:lnTo>
                    <a:pt x="509" y="170"/>
                  </a:lnTo>
                  <a:lnTo>
                    <a:pt x="377" y="283"/>
                  </a:lnTo>
                  <a:lnTo>
                    <a:pt x="264" y="433"/>
                  </a:lnTo>
                  <a:lnTo>
                    <a:pt x="170" y="546"/>
                  </a:lnTo>
                  <a:lnTo>
                    <a:pt x="113" y="697"/>
                  </a:lnTo>
                  <a:lnTo>
                    <a:pt x="57" y="885"/>
                  </a:lnTo>
                  <a:lnTo>
                    <a:pt x="19" y="1073"/>
                  </a:lnTo>
                  <a:lnTo>
                    <a:pt x="1" y="1242"/>
                  </a:lnTo>
                  <a:lnTo>
                    <a:pt x="1" y="1431"/>
                  </a:lnTo>
                  <a:lnTo>
                    <a:pt x="76" y="1412"/>
                  </a:lnTo>
                  <a:lnTo>
                    <a:pt x="76" y="1242"/>
                  </a:lnTo>
                  <a:lnTo>
                    <a:pt x="95" y="1073"/>
                  </a:lnTo>
                  <a:lnTo>
                    <a:pt x="132" y="885"/>
                  </a:lnTo>
                  <a:lnTo>
                    <a:pt x="170" y="716"/>
                  </a:lnTo>
                  <a:lnTo>
                    <a:pt x="264" y="546"/>
                  </a:lnTo>
                  <a:lnTo>
                    <a:pt x="358" y="396"/>
                  </a:lnTo>
                  <a:lnTo>
                    <a:pt x="471" y="283"/>
                  </a:lnTo>
                  <a:lnTo>
                    <a:pt x="584" y="207"/>
                  </a:lnTo>
                  <a:lnTo>
                    <a:pt x="716" y="132"/>
                  </a:lnTo>
                  <a:lnTo>
                    <a:pt x="847" y="94"/>
                  </a:lnTo>
                  <a:lnTo>
                    <a:pt x="979" y="76"/>
                  </a:lnTo>
                  <a:lnTo>
                    <a:pt x="1111" y="94"/>
                  </a:lnTo>
                  <a:lnTo>
                    <a:pt x="1224" y="113"/>
                  </a:lnTo>
                  <a:lnTo>
                    <a:pt x="1356" y="170"/>
                  </a:lnTo>
                  <a:lnTo>
                    <a:pt x="1450" y="226"/>
                  </a:lnTo>
                  <a:lnTo>
                    <a:pt x="1563" y="301"/>
                  </a:lnTo>
                  <a:lnTo>
                    <a:pt x="1751" y="490"/>
                  </a:lnTo>
                  <a:lnTo>
                    <a:pt x="1920" y="716"/>
                  </a:lnTo>
                  <a:lnTo>
                    <a:pt x="2071" y="941"/>
                  </a:lnTo>
                  <a:lnTo>
                    <a:pt x="2146" y="941"/>
                  </a:lnTo>
                  <a:lnTo>
                    <a:pt x="1977" y="678"/>
                  </a:lnTo>
                  <a:lnTo>
                    <a:pt x="1807" y="452"/>
                  </a:lnTo>
                  <a:lnTo>
                    <a:pt x="1638" y="283"/>
                  </a:lnTo>
                  <a:lnTo>
                    <a:pt x="1450" y="151"/>
                  </a:lnTo>
                  <a:lnTo>
                    <a:pt x="1299" y="76"/>
                  </a:lnTo>
                  <a:lnTo>
                    <a:pt x="1149" y="19"/>
                  </a:lnTo>
                  <a:lnTo>
                    <a:pt x="998"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flipH="1">
              <a:off x="2110375" y="3441372"/>
              <a:ext cx="137482" cy="81769"/>
            </a:xfrm>
            <a:custGeom>
              <a:avLst/>
              <a:gdLst/>
              <a:ahLst/>
              <a:cxnLst/>
              <a:rect l="l" t="t" r="r" b="b"/>
              <a:pathLst>
                <a:path w="2786" h="1657" extrusionOk="0">
                  <a:moveTo>
                    <a:pt x="1563" y="1"/>
                  </a:moveTo>
                  <a:lnTo>
                    <a:pt x="1393" y="19"/>
                  </a:lnTo>
                  <a:lnTo>
                    <a:pt x="1224" y="57"/>
                  </a:lnTo>
                  <a:lnTo>
                    <a:pt x="1055" y="114"/>
                  </a:lnTo>
                  <a:lnTo>
                    <a:pt x="904" y="208"/>
                  </a:lnTo>
                  <a:lnTo>
                    <a:pt x="735" y="321"/>
                  </a:lnTo>
                  <a:lnTo>
                    <a:pt x="603" y="452"/>
                  </a:lnTo>
                  <a:lnTo>
                    <a:pt x="471" y="603"/>
                  </a:lnTo>
                  <a:lnTo>
                    <a:pt x="321" y="847"/>
                  </a:lnTo>
                  <a:lnTo>
                    <a:pt x="189" y="1111"/>
                  </a:lnTo>
                  <a:lnTo>
                    <a:pt x="95" y="1374"/>
                  </a:lnTo>
                  <a:lnTo>
                    <a:pt x="1" y="1657"/>
                  </a:lnTo>
                  <a:lnTo>
                    <a:pt x="76" y="1638"/>
                  </a:lnTo>
                  <a:lnTo>
                    <a:pt x="151" y="1374"/>
                  </a:lnTo>
                  <a:lnTo>
                    <a:pt x="264" y="1111"/>
                  </a:lnTo>
                  <a:lnTo>
                    <a:pt x="377" y="866"/>
                  </a:lnTo>
                  <a:lnTo>
                    <a:pt x="528" y="640"/>
                  </a:lnTo>
                  <a:lnTo>
                    <a:pt x="565" y="584"/>
                  </a:lnTo>
                  <a:lnTo>
                    <a:pt x="678" y="452"/>
                  </a:lnTo>
                  <a:lnTo>
                    <a:pt x="810" y="358"/>
                  </a:lnTo>
                  <a:lnTo>
                    <a:pt x="942" y="264"/>
                  </a:lnTo>
                  <a:lnTo>
                    <a:pt x="1073" y="189"/>
                  </a:lnTo>
                  <a:lnTo>
                    <a:pt x="1224" y="114"/>
                  </a:lnTo>
                  <a:lnTo>
                    <a:pt x="1393" y="76"/>
                  </a:lnTo>
                  <a:lnTo>
                    <a:pt x="1544" y="76"/>
                  </a:lnTo>
                  <a:lnTo>
                    <a:pt x="1713" y="95"/>
                  </a:lnTo>
                  <a:lnTo>
                    <a:pt x="1901" y="151"/>
                  </a:lnTo>
                  <a:lnTo>
                    <a:pt x="2052" y="226"/>
                  </a:lnTo>
                  <a:lnTo>
                    <a:pt x="2165" y="302"/>
                  </a:lnTo>
                  <a:lnTo>
                    <a:pt x="2259" y="377"/>
                  </a:lnTo>
                  <a:lnTo>
                    <a:pt x="2428" y="584"/>
                  </a:lnTo>
                  <a:lnTo>
                    <a:pt x="2579" y="791"/>
                  </a:lnTo>
                  <a:lnTo>
                    <a:pt x="2729" y="1017"/>
                  </a:lnTo>
                  <a:lnTo>
                    <a:pt x="2786" y="998"/>
                  </a:lnTo>
                  <a:lnTo>
                    <a:pt x="2654" y="772"/>
                  </a:lnTo>
                  <a:lnTo>
                    <a:pt x="2504" y="565"/>
                  </a:lnTo>
                  <a:lnTo>
                    <a:pt x="2334" y="377"/>
                  </a:lnTo>
                  <a:lnTo>
                    <a:pt x="2146" y="208"/>
                  </a:lnTo>
                  <a:lnTo>
                    <a:pt x="2052" y="151"/>
                  </a:lnTo>
                  <a:lnTo>
                    <a:pt x="1958" y="95"/>
                  </a:lnTo>
                  <a:lnTo>
                    <a:pt x="1845" y="57"/>
                  </a:lnTo>
                  <a:lnTo>
                    <a:pt x="1732" y="19"/>
                  </a:lnTo>
                  <a:lnTo>
                    <a:pt x="156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8"/>
            <p:cNvSpPr/>
            <p:nvPr/>
          </p:nvSpPr>
          <p:spPr>
            <a:xfrm flipH="1">
              <a:off x="1997965" y="3414429"/>
              <a:ext cx="110588" cy="76242"/>
            </a:xfrm>
            <a:custGeom>
              <a:avLst/>
              <a:gdLst/>
              <a:ahLst/>
              <a:cxnLst/>
              <a:rect l="l" t="t" r="r" b="b"/>
              <a:pathLst>
                <a:path w="2241" h="1545" extrusionOk="0">
                  <a:moveTo>
                    <a:pt x="1111" y="1"/>
                  </a:moveTo>
                  <a:lnTo>
                    <a:pt x="998" y="20"/>
                  </a:lnTo>
                  <a:lnTo>
                    <a:pt x="885" y="39"/>
                  </a:lnTo>
                  <a:lnTo>
                    <a:pt x="753" y="95"/>
                  </a:lnTo>
                  <a:lnTo>
                    <a:pt x="659" y="151"/>
                  </a:lnTo>
                  <a:lnTo>
                    <a:pt x="546" y="227"/>
                  </a:lnTo>
                  <a:lnTo>
                    <a:pt x="452" y="321"/>
                  </a:lnTo>
                  <a:lnTo>
                    <a:pt x="358" y="415"/>
                  </a:lnTo>
                  <a:lnTo>
                    <a:pt x="283" y="528"/>
                  </a:lnTo>
                  <a:lnTo>
                    <a:pt x="226" y="641"/>
                  </a:lnTo>
                  <a:lnTo>
                    <a:pt x="132" y="848"/>
                  </a:lnTo>
                  <a:lnTo>
                    <a:pt x="76" y="1074"/>
                  </a:lnTo>
                  <a:lnTo>
                    <a:pt x="38" y="1318"/>
                  </a:lnTo>
                  <a:lnTo>
                    <a:pt x="1" y="1544"/>
                  </a:lnTo>
                  <a:lnTo>
                    <a:pt x="76" y="1525"/>
                  </a:lnTo>
                  <a:lnTo>
                    <a:pt x="95" y="1299"/>
                  </a:lnTo>
                  <a:lnTo>
                    <a:pt x="151" y="1092"/>
                  </a:lnTo>
                  <a:lnTo>
                    <a:pt x="208" y="867"/>
                  </a:lnTo>
                  <a:lnTo>
                    <a:pt x="283" y="660"/>
                  </a:lnTo>
                  <a:lnTo>
                    <a:pt x="377" y="509"/>
                  </a:lnTo>
                  <a:lnTo>
                    <a:pt x="452" y="415"/>
                  </a:lnTo>
                  <a:lnTo>
                    <a:pt x="527" y="321"/>
                  </a:lnTo>
                  <a:lnTo>
                    <a:pt x="622" y="264"/>
                  </a:lnTo>
                  <a:lnTo>
                    <a:pt x="716" y="189"/>
                  </a:lnTo>
                  <a:lnTo>
                    <a:pt x="810" y="151"/>
                  </a:lnTo>
                  <a:lnTo>
                    <a:pt x="904" y="114"/>
                  </a:lnTo>
                  <a:lnTo>
                    <a:pt x="1017" y="76"/>
                  </a:lnTo>
                  <a:lnTo>
                    <a:pt x="1111" y="76"/>
                  </a:lnTo>
                  <a:lnTo>
                    <a:pt x="1243" y="95"/>
                  </a:lnTo>
                  <a:lnTo>
                    <a:pt x="1356" y="114"/>
                  </a:lnTo>
                  <a:lnTo>
                    <a:pt x="1468" y="170"/>
                  </a:lnTo>
                  <a:lnTo>
                    <a:pt x="1581" y="227"/>
                  </a:lnTo>
                  <a:lnTo>
                    <a:pt x="1675" y="302"/>
                  </a:lnTo>
                  <a:lnTo>
                    <a:pt x="1751" y="396"/>
                  </a:lnTo>
                  <a:lnTo>
                    <a:pt x="1920" y="603"/>
                  </a:lnTo>
                  <a:lnTo>
                    <a:pt x="2052" y="810"/>
                  </a:lnTo>
                  <a:lnTo>
                    <a:pt x="2165" y="1036"/>
                  </a:lnTo>
                  <a:lnTo>
                    <a:pt x="2240" y="1036"/>
                  </a:lnTo>
                  <a:lnTo>
                    <a:pt x="2127" y="810"/>
                  </a:lnTo>
                  <a:lnTo>
                    <a:pt x="1995" y="584"/>
                  </a:lnTo>
                  <a:lnTo>
                    <a:pt x="1845" y="377"/>
                  </a:lnTo>
                  <a:lnTo>
                    <a:pt x="1751" y="302"/>
                  </a:lnTo>
                  <a:lnTo>
                    <a:pt x="1657" y="208"/>
                  </a:lnTo>
                  <a:lnTo>
                    <a:pt x="1544" y="133"/>
                  </a:lnTo>
                  <a:lnTo>
                    <a:pt x="1412" y="57"/>
                  </a:lnTo>
                  <a:lnTo>
                    <a:pt x="1261" y="20"/>
                  </a:lnTo>
                  <a:lnTo>
                    <a:pt x="111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flipH="1">
              <a:off x="1875388" y="3390299"/>
              <a:ext cx="121740" cy="74367"/>
            </a:xfrm>
            <a:custGeom>
              <a:avLst/>
              <a:gdLst/>
              <a:ahLst/>
              <a:cxnLst/>
              <a:rect l="l" t="t" r="r" b="b"/>
              <a:pathLst>
                <a:path w="2467" h="1507" extrusionOk="0">
                  <a:moveTo>
                    <a:pt x="1036" y="1"/>
                  </a:moveTo>
                  <a:lnTo>
                    <a:pt x="923" y="19"/>
                  </a:lnTo>
                  <a:lnTo>
                    <a:pt x="829" y="38"/>
                  </a:lnTo>
                  <a:lnTo>
                    <a:pt x="660" y="114"/>
                  </a:lnTo>
                  <a:lnTo>
                    <a:pt x="509" y="226"/>
                  </a:lnTo>
                  <a:lnTo>
                    <a:pt x="396" y="339"/>
                  </a:lnTo>
                  <a:lnTo>
                    <a:pt x="283" y="490"/>
                  </a:lnTo>
                  <a:lnTo>
                    <a:pt x="170" y="735"/>
                  </a:lnTo>
                  <a:lnTo>
                    <a:pt x="95" y="979"/>
                  </a:lnTo>
                  <a:lnTo>
                    <a:pt x="38" y="1261"/>
                  </a:lnTo>
                  <a:lnTo>
                    <a:pt x="1" y="1506"/>
                  </a:lnTo>
                  <a:lnTo>
                    <a:pt x="1" y="1506"/>
                  </a:lnTo>
                  <a:lnTo>
                    <a:pt x="76" y="1487"/>
                  </a:lnTo>
                  <a:lnTo>
                    <a:pt x="114" y="1224"/>
                  </a:lnTo>
                  <a:lnTo>
                    <a:pt x="170" y="960"/>
                  </a:lnTo>
                  <a:lnTo>
                    <a:pt x="264" y="697"/>
                  </a:lnTo>
                  <a:lnTo>
                    <a:pt x="321" y="584"/>
                  </a:lnTo>
                  <a:lnTo>
                    <a:pt x="377" y="471"/>
                  </a:lnTo>
                  <a:lnTo>
                    <a:pt x="471" y="358"/>
                  </a:lnTo>
                  <a:lnTo>
                    <a:pt x="584" y="245"/>
                  </a:lnTo>
                  <a:lnTo>
                    <a:pt x="697" y="170"/>
                  </a:lnTo>
                  <a:lnTo>
                    <a:pt x="848" y="114"/>
                  </a:lnTo>
                  <a:lnTo>
                    <a:pt x="1017" y="76"/>
                  </a:lnTo>
                  <a:lnTo>
                    <a:pt x="1224" y="76"/>
                  </a:lnTo>
                  <a:lnTo>
                    <a:pt x="1412" y="114"/>
                  </a:lnTo>
                  <a:lnTo>
                    <a:pt x="1600" y="189"/>
                  </a:lnTo>
                  <a:lnTo>
                    <a:pt x="1713" y="245"/>
                  </a:lnTo>
                  <a:lnTo>
                    <a:pt x="1826" y="321"/>
                  </a:lnTo>
                  <a:lnTo>
                    <a:pt x="1977" y="471"/>
                  </a:lnTo>
                  <a:lnTo>
                    <a:pt x="2127" y="622"/>
                  </a:lnTo>
                  <a:lnTo>
                    <a:pt x="2259" y="791"/>
                  </a:lnTo>
                  <a:lnTo>
                    <a:pt x="2391" y="960"/>
                  </a:lnTo>
                  <a:lnTo>
                    <a:pt x="2466" y="942"/>
                  </a:lnTo>
                  <a:lnTo>
                    <a:pt x="2334" y="753"/>
                  </a:lnTo>
                  <a:lnTo>
                    <a:pt x="2184" y="584"/>
                  </a:lnTo>
                  <a:lnTo>
                    <a:pt x="2033" y="415"/>
                  </a:lnTo>
                  <a:lnTo>
                    <a:pt x="1864" y="264"/>
                  </a:lnTo>
                  <a:lnTo>
                    <a:pt x="1713" y="170"/>
                  </a:lnTo>
                  <a:lnTo>
                    <a:pt x="1600" y="114"/>
                  </a:lnTo>
                  <a:lnTo>
                    <a:pt x="1488" y="57"/>
                  </a:lnTo>
                  <a:lnTo>
                    <a:pt x="1375" y="38"/>
                  </a:lnTo>
                  <a:lnTo>
                    <a:pt x="126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flipH="1">
              <a:off x="1701738" y="3343864"/>
              <a:ext cx="170002" cy="91984"/>
            </a:xfrm>
            <a:custGeom>
              <a:avLst/>
              <a:gdLst/>
              <a:ahLst/>
              <a:cxnLst/>
              <a:rect l="l" t="t" r="r" b="b"/>
              <a:pathLst>
                <a:path w="3445" h="1864" extrusionOk="0">
                  <a:moveTo>
                    <a:pt x="1657" y="1"/>
                  </a:moveTo>
                  <a:lnTo>
                    <a:pt x="1450" y="19"/>
                  </a:lnTo>
                  <a:lnTo>
                    <a:pt x="1261" y="76"/>
                  </a:lnTo>
                  <a:lnTo>
                    <a:pt x="1073" y="132"/>
                  </a:lnTo>
                  <a:lnTo>
                    <a:pt x="904" y="226"/>
                  </a:lnTo>
                  <a:lnTo>
                    <a:pt x="734" y="339"/>
                  </a:lnTo>
                  <a:lnTo>
                    <a:pt x="621" y="452"/>
                  </a:lnTo>
                  <a:lnTo>
                    <a:pt x="509" y="565"/>
                  </a:lnTo>
                  <a:lnTo>
                    <a:pt x="414" y="697"/>
                  </a:lnTo>
                  <a:lnTo>
                    <a:pt x="339" y="829"/>
                  </a:lnTo>
                  <a:lnTo>
                    <a:pt x="226" y="1073"/>
                  </a:lnTo>
                  <a:lnTo>
                    <a:pt x="132" y="1318"/>
                  </a:lnTo>
                  <a:lnTo>
                    <a:pt x="57" y="1581"/>
                  </a:lnTo>
                  <a:lnTo>
                    <a:pt x="0" y="1864"/>
                  </a:lnTo>
                  <a:lnTo>
                    <a:pt x="76" y="1845"/>
                  </a:lnTo>
                  <a:lnTo>
                    <a:pt x="132" y="1563"/>
                  </a:lnTo>
                  <a:lnTo>
                    <a:pt x="207" y="1299"/>
                  </a:lnTo>
                  <a:lnTo>
                    <a:pt x="302" y="1055"/>
                  </a:lnTo>
                  <a:lnTo>
                    <a:pt x="433" y="810"/>
                  </a:lnTo>
                  <a:lnTo>
                    <a:pt x="509" y="697"/>
                  </a:lnTo>
                  <a:lnTo>
                    <a:pt x="584" y="584"/>
                  </a:lnTo>
                  <a:lnTo>
                    <a:pt x="678" y="490"/>
                  </a:lnTo>
                  <a:lnTo>
                    <a:pt x="772" y="396"/>
                  </a:lnTo>
                  <a:lnTo>
                    <a:pt x="941" y="283"/>
                  </a:lnTo>
                  <a:lnTo>
                    <a:pt x="1111" y="189"/>
                  </a:lnTo>
                  <a:lnTo>
                    <a:pt x="1280" y="132"/>
                  </a:lnTo>
                  <a:lnTo>
                    <a:pt x="1468" y="95"/>
                  </a:lnTo>
                  <a:lnTo>
                    <a:pt x="1675" y="76"/>
                  </a:lnTo>
                  <a:lnTo>
                    <a:pt x="1864" y="76"/>
                  </a:lnTo>
                  <a:lnTo>
                    <a:pt x="2071" y="114"/>
                  </a:lnTo>
                  <a:lnTo>
                    <a:pt x="2278" y="170"/>
                  </a:lnTo>
                  <a:lnTo>
                    <a:pt x="2315" y="170"/>
                  </a:lnTo>
                  <a:lnTo>
                    <a:pt x="2466" y="245"/>
                  </a:lnTo>
                  <a:lnTo>
                    <a:pt x="2616" y="321"/>
                  </a:lnTo>
                  <a:lnTo>
                    <a:pt x="2767" y="415"/>
                  </a:lnTo>
                  <a:lnTo>
                    <a:pt x="2899" y="528"/>
                  </a:lnTo>
                  <a:lnTo>
                    <a:pt x="3030" y="640"/>
                  </a:lnTo>
                  <a:lnTo>
                    <a:pt x="3162" y="772"/>
                  </a:lnTo>
                  <a:lnTo>
                    <a:pt x="3275" y="923"/>
                  </a:lnTo>
                  <a:lnTo>
                    <a:pt x="3388" y="1073"/>
                  </a:lnTo>
                  <a:lnTo>
                    <a:pt x="3444" y="1055"/>
                  </a:lnTo>
                  <a:lnTo>
                    <a:pt x="3350" y="904"/>
                  </a:lnTo>
                  <a:lnTo>
                    <a:pt x="3219" y="753"/>
                  </a:lnTo>
                  <a:lnTo>
                    <a:pt x="3087" y="603"/>
                  </a:lnTo>
                  <a:lnTo>
                    <a:pt x="2955" y="490"/>
                  </a:lnTo>
                  <a:lnTo>
                    <a:pt x="2804" y="377"/>
                  </a:lnTo>
                  <a:lnTo>
                    <a:pt x="2654" y="264"/>
                  </a:lnTo>
                  <a:lnTo>
                    <a:pt x="2503" y="189"/>
                  </a:lnTo>
                  <a:lnTo>
                    <a:pt x="2334" y="114"/>
                  </a:lnTo>
                  <a:lnTo>
                    <a:pt x="2278" y="95"/>
                  </a:lnTo>
                  <a:lnTo>
                    <a:pt x="2071" y="38"/>
                  </a:lnTo>
                  <a:lnTo>
                    <a:pt x="1864"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flipH="1">
              <a:off x="1565247" y="3323435"/>
              <a:ext cx="135607" cy="72491"/>
            </a:xfrm>
            <a:custGeom>
              <a:avLst/>
              <a:gdLst/>
              <a:ahLst/>
              <a:cxnLst/>
              <a:rect l="l" t="t" r="r" b="b"/>
              <a:pathLst>
                <a:path w="2748" h="1469" extrusionOk="0">
                  <a:moveTo>
                    <a:pt x="1374" y="1"/>
                  </a:moveTo>
                  <a:lnTo>
                    <a:pt x="1242" y="19"/>
                  </a:lnTo>
                  <a:lnTo>
                    <a:pt x="1129" y="38"/>
                  </a:lnTo>
                  <a:lnTo>
                    <a:pt x="1016" y="76"/>
                  </a:lnTo>
                  <a:lnTo>
                    <a:pt x="903" y="114"/>
                  </a:lnTo>
                  <a:lnTo>
                    <a:pt x="696" y="226"/>
                  </a:lnTo>
                  <a:lnTo>
                    <a:pt x="489" y="377"/>
                  </a:lnTo>
                  <a:lnTo>
                    <a:pt x="339" y="565"/>
                  </a:lnTo>
                  <a:lnTo>
                    <a:pt x="188" y="772"/>
                  </a:lnTo>
                  <a:lnTo>
                    <a:pt x="94" y="998"/>
                  </a:lnTo>
                  <a:lnTo>
                    <a:pt x="38" y="1224"/>
                  </a:lnTo>
                  <a:lnTo>
                    <a:pt x="0" y="1469"/>
                  </a:lnTo>
                  <a:lnTo>
                    <a:pt x="75" y="1450"/>
                  </a:lnTo>
                  <a:lnTo>
                    <a:pt x="94" y="1224"/>
                  </a:lnTo>
                  <a:lnTo>
                    <a:pt x="170" y="998"/>
                  </a:lnTo>
                  <a:lnTo>
                    <a:pt x="264" y="791"/>
                  </a:lnTo>
                  <a:lnTo>
                    <a:pt x="395" y="603"/>
                  </a:lnTo>
                  <a:lnTo>
                    <a:pt x="546" y="433"/>
                  </a:lnTo>
                  <a:lnTo>
                    <a:pt x="734" y="283"/>
                  </a:lnTo>
                  <a:lnTo>
                    <a:pt x="922" y="170"/>
                  </a:lnTo>
                  <a:lnTo>
                    <a:pt x="1148" y="95"/>
                  </a:lnTo>
                  <a:lnTo>
                    <a:pt x="1374" y="76"/>
                  </a:lnTo>
                  <a:lnTo>
                    <a:pt x="1600" y="95"/>
                  </a:lnTo>
                  <a:lnTo>
                    <a:pt x="1826" y="132"/>
                  </a:lnTo>
                  <a:lnTo>
                    <a:pt x="2033" y="226"/>
                  </a:lnTo>
                  <a:lnTo>
                    <a:pt x="2240" y="339"/>
                  </a:lnTo>
                  <a:lnTo>
                    <a:pt x="2409" y="490"/>
                  </a:lnTo>
                  <a:lnTo>
                    <a:pt x="2560" y="659"/>
                  </a:lnTo>
                  <a:lnTo>
                    <a:pt x="2691" y="847"/>
                  </a:lnTo>
                  <a:lnTo>
                    <a:pt x="2748" y="829"/>
                  </a:lnTo>
                  <a:lnTo>
                    <a:pt x="2635" y="622"/>
                  </a:lnTo>
                  <a:lnTo>
                    <a:pt x="2465" y="452"/>
                  </a:lnTo>
                  <a:lnTo>
                    <a:pt x="2277" y="283"/>
                  </a:lnTo>
                  <a:lnTo>
                    <a:pt x="2070" y="170"/>
                  </a:lnTo>
                  <a:lnTo>
                    <a:pt x="1844" y="76"/>
                  </a:lnTo>
                  <a:lnTo>
                    <a:pt x="1619" y="19"/>
                  </a:lnTo>
                  <a:lnTo>
                    <a:pt x="1374"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flipH="1">
              <a:off x="1544820" y="3332712"/>
              <a:ext cx="16729" cy="31632"/>
            </a:xfrm>
            <a:custGeom>
              <a:avLst/>
              <a:gdLst/>
              <a:ahLst/>
              <a:cxnLst/>
              <a:rect l="l" t="t" r="r" b="b"/>
              <a:pathLst>
                <a:path w="339" h="641" extrusionOk="0">
                  <a:moveTo>
                    <a:pt x="320" y="1"/>
                  </a:moveTo>
                  <a:lnTo>
                    <a:pt x="207" y="151"/>
                  </a:lnTo>
                  <a:lnTo>
                    <a:pt x="132" y="302"/>
                  </a:lnTo>
                  <a:lnTo>
                    <a:pt x="56" y="471"/>
                  </a:lnTo>
                  <a:lnTo>
                    <a:pt x="0" y="641"/>
                  </a:lnTo>
                  <a:lnTo>
                    <a:pt x="75" y="622"/>
                  </a:lnTo>
                  <a:lnTo>
                    <a:pt x="113" y="471"/>
                  </a:lnTo>
                  <a:lnTo>
                    <a:pt x="188" y="358"/>
                  </a:lnTo>
                  <a:lnTo>
                    <a:pt x="339" y="95"/>
                  </a:lnTo>
                  <a:lnTo>
                    <a:pt x="32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8"/>
            <p:cNvSpPr/>
            <p:nvPr/>
          </p:nvSpPr>
          <p:spPr>
            <a:xfrm flipH="1">
              <a:off x="1554093" y="1834806"/>
              <a:ext cx="170002" cy="321400"/>
            </a:xfrm>
            <a:custGeom>
              <a:avLst/>
              <a:gdLst/>
              <a:ahLst/>
              <a:cxnLst/>
              <a:rect l="l" t="t" r="r" b="b"/>
              <a:pathLst>
                <a:path w="3445" h="6513" extrusionOk="0">
                  <a:moveTo>
                    <a:pt x="3426" y="1"/>
                  </a:moveTo>
                  <a:lnTo>
                    <a:pt x="3407" y="20"/>
                  </a:lnTo>
                  <a:lnTo>
                    <a:pt x="3238" y="528"/>
                  </a:lnTo>
                  <a:lnTo>
                    <a:pt x="3031" y="1055"/>
                  </a:lnTo>
                  <a:lnTo>
                    <a:pt x="2805" y="1563"/>
                  </a:lnTo>
                  <a:lnTo>
                    <a:pt x="2560" y="2071"/>
                  </a:lnTo>
                  <a:lnTo>
                    <a:pt x="2315" y="2560"/>
                  </a:lnTo>
                  <a:lnTo>
                    <a:pt x="2033" y="3050"/>
                  </a:lnTo>
                  <a:lnTo>
                    <a:pt x="1751" y="3520"/>
                  </a:lnTo>
                  <a:lnTo>
                    <a:pt x="1450" y="3991"/>
                  </a:lnTo>
                  <a:lnTo>
                    <a:pt x="942" y="4724"/>
                  </a:lnTo>
                  <a:lnTo>
                    <a:pt x="678" y="5157"/>
                  </a:lnTo>
                  <a:lnTo>
                    <a:pt x="434" y="5590"/>
                  </a:lnTo>
                  <a:lnTo>
                    <a:pt x="208" y="6042"/>
                  </a:lnTo>
                  <a:lnTo>
                    <a:pt x="1" y="6493"/>
                  </a:lnTo>
                  <a:lnTo>
                    <a:pt x="1" y="6512"/>
                  </a:lnTo>
                  <a:lnTo>
                    <a:pt x="20" y="6512"/>
                  </a:lnTo>
                  <a:lnTo>
                    <a:pt x="227" y="6061"/>
                  </a:lnTo>
                  <a:lnTo>
                    <a:pt x="452" y="5609"/>
                  </a:lnTo>
                  <a:lnTo>
                    <a:pt x="697" y="5157"/>
                  </a:lnTo>
                  <a:lnTo>
                    <a:pt x="960" y="4743"/>
                  </a:lnTo>
                  <a:lnTo>
                    <a:pt x="1469" y="4009"/>
                  </a:lnTo>
                  <a:lnTo>
                    <a:pt x="1770" y="3539"/>
                  </a:lnTo>
                  <a:lnTo>
                    <a:pt x="2052" y="3068"/>
                  </a:lnTo>
                  <a:lnTo>
                    <a:pt x="2334" y="2579"/>
                  </a:lnTo>
                  <a:lnTo>
                    <a:pt x="2598" y="2071"/>
                  </a:lnTo>
                  <a:lnTo>
                    <a:pt x="2824" y="1582"/>
                  </a:lnTo>
                  <a:lnTo>
                    <a:pt x="3049" y="1055"/>
                  </a:lnTo>
                  <a:lnTo>
                    <a:pt x="3256" y="547"/>
                  </a:lnTo>
                  <a:lnTo>
                    <a:pt x="3445" y="20"/>
                  </a:lnTo>
                  <a:lnTo>
                    <a:pt x="3426"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flipH="1">
              <a:off x="1401808" y="1641665"/>
              <a:ext cx="286067" cy="304671"/>
            </a:xfrm>
            <a:custGeom>
              <a:avLst/>
              <a:gdLst/>
              <a:ahLst/>
              <a:cxnLst/>
              <a:rect l="l" t="t" r="r" b="b"/>
              <a:pathLst>
                <a:path w="5797" h="6174" extrusionOk="0">
                  <a:moveTo>
                    <a:pt x="1920" y="1"/>
                  </a:moveTo>
                  <a:lnTo>
                    <a:pt x="1845" y="19"/>
                  </a:lnTo>
                  <a:lnTo>
                    <a:pt x="1770" y="38"/>
                  </a:lnTo>
                  <a:lnTo>
                    <a:pt x="1694" y="76"/>
                  </a:lnTo>
                  <a:lnTo>
                    <a:pt x="1638" y="132"/>
                  </a:lnTo>
                  <a:lnTo>
                    <a:pt x="1600" y="189"/>
                  </a:lnTo>
                  <a:lnTo>
                    <a:pt x="1581" y="264"/>
                  </a:lnTo>
                  <a:lnTo>
                    <a:pt x="1544" y="396"/>
                  </a:lnTo>
                  <a:lnTo>
                    <a:pt x="1544" y="528"/>
                  </a:lnTo>
                  <a:lnTo>
                    <a:pt x="1563" y="678"/>
                  </a:lnTo>
                  <a:lnTo>
                    <a:pt x="1600" y="810"/>
                  </a:lnTo>
                  <a:lnTo>
                    <a:pt x="1657" y="923"/>
                  </a:lnTo>
                  <a:lnTo>
                    <a:pt x="1788" y="1167"/>
                  </a:lnTo>
                  <a:lnTo>
                    <a:pt x="1958" y="1412"/>
                  </a:lnTo>
                  <a:lnTo>
                    <a:pt x="2334" y="1939"/>
                  </a:lnTo>
                  <a:lnTo>
                    <a:pt x="2748" y="2447"/>
                  </a:lnTo>
                  <a:lnTo>
                    <a:pt x="2560" y="2334"/>
                  </a:lnTo>
                  <a:lnTo>
                    <a:pt x="2353" y="2240"/>
                  </a:lnTo>
                  <a:lnTo>
                    <a:pt x="2165" y="2165"/>
                  </a:lnTo>
                  <a:lnTo>
                    <a:pt x="1958" y="2108"/>
                  </a:lnTo>
                  <a:lnTo>
                    <a:pt x="1751" y="2052"/>
                  </a:lnTo>
                  <a:lnTo>
                    <a:pt x="1525" y="2014"/>
                  </a:lnTo>
                  <a:lnTo>
                    <a:pt x="1092" y="1977"/>
                  </a:lnTo>
                  <a:lnTo>
                    <a:pt x="716" y="1977"/>
                  </a:lnTo>
                  <a:lnTo>
                    <a:pt x="528" y="2014"/>
                  </a:lnTo>
                  <a:lnTo>
                    <a:pt x="358" y="2071"/>
                  </a:lnTo>
                  <a:lnTo>
                    <a:pt x="283" y="2127"/>
                  </a:lnTo>
                  <a:lnTo>
                    <a:pt x="208" y="2184"/>
                  </a:lnTo>
                  <a:lnTo>
                    <a:pt x="132" y="2259"/>
                  </a:lnTo>
                  <a:lnTo>
                    <a:pt x="76" y="2334"/>
                  </a:lnTo>
                  <a:lnTo>
                    <a:pt x="38" y="2409"/>
                  </a:lnTo>
                  <a:lnTo>
                    <a:pt x="1" y="2503"/>
                  </a:lnTo>
                  <a:lnTo>
                    <a:pt x="1" y="2598"/>
                  </a:lnTo>
                  <a:lnTo>
                    <a:pt x="1" y="2692"/>
                  </a:lnTo>
                  <a:lnTo>
                    <a:pt x="38" y="2805"/>
                  </a:lnTo>
                  <a:lnTo>
                    <a:pt x="114" y="2899"/>
                  </a:lnTo>
                  <a:lnTo>
                    <a:pt x="189" y="2993"/>
                  </a:lnTo>
                  <a:lnTo>
                    <a:pt x="302" y="3068"/>
                  </a:lnTo>
                  <a:lnTo>
                    <a:pt x="396" y="3125"/>
                  </a:lnTo>
                  <a:lnTo>
                    <a:pt x="509" y="3162"/>
                  </a:lnTo>
                  <a:lnTo>
                    <a:pt x="753" y="3219"/>
                  </a:lnTo>
                  <a:lnTo>
                    <a:pt x="1111" y="3256"/>
                  </a:lnTo>
                  <a:lnTo>
                    <a:pt x="1487" y="3275"/>
                  </a:lnTo>
                  <a:lnTo>
                    <a:pt x="1845" y="3256"/>
                  </a:lnTo>
                  <a:lnTo>
                    <a:pt x="2202" y="3219"/>
                  </a:lnTo>
                  <a:lnTo>
                    <a:pt x="1939" y="3369"/>
                  </a:lnTo>
                  <a:lnTo>
                    <a:pt x="1676" y="3539"/>
                  </a:lnTo>
                  <a:lnTo>
                    <a:pt x="1412" y="3727"/>
                  </a:lnTo>
                  <a:lnTo>
                    <a:pt x="1186" y="3915"/>
                  </a:lnTo>
                  <a:lnTo>
                    <a:pt x="1092" y="4028"/>
                  </a:lnTo>
                  <a:lnTo>
                    <a:pt x="998" y="4141"/>
                  </a:lnTo>
                  <a:lnTo>
                    <a:pt x="923" y="4254"/>
                  </a:lnTo>
                  <a:lnTo>
                    <a:pt x="866" y="4385"/>
                  </a:lnTo>
                  <a:lnTo>
                    <a:pt x="810" y="4517"/>
                  </a:lnTo>
                  <a:lnTo>
                    <a:pt x="772" y="4649"/>
                  </a:lnTo>
                  <a:lnTo>
                    <a:pt x="735" y="4799"/>
                  </a:lnTo>
                  <a:lnTo>
                    <a:pt x="735" y="4931"/>
                  </a:lnTo>
                  <a:lnTo>
                    <a:pt x="753" y="5101"/>
                  </a:lnTo>
                  <a:lnTo>
                    <a:pt x="791" y="5176"/>
                  </a:lnTo>
                  <a:lnTo>
                    <a:pt x="829" y="5251"/>
                  </a:lnTo>
                  <a:lnTo>
                    <a:pt x="885" y="5308"/>
                  </a:lnTo>
                  <a:lnTo>
                    <a:pt x="942" y="5326"/>
                  </a:lnTo>
                  <a:lnTo>
                    <a:pt x="1055" y="5383"/>
                  </a:lnTo>
                  <a:lnTo>
                    <a:pt x="1186" y="5383"/>
                  </a:lnTo>
                  <a:lnTo>
                    <a:pt x="1318" y="5364"/>
                  </a:lnTo>
                  <a:lnTo>
                    <a:pt x="1450" y="5308"/>
                  </a:lnTo>
                  <a:lnTo>
                    <a:pt x="1563" y="5232"/>
                  </a:lnTo>
                  <a:lnTo>
                    <a:pt x="1751" y="5063"/>
                  </a:lnTo>
                  <a:lnTo>
                    <a:pt x="2184" y="4649"/>
                  </a:lnTo>
                  <a:lnTo>
                    <a:pt x="2579" y="4216"/>
                  </a:lnTo>
                  <a:lnTo>
                    <a:pt x="2598" y="4423"/>
                  </a:lnTo>
                  <a:lnTo>
                    <a:pt x="2616" y="4649"/>
                  </a:lnTo>
                  <a:lnTo>
                    <a:pt x="2692" y="5063"/>
                  </a:lnTo>
                  <a:lnTo>
                    <a:pt x="2729" y="5402"/>
                  </a:lnTo>
                  <a:lnTo>
                    <a:pt x="2786" y="5571"/>
                  </a:lnTo>
                  <a:lnTo>
                    <a:pt x="2842" y="5722"/>
                  </a:lnTo>
                  <a:lnTo>
                    <a:pt x="2899" y="5853"/>
                  </a:lnTo>
                  <a:lnTo>
                    <a:pt x="2974" y="5947"/>
                  </a:lnTo>
                  <a:lnTo>
                    <a:pt x="3068" y="6041"/>
                  </a:lnTo>
                  <a:lnTo>
                    <a:pt x="3162" y="6117"/>
                  </a:lnTo>
                  <a:lnTo>
                    <a:pt x="3294" y="6154"/>
                  </a:lnTo>
                  <a:lnTo>
                    <a:pt x="3426" y="6173"/>
                  </a:lnTo>
                  <a:lnTo>
                    <a:pt x="3539" y="6136"/>
                  </a:lnTo>
                  <a:lnTo>
                    <a:pt x="3595" y="6117"/>
                  </a:lnTo>
                  <a:lnTo>
                    <a:pt x="3652" y="6079"/>
                  </a:lnTo>
                  <a:lnTo>
                    <a:pt x="3708" y="6023"/>
                  </a:lnTo>
                  <a:lnTo>
                    <a:pt x="3746" y="5947"/>
                  </a:lnTo>
                  <a:lnTo>
                    <a:pt x="3802" y="5797"/>
                  </a:lnTo>
                  <a:lnTo>
                    <a:pt x="3840" y="5609"/>
                  </a:lnTo>
                  <a:lnTo>
                    <a:pt x="3877" y="5420"/>
                  </a:lnTo>
                  <a:lnTo>
                    <a:pt x="3896" y="5232"/>
                  </a:lnTo>
                  <a:lnTo>
                    <a:pt x="3896" y="5044"/>
                  </a:lnTo>
                  <a:lnTo>
                    <a:pt x="3877" y="4837"/>
                  </a:lnTo>
                  <a:lnTo>
                    <a:pt x="3840" y="4649"/>
                  </a:lnTo>
                  <a:lnTo>
                    <a:pt x="3783" y="4461"/>
                  </a:lnTo>
                  <a:lnTo>
                    <a:pt x="3727" y="4291"/>
                  </a:lnTo>
                  <a:lnTo>
                    <a:pt x="3896" y="4423"/>
                  </a:lnTo>
                  <a:lnTo>
                    <a:pt x="4084" y="4555"/>
                  </a:lnTo>
                  <a:lnTo>
                    <a:pt x="4291" y="4630"/>
                  </a:lnTo>
                  <a:lnTo>
                    <a:pt x="4517" y="4686"/>
                  </a:lnTo>
                  <a:lnTo>
                    <a:pt x="4743" y="4705"/>
                  </a:lnTo>
                  <a:lnTo>
                    <a:pt x="4969" y="4705"/>
                  </a:lnTo>
                  <a:lnTo>
                    <a:pt x="5195" y="4668"/>
                  </a:lnTo>
                  <a:lnTo>
                    <a:pt x="5402" y="4592"/>
                  </a:lnTo>
                  <a:lnTo>
                    <a:pt x="5552" y="4536"/>
                  </a:lnTo>
                  <a:lnTo>
                    <a:pt x="5684" y="4442"/>
                  </a:lnTo>
                  <a:lnTo>
                    <a:pt x="5722" y="4385"/>
                  </a:lnTo>
                  <a:lnTo>
                    <a:pt x="5778" y="4310"/>
                  </a:lnTo>
                  <a:lnTo>
                    <a:pt x="5797" y="4235"/>
                  </a:lnTo>
                  <a:lnTo>
                    <a:pt x="5797" y="4160"/>
                  </a:lnTo>
                  <a:lnTo>
                    <a:pt x="5797" y="4103"/>
                  </a:lnTo>
                  <a:lnTo>
                    <a:pt x="5778" y="4047"/>
                  </a:lnTo>
                  <a:lnTo>
                    <a:pt x="5722" y="3934"/>
                  </a:lnTo>
                  <a:lnTo>
                    <a:pt x="5646" y="3840"/>
                  </a:lnTo>
                  <a:lnTo>
                    <a:pt x="5533" y="3764"/>
                  </a:lnTo>
                  <a:lnTo>
                    <a:pt x="5326" y="3633"/>
                  </a:lnTo>
                  <a:lnTo>
                    <a:pt x="5082" y="3520"/>
                  </a:lnTo>
                  <a:lnTo>
                    <a:pt x="4818" y="3444"/>
                  </a:lnTo>
                  <a:lnTo>
                    <a:pt x="4555" y="3369"/>
                  </a:lnTo>
                  <a:lnTo>
                    <a:pt x="4178" y="3294"/>
                  </a:lnTo>
                  <a:lnTo>
                    <a:pt x="4423" y="3200"/>
                  </a:lnTo>
                  <a:lnTo>
                    <a:pt x="4649" y="3087"/>
                  </a:lnTo>
                  <a:lnTo>
                    <a:pt x="4856" y="2936"/>
                  </a:lnTo>
                  <a:lnTo>
                    <a:pt x="5063" y="2786"/>
                  </a:lnTo>
                  <a:lnTo>
                    <a:pt x="5251" y="2598"/>
                  </a:lnTo>
                  <a:lnTo>
                    <a:pt x="5345" y="2503"/>
                  </a:lnTo>
                  <a:lnTo>
                    <a:pt x="5421" y="2391"/>
                  </a:lnTo>
                  <a:lnTo>
                    <a:pt x="5477" y="2278"/>
                  </a:lnTo>
                  <a:lnTo>
                    <a:pt x="5533" y="2165"/>
                  </a:lnTo>
                  <a:lnTo>
                    <a:pt x="5571" y="2033"/>
                  </a:lnTo>
                  <a:lnTo>
                    <a:pt x="5590" y="1920"/>
                  </a:lnTo>
                  <a:lnTo>
                    <a:pt x="5609" y="1770"/>
                  </a:lnTo>
                  <a:lnTo>
                    <a:pt x="5590" y="1638"/>
                  </a:lnTo>
                  <a:lnTo>
                    <a:pt x="5552" y="1525"/>
                  </a:lnTo>
                  <a:lnTo>
                    <a:pt x="5496" y="1412"/>
                  </a:lnTo>
                  <a:lnTo>
                    <a:pt x="5421" y="1337"/>
                  </a:lnTo>
                  <a:lnTo>
                    <a:pt x="5326" y="1299"/>
                  </a:lnTo>
                  <a:lnTo>
                    <a:pt x="5232" y="1261"/>
                  </a:lnTo>
                  <a:lnTo>
                    <a:pt x="5138" y="1243"/>
                  </a:lnTo>
                  <a:lnTo>
                    <a:pt x="4931" y="1243"/>
                  </a:lnTo>
                  <a:lnTo>
                    <a:pt x="4724" y="1299"/>
                  </a:lnTo>
                  <a:lnTo>
                    <a:pt x="4555" y="1374"/>
                  </a:lnTo>
                  <a:lnTo>
                    <a:pt x="4367" y="1468"/>
                  </a:lnTo>
                  <a:lnTo>
                    <a:pt x="4197" y="1581"/>
                  </a:lnTo>
                  <a:lnTo>
                    <a:pt x="4009" y="1732"/>
                  </a:lnTo>
                  <a:lnTo>
                    <a:pt x="3840" y="1882"/>
                  </a:lnTo>
                  <a:lnTo>
                    <a:pt x="3670" y="2033"/>
                  </a:lnTo>
                  <a:lnTo>
                    <a:pt x="3407" y="2334"/>
                  </a:lnTo>
                  <a:lnTo>
                    <a:pt x="3200" y="2259"/>
                  </a:lnTo>
                  <a:lnTo>
                    <a:pt x="3200" y="1958"/>
                  </a:lnTo>
                  <a:lnTo>
                    <a:pt x="3181" y="1638"/>
                  </a:lnTo>
                  <a:lnTo>
                    <a:pt x="3125" y="1318"/>
                  </a:lnTo>
                  <a:lnTo>
                    <a:pt x="3049" y="1017"/>
                  </a:lnTo>
                  <a:lnTo>
                    <a:pt x="2993" y="866"/>
                  </a:lnTo>
                  <a:lnTo>
                    <a:pt x="2918" y="716"/>
                  </a:lnTo>
                  <a:lnTo>
                    <a:pt x="2842" y="584"/>
                  </a:lnTo>
                  <a:lnTo>
                    <a:pt x="2748" y="452"/>
                  </a:lnTo>
                  <a:lnTo>
                    <a:pt x="2635" y="339"/>
                  </a:lnTo>
                  <a:lnTo>
                    <a:pt x="2522" y="226"/>
                  </a:lnTo>
                  <a:lnTo>
                    <a:pt x="2391" y="151"/>
                  </a:lnTo>
                  <a:lnTo>
                    <a:pt x="2259" y="76"/>
                  </a:lnTo>
                  <a:lnTo>
                    <a:pt x="2090" y="19"/>
                  </a:lnTo>
                  <a:lnTo>
                    <a:pt x="19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flipH="1">
              <a:off x="1401808" y="1641665"/>
              <a:ext cx="286067" cy="304671"/>
            </a:xfrm>
            <a:custGeom>
              <a:avLst/>
              <a:gdLst/>
              <a:ahLst/>
              <a:cxnLst/>
              <a:rect l="l" t="t" r="r" b="b"/>
              <a:pathLst>
                <a:path w="5797" h="6174" fill="none" extrusionOk="0">
                  <a:moveTo>
                    <a:pt x="3200" y="2259"/>
                  </a:moveTo>
                  <a:lnTo>
                    <a:pt x="3200" y="2259"/>
                  </a:lnTo>
                  <a:lnTo>
                    <a:pt x="3200" y="1958"/>
                  </a:lnTo>
                  <a:lnTo>
                    <a:pt x="3181" y="1638"/>
                  </a:lnTo>
                  <a:lnTo>
                    <a:pt x="3125" y="1318"/>
                  </a:lnTo>
                  <a:lnTo>
                    <a:pt x="3049" y="1017"/>
                  </a:lnTo>
                  <a:lnTo>
                    <a:pt x="3049" y="1017"/>
                  </a:lnTo>
                  <a:lnTo>
                    <a:pt x="2993" y="866"/>
                  </a:lnTo>
                  <a:lnTo>
                    <a:pt x="2918" y="716"/>
                  </a:lnTo>
                  <a:lnTo>
                    <a:pt x="2842" y="584"/>
                  </a:lnTo>
                  <a:lnTo>
                    <a:pt x="2748" y="452"/>
                  </a:lnTo>
                  <a:lnTo>
                    <a:pt x="2635" y="339"/>
                  </a:lnTo>
                  <a:lnTo>
                    <a:pt x="2522" y="226"/>
                  </a:lnTo>
                  <a:lnTo>
                    <a:pt x="2391" y="151"/>
                  </a:lnTo>
                  <a:lnTo>
                    <a:pt x="2259" y="76"/>
                  </a:lnTo>
                  <a:lnTo>
                    <a:pt x="2259" y="76"/>
                  </a:lnTo>
                  <a:lnTo>
                    <a:pt x="2090" y="19"/>
                  </a:lnTo>
                  <a:lnTo>
                    <a:pt x="1920" y="1"/>
                  </a:lnTo>
                  <a:lnTo>
                    <a:pt x="1845" y="19"/>
                  </a:lnTo>
                  <a:lnTo>
                    <a:pt x="1770" y="38"/>
                  </a:lnTo>
                  <a:lnTo>
                    <a:pt x="1694" y="76"/>
                  </a:lnTo>
                  <a:lnTo>
                    <a:pt x="1638" y="132"/>
                  </a:lnTo>
                  <a:lnTo>
                    <a:pt x="1638" y="132"/>
                  </a:lnTo>
                  <a:lnTo>
                    <a:pt x="1600" y="189"/>
                  </a:lnTo>
                  <a:lnTo>
                    <a:pt x="1581" y="264"/>
                  </a:lnTo>
                  <a:lnTo>
                    <a:pt x="1544" y="396"/>
                  </a:lnTo>
                  <a:lnTo>
                    <a:pt x="1544" y="396"/>
                  </a:lnTo>
                  <a:lnTo>
                    <a:pt x="1544" y="528"/>
                  </a:lnTo>
                  <a:lnTo>
                    <a:pt x="1563" y="678"/>
                  </a:lnTo>
                  <a:lnTo>
                    <a:pt x="1600" y="810"/>
                  </a:lnTo>
                  <a:lnTo>
                    <a:pt x="1657" y="923"/>
                  </a:lnTo>
                  <a:lnTo>
                    <a:pt x="1788" y="1167"/>
                  </a:lnTo>
                  <a:lnTo>
                    <a:pt x="1958" y="1412"/>
                  </a:lnTo>
                  <a:lnTo>
                    <a:pt x="1958" y="1412"/>
                  </a:lnTo>
                  <a:lnTo>
                    <a:pt x="2334" y="1939"/>
                  </a:lnTo>
                  <a:lnTo>
                    <a:pt x="2748" y="2447"/>
                  </a:lnTo>
                  <a:lnTo>
                    <a:pt x="2748" y="2447"/>
                  </a:lnTo>
                  <a:lnTo>
                    <a:pt x="2560" y="2334"/>
                  </a:lnTo>
                  <a:lnTo>
                    <a:pt x="2353" y="2240"/>
                  </a:lnTo>
                  <a:lnTo>
                    <a:pt x="2165" y="2165"/>
                  </a:lnTo>
                  <a:lnTo>
                    <a:pt x="1958" y="2108"/>
                  </a:lnTo>
                  <a:lnTo>
                    <a:pt x="1751" y="2052"/>
                  </a:lnTo>
                  <a:lnTo>
                    <a:pt x="1525" y="2014"/>
                  </a:lnTo>
                  <a:lnTo>
                    <a:pt x="1092" y="1977"/>
                  </a:lnTo>
                  <a:lnTo>
                    <a:pt x="1092" y="1977"/>
                  </a:lnTo>
                  <a:lnTo>
                    <a:pt x="904" y="1977"/>
                  </a:lnTo>
                  <a:lnTo>
                    <a:pt x="716" y="1977"/>
                  </a:lnTo>
                  <a:lnTo>
                    <a:pt x="528" y="2014"/>
                  </a:lnTo>
                  <a:lnTo>
                    <a:pt x="358" y="2071"/>
                  </a:lnTo>
                  <a:lnTo>
                    <a:pt x="358" y="2071"/>
                  </a:lnTo>
                  <a:lnTo>
                    <a:pt x="283" y="2127"/>
                  </a:lnTo>
                  <a:lnTo>
                    <a:pt x="208" y="2184"/>
                  </a:lnTo>
                  <a:lnTo>
                    <a:pt x="132" y="2259"/>
                  </a:lnTo>
                  <a:lnTo>
                    <a:pt x="76" y="2334"/>
                  </a:lnTo>
                  <a:lnTo>
                    <a:pt x="38" y="2409"/>
                  </a:lnTo>
                  <a:lnTo>
                    <a:pt x="1" y="2503"/>
                  </a:lnTo>
                  <a:lnTo>
                    <a:pt x="1" y="2598"/>
                  </a:lnTo>
                  <a:lnTo>
                    <a:pt x="1" y="2692"/>
                  </a:lnTo>
                  <a:lnTo>
                    <a:pt x="1" y="2692"/>
                  </a:lnTo>
                  <a:lnTo>
                    <a:pt x="38" y="2805"/>
                  </a:lnTo>
                  <a:lnTo>
                    <a:pt x="114" y="2899"/>
                  </a:lnTo>
                  <a:lnTo>
                    <a:pt x="189" y="2993"/>
                  </a:lnTo>
                  <a:lnTo>
                    <a:pt x="302" y="3068"/>
                  </a:lnTo>
                  <a:lnTo>
                    <a:pt x="302" y="3068"/>
                  </a:lnTo>
                  <a:lnTo>
                    <a:pt x="396" y="3125"/>
                  </a:lnTo>
                  <a:lnTo>
                    <a:pt x="509" y="3162"/>
                  </a:lnTo>
                  <a:lnTo>
                    <a:pt x="753" y="3219"/>
                  </a:lnTo>
                  <a:lnTo>
                    <a:pt x="753" y="3219"/>
                  </a:lnTo>
                  <a:lnTo>
                    <a:pt x="1111" y="3256"/>
                  </a:lnTo>
                  <a:lnTo>
                    <a:pt x="1487" y="3275"/>
                  </a:lnTo>
                  <a:lnTo>
                    <a:pt x="1845" y="3256"/>
                  </a:lnTo>
                  <a:lnTo>
                    <a:pt x="2202" y="3219"/>
                  </a:lnTo>
                  <a:lnTo>
                    <a:pt x="2202" y="3219"/>
                  </a:lnTo>
                  <a:lnTo>
                    <a:pt x="1939" y="3369"/>
                  </a:lnTo>
                  <a:lnTo>
                    <a:pt x="1676" y="3539"/>
                  </a:lnTo>
                  <a:lnTo>
                    <a:pt x="1412" y="3727"/>
                  </a:lnTo>
                  <a:lnTo>
                    <a:pt x="1186" y="3915"/>
                  </a:lnTo>
                  <a:lnTo>
                    <a:pt x="1186" y="3915"/>
                  </a:lnTo>
                  <a:lnTo>
                    <a:pt x="1092" y="4028"/>
                  </a:lnTo>
                  <a:lnTo>
                    <a:pt x="998" y="4141"/>
                  </a:lnTo>
                  <a:lnTo>
                    <a:pt x="923" y="4254"/>
                  </a:lnTo>
                  <a:lnTo>
                    <a:pt x="866" y="4385"/>
                  </a:lnTo>
                  <a:lnTo>
                    <a:pt x="810" y="4517"/>
                  </a:lnTo>
                  <a:lnTo>
                    <a:pt x="772" y="4649"/>
                  </a:lnTo>
                  <a:lnTo>
                    <a:pt x="735" y="4799"/>
                  </a:lnTo>
                  <a:lnTo>
                    <a:pt x="735" y="4931"/>
                  </a:lnTo>
                  <a:lnTo>
                    <a:pt x="735" y="4931"/>
                  </a:lnTo>
                  <a:lnTo>
                    <a:pt x="753" y="5101"/>
                  </a:lnTo>
                  <a:lnTo>
                    <a:pt x="791" y="5176"/>
                  </a:lnTo>
                  <a:lnTo>
                    <a:pt x="829" y="5251"/>
                  </a:lnTo>
                  <a:lnTo>
                    <a:pt x="829" y="5251"/>
                  </a:lnTo>
                  <a:lnTo>
                    <a:pt x="885" y="5308"/>
                  </a:lnTo>
                  <a:lnTo>
                    <a:pt x="942" y="5326"/>
                  </a:lnTo>
                  <a:lnTo>
                    <a:pt x="1055" y="5383"/>
                  </a:lnTo>
                  <a:lnTo>
                    <a:pt x="1186" y="5383"/>
                  </a:lnTo>
                  <a:lnTo>
                    <a:pt x="1318" y="5364"/>
                  </a:lnTo>
                  <a:lnTo>
                    <a:pt x="1318" y="5364"/>
                  </a:lnTo>
                  <a:lnTo>
                    <a:pt x="1450" y="5308"/>
                  </a:lnTo>
                  <a:lnTo>
                    <a:pt x="1563" y="5232"/>
                  </a:lnTo>
                  <a:lnTo>
                    <a:pt x="1751" y="5063"/>
                  </a:lnTo>
                  <a:lnTo>
                    <a:pt x="1751" y="5063"/>
                  </a:lnTo>
                  <a:lnTo>
                    <a:pt x="2184" y="4649"/>
                  </a:lnTo>
                  <a:lnTo>
                    <a:pt x="2579" y="4216"/>
                  </a:lnTo>
                  <a:lnTo>
                    <a:pt x="2579" y="4216"/>
                  </a:lnTo>
                  <a:lnTo>
                    <a:pt x="2598" y="4423"/>
                  </a:lnTo>
                  <a:lnTo>
                    <a:pt x="2616" y="4649"/>
                  </a:lnTo>
                  <a:lnTo>
                    <a:pt x="2692" y="5063"/>
                  </a:lnTo>
                  <a:lnTo>
                    <a:pt x="2692" y="5063"/>
                  </a:lnTo>
                  <a:lnTo>
                    <a:pt x="2729" y="5402"/>
                  </a:lnTo>
                  <a:lnTo>
                    <a:pt x="2786" y="5571"/>
                  </a:lnTo>
                  <a:lnTo>
                    <a:pt x="2842" y="5722"/>
                  </a:lnTo>
                  <a:lnTo>
                    <a:pt x="2842" y="5722"/>
                  </a:lnTo>
                  <a:lnTo>
                    <a:pt x="2899" y="5853"/>
                  </a:lnTo>
                  <a:lnTo>
                    <a:pt x="2974" y="5947"/>
                  </a:lnTo>
                  <a:lnTo>
                    <a:pt x="3068" y="6041"/>
                  </a:lnTo>
                  <a:lnTo>
                    <a:pt x="3162" y="6117"/>
                  </a:lnTo>
                  <a:lnTo>
                    <a:pt x="3162" y="6117"/>
                  </a:lnTo>
                  <a:lnTo>
                    <a:pt x="3294" y="6154"/>
                  </a:lnTo>
                  <a:lnTo>
                    <a:pt x="3426" y="6173"/>
                  </a:lnTo>
                  <a:lnTo>
                    <a:pt x="3539" y="6136"/>
                  </a:lnTo>
                  <a:lnTo>
                    <a:pt x="3595" y="6117"/>
                  </a:lnTo>
                  <a:lnTo>
                    <a:pt x="3652" y="6079"/>
                  </a:lnTo>
                  <a:lnTo>
                    <a:pt x="3652" y="6079"/>
                  </a:lnTo>
                  <a:lnTo>
                    <a:pt x="3708" y="6023"/>
                  </a:lnTo>
                  <a:lnTo>
                    <a:pt x="3746" y="5947"/>
                  </a:lnTo>
                  <a:lnTo>
                    <a:pt x="3802" y="5797"/>
                  </a:lnTo>
                  <a:lnTo>
                    <a:pt x="3802" y="5797"/>
                  </a:lnTo>
                  <a:lnTo>
                    <a:pt x="3840" y="5609"/>
                  </a:lnTo>
                  <a:lnTo>
                    <a:pt x="3877" y="5420"/>
                  </a:lnTo>
                  <a:lnTo>
                    <a:pt x="3896" y="5232"/>
                  </a:lnTo>
                  <a:lnTo>
                    <a:pt x="3896" y="5044"/>
                  </a:lnTo>
                  <a:lnTo>
                    <a:pt x="3877" y="4837"/>
                  </a:lnTo>
                  <a:lnTo>
                    <a:pt x="3840" y="4649"/>
                  </a:lnTo>
                  <a:lnTo>
                    <a:pt x="3783" y="4461"/>
                  </a:lnTo>
                  <a:lnTo>
                    <a:pt x="3727" y="4291"/>
                  </a:lnTo>
                  <a:lnTo>
                    <a:pt x="3727" y="4291"/>
                  </a:lnTo>
                  <a:lnTo>
                    <a:pt x="3896" y="4423"/>
                  </a:lnTo>
                  <a:lnTo>
                    <a:pt x="4084" y="4555"/>
                  </a:lnTo>
                  <a:lnTo>
                    <a:pt x="4291" y="4630"/>
                  </a:lnTo>
                  <a:lnTo>
                    <a:pt x="4517" y="4686"/>
                  </a:lnTo>
                  <a:lnTo>
                    <a:pt x="4743" y="4705"/>
                  </a:lnTo>
                  <a:lnTo>
                    <a:pt x="4969" y="4705"/>
                  </a:lnTo>
                  <a:lnTo>
                    <a:pt x="5195" y="4668"/>
                  </a:lnTo>
                  <a:lnTo>
                    <a:pt x="5402" y="4592"/>
                  </a:lnTo>
                  <a:lnTo>
                    <a:pt x="5402" y="4592"/>
                  </a:lnTo>
                  <a:lnTo>
                    <a:pt x="5552" y="4536"/>
                  </a:lnTo>
                  <a:lnTo>
                    <a:pt x="5684" y="4442"/>
                  </a:lnTo>
                  <a:lnTo>
                    <a:pt x="5722" y="4385"/>
                  </a:lnTo>
                  <a:lnTo>
                    <a:pt x="5778" y="4310"/>
                  </a:lnTo>
                  <a:lnTo>
                    <a:pt x="5797" y="4235"/>
                  </a:lnTo>
                  <a:lnTo>
                    <a:pt x="5797" y="4160"/>
                  </a:lnTo>
                  <a:lnTo>
                    <a:pt x="5797" y="4160"/>
                  </a:lnTo>
                  <a:lnTo>
                    <a:pt x="5797" y="4103"/>
                  </a:lnTo>
                  <a:lnTo>
                    <a:pt x="5778" y="4047"/>
                  </a:lnTo>
                  <a:lnTo>
                    <a:pt x="5722" y="3934"/>
                  </a:lnTo>
                  <a:lnTo>
                    <a:pt x="5646" y="3840"/>
                  </a:lnTo>
                  <a:lnTo>
                    <a:pt x="5533" y="3764"/>
                  </a:lnTo>
                  <a:lnTo>
                    <a:pt x="5533" y="3764"/>
                  </a:lnTo>
                  <a:lnTo>
                    <a:pt x="5326" y="3633"/>
                  </a:lnTo>
                  <a:lnTo>
                    <a:pt x="5082" y="3520"/>
                  </a:lnTo>
                  <a:lnTo>
                    <a:pt x="5082" y="3520"/>
                  </a:lnTo>
                  <a:lnTo>
                    <a:pt x="4818" y="3444"/>
                  </a:lnTo>
                  <a:lnTo>
                    <a:pt x="4555" y="3369"/>
                  </a:lnTo>
                  <a:lnTo>
                    <a:pt x="4555" y="3369"/>
                  </a:lnTo>
                  <a:lnTo>
                    <a:pt x="4178" y="3294"/>
                  </a:lnTo>
                  <a:lnTo>
                    <a:pt x="4178" y="3294"/>
                  </a:lnTo>
                  <a:lnTo>
                    <a:pt x="4423" y="3200"/>
                  </a:lnTo>
                  <a:lnTo>
                    <a:pt x="4649" y="3087"/>
                  </a:lnTo>
                  <a:lnTo>
                    <a:pt x="4856" y="2936"/>
                  </a:lnTo>
                  <a:lnTo>
                    <a:pt x="5063" y="2786"/>
                  </a:lnTo>
                  <a:lnTo>
                    <a:pt x="5063" y="2786"/>
                  </a:lnTo>
                  <a:lnTo>
                    <a:pt x="5251" y="2598"/>
                  </a:lnTo>
                  <a:lnTo>
                    <a:pt x="5345" y="2503"/>
                  </a:lnTo>
                  <a:lnTo>
                    <a:pt x="5421" y="2391"/>
                  </a:lnTo>
                  <a:lnTo>
                    <a:pt x="5477" y="2278"/>
                  </a:lnTo>
                  <a:lnTo>
                    <a:pt x="5533" y="2165"/>
                  </a:lnTo>
                  <a:lnTo>
                    <a:pt x="5571" y="2033"/>
                  </a:lnTo>
                  <a:lnTo>
                    <a:pt x="5590" y="1920"/>
                  </a:lnTo>
                  <a:lnTo>
                    <a:pt x="5590" y="1920"/>
                  </a:lnTo>
                  <a:lnTo>
                    <a:pt x="5609" y="1770"/>
                  </a:lnTo>
                  <a:lnTo>
                    <a:pt x="5590" y="1638"/>
                  </a:lnTo>
                  <a:lnTo>
                    <a:pt x="5552" y="1525"/>
                  </a:lnTo>
                  <a:lnTo>
                    <a:pt x="5496" y="1412"/>
                  </a:lnTo>
                  <a:lnTo>
                    <a:pt x="5496" y="1412"/>
                  </a:lnTo>
                  <a:lnTo>
                    <a:pt x="5421" y="1337"/>
                  </a:lnTo>
                  <a:lnTo>
                    <a:pt x="5326" y="1299"/>
                  </a:lnTo>
                  <a:lnTo>
                    <a:pt x="5232" y="1261"/>
                  </a:lnTo>
                  <a:lnTo>
                    <a:pt x="5138" y="1243"/>
                  </a:lnTo>
                  <a:lnTo>
                    <a:pt x="5044" y="1243"/>
                  </a:lnTo>
                  <a:lnTo>
                    <a:pt x="4931" y="1243"/>
                  </a:lnTo>
                  <a:lnTo>
                    <a:pt x="4724" y="1299"/>
                  </a:lnTo>
                  <a:lnTo>
                    <a:pt x="4724" y="1299"/>
                  </a:lnTo>
                  <a:lnTo>
                    <a:pt x="4555" y="1374"/>
                  </a:lnTo>
                  <a:lnTo>
                    <a:pt x="4367" y="1468"/>
                  </a:lnTo>
                  <a:lnTo>
                    <a:pt x="4197" y="1581"/>
                  </a:lnTo>
                  <a:lnTo>
                    <a:pt x="4009" y="1732"/>
                  </a:lnTo>
                  <a:lnTo>
                    <a:pt x="3840" y="1882"/>
                  </a:lnTo>
                  <a:lnTo>
                    <a:pt x="3670" y="2033"/>
                  </a:lnTo>
                  <a:lnTo>
                    <a:pt x="3407" y="2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8"/>
            <p:cNvSpPr/>
            <p:nvPr/>
          </p:nvSpPr>
          <p:spPr>
            <a:xfrm flipH="1">
              <a:off x="1477016" y="1747513"/>
              <a:ext cx="115177" cy="115226"/>
            </a:xfrm>
            <a:custGeom>
              <a:avLst/>
              <a:gdLst/>
              <a:ahLst/>
              <a:cxnLst/>
              <a:rect l="l" t="t" r="r" b="b"/>
              <a:pathLst>
                <a:path w="2334" h="2335" extrusionOk="0">
                  <a:moveTo>
                    <a:pt x="1092" y="1"/>
                  </a:moveTo>
                  <a:lnTo>
                    <a:pt x="979" y="20"/>
                  </a:lnTo>
                  <a:lnTo>
                    <a:pt x="866" y="39"/>
                  </a:lnTo>
                  <a:lnTo>
                    <a:pt x="753" y="76"/>
                  </a:lnTo>
                  <a:lnTo>
                    <a:pt x="640" y="114"/>
                  </a:lnTo>
                  <a:lnTo>
                    <a:pt x="546" y="170"/>
                  </a:lnTo>
                  <a:lnTo>
                    <a:pt x="376" y="302"/>
                  </a:lnTo>
                  <a:lnTo>
                    <a:pt x="226" y="471"/>
                  </a:lnTo>
                  <a:lnTo>
                    <a:pt x="113" y="678"/>
                  </a:lnTo>
                  <a:lnTo>
                    <a:pt x="38" y="885"/>
                  </a:lnTo>
                  <a:lnTo>
                    <a:pt x="0" y="998"/>
                  </a:lnTo>
                  <a:lnTo>
                    <a:pt x="0" y="1111"/>
                  </a:lnTo>
                  <a:lnTo>
                    <a:pt x="0" y="1224"/>
                  </a:lnTo>
                  <a:lnTo>
                    <a:pt x="19" y="1337"/>
                  </a:lnTo>
                  <a:lnTo>
                    <a:pt x="38" y="1469"/>
                  </a:lnTo>
                  <a:lnTo>
                    <a:pt x="75" y="1582"/>
                  </a:lnTo>
                  <a:lnTo>
                    <a:pt x="113" y="1676"/>
                  </a:lnTo>
                  <a:lnTo>
                    <a:pt x="169" y="1789"/>
                  </a:lnTo>
                  <a:lnTo>
                    <a:pt x="301" y="1958"/>
                  </a:lnTo>
                  <a:lnTo>
                    <a:pt x="470" y="2109"/>
                  </a:lnTo>
                  <a:lnTo>
                    <a:pt x="677" y="2222"/>
                  </a:lnTo>
                  <a:lnTo>
                    <a:pt x="885" y="2297"/>
                  </a:lnTo>
                  <a:lnTo>
                    <a:pt x="997" y="2316"/>
                  </a:lnTo>
                  <a:lnTo>
                    <a:pt x="1110" y="2334"/>
                  </a:lnTo>
                  <a:lnTo>
                    <a:pt x="1223" y="2334"/>
                  </a:lnTo>
                  <a:lnTo>
                    <a:pt x="1336" y="2316"/>
                  </a:lnTo>
                  <a:lnTo>
                    <a:pt x="1468" y="2297"/>
                  </a:lnTo>
                  <a:lnTo>
                    <a:pt x="1581" y="2259"/>
                  </a:lnTo>
                  <a:lnTo>
                    <a:pt x="1675" y="2203"/>
                  </a:lnTo>
                  <a:lnTo>
                    <a:pt x="1769" y="2165"/>
                  </a:lnTo>
                  <a:lnTo>
                    <a:pt x="1957" y="2015"/>
                  </a:lnTo>
                  <a:lnTo>
                    <a:pt x="2108" y="1845"/>
                  </a:lnTo>
                  <a:lnTo>
                    <a:pt x="2221" y="1657"/>
                  </a:lnTo>
                  <a:lnTo>
                    <a:pt x="2296" y="1450"/>
                  </a:lnTo>
                  <a:lnTo>
                    <a:pt x="2315" y="1337"/>
                  </a:lnTo>
                  <a:lnTo>
                    <a:pt x="2334" y="1224"/>
                  </a:lnTo>
                  <a:lnTo>
                    <a:pt x="2334" y="1111"/>
                  </a:lnTo>
                  <a:lnTo>
                    <a:pt x="2315" y="980"/>
                  </a:lnTo>
                  <a:lnTo>
                    <a:pt x="2296" y="867"/>
                  </a:lnTo>
                  <a:lnTo>
                    <a:pt x="2258" y="754"/>
                  </a:lnTo>
                  <a:lnTo>
                    <a:pt x="2202" y="641"/>
                  </a:lnTo>
                  <a:lnTo>
                    <a:pt x="2145" y="547"/>
                  </a:lnTo>
                  <a:lnTo>
                    <a:pt x="2014" y="377"/>
                  </a:lnTo>
                  <a:lnTo>
                    <a:pt x="1844" y="227"/>
                  </a:lnTo>
                  <a:lnTo>
                    <a:pt x="1656" y="114"/>
                  </a:lnTo>
                  <a:lnTo>
                    <a:pt x="1449" y="39"/>
                  </a:lnTo>
                  <a:lnTo>
                    <a:pt x="1336" y="20"/>
                  </a:lnTo>
                  <a:lnTo>
                    <a:pt x="12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8"/>
            <p:cNvSpPr/>
            <p:nvPr/>
          </p:nvSpPr>
          <p:spPr>
            <a:xfrm flipH="1">
              <a:off x="1553160" y="1798586"/>
              <a:ext cx="13077" cy="13077"/>
            </a:xfrm>
            <a:custGeom>
              <a:avLst/>
              <a:gdLst/>
              <a:ahLst/>
              <a:cxnLst/>
              <a:rect l="l" t="t" r="r" b="b"/>
              <a:pathLst>
                <a:path w="265" h="265" extrusionOk="0">
                  <a:moveTo>
                    <a:pt x="95" y="1"/>
                  </a:moveTo>
                  <a:lnTo>
                    <a:pt x="57" y="20"/>
                  </a:lnTo>
                  <a:lnTo>
                    <a:pt x="20" y="57"/>
                  </a:lnTo>
                  <a:lnTo>
                    <a:pt x="1" y="114"/>
                  </a:lnTo>
                  <a:lnTo>
                    <a:pt x="1" y="170"/>
                  </a:lnTo>
                  <a:lnTo>
                    <a:pt x="20" y="208"/>
                  </a:lnTo>
                  <a:lnTo>
                    <a:pt x="57" y="246"/>
                  </a:lnTo>
                  <a:lnTo>
                    <a:pt x="95" y="264"/>
                  </a:lnTo>
                  <a:lnTo>
                    <a:pt x="151" y="264"/>
                  </a:lnTo>
                  <a:lnTo>
                    <a:pt x="208" y="246"/>
                  </a:lnTo>
                  <a:lnTo>
                    <a:pt x="246" y="208"/>
                  </a:lnTo>
                  <a:lnTo>
                    <a:pt x="264" y="170"/>
                  </a:lnTo>
                  <a:lnTo>
                    <a:pt x="264" y="114"/>
                  </a:lnTo>
                  <a:lnTo>
                    <a:pt x="246" y="57"/>
                  </a:lnTo>
                  <a:lnTo>
                    <a:pt x="208" y="20"/>
                  </a:lnTo>
                  <a:lnTo>
                    <a:pt x="1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flipH="1">
              <a:off x="1503024" y="1808801"/>
              <a:ext cx="13028" cy="14015"/>
            </a:xfrm>
            <a:custGeom>
              <a:avLst/>
              <a:gdLst/>
              <a:ahLst/>
              <a:cxnLst/>
              <a:rect l="l" t="t" r="r" b="b"/>
              <a:pathLst>
                <a:path w="264" h="284" extrusionOk="0">
                  <a:moveTo>
                    <a:pt x="94" y="1"/>
                  </a:moveTo>
                  <a:lnTo>
                    <a:pt x="57" y="20"/>
                  </a:lnTo>
                  <a:lnTo>
                    <a:pt x="19" y="57"/>
                  </a:lnTo>
                  <a:lnTo>
                    <a:pt x="0" y="114"/>
                  </a:lnTo>
                  <a:lnTo>
                    <a:pt x="0" y="170"/>
                  </a:lnTo>
                  <a:lnTo>
                    <a:pt x="19" y="208"/>
                  </a:lnTo>
                  <a:lnTo>
                    <a:pt x="57" y="246"/>
                  </a:lnTo>
                  <a:lnTo>
                    <a:pt x="94" y="283"/>
                  </a:lnTo>
                  <a:lnTo>
                    <a:pt x="151" y="283"/>
                  </a:lnTo>
                  <a:lnTo>
                    <a:pt x="207" y="246"/>
                  </a:lnTo>
                  <a:lnTo>
                    <a:pt x="245" y="227"/>
                  </a:lnTo>
                  <a:lnTo>
                    <a:pt x="264" y="170"/>
                  </a:lnTo>
                  <a:lnTo>
                    <a:pt x="264" y="114"/>
                  </a:lnTo>
                  <a:lnTo>
                    <a:pt x="245" y="57"/>
                  </a:lnTo>
                  <a:lnTo>
                    <a:pt x="207" y="20"/>
                  </a:lnTo>
                  <a:lnTo>
                    <a:pt x="1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flipH="1">
              <a:off x="1527154" y="1816252"/>
              <a:ext cx="18653" cy="9327"/>
            </a:xfrm>
            <a:custGeom>
              <a:avLst/>
              <a:gdLst/>
              <a:ahLst/>
              <a:cxnLst/>
              <a:rect l="l" t="t" r="r" b="b"/>
              <a:pathLst>
                <a:path w="378" h="189" extrusionOk="0">
                  <a:moveTo>
                    <a:pt x="20" y="1"/>
                  </a:moveTo>
                  <a:lnTo>
                    <a:pt x="1" y="19"/>
                  </a:lnTo>
                  <a:lnTo>
                    <a:pt x="20" y="76"/>
                  </a:lnTo>
                  <a:lnTo>
                    <a:pt x="57" y="113"/>
                  </a:lnTo>
                  <a:lnTo>
                    <a:pt x="114" y="151"/>
                  </a:lnTo>
                  <a:lnTo>
                    <a:pt x="170" y="189"/>
                  </a:lnTo>
                  <a:lnTo>
                    <a:pt x="208" y="189"/>
                  </a:lnTo>
                  <a:lnTo>
                    <a:pt x="246" y="170"/>
                  </a:lnTo>
                  <a:lnTo>
                    <a:pt x="302" y="151"/>
                  </a:lnTo>
                  <a:lnTo>
                    <a:pt x="340" y="132"/>
                  </a:lnTo>
                  <a:lnTo>
                    <a:pt x="377" y="95"/>
                  </a:lnTo>
                  <a:lnTo>
                    <a:pt x="359" y="57"/>
                  </a:lnTo>
                  <a:lnTo>
                    <a:pt x="340" y="76"/>
                  </a:lnTo>
                  <a:lnTo>
                    <a:pt x="321" y="95"/>
                  </a:lnTo>
                  <a:lnTo>
                    <a:pt x="283" y="132"/>
                  </a:lnTo>
                  <a:lnTo>
                    <a:pt x="208" y="151"/>
                  </a:lnTo>
                  <a:lnTo>
                    <a:pt x="170" y="151"/>
                  </a:lnTo>
                  <a:lnTo>
                    <a:pt x="133" y="132"/>
                  </a:lnTo>
                  <a:lnTo>
                    <a:pt x="95" y="95"/>
                  </a:lnTo>
                  <a:lnTo>
                    <a:pt x="57" y="57"/>
                  </a:lnTo>
                  <a:lnTo>
                    <a:pt x="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8"/>
            <p:cNvSpPr/>
            <p:nvPr/>
          </p:nvSpPr>
          <p:spPr>
            <a:xfrm flipH="1">
              <a:off x="1542943" y="1971347"/>
              <a:ext cx="87345" cy="31632"/>
            </a:xfrm>
            <a:custGeom>
              <a:avLst/>
              <a:gdLst/>
              <a:ahLst/>
              <a:cxnLst/>
              <a:rect l="l" t="t" r="r" b="b"/>
              <a:pathLst>
                <a:path w="1770" h="641" extrusionOk="0">
                  <a:moveTo>
                    <a:pt x="1054" y="0"/>
                  </a:moveTo>
                  <a:lnTo>
                    <a:pt x="810" y="38"/>
                  </a:lnTo>
                  <a:lnTo>
                    <a:pt x="584" y="113"/>
                  </a:lnTo>
                  <a:lnTo>
                    <a:pt x="358" y="226"/>
                  </a:lnTo>
                  <a:lnTo>
                    <a:pt x="170" y="377"/>
                  </a:lnTo>
                  <a:lnTo>
                    <a:pt x="0" y="565"/>
                  </a:lnTo>
                  <a:lnTo>
                    <a:pt x="226" y="621"/>
                  </a:lnTo>
                  <a:lnTo>
                    <a:pt x="471" y="640"/>
                  </a:lnTo>
                  <a:lnTo>
                    <a:pt x="716" y="621"/>
                  </a:lnTo>
                  <a:lnTo>
                    <a:pt x="960" y="584"/>
                  </a:lnTo>
                  <a:lnTo>
                    <a:pt x="1186" y="508"/>
                  </a:lnTo>
                  <a:lnTo>
                    <a:pt x="1412" y="414"/>
                  </a:lnTo>
                  <a:lnTo>
                    <a:pt x="1600" y="283"/>
                  </a:lnTo>
                  <a:lnTo>
                    <a:pt x="1769" y="113"/>
                  </a:lnTo>
                  <a:lnTo>
                    <a:pt x="1544" y="38"/>
                  </a:lnTo>
                  <a:lnTo>
                    <a:pt x="12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flipH="1">
              <a:off x="1745412" y="1619361"/>
              <a:ext cx="28819" cy="153323"/>
            </a:xfrm>
            <a:custGeom>
              <a:avLst/>
              <a:gdLst/>
              <a:ahLst/>
              <a:cxnLst/>
              <a:rect l="l" t="t" r="r" b="b"/>
              <a:pathLst>
                <a:path w="584" h="3107" extrusionOk="0">
                  <a:moveTo>
                    <a:pt x="170" y="1"/>
                  </a:moveTo>
                  <a:lnTo>
                    <a:pt x="132" y="20"/>
                  </a:lnTo>
                  <a:lnTo>
                    <a:pt x="76" y="76"/>
                  </a:lnTo>
                  <a:lnTo>
                    <a:pt x="38" y="151"/>
                  </a:lnTo>
                  <a:lnTo>
                    <a:pt x="19" y="246"/>
                  </a:lnTo>
                  <a:lnTo>
                    <a:pt x="0" y="471"/>
                  </a:lnTo>
                  <a:lnTo>
                    <a:pt x="0" y="716"/>
                  </a:lnTo>
                  <a:lnTo>
                    <a:pt x="0" y="961"/>
                  </a:lnTo>
                  <a:lnTo>
                    <a:pt x="38" y="1187"/>
                  </a:lnTo>
                  <a:lnTo>
                    <a:pt x="95" y="1657"/>
                  </a:lnTo>
                  <a:lnTo>
                    <a:pt x="151" y="2165"/>
                  </a:lnTo>
                  <a:lnTo>
                    <a:pt x="245" y="2654"/>
                  </a:lnTo>
                  <a:lnTo>
                    <a:pt x="302" y="2880"/>
                  </a:lnTo>
                  <a:lnTo>
                    <a:pt x="358" y="3106"/>
                  </a:lnTo>
                  <a:lnTo>
                    <a:pt x="396" y="2974"/>
                  </a:lnTo>
                  <a:lnTo>
                    <a:pt x="433" y="2805"/>
                  </a:lnTo>
                  <a:lnTo>
                    <a:pt x="471" y="2523"/>
                  </a:lnTo>
                  <a:lnTo>
                    <a:pt x="527" y="2222"/>
                  </a:lnTo>
                  <a:lnTo>
                    <a:pt x="546" y="1902"/>
                  </a:lnTo>
                  <a:lnTo>
                    <a:pt x="584" y="1601"/>
                  </a:lnTo>
                  <a:lnTo>
                    <a:pt x="584" y="1281"/>
                  </a:lnTo>
                  <a:lnTo>
                    <a:pt x="584" y="980"/>
                  </a:lnTo>
                  <a:lnTo>
                    <a:pt x="546" y="678"/>
                  </a:lnTo>
                  <a:lnTo>
                    <a:pt x="527" y="528"/>
                  </a:lnTo>
                  <a:lnTo>
                    <a:pt x="490" y="377"/>
                  </a:lnTo>
                  <a:lnTo>
                    <a:pt x="452" y="246"/>
                  </a:lnTo>
                  <a:lnTo>
                    <a:pt x="377" y="114"/>
                  </a:lnTo>
                  <a:lnTo>
                    <a:pt x="302" y="39"/>
                  </a:lnTo>
                  <a:lnTo>
                    <a:pt x="264" y="20"/>
                  </a:lnTo>
                  <a:lnTo>
                    <a:pt x="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flipH="1">
              <a:off x="1762091" y="1685337"/>
              <a:ext cx="71554" cy="139308"/>
            </a:xfrm>
            <a:custGeom>
              <a:avLst/>
              <a:gdLst/>
              <a:ahLst/>
              <a:cxnLst/>
              <a:rect l="l" t="t" r="r" b="b"/>
              <a:pathLst>
                <a:path w="1450" h="2823" extrusionOk="0">
                  <a:moveTo>
                    <a:pt x="151" y="0"/>
                  </a:moveTo>
                  <a:lnTo>
                    <a:pt x="94" y="19"/>
                  </a:lnTo>
                  <a:lnTo>
                    <a:pt x="56" y="38"/>
                  </a:lnTo>
                  <a:lnTo>
                    <a:pt x="38" y="57"/>
                  </a:lnTo>
                  <a:lnTo>
                    <a:pt x="0" y="132"/>
                  </a:lnTo>
                  <a:lnTo>
                    <a:pt x="0" y="226"/>
                  </a:lnTo>
                  <a:lnTo>
                    <a:pt x="19" y="320"/>
                  </a:lnTo>
                  <a:lnTo>
                    <a:pt x="75" y="546"/>
                  </a:lnTo>
                  <a:lnTo>
                    <a:pt x="169" y="753"/>
                  </a:lnTo>
                  <a:lnTo>
                    <a:pt x="282" y="979"/>
                  </a:lnTo>
                  <a:lnTo>
                    <a:pt x="395" y="1186"/>
                  </a:lnTo>
                  <a:lnTo>
                    <a:pt x="621" y="1600"/>
                  </a:lnTo>
                  <a:lnTo>
                    <a:pt x="885" y="2014"/>
                  </a:lnTo>
                  <a:lnTo>
                    <a:pt x="1148" y="2447"/>
                  </a:lnTo>
                  <a:lnTo>
                    <a:pt x="1299" y="2635"/>
                  </a:lnTo>
                  <a:lnTo>
                    <a:pt x="1449" y="2823"/>
                  </a:lnTo>
                  <a:lnTo>
                    <a:pt x="1430" y="2691"/>
                  </a:lnTo>
                  <a:lnTo>
                    <a:pt x="1393" y="2522"/>
                  </a:lnTo>
                  <a:lnTo>
                    <a:pt x="1317" y="2240"/>
                  </a:lnTo>
                  <a:lnTo>
                    <a:pt x="1242" y="1938"/>
                  </a:lnTo>
                  <a:lnTo>
                    <a:pt x="1148" y="1637"/>
                  </a:lnTo>
                  <a:lnTo>
                    <a:pt x="1054" y="1336"/>
                  </a:lnTo>
                  <a:lnTo>
                    <a:pt x="941" y="1054"/>
                  </a:lnTo>
                  <a:lnTo>
                    <a:pt x="809" y="772"/>
                  </a:lnTo>
                  <a:lnTo>
                    <a:pt x="659" y="508"/>
                  </a:lnTo>
                  <a:lnTo>
                    <a:pt x="583" y="376"/>
                  </a:lnTo>
                  <a:lnTo>
                    <a:pt x="508" y="264"/>
                  </a:lnTo>
                  <a:lnTo>
                    <a:pt x="395" y="151"/>
                  </a:lnTo>
                  <a:lnTo>
                    <a:pt x="282" y="57"/>
                  </a:lnTo>
                  <a:lnTo>
                    <a:pt x="188" y="19"/>
                  </a:lnTo>
                  <a:lnTo>
                    <a:pt x="1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flipH="1">
              <a:off x="1694338" y="1704828"/>
              <a:ext cx="71554" cy="138420"/>
            </a:xfrm>
            <a:custGeom>
              <a:avLst/>
              <a:gdLst/>
              <a:ahLst/>
              <a:cxnLst/>
              <a:rect l="l" t="t" r="r" b="b"/>
              <a:pathLst>
                <a:path w="1450" h="2805" extrusionOk="0">
                  <a:moveTo>
                    <a:pt x="1299" y="0"/>
                  </a:moveTo>
                  <a:lnTo>
                    <a:pt x="1224" y="19"/>
                  </a:lnTo>
                  <a:lnTo>
                    <a:pt x="1149" y="76"/>
                  </a:lnTo>
                  <a:lnTo>
                    <a:pt x="1092" y="132"/>
                  </a:lnTo>
                  <a:lnTo>
                    <a:pt x="942" y="320"/>
                  </a:lnTo>
                  <a:lnTo>
                    <a:pt x="829" y="527"/>
                  </a:lnTo>
                  <a:lnTo>
                    <a:pt x="735" y="753"/>
                  </a:lnTo>
                  <a:lnTo>
                    <a:pt x="641" y="979"/>
                  </a:lnTo>
                  <a:lnTo>
                    <a:pt x="452" y="1412"/>
                  </a:lnTo>
                  <a:lnTo>
                    <a:pt x="283" y="1882"/>
                  </a:lnTo>
                  <a:lnTo>
                    <a:pt x="114" y="2353"/>
                  </a:lnTo>
                  <a:lnTo>
                    <a:pt x="57" y="2578"/>
                  </a:lnTo>
                  <a:lnTo>
                    <a:pt x="1" y="2804"/>
                  </a:lnTo>
                  <a:lnTo>
                    <a:pt x="95" y="2710"/>
                  </a:lnTo>
                  <a:lnTo>
                    <a:pt x="208" y="2578"/>
                  </a:lnTo>
                  <a:lnTo>
                    <a:pt x="377" y="2353"/>
                  </a:lnTo>
                  <a:lnTo>
                    <a:pt x="565" y="2089"/>
                  </a:lnTo>
                  <a:lnTo>
                    <a:pt x="754" y="1845"/>
                  </a:lnTo>
                  <a:lnTo>
                    <a:pt x="923" y="1581"/>
                  </a:lnTo>
                  <a:lnTo>
                    <a:pt x="1074" y="1318"/>
                  </a:lnTo>
                  <a:lnTo>
                    <a:pt x="1224" y="1054"/>
                  </a:lnTo>
                  <a:lnTo>
                    <a:pt x="1337" y="772"/>
                  </a:lnTo>
                  <a:lnTo>
                    <a:pt x="1393" y="621"/>
                  </a:lnTo>
                  <a:lnTo>
                    <a:pt x="1431" y="490"/>
                  </a:lnTo>
                  <a:lnTo>
                    <a:pt x="1450" y="339"/>
                  </a:lnTo>
                  <a:lnTo>
                    <a:pt x="1450" y="188"/>
                  </a:lnTo>
                  <a:lnTo>
                    <a:pt x="1431" y="94"/>
                  </a:lnTo>
                  <a:lnTo>
                    <a:pt x="1412" y="57"/>
                  </a:lnTo>
                  <a:lnTo>
                    <a:pt x="1375" y="19"/>
                  </a:lnTo>
                  <a:lnTo>
                    <a:pt x="1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flipH="1">
              <a:off x="1656241" y="1792122"/>
              <a:ext cx="121691" cy="97560"/>
            </a:xfrm>
            <a:custGeom>
              <a:avLst/>
              <a:gdLst/>
              <a:ahLst/>
              <a:cxnLst/>
              <a:rect l="l" t="t" r="r" b="b"/>
              <a:pathLst>
                <a:path w="2466" h="1977" extrusionOk="0">
                  <a:moveTo>
                    <a:pt x="2315" y="0"/>
                  </a:moveTo>
                  <a:lnTo>
                    <a:pt x="2221" y="19"/>
                  </a:lnTo>
                  <a:lnTo>
                    <a:pt x="2146" y="38"/>
                  </a:lnTo>
                  <a:lnTo>
                    <a:pt x="1939" y="151"/>
                  </a:lnTo>
                  <a:lnTo>
                    <a:pt x="1732" y="301"/>
                  </a:lnTo>
                  <a:lnTo>
                    <a:pt x="1562" y="452"/>
                  </a:lnTo>
                  <a:lnTo>
                    <a:pt x="1374" y="602"/>
                  </a:lnTo>
                  <a:lnTo>
                    <a:pt x="1016" y="922"/>
                  </a:lnTo>
                  <a:lnTo>
                    <a:pt x="659" y="1261"/>
                  </a:lnTo>
                  <a:lnTo>
                    <a:pt x="301" y="1619"/>
                  </a:lnTo>
                  <a:lnTo>
                    <a:pt x="132" y="1788"/>
                  </a:lnTo>
                  <a:lnTo>
                    <a:pt x="0" y="1976"/>
                  </a:lnTo>
                  <a:lnTo>
                    <a:pt x="113" y="1920"/>
                  </a:lnTo>
                  <a:lnTo>
                    <a:pt x="282" y="1863"/>
                  </a:lnTo>
                  <a:lnTo>
                    <a:pt x="527" y="1732"/>
                  </a:lnTo>
                  <a:lnTo>
                    <a:pt x="809" y="1581"/>
                  </a:lnTo>
                  <a:lnTo>
                    <a:pt x="1092" y="1430"/>
                  </a:lnTo>
                  <a:lnTo>
                    <a:pt x="1355" y="1280"/>
                  </a:lnTo>
                  <a:lnTo>
                    <a:pt x="1619" y="1111"/>
                  </a:lnTo>
                  <a:lnTo>
                    <a:pt x="1863" y="922"/>
                  </a:lnTo>
                  <a:lnTo>
                    <a:pt x="2089" y="715"/>
                  </a:lnTo>
                  <a:lnTo>
                    <a:pt x="2202" y="621"/>
                  </a:lnTo>
                  <a:lnTo>
                    <a:pt x="2296" y="508"/>
                  </a:lnTo>
                  <a:lnTo>
                    <a:pt x="2390" y="395"/>
                  </a:lnTo>
                  <a:lnTo>
                    <a:pt x="2447" y="264"/>
                  </a:lnTo>
                  <a:lnTo>
                    <a:pt x="2465" y="151"/>
                  </a:lnTo>
                  <a:lnTo>
                    <a:pt x="2465" y="113"/>
                  </a:lnTo>
                  <a:lnTo>
                    <a:pt x="2447" y="57"/>
                  </a:lnTo>
                  <a:lnTo>
                    <a:pt x="2428" y="38"/>
                  </a:lnTo>
                  <a:lnTo>
                    <a:pt x="2390" y="19"/>
                  </a:lnTo>
                  <a:lnTo>
                    <a:pt x="2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flipH="1">
              <a:off x="1778819" y="1760540"/>
              <a:ext cx="71554" cy="138420"/>
            </a:xfrm>
            <a:custGeom>
              <a:avLst/>
              <a:gdLst/>
              <a:ahLst/>
              <a:cxnLst/>
              <a:rect l="l" t="t" r="r" b="b"/>
              <a:pathLst>
                <a:path w="1450" h="2805" extrusionOk="0">
                  <a:moveTo>
                    <a:pt x="113" y="0"/>
                  </a:moveTo>
                  <a:lnTo>
                    <a:pt x="76" y="38"/>
                  </a:lnTo>
                  <a:lnTo>
                    <a:pt x="38" y="57"/>
                  </a:lnTo>
                  <a:lnTo>
                    <a:pt x="19" y="132"/>
                  </a:lnTo>
                  <a:lnTo>
                    <a:pt x="0" y="226"/>
                  </a:lnTo>
                  <a:lnTo>
                    <a:pt x="19" y="302"/>
                  </a:lnTo>
                  <a:lnTo>
                    <a:pt x="94" y="527"/>
                  </a:lnTo>
                  <a:lnTo>
                    <a:pt x="188" y="753"/>
                  </a:lnTo>
                  <a:lnTo>
                    <a:pt x="283" y="960"/>
                  </a:lnTo>
                  <a:lnTo>
                    <a:pt x="395" y="1167"/>
                  </a:lnTo>
                  <a:lnTo>
                    <a:pt x="640" y="1581"/>
                  </a:lnTo>
                  <a:lnTo>
                    <a:pt x="885" y="2014"/>
                  </a:lnTo>
                  <a:lnTo>
                    <a:pt x="1167" y="2428"/>
                  </a:lnTo>
                  <a:lnTo>
                    <a:pt x="1299" y="2635"/>
                  </a:lnTo>
                  <a:lnTo>
                    <a:pt x="1449" y="2804"/>
                  </a:lnTo>
                  <a:lnTo>
                    <a:pt x="1431" y="2673"/>
                  </a:lnTo>
                  <a:lnTo>
                    <a:pt x="1393" y="2522"/>
                  </a:lnTo>
                  <a:lnTo>
                    <a:pt x="1318" y="2240"/>
                  </a:lnTo>
                  <a:lnTo>
                    <a:pt x="1242" y="1920"/>
                  </a:lnTo>
                  <a:lnTo>
                    <a:pt x="1167" y="1619"/>
                  </a:lnTo>
                  <a:lnTo>
                    <a:pt x="1054" y="1337"/>
                  </a:lnTo>
                  <a:lnTo>
                    <a:pt x="941" y="1054"/>
                  </a:lnTo>
                  <a:lnTo>
                    <a:pt x="828" y="772"/>
                  </a:lnTo>
                  <a:lnTo>
                    <a:pt x="678" y="490"/>
                  </a:lnTo>
                  <a:lnTo>
                    <a:pt x="602" y="377"/>
                  </a:lnTo>
                  <a:lnTo>
                    <a:pt x="508" y="245"/>
                  </a:lnTo>
                  <a:lnTo>
                    <a:pt x="414" y="151"/>
                  </a:lnTo>
                  <a:lnTo>
                    <a:pt x="301" y="57"/>
                  </a:lnTo>
                  <a:lnTo>
                    <a:pt x="2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flipH="1">
              <a:off x="1778819" y="1760540"/>
              <a:ext cx="71554" cy="138420"/>
            </a:xfrm>
            <a:custGeom>
              <a:avLst/>
              <a:gdLst/>
              <a:ahLst/>
              <a:cxnLst/>
              <a:rect l="l" t="t" r="r" b="b"/>
              <a:pathLst>
                <a:path w="1450" h="2805" fill="none" extrusionOk="0">
                  <a:moveTo>
                    <a:pt x="678" y="490"/>
                  </a:moveTo>
                  <a:lnTo>
                    <a:pt x="678" y="490"/>
                  </a:lnTo>
                  <a:lnTo>
                    <a:pt x="602" y="377"/>
                  </a:lnTo>
                  <a:lnTo>
                    <a:pt x="508" y="245"/>
                  </a:lnTo>
                  <a:lnTo>
                    <a:pt x="414" y="151"/>
                  </a:lnTo>
                  <a:lnTo>
                    <a:pt x="301" y="57"/>
                  </a:lnTo>
                  <a:lnTo>
                    <a:pt x="301" y="57"/>
                  </a:lnTo>
                  <a:lnTo>
                    <a:pt x="207" y="0"/>
                  </a:lnTo>
                  <a:lnTo>
                    <a:pt x="151" y="0"/>
                  </a:lnTo>
                  <a:lnTo>
                    <a:pt x="113" y="0"/>
                  </a:lnTo>
                  <a:lnTo>
                    <a:pt x="113" y="0"/>
                  </a:lnTo>
                  <a:lnTo>
                    <a:pt x="76" y="38"/>
                  </a:lnTo>
                  <a:lnTo>
                    <a:pt x="38" y="57"/>
                  </a:lnTo>
                  <a:lnTo>
                    <a:pt x="19" y="132"/>
                  </a:lnTo>
                  <a:lnTo>
                    <a:pt x="0" y="226"/>
                  </a:lnTo>
                  <a:lnTo>
                    <a:pt x="19" y="302"/>
                  </a:lnTo>
                  <a:lnTo>
                    <a:pt x="19" y="302"/>
                  </a:lnTo>
                  <a:lnTo>
                    <a:pt x="94" y="527"/>
                  </a:lnTo>
                  <a:lnTo>
                    <a:pt x="188" y="753"/>
                  </a:lnTo>
                  <a:lnTo>
                    <a:pt x="283" y="960"/>
                  </a:lnTo>
                  <a:lnTo>
                    <a:pt x="395" y="1167"/>
                  </a:lnTo>
                  <a:lnTo>
                    <a:pt x="395" y="1167"/>
                  </a:lnTo>
                  <a:lnTo>
                    <a:pt x="640" y="1581"/>
                  </a:lnTo>
                  <a:lnTo>
                    <a:pt x="885" y="2014"/>
                  </a:lnTo>
                  <a:lnTo>
                    <a:pt x="1167" y="2428"/>
                  </a:lnTo>
                  <a:lnTo>
                    <a:pt x="1299" y="2635"/>
                  </a:lnTo>
                  <a:lnTo>
                    <a:pt x="1449" y="2804"/>
                  </a:lnTo>
                  <a:lnTo>
                    <a:pt x="1449" y="2804"/>
                  </a:lnTo>
                  <a:lnTo>
                    <a:pt x="1431" y="2673"/>
                  </a:lnTo>
                  <a:lnTo>
                    <a:pt x="1393" y="2522"/>
                  </a:lnTo>
                  <a:lnTo>
                    <a:pt x="1318" y="2240"/>
                  </a:lnTo>
                  <a:lnTo>
                    <a:pt x="1318" y="2240"/>
                  </a:lnTo>
                  <a:lnTo>
                    <a:pt x="1242" y="1920"/>
                  </a:lnTo>
                  <a:lnTo>
                    <a:pt x="1167" y="1619"/>
                  </a:lnTo>
                  <a:lnTo>
                    <a:pt x="1167" y="1619"/>
                  </a:lnTo>
                  <a:lnTo>
                    <a:pt x="1054" y="1337"/>
                  </a:lnTo>
                  <a:lnTo>
                    <a:pt x="941" y="1054"/>
                  </a:lnTo>
                  <a:lnTo>
                    <a:pt x="828" y="772"/>
                  </a:lnTo>
                  <a:lnTo>
                    <a:pt x="678" y="4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flipH="1">
              <a:off x="1753751" y="1716869"/>
              <a:ext cx="80831" cy="305609"/>
            </a:xfrm>
            <a:custGeom>
              <a:avLst/>
              <a:gdLst/>
              <a:ahLst/>
              <a:cxnLst/>
              <a:rect l="l" t="t" r="r" b="b"/>
              <a:pathLst>
                <a:path w="1638" h="6193" extrusionOk="0">
                  <a:moveTo>
                    <a:pt x="1619" y="1"/>
                  </a:moveTo>
                  <a:lnTo>
                    <a:pt x="1600" y="20"/>
                  </a:lnTo>
                  <a:lnTo>
                    <a:pt x="1600" y="246"/>
                  </a:lnTo>
                  <a:lnTo>
                    <a:pt x="1600" y="641"/>
                  </a:lnTo>
                  <a:lnTo>
                    <a:pt x="1581" y="1017"/>
                  </a:lnTo>
                  <a:lnTo>
                    <a:pt x="1543" y="1412"/>
                  </a:lnTo>
                  <a:lnTo>
                    <a:pt x="1506" y="1808"/>
                  </a:lnTo>
                  <a:lnTo>
                    <a:pt x="1449" y="2184"/>
                  </a:lnTo>
                  <a:lnTo>
                    <a:pt x="1374" y="2560"/>
                  </a:lnTo>
                  <a:lnTo>
                    <a:pt x="1299" y="2937"/>
                  </a:lnTo>
                  <a:lnTo>
                    <a:pt x="1205" y="3313"/>
                  </a:lnTo>
                  <a:lnTo>
                    <a:pt x="1092" y="3689"/>
                  </a:lnTo>
                  <a:lnTo>
                    <a:pt x="960" y="4066"/>
                  </a:lnTo>
                  <a:lnTo>
                    <a:pt x="828" y="4423"/>
                  </a:lnTo>
                  <a:lnTo>
                    <a:pt x="697" y="4781"/>
                  </a:lnTo>
                  <a:lnTo>
                    <a:pt x="527" y="5138"/>
                  </a:lnTo>
                  <a:lnTo>
                    <a:pt x="377" y="5496"/>
                  </a:lnTo>
                  <a:lnTo>
                    <a:pt x="188" y="5835"/>
                  </a:lnTo>
                  <a:lnTo>
                    <a:pt x="0" y="6174"/>
                  </a:lnTo>
                  <a:lnTo>
                    <a:pt x="0" y="6192"/>
                  </a:lnTo>
                  <a:lnTo>
                    <a:pt x="19" y="6192"/>
                  </a:lnTo>
                  <a:lnTo>
                    <a:pt x="207" y="5854"/>
                  </a:lnTo>
                  <a:lnTo>
                    <a:pt x="395" y="5496"/>
                  </a:lnTo>
                  <a:lnTo>
                    <a:pt x="565" y="5157"/>
                  </a:lnTo>
                  <a:lnTo>
                    <a:pt x="715" y="4800"/>
                  </a:lnTo>
                  <a:lnTo>
                    <a:pt x="866" y="4442"/>
                  </a:lnTo>
                  <a:lnTo>
                    <a:pt x="998" y="4066"/>
                  </a:lnTo>
                  <a:lnTo>
                    <a:pt x="1111" y="3689"/>
                  </a:lnTo>
                  <a:lnTo>
                    <a:pt x="1223" y="3332"/>
                  </a:lnTo>
                  <a:lnTo>
                    <a:pt x="1318" y="2955"/>
                  </a:lnTo>
                  <a:lnTo>
                    <a:pt x="1393" y="2560"/>
                  </a:lnTo>
                  <a:lnTo>
                    <a:pt x="1468" y="2184"/>
                  </a:lnTo>
                  <a:lnTo>
                    <a:pt x="1525" y="1808"/>
                  </a:lnTo>
                  <a:lnTo>
                    <a:pt x="1562" y="1412"/>
                  </a:lnTo>
                  <a:lnTo>
                    <a:pt x="1600" y="1036"/>
                  </a:lnTo>
                  <a:lnTo>
                    <a:pt x="1619" y="641"/>
                  </a:lnTo>
                  <a:lnTo>
                    <a:pt x="1637" y="246"/>
                  </a:lnTo>
                  <a:lnTo>
                    <a:pt x="1619" y="20"/>
                  </a:lnTo>
                  <a:lnTo>
                    <a:pt x="1619"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flipH="1">
              <a:off x="1654365" y="2073494"/>
              <a:ext cx="162600" cy="155149"/>
            </a:xfrm>
            <a:custGeom>
              <a:avLst/>
              <a:gdLst/>
              <a:ahLst/>
              <a:cxnLst/>
              <a:rect l="l" t="t" r="r" b="b"/>
              <a:pathLst>
                <a:path w="3295" h="3144" extrusionOk="0">
                  <a:moveTo>
                    <a:pt x="3294" y="0"/>
                  </a:moveTo>
                  <a:lnTo>
                    <a:pt x="547" y="320"/>
                  </a:lnTo>
                  <a:lnTo>
                    <a:pt x="321" y="603"/>
                  </a:lnTo>
                  <a:lnTo>
                    <a:pt x="170" y="885"/>
                  </a:lnTo>
                  <a:lnTo>
                    <a:pt x="76" y="1148"/>
                  </a:lnTo>
                  <a:lnTo>
                    <a:pt x="20" y="1393"/>
                  </a:lnTo>
                  <a:lnTo>
                    <a:pt x="1" y="1656"/>
                  </a:lnTo>
                  <a:lnTo>
                    <a:pt x="1" y="1882"/>
                  </a:lnTo>
                  <a:lnTo>
                    <a:pt x="57" y="2108"/>
                  </a:lnTo>
                  <a:lnTo>
                    <a:pt x="114" y="2296"/>
                  </a:lnTo>
                  <a:lnTo>
                    <a:pt x="189" y="2484"/>
                  </a:lnTo>
                  <a:lnTo>
                    <a:pt x="264" y="2654"/>
                  </a:lnTo>
                  <a:lnTo>
                    <a:pt x="358" y="2804"/>
                  </a:lnTo>
                  <a:lnTo>
                    <a:pt x="434" y="2917"/>
                  </a:lnTo>
                  <a:lnTo>
                    <a:pt x="584" y="3087"/>
                  </a:lnTo>
                  <a:lnTo>
                    <a:pt x="641" y="3143"/>
                  </a:lnTo>
                  <a:lnTo>
                    <a:pt x="3238" y="2503"/>
                  </a:lnTo>
                  <a:lnTo>
                    <a:pt x="3162" y="2409"/>
                  </a:lnTo>
                  <a:lnTo>
                    <a:pt x="2993" y="2146"/>
                  </a:lnTo>
                  <a:lnTo>
                    <a:pt x="2899" y="1958"/>
                  </a:lnTo>
                  <a:lnTo>
                    <a:pt x="2824" y="1751"/>
                  </a:lnTo>
                  <a:lnTo>
                    <a:pt x="2748" y="1544"/>
                  </a:lnTo>
                  <a:lnTo>
                    <a:pt x="2711" y="1318"/>
                  </a:lnTo>
                  <a:lnTo>
                    <a:pt x="2711" y="1186"/>
                  </a:lnTo>
                  <a:lnTo>
                    <a:pt x="2711" y="1073"/>
                  </a:lnTo>
                  <a:lnTo>
                    <a:pt x="2786" y="847"/>
                  </a:lnTo>
                  <a:lnTo>
                    <a:pt x="2880" y="621"/>
                  </a:lnTo>
                  <a:lnTo>
                    <a:pt x="2974" y="433"/>
                  </a:lnTo>
                  <a:lnTo>
                    <a:pt x="3106" y="264"/>
                  </a:lnTo>
                  <a:lnTo>
                    <a:pt x="3200" y="113"/>
                  </a:lnTo>
                  <a:lnTo>
                    <a:pt x="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8"/>
            <p:cNvSpPr/>
            <p:nvPr/>
          </p:nvSpPr>
          <p:spPr>
            <a:xfrm flipH="1">
              <a:off x="1654365" y="2073494"/>
              <a:ext cx="162600" cy="155149"/>
            </a:xfrm>
            <a:custGeom>
              <a:avLst/>
              <a:gdLst/>
              <a:ahLst/>
              <a:cxnLst/>
              <a:rect l="l" t="t" r="r" b="b"/>
              <a:pathLst>
                <a:path w="3295" h="3144" fill="none" extrusionOk="0">
                  <a:moveTo>
                    <a:pt x="547" y="320"/>
                  </a:moveTo>
                  <a:lnTo>
                    <a:pt x="3294" y="0"/>
                  </a:lnTo>
                  <a:lnTo>
                    <a:pt x="3294" y="0"/>
                  </a:lnTo>
                  <a:lnTo>
                    <a:pt x="3200" y="113"/>
                  </a:lnTo>
                  <a:lnTo>
                    <a:pt x="3106" y="264"/>
                  </a:lnTo>
                  <a:lnTo>
                    <a:pt x="2974" y="433"/>
                  </a:lnTo>
                  <a:lnTo>
                    <a:pt x="2880" y="621"/>
                  </a:lnTo>
                  <a:lnTo>
                    <a:pt x="2786" y="847"/>
                  </a:lnTo>
                  <a:lnTo>
                    <a:pt x="2711" y="1073"/>
                  </a:lnTo>
                  <a:lnTo>
                    <a:pt x="2711" y="1186"/>
                  </a:lnTo>
                  <a:lnTo>
                    <a:pt x="2711" y="1318"/>
                  </a:lnTo>
                  <a:lnTo>
                    <a:pt x="2711" y="1318"/>
                  </a:lnTo>
                  <a:lnTo>
                    <a:pt x="2748" y="1544"/>
                  </a:lnTo>
                  <a:lnTo>
                    <a:pt x="2824" y="1751"/>
                  </a:lnTo>
                  <a:lnTo>
                    <a:pt x="2899" y="1958"/>
                  </a:lnTo>
                  <a:lnTo>
                    <a:pt x="2993" y="2146"/>
                  </a:lnTo>
                  <a:lnTo>
                    <a:pt x="3162" y="2409"/>
                  </a:lnTo>
                  <a:lnTo>
                    <a:pt x="3238" y="2503"/>
                  </a:lnTo>
                  <a:lnTo>
                    <a:pt x="641" y="3143"/>
                  </a:lnTo>
                  <a:lnTo>
                    <a:pt x="641" y="3143"/>
                  </a:lnTo>
                  <a:lnTo>
                    <a:pt x="584" y="3087"/>
                  </a:lnTo>
                  <a:lnTo>
                    <a:pt x="434" y="2917"/>
                  </a:lnTo>
                  <a:lnTo>
                    <a:pt x="358" y="2804"/>
                  </a:lnTo>
                  <a:lnTo>
                    <a:pt x="264" y="2654"/>
                  </a:lnTo>
                  <a:lnTo>
                    <a:pt x="189" y="2484"/>
                  </a:lnTo>
                  <a:lnTo>
                    <a:pt x="114" y="2296"/>
                  </a:lnTo>
                  <a:lnTo>
                    <a:pt x="57" y="2108"/>
                  </a:lnTo>
                  <a:lnTo>
                    <a:pt x="1" y="1882"/>
                  </a:lnTo>
                  <a:lnTo>
                    <a:pt x="1" y="1656"/>
                  </a:lnTo>
                  <a:lnTo>
                    <a:pt x="20" y="1393"/>
                  </a:lnTo>
                  <a:lnTo>
                    <a:pt x="76" y="1148"/>
                  </a:lnTo>
                  <a:lnTo>
                    <a:pt x="170" y="885"/>
                  </a:lnTo>
                  <a:lnTo>
                    <a:pt x="321" y="603"/>
                  </a:lnTo>
                  <a:lnTo>
                    <a:pt x="547"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flipH="1">
              <a:off x="1785323" y="2069793"/>
              <a:ext cx="480151" cy="158850"/>
            </a:xfrm>
            <a:custGeom>
              <a:avLst/>
              <a:gdLst/>
              <a:ahLst/>
              <a:cxnLst/>
              <a:rect l="l" t="t" r="r" b="b"/>
              <a:pathLst>
                <a:path w="9730" h="3219" extrusionOk="0">
                  <a:moveTo>
                    <a:pt x="339" y="0"/>
                  </a:moveTo>
                  <a:lnTo>
                    <a:pt x="282" y="94"/>
                  </a:lnTo>
                  <a:lnTo>
                    <a:pt x="188" y="358"/>
                  </a:lnTo>
                  <a:lnTo>
                    <a:pt x="132" y="565"/>
                  </a:lnTo>
                  <a:lnTo>
                    <a:pt x="75" y="809"/>
                  </a:lnTo>
                  <a:lnTo>
                    <a:pt x="38" y="1092"/>
                  </a:lnTo>
                  <a:lnTo>
                    <a:pt x="0" y="1412"/>
                  </a:lnTo>
                  <a:lnTo>
                    <a:pt x="0" y="1731"/>
                  </a:lnTo>
                  <a:lnTo>
                    <a:pt x="19" y="2014"/>
                  </a:lnTo>
                  <a:lnTo>
                    <a:pt x="57" y="2258"/>
                  </a:lnTo>
                  <a:lnTo>
                    <a:pt x="94" y="2447"/>
                  </a:lnTo>
                  <a:lnTo>
                    <a:pt x="169" y="2729"/>
                  </a:lnTo>
                  <a:lnTo>
                    <a:pt x="207" y="2823"/>
                  </a:lnTo>
                  <a:lnTo>
                    <a:pt x="9730" y="3218"/>
                  </a:lnTo>
                  <a:lnTo>
                    <a:pt x="9654" y="3105"/>
                  </a:lnTo>
                  <a:lnTo>
                    <a:pt x="9579" y="2973"/>
                  </a:lnTo>
                  <a:lnTo>
                    <a:pt x="9485" y="2785"/>
                  </a:lnTo>
                  <a:lnTo>
                    <a:pt x="9410" y="2559"/>
                  </a:lnTo>
                  <a:lnTo>
                    <a:pt x="9334" y="2315"/>
                  </a:lnTo>
                  <a:lnTo>
                    <a:pt x="9297" y="2033"/>
                  </a:lnTo>
                  <a:lnTo>
                    <a:pt x="9278" y="1882"/>
                  </a:lnTo>
                  <a:lnTo>
                    <a:pt x="9297" y="1731"/>
                  </a:lnTo>
                  <a:lnTo>
                    <a:pt x="9316" y="1449"/>
                  </a:lnTo>
                  <a:lnTo>
                    <a:pt x="9372" y="1186"/>
                  </a:lnTo>
                  <a:lnTo>
                    <a:pt x="9410" y="960"/>
                  </a:lnTo>
                  <a:lnTo>
                    <a:pt x="9485" y="772"/>
                  </a:lnTo>
                  <a:lnTo>
                    <a:pt x="9579" y="489"/>
                  </a:lnTo>
                  <a:lnTo>
                    <a:pt x="9636" y="395"/>
                  </a:lnTo>
                  <a:lnTo>
                    <a:pt x="3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flipH="1">
              <a:off x="1785323" y="2069793"/>
              <a:ext cx="480151" cy="158850"/>
            </a:xfrm>
            <a:custGeom>
              <a:avLst/>
              <a:gdLst/>
              <a:ahLst/>
              <a:cxnLst/>
              <a:rect l="l" t="t" r="r" b="b"/>
              <a:pathLst>
                <a:path w="9730" h="3219" fill="none" extrusionOk="0">
                  <a:moveTo>
                    <a:pt x="9730" y="3218"/>
                  </a:moveTo>
                  <a:lnTo>
                    <a:pt x="207" y="2823"/>
                  </a:lnTo>
                  <a:lnTo>
                    <a:pt x="207" y="2823"/>
                  </a:lnTo>
                  <a:lnTo>
                    <a:pt x="169" y="2729"/>
                  </a:lnTo>
                  <a:lnTo>
                    <a:pt x="94" y="2447"/>
                  </a:lnTo>
                  <a:lnTo>
                    <a:pt x="57" y="2258"/>
                  </a:lnTo>
                  <a:lnTo>
                    <a:pt x="19" y="2014"/>
                  </a:lnTo>
                  <a:lnTo>
                    <a:pt x="0" y="1731"/>
                  </a:lnTo>
                  <a:lnTo>
                    <a:pt x="0" y="1412"/>
                  </a:lnTo>
                  <a:lnTo>
                    <a:pt x="0" y="1412"/>
                  </a:lnTo>
                  <a:lnTo>
                    <a:pt x="38" y="1092"/>
                  </a:lnTo>
                  <a:lnTo>
                    <a:pt x="75" y="809"/>
                  </a:lnTo>
                  <a:lnTo>
                    <a:pt x="132" y="565"/>
                  </a:lnTo>
                  <a:lnTo>
                    <a:pt x="188" y="358"/>
                  </a:lnTo>
                  <a:lnTo>
                    <a:pt x="282" y="94"/>
                  </a:lnTo>
                  <a:lnTo>
                    <a:pt x="339" y="0"/>
                  </a:lnTo>
                  <a:lnTo>
                    <a:pt x="9636" y="395"/>
                  </a:lnTo>
                  <a:lnTo>
                    <a:pt x="9636" y="395"/>
                  </a:lnTo>
                  <a:lnTo>
                    <a:pt x="9579" y="489"/>
                  </a:lnTo>
                  <a:lnTo>
                    <a:pt x="9485" y="772"/>
                  </a:lnTo>
                  <a:lnTo>
                    <a:pt x="9410" y="960"/>
                  </a:lnTo>
                  <a:lnTo>
                    <a:pt x="9372" y="1186"/>
                  </a:lnTo>
                  <a:lnTo>
                    <a:pt x="9316" y="1449"/>
                  </a:lnTo>
                  <a:lnTo>
                    <a:pt x="9297" y="1731"/>
                  </a:lnTo>
                  <a:lnTo>
                    <a:pt x="9297" y="1731"/>
                  </a:lnTo>
                  <a:lnTo>
                    <a:pt x="9278" y="1882"/>
                  </a:lnTo>
                  <a:lnTo>
                    <a:pt x="9297" y="2033"/>
                  </a:lnTo>
                  <a:lnTo>
                    <a:pt x="9334" y="2315"/>
                  </a:lnTo>
                  <a:lnTo>
                    <a:pt x="9410" y="2559"/>
                  </a:lnTo>
                  <a:lnTo>
                    <a:pt x="9485" y="2785"/>
                  </a:lnTo>
                  <a:lnTo>
                    <a:pt x="9579" y="2973"/>
                  </a:lnTo>
                  <a:lnTo>
                    <a:pt x="9654" y="3105"/>
                  </a:lnTo>
                  <a:lnTo>
                    <a:pt x="9730" y="32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flipH="1">
              <a:off x="2211587" y="2065155"/>
              <a:ext cx="24180" cy="144884"/>
            </a:xfrm>
            <a:custGeom>
              <a:avLst/>
              <a:gdLst/>
              <a:ahLst/>
              <a:cxnLst/>
              <a:rect l="l" t="t" r="r" b="b"/>
              <a:pathLst>
                <a:path w="490" h="2936" extrusionOk="0">
                  <a:moveTo>
                    <a:pt x="452" y="0"/>
                  </a:moveTo>
                  <a:lnTo>
                    <a:pt x="377" y="113"/>
                  </a:lnTo>
                  <a:lnTo>
                    <a:pt x="245" y="433"/>
                  </a:lnTo>
                  <a:lnTo>
                    <a:pt x="113" y="772"/>
                  </a:lnTo>
                  <a:lnTo>
                    <a:pt x="38" y="1129"/>
                  </a:lnTo>
                  <a:lnTo>
                    <a:pt x="0" y="1506"/>
                  </a:lnTo>
                  <a:lnTo>
                    <a:pt x="0" y="1844"/>
                  </a:lnTo>
                  <a:lnTo>
                    <a:pt x="19" y="2202"/>
                  </a:lnTo>
                  <a:lnTo>
                    <a:pt x="76" y="2559"/>
                  </a:lnTo>
                  <a:lnTo>
                    <a:pt x="170" y="2936"/>
                  </a:lnTo>
                  <a:lnTo>
                    <a:pt x="207" y="2936"/>
                  </a:lnTo>
                  <a:lnTo>
                    <a:pt x="132" y="2559"/>
                  </a:lnTo>
                  <a:lnTo>
                    <a:pt x="76" y="2202"/>
                  </a:lnTo>
                  <a:lnTo>
                    <a:pt x="38" y="1844"/>
                  </a:lnTo>
                  <a:lnTo>
                    <a:pt x="57" y="1506"/>
                  </a:lnTo>
                  <a:lnTo>
                    <a:pt x="94" y="1129"/>
                  </a:lnTo>
                  <a:lnTo>
                    <a:pt x="170" y="772"/>
                  </a:lnTo>
                  <a:lnTo>
                    <a:pt x="283" y="433"/>
                  </a:lnTo>
                  <a:lnTo>
                    <a:pt x="433" y="113"/>
                  </a:lnTo>
                  <a:lnTo>
                    <a:pt x="490" y="38"/>
                  </a:lnTo>
                  <a:lnTo>
                    <a:pt x="490" y="19"/>
                  </a:lnTo>
                  <a:lnTo>
                    <a:pt x="49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flipH="1">
              <a:off x="2192096" y="2066980"/>
              <a:ext cx="24180" cy="143996"/>
            </a:xfrm>
            <a:custGeom>
              <a:avLst/>
              <a:gdLst/>
              <a:ahLst/>
              <a:cxnLst/>
              <a:rect l="l" t="t" r="r" b="b"/>
              <a:pathLst>
                <a:path w="490" h="2918" extrusionOk="0">
                  <a:moveTo>
                    <a:pt x="452" y="1"/>
                  </a:moveTo>
                  <a:lnTo>
                    <a:pt x="415" y="95"/>
                  </a:lnTo>
                  <a:lnTo>
                    <a:pt x="264" y="433"/>
                  </a:lnTo>
                  <a:lnTo>
                    <a:pt x="151" y="772"/>
                  </a:lnTo>
                  <a:lnTo>
                    <a:pt x="76" y="1130"/>
                  </a:lnTo>
                  <a:lnTo>
                    <a:pt x="19" y="1487"/>
                  </a:lnTo>
                  <a:lnTo>
                    <a:pt x="1" y="1845"/>
                  </a:lnTo>
                  <a:lnTo>
                    <a:pt x="19" y="2202"/>
                  </a:lnTo>
                  <a:lnTo>
                    <a:pt x="57" y="2560"/>
                  </a:lnTo>
                  <a:lnTo>
                    <a:pt x="132" y="2918"/>
                  </a:lnTo>
                  <a:lnTo>
                    <a:pt x="170" y="2918"/>
                  </a:lnTo>
                  <a:lnTo>
                    <a:pt x="95" y="2560"/>
                  </a:lnTo>
                  <a:lnTo>
                    <a:pt x="57" y="2202"/>
                  </a:lnTo>
                  <a:lnTo>
                    <a:pt x="57" y="1845"/>
                  </a:lnTo>
                  <a:lnTo>
                    <a:pt x="76" y="1487"/>
                  </a:lnTo>
                  <a:lnTo>
                    <a:pt x="113" y="1130"/>
                  </a:lnTo>
                  <a:lnTo>
                    <a:pt x="208" y="772"/>
                  </a:lnTo>
                  <a:lnTo>
                    <a:pt x="320" y="433"/>
                  </a:lnTo>
                  <a:lnTo>
                    <a:pt x="452" y="95"/>
                  </a:lnTo>
                  <a:lnTo>
                    <a:pt x="490" y="38"/>
                  </a:lnTo>
                  <a:lnTo>
                    <a:pt x="490" y="19"/>
                  </a:lnTo>
                  <a:lnTo>
                    <a:pt x="49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flipH="1">
              <a:off x="1858712" y="2073494"/>
              <a:ext cx="23243" cy="151398"/>
            </a:xfrm>
            <a:custGeom>
              <a:avLst/>
              <a:gdLst/>
              <a:ahLst/>
              <a:cxnLst/>
              <a:rect l="l" t="t" r="r" b="b"/>
              <a:pathLst>
                <a:path w="471" h="3068" extrusionOk="0">
                  <a:moveTo>
                    <a:pt x="433" y="0"/>
                  </a:moveTo>
                  <a:lnTo>
                    <a:pt x="302" y="245"/>
                  </a:lnTo>
                  <a:lnTo>
                    <a:pt x="170" y="565"/>
                  </a:lnTo>
                  <a:lnTo>
                    <a:pt x="76" y="885"/>
                  </a:lnTo>
                  <a:lnTo>
                    <a:pt x="19" y="1242"/>
                  </a:lnTo>
                  <a:lnTo>
                    <a:pt x="0" y="1600"/>
                  </a:lnTo>
                  <a:lnTo>
                    <a:pt x="19" y="1958"/>
                  </a:lnTo>
                  <a:lnTo>
                    <a:pt x="76" y="2315"/>
                  </a:lnTo>
                  <a:lnTo>
                    <a:pt x="151" y="2691"/>
                  </a:lnTo>
                  <a:lnTo>
                    <a:pt x="264" y="3068"/>
                  </a:lnTo>
                  <a:lnTo>
                    <a:pt x="320" y="3068"/>
                  </a:lnTo>
                  <a:lnTo>
                    <a:pt x="207" y="2691"/>
                  </a:lnTo>
                  <a:lnTo>
                    <a:pt x="113" y="2315"/>
                  </a:lnTo>
                  <a:lnTo>
                    <a:pt x="57" y="1958"/>
                  </a:lnTo>
                  <a:lnTo>
                    <a:pt x="57" y="1600"/>
                  </a:lnTo>
                  <a:lnTo>
                    <a:pt x="76" y="1242"/>
                  </a:lnTo>
                  <a:lnTo>
                    <a:pt x="132" y="885"/>
                  </a:lnTo>
                  <a:lnTo>
                    <a:pt x="226" y="565"/>
                  </a:lnTo>
                  <a:lnTo>
                    <a:pt x="339" y="245"/>
                  </a:lnTo>
                  <a:lnTo>
                    <a:pt x="471" y="38"/>
                  </a:lnTo>
                  <a:lnTo>
                    <a:pt x="471" y="19"/>
                  </a:lnTo>
                  <a:lnTo>
                    <a:pt x="47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flipH="1">
              <a:off x="1833595" y="2078133"/>
              <a:ext cx="17716" cy="148635"/>
            </a:xfrm>
            <a:custGeom>
              <a:avLst/>
              <a:gdLst/>
              <a:ahLst/>
              <a:cxnLst/>
              <a:rect l="l" t="t" r="r" b="b"/>
              <a:pathLst>
                <a:path w="359" h="3012" extrusionOk="0">
                  <a:moveTo>
                    <a:pt x="339" y="0"/>
                  </a:moveTo>
                  <a:lnTo>
                    <a:pt x="320" y="19"/>
                  </a:lnTo>
                  <a:lnTo>
                    <a:pt x="264" y="189"/>
                  </a:lnTo>
                  <a:lnTo>
                    <a:pt x="151" y="527"/>
                  </a:lnTo>
                  <a:lnTo>
                    <a:pt x="57" y="866"/>
                  </a:lnTo>
                  <a:lnTo>
                    <a:pt x="19" y="1224"/>
                  </a:lnTo>
                  <a:lnTo>
                    <a:pt x="0" y="1600"/>
                  </a:lnTo>
                  <a:lnTo>
                    <a:pt x="19" y="1958"/>
                  </a:lnTo>
                  <a:lnTo>
                    <a:pt x="57" y="2315"/>
                  </a:lnTo>
                  <a:lnTo>
                    <a:pt x="132" y="2654"/>
                  </a:lnTo>
                  <a:lnTo>
                    <a:pt x="245" y="3011"/>
                  </a:lnTo>
                  <a:lnTo>
                    <a:pt x="302" y="3011"/>
                  </a:lnTo>
                  <a:lnTo>
                    <a:pt x="189" y="2673"/>
                  </a:lnTo>
                  <a:lnTo>
                    <a:pt x="113" y="2315"/>
                  </a:lnTo>
                  <a:lnTo>
                    <a:pt x="57" y="1958"/>
                  </a:lnTo>
                  <a:lnTo>
                    <a:pt x="38" y="1600"/>
                  </a:lnTo>
                  <a:lnTo>
                    <a:pt x="57" y="1224"/>
                  </a:lnTo>
                  <a:lnTo>
                    <a:pt x="113" y="866"/>
                  </a:lnTo>
                  <a:lnTo>
                    <a:pt x="189" y="527"/>
                  </a:lnTo>
                  <a:lnTo>
                    <a:pt x="302" y="189"/>
                  </a:lnTo>
                  <a:lnTo>
                    <a:pt x="358" y="38"/>
                  </a:lnTo>
                  <a:lnTo>
                    <a:pt x="358" y="19"/>
                  </a:lnTo>
                  <a:lnTo>
                    <a:pt x="35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flipH="1">
              <a:off x="1643252" y="2050252"/>
              <a:ext cx="605543" cy="42784"/>
            </a:xfrm>
            <a:custGeom>
              <a:avLst/>
              <a:gdLst/>
              <a:ahLst/>
              <a:cxnLst/>
              <a:rect l="l" t="t" r="r" b="b"/>
              <a:pathLst>
                <a:path w="12271" h="867" extrusionOk="0">
                  <a:moveTo>
                    <a:pt x="3012" y="1"/>
                  </a:moveTo>
                  <a:lnTo>
                    <a:pt x="1" y="396"/>
                  </a:lnTo>
                  <a:lnTo>
                    <a:pt x="9241" y="867"/>
                  </a:lnTo>
                  <a:lnTo>
                    <a:pt x="12196" y="453"/>
                  </a:lnTo>
                  <a:lnTo>
                    <a:pt x="12271" y="396"/>
                  </a:lnTo>
                  <a:lnTo>
                    <a:pt x="3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flipH="1">
              <a:off x="1792725" y="2069793"/>
              <a:ext cx="456070" cy="23243"/>
            </a:xfrm>
            <a:custGeom>
              <a:avLst/>
              <a:gdLst/>
              <a:ahLst/>
              <a:cxnLst/>
              <a:rect l="l" t="t" r="r" b="b"/>
              <a:pathLst>
                <a:path w="9242" h="471" extrusionOk="0">
                  <a:moveTo>
                    <a:pt x="8338" y="414"/>
                  </a:moveTo>
                  <a:lnTo>
                    <a:pt x="8338" y="414"/>
                  </a:lnTo>
                  <a:lnTo>
                    <a:pt x="8338" y="414"/>
                  </a:lnTo>
                  <a:lnTo>
                    <a:pt x="9241" y="471"/>
                  </a:lnTo>
                  <a:lnTo>
                    <a:pt x="8338" y="414"/>
                  </a:lnTo>
                  <a:close/>
                  <a:moveTo>
                    <a:pt x="7754" y="395"/>
                  </a:moveTo>
                  <a:lnTo>
                    <a:pt x="7754" y="395"/>
                  </a:lnTo>
                  <a:lnTo>
                    <a:pt x="7754" y="395"/>
                  </a:lnTo>
                  <a:lnTo>
                    <a:pt x="8281" y="414"/>
                  </a:lnTo>
                  <a:lnTo>
                    <a:pt x="8281" y="414"/>
                  </a:lnTo>
                  <a:lnTo>
                    <a:pt x="8281" y="414"/>
                  </a:lnTo>
                  <a:lnTo>
                    <a:pt x="7754" y="395"/>
                  </a:lnTo>
                  <a:close/>
                  <a:moveTo>
                    <a:pt x="1111" y="57"/>
                  </a:moveTo>
                  <a:lnTo>
                    <a:pt x="1111" y="57"/>
                  </a:lnTo>
                  <a:lnTo>
                    <a:pt x="1111" y="57"/>
                  </a:lnTo>
                  <a:lnTo>
                    <a:pt x="7698" y="395"/>
                  </a:lnTo>
                  <a:lnTo>
                    <a:pt x="7698" y="395"/>
                  </a:lnTo>
                  <a:lnTo>
                    <a:pt x="7698" y="395"/>
                  </a:lnTo>
                  <a:lnTo>
                    <a:pt x="1111" y="57"/>
                  </a:lnTo>
                  <a:close/>
                  <a:moveTo>
                    <a:pt x="697" y="38"/>
                  </a:moveTo>
                  <a:lnTo>
                    <a:pt x="697" y="38"/>
                  </a:lnTo>
                  <a:lnTo>
                    <a:pt x="697" y="38"/>
                  </a:lnTo>
                  <a:lnTo>
                    <a:pt x="1055" y="57"/>
                  </a:lnTo>
                  <a:lnTo>
                    <a:pt x="1055" y="57"/>
                  </a:lnTo>
                  <a:lnTo>
                    <a:pt x="1055" y="57"/>
                  </a:lnTo>
                  <a:lnTo>
                    <a:pt x="697" y="38"/>
                  </a:lnTo>
                  <a:close/>
                  <a:moveTo>
                    <a:pt x="1" y="0"/>
                  </a:moveTo>
                  <a:lnTo>
                    <a:pt x="1" y="0"/>
                  </a:lnTo>
                  <a:lnTo>
                    <a:pt x="641" y="38"/>
                  </a:lnTo>
                  <a:lnTo>
                    <a:pt x="641" y="38"/>
                  </a:lnTo>
                  <a:lnTo>
                    <a:pt x="641" y="38"/>
                  </a:lnTo>
                  <a:lnTo>
                    <a:pt x="1" y="0"/>
                  </a:lnTo>
                  <a:lnTo>
                    <a:pt x="1" y="0"/>
                  </a:lnTo>
                  <a:close/>
                </a:path>
              </a:pathLst>
            </a:custGeom>
            <a:solidFill>
              <a:srgbClr val="D8E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flipH="1">
              <a:off x="1792735" y="2090223"/>
              <a:ext cx="44659" cy="2813"/>
            </a:xfrm>
            <a:custGeom>
              <a:avLst/>
              <a:gdLst/>
              <a:ahLst/>
              <a:cxnLst/>
              <a:rect l="l" t="t" r="r" b="b"/>
              <a:pathLst>
                <a:path w="905" h="57" fill="none" extrusionOk="0">
                  <a:moveTo>
                    <a:pt x="1" y="0"/>
                  </a:moveTo>
                  <a:lnTo>
                    <a:pt x="1" y="0"/>
                  </a:lnTo>
                  <a:lnTo>
                    <a:pt x="1" y="0"/>
                  </a:lnTo>
                  <a:lnTo>
                    <a:pt x="904" y="5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flipH="1">
              <a:off x="1840108" y="2089285"/>
              <a:ext cx="26055" cy="987"/>
            </a:xfrm>
            <a:custGeom>
              <a:avLst/>
              <a:gdLst/>
              <a:ahLst/>
              <a:cxnLst/>
              <a:rect l="l" t="t" r="r" b="b"/>
              <a:pathLst>
                <a:path w="528" h="20" fill="none" extrusionOk="0">
                  <a:moveTo>
                    <a:pt x="0" y="0"/>
                  </a:moveTo>
                  <a:lnTo>
                    <a:pt x="0" y="0"/>
                  </a:lnTo>
                  <a:lnTo>
                    <a:pt x="0" y="0"/>
                  </a:lnTo>
                  <a:lnTo>
                    <a:pt x="527" y="19"/>
                  </a:lnTo>
                  <a:lnTo>
                    <a:pt x="527" y="19"/>
                  </a:lnTo>
                  <a:lnTo>
                    <a:pt x="527"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flipH="1">
              <a:off x="1868919" y="2072557"/>
              <a:ext cx="325052" cy="16778"/>
            </a:xfrm>
            <a:custGeom>
              <a:avLst/>
              <a:gdLst/>
              <a:ahLst/>
              <a:cxnLst/>
              <a:rect l="l" t="t" r="r" b="b"/>
              <a:pathLst>
                <a:path w="6587" h="340" fill="none" extrusionOk="0">
                  <a:moveTo>
                    <a:pt x="0" y="1"/>
                  </a:moveTo>
                  <a:lnTo>
                    <a:pt x="0" y="1"/>
                  </a:lnTo>
                  <a:lnTo>
                    <a:pt x="0" y="1"/>
                  </a:lnTo>
                  <a:lnTo>
                    <a:pt x="6587" y="339"/>
                  </a:lnTo>
                  <a:lnTo>
                    <a:pt x="6587" y="339"/>
                  </a:lnTo>
                  <a:lnTo>
                    <a:pt x="6587" y="3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flipH="1">
              <a:off x="2196734" y="2071619"/>
              <a:ext cx="17666" cy="987"/>
            </a:xfrm>
            <a:custGeom>
              <a:avLst/>
              <a:gdLst/>
              <a:ahLst/>
              <a:cxnLst/>
              <a:rect l="l" t="t" r="r" b="b"/>
              <a:pathLst>
                <a:path w="358" h="20" fill="none" extrusionOk="0">
                  <a:moveTo>
                    <a:pt x="0" y="1"/>
                  </a:moveTo>
                  <a:lnTo>
                    <a:pt x="0" y="1"/>
                  </a:lnTo>
                  <a:lnTo>
                    <a:pt x="0" y="1"/>
                  </a:lnTo>
                  <a:lnTo>
                    <a:pt x="358" y="20"/>
                  </a:lnTo>
                  <a:lnTo>
                    <a:pt x="358" y="20"/>
                  </a:lnTo>
                  <a:lnTo>
                    <a:pt x="358"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flipH="1">
              <a:off x="2217163" y="2069793"/>
              <a:ext cx="31632" cy="1875"/>
            </a:xfrm>
            <a:custGeom>
              <a:avLst/>
              <a:gdLst/>
              <a:ahLst/>
              <a:cxnLst/>
              <a:rect l="l" t="t" r="r" b="b"/>
              <a:pathLst>
                <a:path w="641" h="38" fill="none" extrusionOk="0">
                  <a:moveTo>
                    <a:pt x="1" y="0"/>
                  </a:moveTo>
                  <a:lnTo>
                    <a:pt x="1" y="0"/>
                  </a:lnTo>
                  <a:lnTo>
                    <a:pt x="641" y="38"/>
                  </a:lnTo>
                  <a:lnTo>
                    <a:pt x="641" y="38"/>
                  </a:lnTo>
                  <a:lnTo>
                    <a:pt x="641" y="38"/>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flipH="1">
              <a:off x="2214351" y="2071619"/>
              <a:ext cx="2862" cy="49"/>
            </a:xfrm>
            <a:custGeom>
              <a:avLst/>
              <a:gdLst/>
              <a:ahLst/>
              <a:cxnLst/>
              <a:rect l="l" t="t" r="r" b="b"/>
              <a:pathLst>
                <a:path w="58" h="1" extrusionOk="0">
                  <a:moveTo>
                    <a:pt x="1" y="1"/>
                  </a:moveTo>
                  <a:lnTo>
                    <a:pt x="1" y="1"/>
                  </a:lnTo>
                  <a:lnTo>
                    <a:pt x="1" y="1"/>
                  </a:lnTo>
                  <a:lnTo>
                    <a:pt x="57" y="1"/>
                  </a:lnTo>
                  <a:lnTo>
                    <a:pt x="57" y="1"/>
                  </a:lnTo>
                  <a:lnTo>
                    <a:pt x="57" y="1"/>
                  </a:lnTo>
                  <a:lnTo>
                    <a:pt x="1" y="1"/>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flipH="1">
              <a:off x="2214351" y="2071619"/>
              <a:ext cx="2862" cy="49"/>
            </a:xfrm>
            <a:custGeom>
              <a:avLst/>
              <a:gdLst/>
              <a:ahLst/>
              <a:cxnLst/>
              <a:rect l="l" t="t" r="r" b="b"/>
              <a:pathLst>
                <a:path w="58" h="1" fill="none" extrusionOk="0">
                  <a:moveTo>
                    <a:pt x="1" y="1"/>
                  </a:moveTo>
                  <a:lnTo>
                    <a:pt x="1" y="1"/>
                  </a:lnTo>
                  <a:lnTo>
                    <a:pt x="1" y="1"/>
                  </a:lnTo>
                  <a:lnTo>
                    <a:pt x="57" y="1"/>
                  </a:lnTo>
                  <a:lnTo>
                    <a:pt x="57" y="1"/>
                  </a:lnTo>
                  <a:lnTo>
                    <a:pt x="5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flipH="1">
              <a:off x="2193922" y="2072557"/>
              <a:ext cx="2862" cy="49"/>
            </a:xfrm>
            <a:custGeom>
              <a:avLst/>
              <a:gdLst/>
              <a:ahLst/>
              <a:cxnLst/>
              <a:rect l="l" t="t" r="r" b="b"/>
              <a:pathLst>
                <a:path w="58" h="1" extrusionOk="0">
                  <a:moveTo>
                    <a:pt x="1" y="1"/>
                  </a:moveTo>
                  <a:lnTo>
                    <a:pt x="1" y="1"/>
                  </a:lnTo>
                  <a:lnTo>
                    <a:pt x="1" y="1"/>
                  </a:lnTo>
                  <a:lnTo>
                    <a:pt x="57" y="1"/>
                  </a:lnTo>
                  <a:lnTo>
                    <a:pt x="57" y="1"/>
                  </a:lnTo>
                  <a:lnTo>
                    <a:pt x="57" y="1"/>
                  </a:lnTo>
                  <a:lnTo>
                    <a:pt x="1" y="1"/>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flipH="1">
              <a:off x="2193922" y="2072557"/>
              <a:ext cx="2862" cy="49"/>
            </a:xfrm>
            <a:custGeom>
              <a:avLst/>
              <a:gdLst/>
              <a:ahLst/>
              <a:cxnLst/>
              <a:rect l="l" t="t" r="r" b="b"/>
              <a:pathLst>
                <a:path w="58" h="1" fill="none" extrusionOk="0">
                  <a:moveTo>
                    <a:pt x="1" y="1"/>
                  </a:moveTo>
                  <a:lnTo>
                    <a:pt x="1" y="1"/>
                  </a:lnTo>
                  <a:lnTo>
                    <a:pt x="1" y="1"/>
                  </a:lnTo>
                  <a:lnTo>
                    <a:pt x="57" y="1"/>
                  </a:lnTo>
                  <a:lnTo>
                    <a:pt x="57" y="1"/>
                  </a:lnTo>
                  <a:lnTo>
                    <a:pt x="5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flipH="1">
              <a:off x="1866114" y="2089285"/>
              <a:ext cx="2862" cy="49"/>
            </a:xfrm>
            <a:custGeom>
              <a:avLst/>
              <a:gdLst/>
              <a:ahLst/>
              <a:cxnLst/>
              <a:rect l="l" t="t" r="r" b="b"/>
              <a:pathLst>
                <a:path w="58" h="1" extrusionOk="0">
                  <a:moveTo>
                    <a:pt x="1" y="0"/>
                  </a:moveTo>
                  <a:lnTo>
                    <a:pt x="1" y="0"/>
                  </a:lnTo>
                  <a:lnTo>
                    <a:pt x="1" y="0"/>
                  </a:lnTo>
                  <a:lnTo>
                    <a:pt x="57" y="0"/>
                  </a:lnTo>
                  <a:lnTo>
                    <a:pt x="57" y="0"/>
                  </a:lnTo>
                  <a:lnTo>
                    <a:pt x="57" y="0"/>
                  </a:lnTo>
                  <a:lnTo>
                    <a:pt x="1" y="0"/>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flipH="1">
              <a:off x="1866114" y="2089285"/>
              <a:ext cx="2862" cy="49"/>
            </a:xfrm>
            <a:custGeom>
              <a:avLst/>
              <a:gdLst/>
              <a:ahLst/>
              <a:cxnLst/>
              <a:rect l="l" t="t" r="r" b="b"/>
              <a:pathLst>
                <a:path w="58" h="1" fill="none" extrusionOk="0">
                  <a:moveTo>
                    <a:pt x="1" y="0"/>
                  </a:moveTo>
                  <a:lnTo>
                    <a:pt x="1" y="0"/>
                  </a:lnTo>
                  <a:lnTo>
                    <a:pt x="1" y="0"/>
                  </a:lnTo>
                  <a:lnTo>
                    <a:pt x="57" y="0"/>
                  </a:lnTo>
                  <a:lnTo>
                    <a:pt x="57" y="0"/>
                  </a:lnTo>
                  <a:lnTo>
                    <a:pt x="5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flipH="1">
              <a:off x="1837345" y="2090223"/>
              <a:ext cx="2813" cy="49"/>
            </a:xfrm>
            <a:custGeom>
              <a:avLst/>
              <a:gdLst/>
              <a:ahLst/>
              <a:cxnLst/>
              <a:rect l="l" t="t" r="r" b="b"/>
              <a:pathLst>
                <a:path w="57" h="1" extrusionOk="0">
                  <a:moveTo>
                    <a:pt x="0" y="0"/>
                  </a:moveTo>
                  <a:lnTo>
                    <a:pt x="0" y="0"/>
                  </a:lnTo>
                  <a:lnTo>
                    <a:pt x="0" y="0"/>
                  </a:lnTo>
                  <a:lnTo>
                    <a:pt x="57" y="0"/>
                  </a:lnTo>
                  <a:lnTo>
                    <a:pt x="57" y="0"/>
                  </a:lnTo>
                  <a:lnTo>
                    <a:pt x="57" y="0"/>
                  </a:lnTo>
                  <a:lnTo>
                    <a:pt x="0" y="0"/>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flipH="1">
              <a:off x="1837345" y="2090223"/>
              <a:ext cx="2813" cy="49"/>
            </a:xfrm>
            <a:custGeom>
              <a:avLst/>
              <a:gdLst/>
              <a:ahLst/>
              <a:cxnLst/>
              <a:rect l="l" t="t" r="r" b="b"/>
              <a:pathLst>
                <a:path w="57" h="1" fill="none" extrusionOk="0">
                  <a:moveTo>
                    <a:pt x="0" y="0"/>
                  </a:moveTo>
                  <a:lnTo>
                    <a:pt x="0" y="0"/>
                  </a:lnTo>
                  <a:lnTo>
                    <a:pt x="0" y="0"/>
                  </a:lnTo>
                  <a:lnTo>
                    <a:pt x="57" y="0"/>
                  </a:lnTo>
                  <a:lnTo>
                    <a:pt x="57" y="0"/>
                  </a:lnTo>
                  <a:lnTo>
                    <a:pt x="57"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flipH="1">
              <a:off x="1643266" y="2069793"/>
              <a:ext cx="2813" cy="2813"/>
            </a:xfrm>
            <a:custGeom>
              <a:avLst/>
              <a:gdLst/>
              <a:ahLst/>
              <a:cxnLst/>
              <a:rect l="l" t="t" r="r" b="b"/>
              <a:pathLst>
                <a:path w="57" h="57" extrusionOk="0">
                  <a:moveTo>
                    <a:pt x="57" y="0"/>
                  </a:moveTo>
                  <a:lnTo>
                    <a:pt x="0" y="57"/>
                  </a:lnTo>
                  <a:lnTo>
                    <a:pt x="19" y="38"/>
                  </a:lnTo>
                  <a:lnTo>
                    <a:pt x="57" y="0"/>
                  </a:lnTo>
                  <a:close/>
                </a:path>
              </a:pathLst>
            </a:custGeom>
            <a:solidFill>
              <a:srgbClr val="90A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flipH="1">
              <a:off x="1643266" y="2069793"/>
              <a:ext cx="2813" cy="2813"/>
            </a:xfrm>
            <a:custGeom>
              <a:avLst/>
              <a:gdLst/>
              <a:ahLst/>
              <a:cxnLst/>
              <a:rect l="l" t="t" r="r" b="b"/>
              <a:pathLst>
                <a:path w="57" h="57" fill="none" extrusionOk="0">
                  <a:moveTo>
                    <a:pt x="57" y="0"/>
                  </a:moveTo>
                  <a:lnTo>
                    <a:pt x="0" y="57"/>
                  </a:lnTo>
                  <a:lnTo>
                    <a:pt x="19" y="38"/>
                  </a:lnTo>
                  <a:lnTo>
                    <a:pt x="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flipH="1">
              <a:off x="1643252" y="2065155"/>
              <a:ext cx="605543" cy="27881"/>
            </a:xfrm>
            <a:custGeom>
              <a:avLst/>
              <a:gdLst/>
              <a:ahLst/>
              <a:cxnLst/>
              <a:rect l="l" t="t" r="r" b="b"/>
              <a:pathLst>
                <a:path w="12271" h="565" extrusionOk="0">
                  <a:moveTo>
                    <a:pt x="641" y="0"/>
                  </a:moveTo>
                  <a:lnTo>
                    <a:pt x="1" y="94"/>
                  </a:lnTo>
                  <a:lnTo>
                    <a:pt x="641" y="132"/>
                  </a:lnTo>
                  <a:lnTo>
                    <a:pt x="697" y="132"/>
                  </a:lnTo>
                  <a:lnTo>
                    <a:pt x="1055" y="151"/>
                  </a:lnTo>
                  <a:lnTo>
                    <a:pt x="1111" y="151"/>
                  </a:lnTo>
                  <a:lnTo>
                    <a:pt x="7698" y="489"/>
                  </a:lnTo>
                  <a:lnTo>
                    <a:pt x="7754" y="489"/>
                  </a:lnTo>
                  <a:lnTo>
                    <a:pt x="8281" y="508"/>
                  </a:lnTo>
                  <a:lnTo>
                    <a:pt x="8338" y="508"/>
                  </a:lnTo>
                  <a:lnTo>
                    <a:pt x="9241" y="565"/>
                  </a:lnTo>
                  <a:lnTo>
                    <a:pt x="12214" y="151"/>
                  </a:lnTo>
                  <a:lnTo>
                    <a:pt x="12271" y="94"/>
                  </a:lnTo>
                  <a:lnTo>
                    <a:pt x="11593" y="56"/>
                  </a:lnTo>
                  <a:lnTo>
                    <a:pt x="11424" y="56"/>
                  </a:lnTo>
                  <a:lnTo>
                    <a:pt x="9166" y="414"/>
                  </a:lnTo>
                  <a:lnTo>
                    <a:pt x="8225" y="358"/>
                  </a:lnTo>
                  <a:lnTo>
                    <a:pt x="8168" y="358"/>
                  </a:lnTo>
                  <a:lnTo>
                    <a:pt x="7679" y="339"/>
                  </a:lnTo>
                  <a:lnTo>
                    <a:pt x="7623" y="339"/>
                  </a:lnTo>
                  <a:lnTo>
                    <a:pt x="1281" y="38"/>
                  </a:lnTo>
                  <a:lnTo>
                    <a:pt x="942" y="19"/>
                  </a:lnTo>
                  <a:lnTo>
                    <a:pt x="923" y="19"/>
                  </a:lnTo>
                  <a:lnTo>
                    <a:pt x="64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flipH="1">
              <a:off x="1653478" y="2194195"/>
              <a:ext cx="135607" cy="34445"/>
            </a:xfrm>
            <a:custGeom>
              <a:avLst/>
              <a:gdLst/>
              <a:ahLst/>
              <a:cxnLst/>
              <a:rect l="l" t="t" r="r" b="b"/>
              <a:pathLst>
                <a:path w="2748" h="698" extrusionOk="0">
                  <a:moveTo>
                    <a:pt x="2729" y="1"/>
                  </a:moveTo>
                  <a:lnTo>
                    <a:pt x="19" y="659"/>
                  </a:lnTo>
                  <a:lnTo>
                    <a:pt x="0" y="678"/>
                  </a:lnTo>
                  <a:lnTo>
                    <a:pt x="38" y="697"/>
                  </a:lnTo>
                  <a:lnTo>
                    <a:pt x="2729" y="38"/>
                  </a:lnTo>
                  <a:lnTo>
                    <a:pt x="2748" y="20"/>
                  </a:lnTo>
                  <a:lnTo>
                    <a:pt x="2729" y="1"/>
                  </a:lnTo>
                  <a:close/>
                </a:path>
              </a:pathLst>
            </a:custGeom>
            <a:solidFill>
              <a:srgbClr val="CAD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flipH="1">
              <a:off x="1653478" y="2194195"/>
              <a:ext cx="135607" cy="34445"/>
            </a:xfrm>
            <a:custGeom>
              <a:avLst/>
              <a:gdLst/>
              <a:ahLst/>
              <a:cxnLst/>
              <a:rect l="l" t="t" r="r" b="b"/>
              <a:pathLst>
                <a:path w="2748" h="698" fill="none" extrusionOk="0">
                  <a:moveTo>
                    <a:pt x="38" y="697"/>
                  </a:moveTo>
                  <a:lnTo>
                    <a:pt x="2729" y="38"/>
                  </a:lnTo>
                  <a:lnTo>
                    <a:pt x="2729" y="38"/>
                  </a:lnTo>
                  <a:lnTo>
                    <a:pt x="2748" y="20"/>
                  </a:lnTo>
                  <a:lnTo>
                    <a:pt x="2748" y="20"/>
                  </a:lnTo>
                  <a:lnTo>
                    <a:pt x="2729" y="1"/>
                  </a:lnTo>
                  <a:lnTo>
                    <a:pt x="19" y="659"/>
                  </a:lnTo>
                  <a:lnTo>
                    <a:pt x="19" y="659"/>
                  </a:lnTo>
                  <a:lnTo>
                    <a:pt x="0" y="678"/>
                  </a:lnTo>
                  <a:lnTo>
                    <a:pt x="0" y="678"/>
                  </a:lnTo>
                  <a:lnTo>
                    <a:pt x="38" y="6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flipH="1">
              <a:off x="1675733" y="1987138"/>
              <a:ext cx="149572" cy="98498"/>
            </a:xfrm>
            <a:custGeom>
              <a:avLst/>
              <a:gdLst/>
              <a:ahLst/>
              <a:cxnLst/>
              <a:rect l="l" t="t" r="r" b="b"/>
              <a:pathLst>
                <a:path w="3031" h="1996" extrusionOk="0">
                  <a:moveTo>
                    <a:pt x="3030" y="0"/>
                  </a:moveTo>
                  <a:lnTo>
                    <a:pt x="471" y="151"/>
                  </a:lnTo>
                  <a:lnTo>
                    <a:pt x="283" y="339"/>
                  </a:lnTo>
                  <a:lnTo>
                    <a:pt x="151" y="508"/>
                  </a:lnTo>
                  <a:lnTo>
                    <a:pt x="57" y="678"/>
                  </a:lnTo>
                  <a:lnTo>
                    <a:pt x="0" y="847"/>
                  </a:lnTo>
                  <a:lnTo>
                    <a:pt x="0" y="998"/>
                  </a:lnTo>
                  <a:lnTo>
                    <a:pt x="0" y="1148"/>
                  </a:lnTo>
                  <a:lnTo>
                    <a:pt x="38" y="1299"/>
                  </a:lnTo>
                  <a:lnTo>
                    <a:pt x="94" y="1430"/>
                  </a:lnTo>
                  <a:lnTo>
                    <a:pt x="170" y="1562"/>
                  </a:lnTo>
                  <a:lnTo>
                    <a:pt x="245" y="1656"/>
                  </a:lnTo>
                  <a:lnTo>
                    <a:pt x="414" y="1844"/>
                  </a:lnTo>
                  <a:lnTo>
                    <a:pt x="546" y="1957"/>
                  </a:lnTo>
                  <a:lnTo>
                    <a:pt x="584" y="1995"/>
                  </a:lnTo>
                  <a:lnTo>
                    <a:pt x="2993" y="1619"/>
                  </a:lnTo>
                  <a:lnTo>
                    <a:pt x="2917" y="1543"/>
                  </a:lnTo>
                  <a:lnTo>
                    <a:pt x="2767" y="1374"/>
                  </a:lnTo>
                  <a:lnTo>
                    <a:pt x="2673" y="1261"/>
                  </a:lnTo>
                  <a:lnTo>
                    <a:pt x="2597" y="1111"/>
                  </a:lnTo>
                  <a:lnTo>
                    <a:pt x="2522" y="979"/>
                  </a:lnTo>
                  <a:lnTo>
                    <a:pt x="2485" y="828"/>
                  </a:lnTo>
                  <a:lnTo>
                    <a:pt x="2485" y="753"/>
                  </a:lnTo>
                  <a:lnTo>
                    <a:pt x="2503" y="678"/>
                  </a:lnTo>
                  <a:lnTo>
                    <a:pt x="2541" y="527"/>
                  </a:lnTo>
                  <a:lnTo>
                    <a:pt x="2635" y="395"/>
                  </a:lnTo>
                  <a:lnTo>
                    <a:pt x="2729" y="264"/>
                  </a:lnTo>
                  <a:lnTo>
                    <a:pt x="2936" y="57"/>
                  </a:lnTo>
                  <a:lnTo>
                    <a:pt x="3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flipH="1">
              <a:off x="1796476" y="1974111"/>
              <a:ext cx="442104" cy="111525"/>
            </a:xfrm>
            <a:custGeom>
              <a:avLst/>
              <a:gdLst/>
              <a:ahLst/>
              <a:cxnLst/>
              <a:rect l="l" t="t" r="r" b="b"/>
              <a:pathLst>
                <a:path w="8959" h="2260" extrusionOk="0">
                  <a:moveTo>
                    <a:pt x="283" y="1"/>
                  </a:moveTo>
                  <a:lnTo>
                    <a:pt x="246" y="76"/>
                  </a:lnTo>
                  <a:lnTo>
                    <a:pt x="151" y="245"/>
                  </a:lnTo>
                  <a:lnTo>
                    <a:pt x="95" y="377"/>
                  </a:lnTo>
                  <a:lnTo>
                    <a:pt x="57" y="528"/>
                  </a:lnTo>
                  <a:lnTo>
                    <a:pt x="20" y="716"/>
                  </a:lnTo>
                  <a:lnTo>
                    <a:pt x="1" y="923"/>
                  </a:lnTo>
                  <a:lnTo>
                    <a:pt x="1" y="1130"/>
                  </a:lnTo>
                  <a:lnTo>
                    <a:pt x="20" y="1318"/>
                  </a:lnTo>
                  <a:lnTo>
                    <a:pt x="39" y="1469"/>
                  </a:lnTo>
                  <a:lnTo>
                    <a:pt x="76" y="1600"/>
                  </a:lnTo>
                  <a:lnTo>
                    <a:pt x="151" y="1770"/>
                  </a:lnTo>
                  <a:lnTo>
                    <a:pt x="189" y="1845"/>
                  </a:lnTo>
                  <a:lnTo>
                    <a:pt x="8959" y="2259"/>
                  </a:lnTo>
                  <a:lnTo>
                    <a:pt x="8902" y="2184"/>
                  </a:lnTo>
                  <a:lnTo>
                    <a:pt x="8827" y="2090"/>
                  </a:lnTo>
                  <a:lnTo>
                    <a:pt x="8752" y="1958"/>
                  </a:lnTo>
                  <a:lnTo>
                    <a:pt x="8658" y="1826"/>
                  </a:lnTo>
                  <a:lnTo>
                    <a:pt x="8601" y="1657"/>
                  </a:lnTo>
                  <a:lnTo>
                    <a:pt x="8564" y="1469"/>
                  </a:lnTo>
                  <a:lnTo>
                    <a:pt x="8564" y="1280"/>
                  </a:lnTo>
                  <a:lnTo>
                    <a:pt x="8582" y="1092"/>
                  </a:lnTo>
                  <a:lnTo>
                    <a:pt x="8620" y="923"/>
                  </a:lnTo>
                  <a:lnTo>
                    <a:pt x="8658" y="772"/>
                  </a:lnTo>
                  <a:lnTo>
                    <a:pt x="8714" y="659"/>
                  </a:lnTo>
                  <a:lnTo>
                    <a:pt x="8808" y="471"/>
                  </a:lnTo>
                  <a:lnTo>
                    <a:pt x="8846" y="415"/>
                  </a:lnTo>
                  <a:lnTo>
                    <a:pt x="2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flipH="1">
              <a:off x="1796476" y="1974111"/>
              <a:ext cx="442104" cy="111525"/>
            </a:xfrm>
            <a:custGeom>
              <a:avLst/>
              <a:gdLst/>
              <a:ahLst/>
              <a:cxnLst/>
              <a:rect l="l" t="t" r="r" b="b"/>
              <a:pathLst>
                <a:path w="8959" h="2260" fill="none" extrusionOk="0">
                  <a:moveTo>
                    <a:pt x="8959" y="2259"/>
                  </a:moveTo>
                  <a:lnTo>
                    <a:pt x="189" y="1845"/>
                  </a:lnTo>
                  <a:lnTo>
                    <a:pt x="189" y="1845"/>
                  </a:lnTo>
                  <a:lnTo>
                    <a:pt x="151" y="1770"/>
                  </a:lnTo>
                  <a:lnTo>
                    <a:pt x="76" y="1600"/>
                  </a:lnTo>
                  <a:lnTo>
                    <a:pt x="39" y="1469"/>
                  </a:lnTo>
                  <a:lnTo>
                    <a:pt x="20" y="1318"/>
                  </a:lnTo>
                  <a:lnTo>
                    <a:pt x="1" y="1130"/>
                  </a:lnTo>
                  <a:lnTo>
                    <a:pt x="1" y="923"/>
                  </a:lnTo>
                  <a:lnTo>
                    <a:pt x="1" y="923"/>
                  </a:lnTo>
                  <a:lnTo>
                    <a:pt x="20" y="716"/>
                  </a:lnTo>
                  <a:lnTo>
                    <a:pt x="57" y="528"/>
                  </a:lnTo>
                  <a:lnTo>
                    <a:pt x="95" y="377"/>
                  </a:lnTo>
                  <a:lnTo>
                    <a:pt x="151" y="245"/>
                  </a:lnTo>
                  <a:lnTo>
                    <a:pt x="246" y="76"/>
                  </a:lnTo>
                  <a:lnTo>
                    <a:pt x="283" y="1"/>
                  </a:lnTo>
                  <a:lnTo>
                    <a:pt x="8846" y="415"/>
                  </a:lnTo>
                  <a:lnTo>
                    <a:pt x="8846" y="415"/>
                  </a:lnTo>
                  <a:lnTo>
                    <a:pt x="8808" y="471"/>
                  </a:lnTo>
                  <a:lnTo>
                    <a:pt x="8714" y="659"/>
                  </a:lnTo>
                  <a:lnTo>
                    <a:pt x="8658" y="772"/>
                  </a:lnTo>
                  <a:lnTo>
                    <a:pt x="8620" y="923"/>
                  </a:lnTo>
                  <a:lnTo>
                    <a:pt x="8582" y="1092"/>
                  </a:lnTo>
                  <a:lnTo>
                    <a:pt x="8564" y="1280"/>
                  </a:lnTo>
                  <a:lnTo>
                    <a:pt x="8564" y="1280"/>
                  </a:lnTo>
                  <a:lnTo>
                    <a:pt x="8564" y="1469"/>
                  </a:lnTo>
                  <a:lnTo>
                    <a:pt x="8601" y="1657"/>
                  </a:lnTo>
                  <a:lnTo>
                    <a:pt x="8658" y="1826"/>
                  </a:lnTo>
                  <a:lnTo>
                    <a:pt x="8752" y="1958"/>
                  </a:lnTo>
                  <a:lnTo>
                    <a:pt x="8827" y="2090"/>
                  </a:lnTo>
                  <a:lnTo>
                    <a:pt x="8902" y="2184"/>
                  </a:lnTo>
                  <a:lnTo>
                    <a:pt x="8959" y="22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flipH="1">
              <a:off x="2190220" y="1972285"/>
              <a:ext cx="21417" cy="93810"/>
            </a:xfrm>
            <a:custGeom>
              <a:avLst/>
              <a:gdLst/>
              <a:ahLst/>
              <a:cxnLst/>
              <a:rect l="l" t="t" r="r" b="b"/>
              <a:pathLst>
                <a:path w="434" h="1901" extrusionOk="0">
                  <a:moveTo>
                    <a:pt x="396" y="0"/>
                  </a:moveTo>
                  <a:lnTo>
                    <a:pt x="339" y="75"/>
                  </a:lnTo>
                  <a:lnTo>
                    <a:pt x="208" y="282"/>
                  </a:lnTo>
                  <a:lnTo>
                    <a:pt x="114" y="489"/>
                  </a:lnTo>
                  <a:lnTo>
                    <a:pt x="38" y="734"/>
                  </a:lnTo>
                  <a:lnTo>
                    <a:pt x="1" y="979"/>
                  </a:lnTo>
                  <a:lnTo>
                    <a:pt x="1" y="1186"/>
                  </a:lnTo>
                  <a:lnTo>
                    <a:pt x="19" y="1430"/>
                  </a:lnTo>
                  <a:lnTo>
                    <a:pt x="76" y="1656"/>
                  </a:lnTo>
                  <a:lnTo>
                    <a:pt x="170" y="1901"/>
                  </a:lnTo>
                  <a:lnTo>
                    <a:pt x="208" y="1901"/>
                  </a:lnTo>
                  <a:lnTo>
                    <a:pt x="132" y="1656"/>
                  </a:lnTo>
                  <a:lnTo>
                    <a:pt x="76" y="1430"/>
                  </a:lnTo>
                  <a:lnTo>
                    <a:pt x="38" y="1205"/>
                  </a:lnTo>
                  <a:lnTo>
                    <a:pt x="38" y="979"/>
                  </a:lnTo>
                  <a:lnTo>
                    <a:pt x="76" y="734"/>
                  </a:lnTo>
                  <a:lnTo>
                    <a:pt x="151" y="508"/>
                  </a:lnTo>
                  <a:lnTo>
                    <a:pt x="264" y="282"/>
                  </a:lnTo>
                  <a:lnTo>
                    <a:pt x="396" y="75"/>
                  </a:lnTo>
                  <a:lnTo>
                    <a:pt x="433" y="19"/>
                  </a:lnTo>
                  <a:lnTo>
                    <a:pt x="43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flipH="1">
              <a:off x="2171666" y="1974111"/>
              <a:ext cx="21367" cy="92921"/>
            </a:xfrm>
            <a:custGeom>
              <a:avLst/>
              <a:gdLst/>
              <a:ahLst/>
              <a:cxnLst/>
              <a:rect l="l" t="t" r="r" b="b"/>
              <a:pathLst>
                <a:path w="433" h="1883" extrusionOk="0">
                  <a:moveTo>
                    <a:pt x="395" y="1"/>
                  </a:moveTo>
                  <a:lnTo>
                    <a:pt x="358" y="57"/>
                  </a:lnTo>
                  <a:lnTo>
                    <a:pt x="226" y="264"/>
                  </a:lnTo>
                  <a:lnTo>
                    <a:pt x="132" y="490"/>
                  </a:lnTo>
                  <a:lnTo>
                    <a:pt x="56" y="716"/>
                  </a:lnTo>
                  <a:lnTo>
                    <a:pt x="0" y="942"/>
                  </a:lnTo>
                  <a:lnTo>
                    <a:pt x="0" y="1186"/>
                  </a:lnTo>
                  <a:lnTo>
                    <a:pt x="0" y="1412"/>
                  </a:lnTo>
                  <a:lnTo>
                    <a:pt x="38" y="1638"/>
                  </a:lnTo>
                  <a:lnTo>
                    <a:pt x="113" y="1883"/>
                  </a:lnTo>
                  <a:lnTo>
                    <a:pt x="151" y="1883"/>
                  </a:lnTo>
                  <a:lnTo>
                    <a:pt x="94" y="1657"/>
                  </a:lnTo>
                  <a:lnTo>
                    <a:pt x="56" y="1412"/>
                  </a:lnTo>
                  <a:lnTo>
                    <a:pt x="38" y="1186"/>
                  </a:lnTo>
                  <a:lnTo>
                    <a:pt x="56" y="942"/>
                  </a:lnTo>
                  <a:lnTo>
                    <a:pt x="94" y="716"/>
                  </a:lnTo>
                  <a:lnTo>
                    <a:pt x="169" y="490"/>
                  </a:lnTo>
                  <a:lnTo>
                    <a:pt x="263" y="264"/>
                  </a:lnTo>
                  <a:lnTo>
                    <a:pt x="395" y="57"/>
                  </a:lnTo>
                  <a:lnTo>
                    <a:pt x="433" y="20"/>
                  </a:lnTo>
                  <a:lnTo>
                    <a:pt x="433"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flipH="1">
              <a:off x="1864288" y="1983388"/>
              <a:ext cx="21367" cy="98498"/>
            </a:xfrm>
            <a:custGeom>
              <a:avLst/>
              <a:gdLst/>
              <a:ahLst/>
              <a:cxnLst/>
              <a:rect l="l" t="t" r="r" b="b"/>
              <a:pathLst>
                <a:path w="433" h="1996" extrusionOk="0">
                  <a:moveTo>
                    <a:pt x="377" y="1"/>
                  </a:moveTo>
                  <a:lnTo>
                    <a:pt x="264" y="151"/>
                  </a:lnTo>
                  <a:lnTo>
                    <a:pt x="151" y="358"/>
                  </a:lnTo>
                  <a:lnTo>
                    <a:pt x="75" y="566"/>
                  </a:lnTo>
                  <a:lnTo>
                    <a:pt x="19" y="791"/>
                  </a:lnTo>
                  <a:lnTo>
                    <a:pt x="0" y="1036"/>
                  </a:lnTo>
                  <a:lnTo>
                    <a:pt x="19" y="1262"/>
                  </a:lnTo>
                  <a:lnTo>
                    <a:pt x="75" y="1506"/>
                  </a:lnTo>
                  <a:lnTo>
                    <a:pt x="151" y="1732"/>
                  </a:lnTo>
                  <a:lnTo>
                    <a:pt x="264" y="1996"/>
                  </a:lnTo>
                  <a:lnTo>
                    <a:pt x="320" y="1996"/>
                  </a:lnTo>
                  <a:lnTo>
                    <a:pt x="207" y="1751"/>
                  </a:lnTo>
                  <a:lnTo>
                    <a:pt x="113" y="1506"/>
                  </a:lnTo>
                  <a:lnTo>
                    <a:pt x="75" y="1262"/>
                  </a:lnTo>
                  <a:lnTo>
                    <a:pt x="57" y="1036"/>
                  </a:lnTo>
                  <a:lnTo>
                    <a:pt x="57" y="791"/>
                  </a:lnTo>
                  <a:lnTo>
                    <a:pt x="113" y="566"/>
                  </a:lnTo>
                  <a:lnTo>
                    <a:pt x="188" y="358"/>
                  </a:lnTo>
                  <a:lnTo>
                    <a:pt x="320" y="151"/>
                  </a:lnTo>
                  <a:lnTo>
                    <a:pt x="414" y="20"/>
                  </a:lnTo>
                  <a:lnTo>
                    <a:pt x="433"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flipH="1">
              <a:off x="1841046" y="1987138"/>
              <a:ext cx="15841" cy="95685"/>
            </a:xfrm>
            <a:custGeom>
              <a:avLst/>
              <a:gdLst/>
              <a:ahLst/>
              <a:cxnLst/>
              <a:rect l="l" t="t" r="r" b="b"/>
              <a:pathLst>
                <a:path w="321" h="1939" extrusionOk="0">
                  <a:moveTo>
                    <a:pt x="283" y="0"/>
                  </a:moveTo>
                  <a:lnTo>
                    <a:pt x="208" y="113"/>
                  </a:lnTo>
                  <a:lnTo>
                    <a:pt x="113" y="320"/>
                  </a:lnTo>
                  <a:lnTo>
                    <a:pt x="38" y="546"/>
                  </a:lnTo>
                  <a:lnTo>
                    <a:pt x="1" y="791"/>
                  </a:lnTo>
                  <a:lnTo>
                    <a:pt x="1" y="1016"/>
                  </a:lnTo>
                  <a:lnTo>
                    <a:pt x="1" y="1261"/>
                  </a:lnTo>
                  <a:lnTo>
                    <a:pt x="57" y="1487"/>
                  </a:lnTo>
                  <a:lnTo>
                    <a:pt x="132" y="1713"/>
                  </a:lnTo>
                  <a:lnTo>
                    <a:pt x="226" y="1939"/>
                  </a:lnTo>
                  <a:lnTo>
                    <a:pt x="283" y="1939"/>
                  </a:lnTo>
                  <a:lnTo>
                    <a:pt x="170" y="1713"/>
                  </a:lnTo>
                  <a:lnTo>
                    <a:pt x="95" y="1487"/>
                  </a:lnTo>
                  <a:lnTo>
                    <a:pt x="57" y="1261"/>
                  </a:lnTo>
                  <a:lnTo>
                    <a:pt x="38" y="1016"/>
                  </a:lnTo>
                  <a:lnTo>
                    <a:pt x="57" y="791"/>
                  </a:lnTo>
                  <a:lnTo>
                    <a:pt x="95" y="565"/>
                  </a:lnTo>
                  <a:lnTo>
                    <a:pt x="170" y="320"/>
                  </a:lnTo>
                  <a:lnTo>
                    <a:pt x="264" y="113"/>
                  </a:lnTo>
                  <a:lnTo>
                    <a:pt x="320" y="19"/>
                  </a:lnTo>
                  <a:lnTo>
                    <a:pt x="32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flipH="1">
              <a:off x="1665508" y="1963896"/>
              <a:ext cx="559107" cy="32569"/>
            </a:xfrm>
            <a:custGeom>
              <a:avLst/>
              <a:gdLst/>
              <a:ahLst/>
              <a:cxnLst/>
              <a:rect l="l" t="t" r="r" b="b"/>
              <a:pathLst>
                <a:path w="11330" h="660" extrusionOk="0">
                  <a:moveTo>
                    <a:pt x="2785" y="1"/>
                  </a:moveTo>
                  <a:lnTo>
                    <a:pt x="0" y="208"/>
                  </a:lnTo>
                  <a:lnTo>
                    <a:pt x="8525" y="659"/>
                  </a:lnTo>
                  <a:lnTo>
                    <a:pt x="11254" y="452"/>
                  </a:lnTo>
                  <a:lnTo>
                    <a:pt x="11329" y="415"/>
                  </a:lnTo>
                  <a:lnTo>
                    <a:pt x="2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flipH="1">
              <a:off x="1665508" y="1963896"/>
              <a:ext cx="559107" cy="32569"/>
            </a:xfrm>
            <a:custGeom>
              <a:avLst/>
              <a:gdLst/>
              <a:ahLst/>
              <a:cxnLst/>
              <a:rect l="l" t="t" r="r" b="b"/>
              <a:pathLst>
                <a:path w="11330" h="660" fill="none" extrusionOk="0">
                  <a:moveTo>
                    <a:pt x="0" y="208"/>
                  </a:moveTo>
                  <a:lnTo>
                    <a:pt x="2785" y="1"/>
                  </a:lnTo>
                  <a:lnTo>
                    <a:pt x="11329" y="415"/>
                  </a:lnTo>
                  <a:lnTo>
                    <a:pt x="11254" y="452"/>
                  </a:lnTo>
                  <a:lnTo>
                    <a:pt x="8525" y="659"/>
                  </a:lnTo>
                  <a:lnTo>
                    <a:pt x="0" y="208"/>
                  </a:lnTo>
                  <a:lnTo>
                    <a:pt x="0" y="2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flipH="1">
              <a:off x="1665508" y="1970410"/>
              <a:ext cx="559107" cy="26055"/>
            </a:xfrm>
            <a:custGeom>
              <a:avLst/>
              <a:gdLst/>
              <a:ahLst/>
              <a:cxnLst/>
              <a:rect l="l" t="t" r="r" b="b"/>
              <a:pathLst>
                <a:path w="11330" h="528" extrusionOk="0">
                  <a:moveTo>
                    <a:pt x="1223" y="0"/>
                  </a:moveTo>
                  <a:lnTo>
                    <a:pt x="0" y="76"/>
                  </a:lnTo>
                  <a:lnTo>
                    <a:pt x="8525" y="527"/>
                  </a:lnTo>
                  <a:lnTo>
                    <a:pt x="11254" y="320"/>
                  </a:lnTo>
                  <a:lnTo>
                    <a:pt x="11329" y="283"/>
                  </a:lnTo>
                  <a:lnTo>
                    <a:pt x="10181" y="226"/>
                  </a:lnTo>
                  <a:lnTo>
                    <a:pt x="9974" y="226"/>
                  </a:lnTo>
                  <a:lnTo>
                    <a:pt x="9259" y="189"/>
                  </a:lnTo>
                  <a:lnTo>
                    <a:pt x="9259" y="189"/>
                  </a:lnTo>
                  <a:lnTo>
                    <a:pt x="9278" y="302"/>
                  </a:lnTo>
                  <a:lnTo>
                    <a:pt x="7735" y="302"/>
                  </a:lnTo>
                  <a:lnTo>
                    <a:pt x="1261" y="38"/>
                  </a:lnTo>
                  <a:lnTo>
                    <a:pt x="122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flipH="1">
              <a:off x="1838275" y="1845021"/>
              <a:ext cx="346419" cy="140295"/>
            </a:xfrm>
            <a:custGeom>
              <a:avLst/>
              <a:gdLst/>
              <a:ahLst/>
              <a:cxnLst/>
              <a:rect l="l" t="t" r="r" b="b"/>
              <a:pathLst>
                <a:path w="7020" h="2843" extrusionOk="0">
                  <a:moveTo>
                    <a:pt x="301" y="1"/>
                  </a:move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3783" y="114"/>
                  </a:lnTo>
                  <a:lnTo>
                    <a:pt x="301"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flipH="1">
              <a:off x="1838275" y="1845021"/>
              <a:ext cx="346419" cy="140295"/>
            </a:xfrm>
            <a:custGeom>
              <a:avLst/>
              <a:gdLst/>
              <a:ahLst/>
              <a:cxnLst/>
              <a:rect l="l" t="t" r="r" b="b"/>
              <a:pathLst>
                <a:path w="7020" h="2843" fill="none" extrusionOk="0">
                  <a:moveTo>
                    <a:pt x="301" y="1"/>
                  </a:moveTo>
                  <a:lnTo>
                    <a:pt x="301" y="1"/>
                  </a:ln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7020" y="208"/>
                  </a:lnTo>
                  <a:lnTo>
                    <a:pt x="3783" y="114"/>
                  </a:lnTo>
                  <a:lnTo>
                    <a:pt x="3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flipH="1">
              <a:off x="1763027" y="1855236"/>
              <a:ext cx="99435" cy="130080"/>
            </a:xfrm>
            <a:custGeom>
              <a:avLst/>
              <a:gdLst/>
              <a:ahLst/>
              <a:cxnLst/>
              <a:rect l="l" t="t" r="r" b="b"/>
              <a:pathLst>
                <a:path w="2015" h="2636" extrusionOk="0">
                  <a:moveTo>
                    <a:pt x="490" y="1"/>
                  </a:move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flipH="1">
              <a:off x="1763027" y="1855236"/>
              <a:ext cx="99435" cy="130080"/>
            </a:xfrm>
            <a:custGeom>
              <a:avLst/>
              <a:gdLst/>
              <a:ahLst/>
              <a:cxnLst/>
              <a:rect l="l" t="t" r="r" b="b"/>
              <a:pathLst>
                <a:path w="2015" h="2636" fill="none" extrusionOk="0">
                  <a:moveTo>
                    <a:pt x="490" y="1"/>
                  </a:moveTo>
                  <a:lnTo>
                    <a:pt x="490" y="1"/>
                  </a:ln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flipH="1">
              <a:off x="1755618" y="1842258"/>
              <a:ext cx="414223" cy="14903"/>
            </a:xfrm>
            <a:custGeom>
              <a:avLst/>
              <a:gdLst/>
              <a:ahLst/>
              <a:cxnLst/>
              <a:rect l="l" t="t" r="r" b="b"/>
              <a:pathLst>
                <a:path w="8394" h="302" extrusionOk="0">
                  <a:moveTo>
                    <a:pt x="2805" y="0"/>
                  </a:moveTo>
                  <a:lnTo>
                    <a:pt x="0" y="57"/>
                  </a:lnTo>
                  <a:lnTo>
                    <a:pt x="8243" y="302"/>
                  </a:lnTo>
                  <a:lnTo>
                    <a:pt x="8394" y="264"/>
                  </a:lnTo>
                  <a:lnTo>
                    <a:pt x="28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flipH="1">
              <a:off x="1755618" y="1842258"/>
              <a:ext cx="414223" cy="14903"/>
            </a:xfrm>
            <a:custGeom>
              <a:avLst/>
              <a:gdLst/>
              <a:ahLst/>
              <a:cxnLst/>
              <a:rect l="l" t="t" r="r" b="b"/>
              <a:pathLst>
                <a:path w="8394" h="302" extrusionOk="0">
                  <a:moveTo>
                    <a:pt x="2805" y="0"/>
                  </a:moveTo>
                  <a:lnTo>
                    <a:pt x="1468" y="38"/>
                  </a:lnTo>
                  <a:lnTo>
                    <a:pt x="0" y="57"/>
                  </a:lnTo>
                  <a:lnTo>
                    <a:pt x="8243" y="302"/>
                  </a:lnTo>
                  <a:lnTo>
                    <a:pt x="8394" y="264"/>
                  </a:lnTo>
                  <a:lnTo>
                    <a:pt x="8112" y="264"/>
                  </a:lnTo>
                  <a:lnTo>
                    <a:pt x="7716" y="226"/>
                  </a:lnTo>
                  <a:lnTo>
                    <a:pt x="7284" y="207"/>
                  </a:lnTo>
                  <a:lnTo>
                    <a:pt x="280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flipH="1">
              <a:off x="1895815" y="1878478"/>
              <a:ext cx="241507" cy="78068"/>
            </a:xfrm>
            <a:custGeom>
              <a:avLst/>
              <a:gdLst/>
              <a:ahLst/>
              <a:cxnLst/>
              <a:rect l="l" t="t" r="r" b="b"/>
              <a:pathLst>
                <a:path w="4894" h="1582" extrusionOk="0">
                  <a:moveTo>
                    <a:pt x="278" y="39"/>
                  </a:moveTo>
                  <a:lnTo>
                    <a:pt x="4686" y="225"/>
                  </a:lnTo>
                  <a:lnTo>
                    <a:pt x="4686" y="225"/>
                  </a:lnTo>
                  <a:lnTo>
                    <a:pt x="4686" y="226"/>
                  </a:lnTo>
                  <a:lnTo>
                    <a:pt x="4705" y="302"/>
                  </a:lnTo>
                  <a:lnTo>
                    <a:pt x="4743" y="358"/>
                  </a:lnTo>
                  <a:lnTo>
                    <a:pt x="4799" y="396"/>
                  </a:lnTo>
                  <a:lnTo>
                    <a:pt x="4855" y="410"/>
                  </a:lnTo>
                  <a:lnTo>
                    <a:pt x="4819" y="1374"/>
                  </a:lnTo>
                  <a:lnTo>
                    <a:pt x="4818" y="1374"/>
                  </a:lnTo>
                  <a:lnTo>
                    <a:pt x="4743" y="1393"/>
                  </a:lnTo>
                  <a:lnTo>
                    <a:pt x="4686" y="1431"/>
                  </a:lnTo>
                  <a:lnTo>
                    <a:pt x="4648" y="1487"/>
                  </a:lnTo>
                  <a:lnTo>
                    <a:pt x="4635" y="1543"/>
                  </a:lnTo>
                  <a:lnTo>
                    <a:pt x="4635" y="1543"/>
                  </a:lnTo>
                  <a:lnTo>
                    <a:pt x="226" y="1356"/>
                  </a:lnTo>
                  <a:lnTo>
                    <a:pt x="226" y="1356"/>
                  </a:lnTo>
                  <a:lnTo>
                    <a:pt x="226" y="1355"/>
                  </a:lnTo>
                  <a:lnTo>
                    <a:pt x="207" y="1280"/>
                  </a:lnTo>
                  <a:lnTo>
                    <a:pt x="170" y="1224"/>
                  </a:lnTo>
                  <a:lnTo>
                    <a:pt x="94" y="1186"/>
                  </a:lnTo>
                  <a:lnTo>
                    <a:pt x="57" y="1174"/>
                  </a:lnTo>
                  <a:lnTo>
                    <a:pt x="94" y="203"/>
                  </a:lnTo>
                  <a:lnTo>
                    <a:pt x="151" y="189"/>
                  </a:lnTo>
                  <a:lnTo>
                    <a:pt x="207" y="151"/>
                  </a:lnTo>
                  <a:lnTo>
                    <a:pt x="264" y="94"/>
                  </a:lnTo>
                  <a:lnTo>
                    <a:pt x="278" y="39"/>
                  </a:lnTo>
                  <a:close/>
                  <a:moveTo>
                    <a:pt x="245" y="0"/>
                  </a:moveTo>
                  <a:lnTo>
                    <a:pt x="245" y="19"/>
                  </a:lnTo>
                  <a:lnTo>
                    <a:pt x="226" y="76"/>
                  </a:lnTo>
                  <a:lnTo>
                    <a:pt x="188" y="113"/>
                  </a:lnTo>
                  <a:lnTo>
                    <a:pt x="132" y="151"/>
                  </a:lnTo>
                  <a:lnTo>
                    <a:pt x="75" y="170"/>
                  </a:lnTo>
                  <a:lnTo>
                    <a:pt x="57" y="170"/>
                  </a:lnTo>
                  <a:lnTo>
                    <a:pt x="57" y="189"/>
                  </a:lnTo>
                  <a:lnTo>
                    <a:pt x="0" y="1186"/>
                  </a:lnTo>
                  <a:lnTo>
                    <a:pt x="19" y="1205"/>
                  </a:lnTo>
                  <a:lnTo>
                    <a:pt x="94" y="1224"/>
                  </a:lnTo>
                  <a:lnTo>
                    <a:pt x="132" y="1261"/>
                  </a:lnTo>
                  <a:lnTo>
                    <a:pt x="170" y="1299"/>
                  </a:lnTo>
                  <a:lnTo>
                    <a:pt x="170" y="1355"/>
                  </a:lnTo>
                  <a:lnTo>
                    <a:pt x="170" y="1374"/>
                  </a:lnTo>
                  <a:lnTo>
                    <a:pt x="188" y="1393"/>
                  </a:lnTo>
                  <a:lnTo>
                    <a:pt x="4648" y="1581"/>
                  </a:lnTo>
                  <a:lnTo>
                    <a:pt x="4667" y="1562"/>
                  </a:lnTo>
                  <a:lnTo>
                    <a:pt x="4686" y="1506"/>
                  </a:lnTo>
                  <a:lnTo>
                    <a:pt x="4705" y="1468"/>
                  </a:lnTo>
                  <a:lnTo>
                    <a:pt x="4761" y="1431"/>
                  </a:lnTo>
                  <a:lnTo>
                    <a:pt x="4818" y="1412"/>
                  </a:lnTo>
                  <a:lnTo>
                    <a:pt x="4837" y="1412"/>
                  </a:lnTo>
                  <a:lnTo>
                    <a:pt x="4856" y="1393"/>
                  </a:lnTo>
                  <a:lnTo>
                    <a:pt x="4893" y="396"/>
                  </a:lnTo>
                  <a:lnTo>
                    <a:pt x="4893" y="377"/>
                  </a:lnTo>
                  <a:lnTo>
                    <a:pt x="4874" y="377"/>
                  </a:lnTo>
                  <a:lnTo>
                    <a:pt x="4818" y="358"/>
                  </a:lnTo>
                  <a:lnTo>
                    <a:pt x="4761" y="320"/>
                  </a:lnTo>
                  <a:lnTo>
                    <a:pt x="4743" y="283"/>
                  </a:lnTo>
                  <a:lnTo>
                    <a:pt x="4724" y="226"/>
                  </a:lnTo>
                  <a:lnTo>
                    <a:pt x="4724" y="207"/>
                  </a:lnTo>
                  <a:lnTo>
                    <a:pt x="4705" y="189"/>
                  </a:lnTo>
                  <a:lnTo>
                    <a:pt x="264"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054502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71">
          <a:extLst>
            <a:ext uri="{FF2B5EF4-FFF2-40B4-BE49-F238E27FC236}">
              <a16:creationId xmlns:a16="http://schemas.microsoft.com/office/drawing/2014/main" id="{538EAE3C-AD4E-6741-0141-1CC958FCDAF7}"/>
            </a:ext>
          </a:extLst>
        </p:cNvPr>
        <p:cNvGrpSpPr/>
        <p:nvPr/>
      </p:nvGrpSpPr>
      <p:grpSpPr>
        <a:xfrm>
          <a:off x="0" y="0"/>
          <a:ext cx="0" cy="0"/>
          <a:chOff x="0" y="0"/>
          <a:chExt cx="0" cy="0"/>
        </a:xfrm>
      </p:grpSpPr>
      <p:pic>
        <p:nvPicPr>
          <p:cNvPr id="1172" name="Google Shape;1172;p29">
            <a:extLst>
              <a:ext uri="{FF2B5EF4-FFF2-40B4-BE49-F238E27FC236}">
                <a16:creationId xmlns:a16="http://schemas.microsoft.com/office/drawing/2014/main" id="{4F178147-DB02-E8F1-07D7-D19181195BFA}"/>
              </a:ext>
            </a:extLst>
          </p:cNvPr>
          <p:cNvPicPr preferRelativeResize="0">
            <a:picLocks noGrp="1"/>
          </p:cNvPicPr>
          <p:nvPr>
            <p:ph type="pic" idx="2"/>
          </p:nvPr>
        </p:nvPicPr>
        <p:blipFill rotWithShape="1">
          <a:blip r:embed="rId3">
            <a:alphaModFix/>
          </a:blip>
          <a:srcRect l="59" r="69"/>
          <a:stretch/>
        </p:blipFill>
        <p:spPr>
          <a:xfrm>
            <a:off x="5191363" y="1374425"/>
            <a:ext cx="3232800" cy="3237000"/>
          </a:xfrm>
          <a:prstGeom prst="ellipse">
            <a:avLst/>
          </a:prstGeom>
        </p:spPr>
      </p:pic>
      <p:sp>
        <p:nvSpPr>
          <p:cNvPr id="1173" name="Google Shape;1173;p29">
            <a:extLst>
              <a:ext uri="{FF2B5EF4-FFF2-40B4-BE49-F238E27FC236}">
                <a16:creationId xmlns:a16="http://schemas.microsoft.com/office/drawing/2014/main" id="{D06B1258-20BC-A308-3947-76B5B8FAD66D}"/>
              </a:ext>
            </a:extLst>
          </p:cNvPr>
          <p:cNvSpPr txBox="1">
            <a:spLocks noGrp="1"/>
          </p:cNvSpPr>
          <p:nvPr>
            <p:ph type="title"/>
          </p:nvPr>
        </p:nvSpPr>
        <p:spPr>
          <a:xfrm>
            <a:off x="5530466" y="445025"/>
            <a:ext cx="2893533"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Propósito</a:t>
            </a:r>
            <a:endParaRPr sz="3600" dirty="0"/>
          </a:p>
        </p:txBody>
      </p:sp>
      <p:sp>
        <p:nvSpPr>
          <p:cNvPr id="1174" name="Google Shape;1174;p29">
            <a:extLst>
              <a:ext uri="{FF2B5EF4-FFF2-40B4-BE49-F238E27FC236}">
                <a16:creationId xmlns:a16="http://schemas.microsoft.com/office/drawing/2014/main" id="{CDFE8E5B-7719-1DEB-8167-FBE1332851A0}"/>
              </a:ext>
            </a:extLst>
          </p:cNvPr>
          <p:cNvSpPr txBox="1">
            <a:spLocks noGrp="1"/>
          </p:cNvSpPr>
          <p:nvPr>
            <p:ph type="body" idx="1"/>
          </p:nvPr>
        </p:nvSpPr>
        <p:spPr>
          <a:xfrm>
            <a:off x="365605" y="445025"/>
            <a:ext cx="4518837" cy="3236997"/>
          </a:xfrm>
          <a:prstGeom prst="rect">
            <a:avLst/>
          </a:prstGeom>
        </p:spPr>
        <p:txBody>
          <a:bodyPr spcFirstLastPara="1" wrap="square" lIns="91425" tIns="91425" rIns="91425" bIns="91425" anchor="t" anchorCtr="0">
            <a:noAutofit/>
          </a:bodyPr>
          <a:lstStyle/>
          <a:p>
            <a:pPr marL="114300" indent="0" algn="just">
              <a:lnSpc>
                <a:spcPct val="100000"/>
              </a:lnSpc>
              <a:spcAft>
                <a:spcPts val="1000"/>
              </a:spcAft>
              <a:buNone/>
            </a:pPr>
            <a:r>
              <a:rPr lang="es-MX" sz="1800" b="1" dirty="0">
                <a:solidFill>
                  <a:srgbClr val="000000"/>
                </a:solidFill>
              </a:rPr>
              <a:t>Eje: Conociendo mi entorno.</a:t>
            </a:r>
            <a:endParaRPr lang="es-MX" sz="1800" dirty="0">
              <a:effectLst/>
              <a:latin typeface="Century Gothic" panose="020B0502020202020204" pitchFamily="34" charset="0"/>
              <a:ea typeface="Calibri" panose="020F0502020204030204" pitchFamily="34" charset="0"/>
              <a:cs typeface="Calibri" panose="020F0502020204030204" pitchFamily="34" charset="0"/>
            </a:endParaRPr>
          </a:p>
          <a:p>
            <a:pPr marL="114300" indent="0" algn="just">
              <a:lnSpc>
                <a:spcPct val="100000"/>
              </a:lnSpc>
              <a:spcAft>
                <a:spcPts val="1000"/>
              </a:spcAft>
              <a:buNone/>
            </a:pPr>
            <a:r>
              <a:rPr lang="es-MX" sz="1800" dirty="0">
                <a:effectLst/>
                <a:latin typeface="Century Gothic" panose="020B0502020202020204" pitchFamily="34" charset="0"/>
                <a:ea typeface="Calibri" panose="020F0502020204030204" pitchFamily="34" charset="0"/>
                <a:cs typeface="Calibri" panose="020F0502020204030204" pitchFamily="34" charset="0"/>
              </a:rPr>
              <a:t>Evalúo los conceptos trabajados en el periodo y participo del festival de lectores a través de una evaluación bimestral y un performance, respectivamente, que me permitan reconocer las habilidades alcanzadas durante el periodo y despertar mi curiosidad sobre la lectura y fortalecer la comprensión.</a:t>
            </a:r>
          </a:p>
          <a:p>
            <a:pPr marL="0" lvl="0" indent="0" algn="just" rtl="0">
              <a:spcBef>
                <a:spcPts val="0"/>
              </a:spcBef>
              <a:spcAft>
                <a:spcPts val="0"/>
              </a:spcAft>
              <a:buNone/>
            </a:pPr>
            <a:r>
              <a:rPr lang="es-MX" sz="2000" b="1" dirty="0"/>
              <a:t>Conceptos:</a:t>
            </a:r>
          </a:p>
          <a:p>
            <a:pPr marL="0" lvl="0" indent="0" rtl="0">
              <a:spcBef>
                <a:spcPts val="0"/>
              </a:spcBef>
              <a:spcAft>
                <a:spcPts val="0"/>
              </a:spcAft>
              <a:buNone/>
            </a:pPr>
            <a:r>
              <a:rPr lang="es-CO" sz="2000" dirty="0"/>
              <a:t>Relación: Coherencia                                   Comunicación: Comprensión</a:t>
            </a:r>
          </a:p>
        </p:txBody>
      </p:sp>
      <p:cxnSp>
        <p:nvCxnSpPr>
          <p:cNvPr id="1175" name="Google Shape;1175;p29">
            <a:extLst>
              <a:ext uri="{FF2B5EF4-FFF2-40B4-BE49-F238E27FC236}">
                <a16:creationId xmlns:a16="http://schemas.microsoft.com/office/drawing/2014/main" id="{080E6A89-21C4-807F-E88C-A2BDC0ADC812}"/>
              </a:ext>
            </a:extLst>
          </p:cNvPr>
          <p:cNvCxnSpPr/>
          <p:nvPr/>
        </p:nvCxnSpPr>
        <p:spPr>
          <a:xfrm>
            <a:off x="6772347" y="1129624"/>
            <a:ext cx="689100" cy="0"/>
          </a:xfrm>
          <a:prstGeom prst="straightConnector1">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1730438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2"/>
          <p:cNvPicPr preferRelativeResize="0"/>
          <p:nvPr/>
        </p:nvPicPr>
        <p:blipFill>
          <a:blip r:embed="rId3">
            <a:alphaModFix/>
          </a:blip>
          <a:stretch>
            <a:fillRect/>
          </a:stretch>
        </p:blipFill>
        <p:spPr>
          <a:xfrm>
            <a:off x="5203350" y="1662800"/>
            <a:ext cx="4106925" cy="3452275"/>
          </a:xfrm>
          <a:prstGeom prst="rect">
            <a:avLst/>
          </a:prstGeom>
          <a:noFill/>
          <a:ln>
            <a:noFill/>
          </a:ln>
        </p:spPr>
      </p:pic>
      <p:sp>
        <p:nvSpPr>
          <p:cNvPr id="298" name="Google Shape;298;p42"/>
          <p:cNvSpPr txBox="1">
            <a:spLocks noGrp="1"/>
          </p:cNvSpPr>
          <p:nvPr>
            <p:ph type="title"/>
          </p:nvPr>
        </p:nvSpPr>
        <p:spPr>
          <a:xfrm rot="-2702">
            <a:off x="754563" y="0"/>
            <a:ext cx="7634675" cy="13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A</a:t>
            </a:r>
            <a:r>
              <a:rPr lang="en" dirty="0"/>
              <a:t>ctivador cognitivo:  </a:t>
            </a:r>
            <a:endParaRPr dirty="0"/>
          </a:p>
        </p:txBody>
      </p:sp>
      <p:sp>
        <p:nvSpPr>
          <p:cNvPr id="300" name="Google Shape;300;p42"/>
          <p:cNvSpPr txBox="1">
            <a:spLocks noGrp="1"/>
          </p:cNvSpPr>
          <p:nvPr>
            <p:ph type="subTitle" idx="1"/>
          </p:nvPr>
        </p:nvSpPr>
        <p:spPr>
          <a:xfrm rot="-1211">
            <a:off x="361554" y="1553967"/>
            <a:ext cx="4841666" cy="744300"/>
          </a:xfrm>
          <a:prstGeom prst="rect">
            <a:avLst/>
          </a:prstGeom>
        </p:spPr>
        <p:txBody>
          <a:bodyPr spcFirstLastPara="1" wrap="square" lIns="91425" tIns="91425" rIns="91425" bIns="91425" anchor="t" anchorCtr="0">
            <a:noAutofit/>
          </a:bodyPr>
          <a:lstStyle/>
          <a:p>
            <a:pPr algn="just"/>
            <a:r>
              <a:rPr lang="es-MX" sz="2400" dirty="0">
                <a:solidFill>
                  <a:schemeClr val="bg1"/>
                </a:solidFill>
              </a:rPr>
              <a:t>Se invita a los estudiantes a compartir las oraciones creadas en el reto, relacionadas con el proyecto de </a:t>
            </a:r>
            <a:r>
              <a:rPr lang="es-MX" sz="2400" dirty="0" err="1">
                <a:solidFill>
                  <a:schemeClr val="bg1"/>
                </a:solidFill>
              </a:rPr>
              <a:t>ABP</a:t>
            </a:r>
            <a:r>
              <a:rPr lang="es-MX" sz="2400" dirty="0">
                <a:solidFill>
                  <a:schemeClr val="bg1"/>
                </a:solidFill>
              </a:rPr>
              <a:t>. Se seleccionan algunas para identificar el núcleo del sujeto y el núcleo del predicado.</a:t>
            </a:r>
          </a:p>
          <a:p>
            <a:pPr algn="just"/>
            <a:endParaRPr lang="es-MX" b="1" dirty="0"/>
          </a:p>
        </p:txBody>
      </p:sp>
    </p:spTree>
    <p:extLst>
      <p:ext uri="{BB962C8B-B14F-4D97-AF65-F5344CB8AC3E}">
        <p14:creationId xmlns:p14="http://schemas.microsoft.com/office/powerpoint/2010/main" val="8937107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6">
          <a:extLst>
            <a:ext uri="{FF2B5EF4-FFF2-40B4-BE49-F238E27FC236}">
              <a16:creationId xmlns:a16="http://schemas.microsoft.com/office/drawing/2014/main" id="{C750FEFE-F04B-1E3F-CF3E-AF498D631994}"/>
            </a:ext>
          </a:extLst>
        </p:cNvPr>
        <p:cNvGrpSpPr/>
        <p:nvPr/>
      </p:nvGrpSpPr>
      <p:grpSpPr>
        <a:xfrm>
          <a:off x="0" y="0"/>
          <a:ext cx="0" cy="0"/>
          <a:chOff x="0" y="0"/>
          <a:chExt cx="0" cy="0"/>
        </a:xfrm>
      </p:grpSpPr>
      <p:pic>
        <p:nvPicPr>
          <p:cNvPr id="297" name="Google Shape;297;p42">
            <a:extLst>
              <a:ext uri="{FF2B5EF4-FFF2-40B4-BE49-F238E27FC236}">
                <a16:creationId xmlns:a16="http://schemas.microsoft.com/office/drawing/2014/main" id="{71F7C2E8-B367-25B1-E4B3-A5D8979BC741}"/>
              </a:ext>
            </a:extLst>
          </p:cNvPr>
          <p:cNvPicPr preferRelativeResize="0"/>
          <p:nvPr/>
        </p:nvPicPr>
        <p:blipFill>
          <a:blip r:embed="rId3">
            <a:alphaModFix/>
          </a:blip>
          <a:stretch>
            <a:fillRect/>
          </a:stretch>
        </p:blipFill>
        <p:spPr>
          <a:xfrm>
            <a:off x="5203350" y="1662800"/>
            <a:ext cx="4106925" cy="3452275"/>
          </a:xfrm>
          <a:prstGeom prst="rect">
            <a:avLst/>
          </a:prstGeom>
          <a:noFill/>
          <a:ln>
            <a:noFill/>
          </a:ln>
        </p:spPr>
      </p:pic>
      <p:sp>
        <p:nvSpPr>
          <p:cNvPr id="298" name="Google Shape;298;p42">
            <a:extLst>
              <a:ext uri="{FF2B5EF4-FFF2-40B4-BE49-F238E27FC236}">
                <a16:creationId xmlns:a16="http://schemas.microsoft.com/office/drawing/2014/main" id="{B893CAFB-59C2-2D61-C2EB-A6099C1248B2}"/>
              </a:ext>
            </a:extLst>
          </p:cNvPr>
          <p:cNvSpPr txBox="1">
            <a:spLocks noGrp="1"/>
          </p:cNvSpPr>
          <p:nvPr>
            <p:ph type="title"/>
          </p:nvPr>
        </p:nvSpPr>
        <p:spPr>
          <a:xfrm rot="-2702">
            <a:off x="754563" y="0"/>
            <a:ext cx="7634675" cy="13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dirty="0"/>
              <a:t>Retroalimentación</a:t>
            </a:r>
            <a:endParaRPr dirty="0"/>
          </a:p>
        </p:txBody>
      </p:sp>
      <p:sp>
        <p:nvSpPr>
          <p:cNvPr id="300" name="Google Shape;300;p42">
            <a:extLst>
              <a:ext uri="{FF2B5EF4-FFF2-40B4-BE49-F238E27FC236}">
                <a16:creationId xmlns:a16="http://schemas.microsoft.com/office/drawing/2014/main" id="{DEDE10A1-091B-AE64-1475-87BCA1D0DC6C}"/>
              </a:ext>
            </a:extLst>
          </p:cNvPr>
          <p:cNvSpPr txBox="1">
            <a:spLocks noGrp="1"/>
          </p:cNvSpPr>
          <p:nvPr>
            <p:ph type="subTitle" idx="1"/>
          </p:nvPr>
        </p:nvSpPr>
        <p:spPr>
          <a:xfrm rot="-1211">
            <a:off x="361554" y="1553967"/>
            <a:ext cx="4841666" cy="744300"/>
          </a:xfrm>
          <a:prstGeom prst="rect">
            <a:avLst/>
          </a:prstGeom>
        </p:spPr>
        <p:txBody>
          <a:bodyPr spcFirstLastPara="1" wrap="square" lIns="91425" tIns="91425" rIns="91425" bIns="91425" anchor="t" anchorCtr="0">
            <a:noAutofit/>
          </a:bodyPr>
          <a:lstStyle/>
          <a:p>
            <a:pPr algn="just"/>
            <a:r>
              <a:rPr lang="es-MX" sz="2000" b="1" dirty="0">
                <a:solidFill>
                  <a:schemeClr val="bg1"/>
                </a:solidFill>
              </a:rPr>
              <a:t>Cuchicheo académico: </a:t>
            </a:r>
            <a:r>
              <a:rPr lang="es-MX" sz="2000" dirty="0">
                <a:solidFill>
                  <a:schemeClr val="bg1"/>
                </a:solidFill>
              </a:rPr>
              <a:t>Se invita a los estudiantes a participar La técnica del Cuchicheo, para ello, se unirán a un compañero y en voz baja hablarán de todo lo visto en Lectura crítica (La leyenda, el mito, el verbo, la oración y clases de oración)</a:t>
            </a:r>
          </a:p>
          <a:p>
            <a:pPr algn="just"/>
            <a:endParaRPr lang="es-MX" b="1" dirty="0"/>
          </a:p>
        </p:txBody>
      </p:sp>
    </p:spTree>
    <p:extLst>
      <p:ext uri="{BB962C8B-B14F-4D97-AF65-F5344CB8AC3E}">
        <p14:creationId xmlns:p14="http://schemas.microsoft.com/office/powerpoint/2010/main" val="5690688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71">
          <a:extLst>
            <a:ext uri="{FF2B5EF4-FFF2-40B4-BE49-F238E27FC236}">
              <a16:creationId xmlns:a16="http://schemas.microsoft.com/office/drawing/2014/main" id="{DB926FBE-2F69-2AD6-423C-453A76E0E662}"/>
            </a:ext>
          </a:extLst>
        </p:cNvPr>
        <p:cNvGrpSpPr/>
        <p:nvPr/>
      </p:nvGrpSpPr>
      <p:grpSpPr>
        <a:xfrm>
          <a:off x="0" y="0"/>
          <a:ext cx="0" cy="0"/>
          <a:chOff x="0" y="0"/>
          <a:chExt cx="0" cy="0"/>
        </a:xfrm>
      </p:grpSpPr>
      <p:pic>
        <p:nvPicPr>
          <p:cNvPr id="1172" name="Google Shape;1172;p29">
            <a:extLst>
              <a:ext uri="{FF2B5EF4-FFF2-40B4-BE49-F238E27FC236}">
                <a16:creationId xmlns:a16="http://schemas.microsoft.com/office/drawing/2014/main" id="{F1F7EE62-A139-B2D0-CA86-0F4D92CE02A6}"/>
              </a:ext>
            </a:extLst>
          </p:cNvPr>
          <p:cNvPicPr preferRelativeResize="0">
            <a:picLocks noGrp="1"/>
          </p:cNvPicPr>
          <p:nvPr>
            <p:ph type="pic" idx="2"/>
          </p:nvPr>
        </p:nvPicPr>
        <p:blipFill rotWithShape="1">
          <a:blip r:embed="rId3">
            <a:alphaModFix/>
          </a:blip>
          <a:srcRect l="59" r="69"/>
          <a:stretch/>
        </p:blipFill>
        <p:spPr>
          <a:xfrm>
            <a:off x="5191363" y="1374425"/>
            <a:ext cx="3232800" cy="3237000"/>
          </a:xfrm>
          <a:prstGeom prst="ellipse">
            <a:avLst/>
          </a:prstGeom>
        </p:spPr>
      </p:pic>
      <p:sp>
        <p:nvSpPr>
          <p:cNvPr id="1173" name="Google Shape;1173;p29">
            <a:extLst>
              <a:ext uri="{FF2B5EF4-FFF2-40B4-BE49-F238E27FC236}">
                <a16:creationId xmlns:a16="http://schemas.microsoft.com/office/drawing/2014/main" id="{6DD43B37-E097-063C-C71F-E465EEC4D4A0}"/>
              </a:ext>
            </a:extLst>
          </p:cNvPr>
          <p:cNvSpPr txBox="1">
            <a:spLocks noGrp="1"/>
          </p:cNvSpPr>
          <p:nvPr>
            <p:ph type="title"/>
          </p:nvPr>
        </p:nvSpPr>
        <p:spPr>
          <a:xfrm>
            <a:off x="539826" y="287275"/>
            <a:ext cx="710588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Orientación de la atención</a:t>
            </a:r>
            <a:endParaRPr sz="3600" dirty="0"/>
          </a:p>
        </p:txBody>
      </p:sp>
      <p:sp>
        <p:nvSpPr>
          <p:cNvPr id="1174" name="Google Shape;1174;p29">
            <a:extLst>
              <a:ext uri="{FF2B5EF4-FFF2-40B4-BE49-F238E27FC236}">
                <a16:creationId xmlns:a16="http://schemas.microsoft.com/office/drawing/2014/main" id="{F0C2A377-049C-E884-8BDA-E5BDB1AC1150}"/>
              </a:ext>
            </a:extLst>
          </p:cNvPr>
          <p:cNvSpPr txBox="1">
            <a:spLocks noGrp="1"/>
          </p:cNvSpPr>
          <p:nvPr>
            <p:ph type="body" idx="1"/>
          </p:nvPr>
        </p:nvSpPr>
        <p:spPr>
          <a:xfrm>
            <a:off x="672526" y="1619228"/>
            <a:ext cx="4518837" cy="3236997"/>
          </a:xfrm>
          <a:prstGeom prst="rect">
            <a:avLst/>
          </a:prstGeom>
        </p:spPr>
        <p:txBody>
          <a:bodyPr spcFirstLastPara="1" wrap="square" lIns="91425" tIns="91425" rIns="91425" bIns="91425" anchor="t" anchorCtr="0">
            <a:noAutofit/>
          </a:bodyPr>
          <a:lstStyle/>
          <a:p>
            <a:pPr marL="114300" indent="0" algn="just">
              <a:lnSpc>
                <a:spcPct val="100000"/>
              </a:lnSpc>
              <a:spcAft>
                <a:spcPts val="1000"/>
              </a:spcAft>
              <a:buNone/>
            </a:pPr>
            <a:r>
              <a:rPr lang="es-MX" sz="2400" dirty="0">
                <a:solidFill>
                  <a:srgbClr val="000000"/>
                </a:solidFill>
              </a:rPr>
              <a:t>Se orientan algunas dudas o inquietudes surgidas en el cuchicheo académico.</a:t>
            </a:r>
            <a:endParaRPr lang="es-CO" sz="2800" dirty="0"/>
          </a:p>
        </p:txBody>
      </p:sp>
      <p:cxnSp>
        <p:nvCxnSpPr>
          <p:cNvPr id="1175" name="Google Shape;1175;p29">
            <a:extLst>
              <a:ext uri="{FF2B5EF4-FFF2-40B4-BE49-F238E27FC236}">
                <a16:creationId xmlns:a16="http://schemas.microsoft.com/office/drawing/2014/main" id="{8B1D5AB4-5C00-714C-6311-35E3AB58074B}"/>
              </a:ext>
            </a:extLst>
          </p:cNvPr>
          <p:cNvCxnSpPr/>
          <p:nvPr/>
        </p:nvCxnSpPr>
        <p:spPr>
          <a:xfrm>
            <a:off x="3882900" y="1008438"/>
            <a:ext cx="689100" cy="0"/>
          </a:xfrm>
          <a:prstGeom prst="straightConnector1">
            <a:avLst/>
          </a:prstGeom>
          <a:noFill/>
          <a:ln w="28575" cap="flat" cmpd="sng">
            <a:solidFill>
              <a:schemeClr val="accent2"/>
            </a:solidFill>
            <a:prstDash val="solid"/>
            <a:round/>
            <a:headEnd type="none" w="med" len="med"/>
            <a:tailEnd type="none" w="med" len="med"/>
          </a:ln>
        </p:spPr>
      </p:cxnSp>
    </p:spTree>
    <p:extLst>
      <p:ext uri="{BB962C8B-B14F-4D97-AF65-F5344CB8AC3E}">
        <p14:creationId xmlns:p14="http://schemas.microsoft.com/office/powerpoint/2010/main" val="2055270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9"/>
        <p:cNvGrpSpPr/>
        <p:nvPr/>
      </p:nvGrpSpPr>
      <p:grpSpPr>
        <a:xfrm>
          <a:off x="0" y="0"/>
          <a:ext cx="0" cy="0"/>
          <a:chOff x="0" y="0"/>
          <a:chExt cx="0" cy="0"/>
        </a:xfrm>
      </p:grpSpPr>
      <p:sp>
        <p:nvSpPr>
          <p:cNvPr id="910" name="Google Shape;910;p26"/>
          <p:cNvSpPr/>
          <p:nvPr/>
        </p:nvSpPr>
        <p:spPr>
          <a:xfrm>
            <a:off x="6104362" y="3027725"/>
            <a:ext cx="686100" cy="6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911" name="Google Shape;911;p26"/>
          <p:cNvSpPr/>
          <p:nvPr/>
        </p:nvSpPr>
        <p:spPr>
          <a:xfrm>
            <a:off x="2353538" y="3027725"/>
            <a:ext cx="686100" cy="6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912" name="Google Shape;912;p26"/>
          <p:cNvSpPr/>
          <p:nvPr/>
        </p:nvSpPr>
        <p:spPr>
          <a:xfrm>
            <a:off x="6104362" y="1351325"/>
            <a:ext cx="686100" cy="6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913" name="Google Shape;913;p26"/>
          <p:cNvSpPr/>
          <p:nvPr/>
        </p:nvSpPr>
        <p:spPr>
          <a:xfrm>
            <a:off x="2353538" y="1351325"/>
            <a:ext cx="686100" cy="6861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914" name="Google Shape;914;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Agenda</a:t>
            </a:r>
            <a:endParaRPr dirty="0"/>
          </a:p>
        </p:txBody>
      </p:sp>
      <p:sp>
        <p:nvSpPr>
          <p:cNvPr id="919" name="Google Shape;919;p26"/>
          <p:cNvSpPr txBox="1">
            <a:spLocks noGrp="1"/>
          </p:cNvSpPr>
          <p:nvPr>
            <p:ph type="title" idx="5"/>
          </p:nvPr>
        </p:nvSpPr>
        <p:spPr>
          <a:xfrm>
            <a:off x="2323538" y="1470575"/>
            <a:ext cx="7461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920" name="Google Shape;920;p26"/>
          <p:cNvSpPr txBox="1">
            <a:spLocks noGrp="1"/>
          </p:cNvSpPr>
          <p:nvPr>
            <p:ph type="title" idx="6"/>
          </p:nvPr>
        </p:nvSpPr>
        <p:spPr>
          <a:xfrm>
            <a:off x="2324738" y="3146975"/>
            <a:ext cx="743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921" name="Google Shape;921;p26"/>
          <p:cNvSpPr txBox="1">
            <a:spLocks noGrp="1"/>
          </p:cNvSpPr>
          <p:nvPr>
            <p:ph type="title" idx="7"/>
          </p:nvPr>
        </p:nvSpPr>
        <p:spPr>
          <a:xfrm>
            <a:off x="6075562" y="1471175"/>
            <a:ext cx="743700" cy="446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922" name="Google Shape;922;p26"/>
          <p:cNvSpPr txBox="1">
            <a:spLocks noGrp="1"/>
          </p:cNvSpPr>
          <p:nvPr>
            <p:ph type="title" idx="8"/>
          </p:nvPr>
        </p:nvSpPr>
        <p:spPr>
          <a:xfrm>
            <a:off x="6075562" y="3146975"/>
            <a:ext cx="743700" cy="4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923" name="Google Shape;923;p26"/>
          <p:cNvSpPr txBox="1">
            <a:spLocks noGrp="1"/>
          </p:cNvSpPr>
          <p:nvPr>
            <p:ph type="subTitle" idx="9"/>
          </p:nvPr>
        </p:nvSpPr>
        <p:spPr>
          <a:xfrm>
            <a:off x="981038" y="2199050"/>
            <a:ext cx="34311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Oración</a:t>
            </a:r>
            <a:endParaRPr dirty="0"/>
          </a:p>
        </p:txBody>
      </p:sp>
      <p:sp>
        <p:nvSpPr>
          <p:cNvPr id="924" name="Google Shape;924;p26"/>
          <p:cNvSpPr txBox="1">
            <a:spLocks noGrp="1"/>
          </p:cNvSpPr>
          <p:nvPr>
            <p:ph type="subTitle" idx="13"/>
          </p:nvPr>
        </p:nvSpPr>
        <p:spPr>
          <a:xfrm>
            <a:off x="981038" y="3879480"/>
            <a:ext cx="34311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Bimestral</a:t>
            </a:r>
            <a:endParaRPr dirty="0"/>
          </a:p>
        </p:txBody>
      </p:sp>
      <p:sp>
        <p:nvSpPr>
          <p:cNvPr id="925" name="Google Shape;925;p26"/>
          <p:cNvSpPr txBox="1">
            <a:spLocks noGrp="1"/>
          </p:cNvSpPr>
          <p:nvPr>
            <p:ph type="subTitle" idx="14"/>
          </p:nvPr>
        </p:nvSpPr>
        <p:spPr>
          <a:xfrm>
            <a:off x="4731862" y="2199050"/>
            <a:ext cx="34311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O" dirty="0"/>
              <a:t>La oración y sus partes </a:t>
            </a:r>
            <a:r>
              <a:rPr lang="en" dirty="0"/>
              <a:t> </a:t>
            </a:r>
            <a:endParaRPr dirty="0"/>
          </a:p>
        </p:txBody>
      </p:sp>
      <p:sp>
        <p:nvSpPr>
          <p:cNvPr id="926" name="Google Shape;926;p26"/>
          <p:cNvSpPr txBox="1">
            <a:spLocks noGrp="1"/>
          </p:cNvSpPr>
          <p:nvPr>
            <p:ph type="subTitle" idx="15"/>
          </p:nvPr>
        </p:nvSpPr>
        <p:spPr>
          <a:xfrm>
            <a:off x="4731862" y="3879478"/>
            <a:ext cx="3431100" cy="365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MX" dirty="0"/>
              <a:t>F</a:t>
            </a:r>
            <a:r>
              <a:rPr lang="es-CO" dirty="0"/>
              <a:t>estival de lectores</a:t>
            </a:r>
          </a:p>
        </p:txBody>
      </p:sp>
      <p:cxnSp>
        <p:nvCxnSpPr>
          <p:cNvPr id="927" name="Google Shape;927;p26"/>
          <p:cNvCxnSpPr/>
          <p:nvPr/>
        </p:nvCxnSpPr>
        <p:spPr>
          <a:xfrm>
            <a:off x="4227450" y="1100175"/>
            <a:ext cx="689100" cy="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370">
          <a:extLst>
            <a:ext uri="{FF2B5EF4-FFF2-40B4-BE49-F238E27FC236}">
              <a16:creationId xmlns:a16="http://schemas.microsoft.com/office/drawing/2014/main" id="{FE8297B0-4A7D-1E67-AC37-2C672BB06B98}"/>
            </a:ext>
          </a:extLst>
        </p:cNvPr>
        <p:cNvGrpSpPr/>
        <p:nvPr/>
      </p:nvGrpSpPr>
      <p:grpSpPr>
        <a:xfrm>
          <a:off x="0" y="0"/>
          <a:ext cx="0" cy="0"/>
          <a:chOff x="0" y="0"/>
          <a:chExt cx="0" cy="0"/>
        </a:xfrm>
      </p:grpSpPr>
      <p:sp>
        <p:nvSpPr>
          <p:cNvPr id="1371" name="Google Shape;1371;p38">
            <a:extLst>
              <a:ext uri="{FF2B5EF4-FFF2-40B4-BE49-F238E27FC236}">
                <a16:creationId xmlns:a16="http://schemas.microsoft.com/office/drawing/2014/main" id="{8FEE1920-75E4-4C1C-01C7-22C8C91027C0}"/>
              </a:ext>
            </a:extLst>
          </p:cNvPr>
          <p:cNvSpPr txBox="1">
            <a:spLocks noGrp="1"/>
          </p:cNvSpPr>
          <p:nvPr>
            <p:ph type="title"/>
          </p:nvPr>
        </p:nvSpPr>
        <p:spPr>
          <a:xfrm>
            <a:off x="811181" y="247940"/>
            <a:ext cx="4558800" cy="79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Procesamiento de la información</a:t>
            </a:r>
            <a:endParaRPr sz="3600" dirty="0"/>
          </a:p>
        </p:txBody>
      </p:sp>
      <p:sp>
        <p:nvSpPr>
          <p:cNvPr id="1372" name="Google Shape;1372;p38">
            <a:extLst>
              <a:ext uri="{FF2B5EF4-FFF2-40B4-BE49-F238E27FC236}">
                <a16:creationId xmlns:a16="http://schemas.microsoft.com/office/drawing/2014/main" id="{68F10F29-2A8E-2A42-2502-5BAF45ABE682}"/>
              </a:ext>
            </a:extLst>
          </p:cNvPr>
          <p:cNvSpPr txBox="1">
            <a:spLocks noGrp="1"/>
          </p:cNvSpPr>
          <p:nvPr>
            <p:ph type="subTitle" idx="1"/>
          </p:nvPr>
        </p:nvSpPr>
        <p:spPr>
          <a:xfrm>
            <a:off x="587786" y="1312307"/>
            <a:ext cx="6077659" cy="376800"/>
          </a:xfrm>
          <a:prstGeom prst="rect">
            <a:avLst/>
          </a:prstGeom>
        </p:spPr>
        <p:txBody>
          <a:bodyPr spcFirstLastPara="1" wrap="square" lIns="91425" tIns="91425" rIns="91425" bIns="91425" anchor="t" anchorCtr="0">
            <a:noAutofit/>
          </a:bodyPr>
          <a:lstStyle/>
          <a:p>
            <a:pPr marL="0" indent="0" algn="just">
              <a:buNone/>
            </a:pPr>
            <a:r>
              <a:rPr lang="es-MX" sz="2000" b="1" dirty="0"/>
              <a:t>Momento 1: </a:t>
            </a:r>
            <a:r>
              <a:rPr lang="es-MX" sz="2000" dirty="0"/>
              <a:t>Bimestral.</a:t>
            </a:r>
            <a:endParaRPr lang="es-MX" sz="2000" b="1" dirty="0"/>
          </a:p>
          <a:p>
            <a:pPr marL="0" indent="0" algn="just">
              <a:buNone/>
            </a:pPr>
            <a:r>
              <a:rPr lang="es-MX" sz="2000" dirty="0"/>
              <a:t>Se invita a los estudiantes a desarrollar la evaluación bimestral del segundo periodo de Lectura crítica.</a:t>
            </a:r>
            <a:endParaRPr lang="es-MX" sz="2000" b="1" dirty="0"/>
          </a:p>
          <a:p>
            <a:pPr marL="0" lvl="0" indent="0" algn="just" rtl="0">
              <a:spcBef>
                <a:spcPts val="0"/>
              </a:spcBef>
              <a:spcAft>
                <a:spcPts val="0"/>
              </a:spcAft>
              <a:buNone/>
            </a:pPr>
            <a:endParaRPr lang="es-MX" sz="2000" dirty="0"/>
          </a:p>
        </p:txBody>
      </p:sp>
      <p:cxnSp>
        <p:nvCxnSpPr>
          <p:cNvPr id="1373" name="Google Shape;1373;p38">
            <a:extLst>
              <a:ext uri="{FF2B5EF4-FFF2-40B4-BE49-F238E27FC236}">
                <a16:creationId xmlns:a16="http://schemas.microsoft.com/office/drawing/2014/main" id="{A5F91594-2F68-83CB-83D6-3B63CEB694CE}"/>
              </a:ext>
            </a:extLst>
          </p:cNvPr>
          <p:cNvCxnSpPr/>
          <p:nvPr/>
        </p:nvCxnSpPr>
        <p:spPr>
          <a:xfrm>
            <a:off x="1459282" y="1246574"/>
            <a:ext cx="3230700" cy="0"/>
          </a:xfrm>
          <a:prstGeom prst="straightConnector1">
            <a:avLst/>
          </a:prstGeom>
          <a:noFill/>
          <a:ln w="28575" cap="flat" cmpd="sng">
            <a:solidFill>
              <a:schemeClr val="accent2"/>
            </a:solidFill>
            <a:prstDash val="solid"/>
            <a:round/>
            <a:headEnd type="none" w="med" len="med"/>
            <a:tailEnd type="none" w="med" len="med"/>
          </a:ln>
        </p:spPr>
      </p:cxnSp>
      <p:grpSp>
        <p:nvGrpSpPr>
          <p:cNvPr id="1374" name="Google Shape;1374;p38">
            <a:extLst>
              <a:ext uri="{FF2B5EF4-FFF2-40B4-BE49-F238E27FC236}">
                <a16:creationId xmlns:a16="http://schemas.microsoft.com/office/drawing/2014/main" id="{7C57F170-EB41-4819-0685-9922AB116EDD}"/>
              </a:ext>
            </a:extLst>
          </p:cNvPr>
          <p:cNvGrpSpPr/>
          <p:nvPr/>
        </p:nvGrpSpPr>
        <p:grpSpPr>
          <a:xfrm>
            <a:off x="6602819" y="2275367"/>
            <a:ext cx="2413590" cy="2775098"/>
            <a:chOff x="5764175" y="1104037"/>
            <a:chExt cx="3110100" cy="3182039"/>
          </a:xfrm>
        </p:grpSpPr>
        <p:grpSp>
          <p:nvGrpSpPr>
            <p:cNvPr id="1375" name="Google Shape;1375;p38">
              <a:extLst>
                <a:ext uri="{FF2B5EF4-FFF2-40B4-BE49-F238E27FC236}">
                  <a16:creationId xmlns:a16="http://schemas.microsoft.com/office/drawing/2014/main" id="{3C17402C-55F0-437E-6B24-FFCD2255630C}"/>
                </a:ext>
              </a:extLst>
            </p:cNvPr>
            <p:cNvGrpSpPr/>
            <p:nvPr/>
          </p:nvGrpSpPr>
          <p:grpSpPr>
            <a:xfrm>
              <a:off x="5764175" y="2300939"/>
              <a:ext cx="3110100" cy="1985137"/>
              <a:chOff x="3432300" y="5227975"/>
              <a:chExt cx="3110100" cy="1985137"/>
            </a:xfrm>
          </p:grpSpPr>
          <p:sp>
            <p:nvSpPr>
              <p:cNvPr id="1376" name="Google Shape;1376;p38">
                <a:extLst>
                  <a:ext uri="{FF2B5EF4-FFF2-40B4-BE49-F238E27FC236}">
                    <a16:creationId xmlns:a16="http://schemas.microsoft.com/office/drawing/2014/main" id="{1204D17C-2BB4-D5E7-5766-CF18B44616FD}"/>
                  </a:ext>
                </a:extLst>
              </p:cNvPr>
              <p:cNvSpPr/>
              <p:nvPr/>
            </p:nvSpPr>
            <p:spPr>
              <a:xfrm>
                <a:off x="3432300" y="7023512"/>
                <a:ext cx="3110100" cy="1896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377" name="Google Shape;1377;p38">
                <a:extLst>
                  <a:ext uri="{FF2B5EF4-FFF2-40B4-BE49-F238E27FC236}">
                    <a16:creationId xmlns:a16="http://schemas.microsoft.com/office/drawing/2014/main" id="{95A7C15D-C381-9210-EEDC-39F4CFA4EB6A}"/>
                  </a:ext>
                </a:extLst>
              </p:cNvPr>
              <p:cNvSpPr/>
              <p:nvPr/>
            </p:nvSpPr>
            <p:spPr>
              <a:xfrm>
                <a:off x="3573150" y="6443550"/>
                <a:ext cx="2254150" cy="684450"/>
              </a:xfrm>
              <a:custGeom>
                <a:avLst/>
                <a:gdLst/>
                <a:ahLst/>
                <a:cxnLst/>
                <a:rect l="l" t="t" r="r" b="b"/>
                <a:pathLst>
                  <a:path w="90166" h="27378" extrusionOk="0">
                    <a:moveTo>
                      <a:pt x="83719" y="1"/>
                    </a:moveTo>
                    <a:lnTo>
                      <a:pt x="82039" y="46"/>
                    </a:lnTo>
                    <a:lnTo>
                      <a:pt x="80359" y="183"/>
                    </a:lnTo>
                    <a:lnTo>
                      <a:pt x="78815" y="410"/>
                    </a:lnTo>
                    <a:lnTo>
                      <a:pt x="77499" y="637"/>
                    </a:lnTo>
                    <a:lnTo>
                      <a:pt x="77045" y="682"/>
                    </a:lnTo>
                    <a:lnTo>
                      <a:pt x="76182" y="727"/>
                    </a:lnTo>
                    <a:lnTo>
                      <a:pt x="73503" y="818"/>
                    </a:lnTo>
                    <a:lnTo>
                      <a:pt x="69599" y="909"/>
                    </a:lnTo>
                    <a:lnTo>
                      <a:pt x="64741" y="909"/>
                    </a:lnTo>
                    <a:lnTo>
                      <a:pt x="52892" y="954"/>
                    </a:lnTo>
                    <a:lnTo>
                      <a:pt x="39589" y="909"/>
                    </a:lnTo>
                    <a:lnTo>
                      <a:pt x="14937" y="727"/>
                    </a:lnTo>
                    <a:lnTo>
                      <a:pt x="3859" y="637"/>
                    </a:lnTo>
                    <a:lnTo>
                      <a:pt x="2997" y="818"/>
                    </a:lnTo>
                    <a:lnTo>
                      <a:pt x="2361" y="954"/>
                    </a:lnTo>
                    <a:lnTo>
                      <a:pt x="1998" y="1136"/>
                    </a:lnTo>
                    <a:lnTo>
                      <a:pt x="1771" y="1318"/>
                    </a:lnTo>
                    <a:lnTo>
                      <a:pt x="1635" y="1499"/>
                    </a:lnTo>
                    <a:lnTo>
                      <a:pt x="1498" y="1772"/>
                    </a:lnTo>
                    <a:lnTo>
                      <a:pt x="1362" y="2089"/>
                    </a:lnTo>
                    <a:lnTo>
                      <a:pt x="1090" y="2498"/>
                    </a:lnTo>
                    <a:lnTo>
                      <a:pt x="999" y="2634"/>
                    </a:lnTo>
                    <a:lnTo>
                      <a:pt x="954" y="2952"/>
                    </a:lnTo>
                    <a:lnTo>
                      <a:pt x="772" y="3860"/>
                    </a:lnTo>
                    <a:lnTo>
                      <a:pt x="636" y="5177"/>
                    </a:lnTo>
                    <a:lnTo>
                      <a:pt x="454" y="6811"/>
                    </a:lnTo>
                    <a:lnTo>
                      <a:pt x="318" y="8718"/>
                    </a:lnTo>
                    <a:lnTo>
                      <a:pt x="227" y="10761"/>
                    </a:lnTo>
                    <a:lnTo>
                      <a:pt x="91" y="12985"/>
                    </a:lnTo>
                    <a:lnTo>
                      <a:pt x="46" y="15210"/>
                    </a:lnTo>
                    <a:lnTo>
                      <a:pt x="0" y="17480"/>
                    </a:lnTo>
                    <a:lnTo>
                      <a:pt x="0" y="19614"/>
                    </a:lnTo>
                    <a:lnTo>
                      <a:pt x="0" y="21611"/>
                    </a:lnTo>
                    <a:lnTo>
                      <a:pt x="91" y="23427"/>
                    </a:lnTo>
                    <a:lnTo>
                      <a:pt x="182" y="24926"/>
                    </a:lnTo>
                    <a:lnTo>
                      <a:pt x="273" y="25561"/>
                    </a:lnTo>
                    <a:lnTo>
                      <a:pt x="363" y="26106"/>
                    </a:lnTo>
                    <a:lnTo>
                      <a:pt x="454" y="26515"/>
                    </a:lnTo>
                    <a:lnTo>
                      <a:pt x="590" y="26832"/>
                    </a:lnTo>
                    <a:lnTo>
                      <a:pt x="727" y="27059"/>
                    </a:lnTo>
                    <a:lnTo>
                      <a:pt x="817" y="27105"/>
                    </a:lnTo>
                    <a:lnTo>
                      <a:pt x="863" y="27105"/>
                    </a:lnTo>
                    <a:lnTo>
                      <a:pt x="14619" y="27241"/>
                    </a:lnTo>
                    <a:lnTo>
                      <a:pt x="28058" y="27332"/>
                    </a:lnTo>
                    <a:lnTo>
                      <a:pt x="43448" y="27377"/>
                    </a:lnTo>
                    <a:lnTo>
                      <a:pt x="66194" y="27377"/>
                    </a:lnTo>
                    <a:lnTo>
                      <a:pt x="72777" y="27286"/>
                    </a:lnTo>
                    <a:lnTo>
                      <a:pt x="78452" y="27196"/>
                    </a:lnTo>
                    <a:lnTo>
                      <a:pt x="83038" y="27059"/>
                    </a:lnTo>
                    <a:lnTo>
                      <a:pt x="84808" y="26969"/>
                    </a:lnTo>
                    <a:lnTo>
                      <a:pt x="86261" y="26878"/>
                    </a:lnTo>
                    <a:lnTo>
                      <a:pt x="87305" y="26787"/>
                    </a:lnTo>
                    <a:lnTo>
                      <a:pt x="87895" y="26651"/>
                    </a:lnTo>
                    <a:lnTo>
                      <a:pt x="88122" y="26560"/>
                    </a:lnTo>
                    <a:lnTo>
                      <a:pt x="88304" y="26469"/>
                    </a:lnTo>
                    <a:lnTo>
                      <a:pt x="88486" y="26333"/>
                    </a:lnTo>
                    <a:lnTo>
                      <a:pt x="88622" y="26151"/>
                    </a:lnTo>
                    <a:lnTo>
                      <a:pt x="88940" y="25743"/>
                    </a:lnTo>
                    <a:lnTo>
                      <a:pt x="89167" y="25198"/>
                    </a:lnTo>
                    <a:lnTo>
                      <a:pt x="89394" y="24608"/>
                    </a:lnTo>
                    <a:lnTo>
                      <a:pt x="89621" y="23881"/>
                    </a:lnTo>
                    <a:lnTo>
                      <a:pt x="89757" y="23110"/>
                    </a:lnTo>
                    <a:lnTo>
                      <a:pt x="89893" y="22247"/>
                    </a:lnTo>
                    <a:lnTo>
                      <a:pt x="89984" y="21339"/>
                    </a:lnTo>
                    <a:lnTo>
                      <a:pt x="90075" y="20340"/>
                    </a:lnTo>
                    <a:lnTo>
                      <a:pt x="90165" y="18297"/>
                    </a:lnTo>
                    <a:lnTo>
                      <a:pt x="90120" y="16073"/>
                    </a:lnTo>
                    <a:lnTo>
                      <a:pt x="90029" y="13803"/>
                    </a:lnTo>
                    <a:lnTo>
                      <a:pt x="89893" y="11533"/>
                    </a:lnTo>
                    <a:lnTo>
                      <a:pt x="89711" y="9353"/>
                    </a:lnTo>
                    <a:lnTo>
                      <a:pt x="89484" y="7265"/>
                    </a:lnTo>
                    <a:lnTo>
                      <a:pt x="89257" y="5358"/>
                    </a:lnTo>
                    <a:lnTo>
                      <a:pt x="88985" y="3724"/>
                    </a:lnTo>
                    <a:lnTo>
                      <a:pt x="88758" y="2407"/>
                    </a:lnTo>
                    <a:lnTo>
                      <a:pt x="88531" y="1454"/>
                    </a:lnTo>
                    <a:lnTo>
                      <a:pt x="88440" y="1136"/>
                    </a:lnTo>
                    <a:lnTo>
                      <a:pt x="88349" y="954"/>
                    </a:lnTo>
                    <a:lnTo>
                      <a:pt x="88259" y="818"/>
                    </a:lnTo>
                    <a:lnTo>
                      <a:pt x="88122" y="727"/>
                    </a:lnTo>
                    <a:lnTo>
                      <a:pt x="87759" y="500"/>
                    </a:lnTo>
                    <a:lnTo>
                      <a:pt x="87305" y="319"/>
                    </a:lnTo>
                    <a:lnTo>
                      <a:pt x="86715" y="228"/>
                    </a:lnTo>
                    <a:lnTo>
                      <a:pt x="86079" y="92"/>
                    </a:lnTo>
                    <a:lnTo>
                      <a:pt x="85353" y="46"/>
                    </a:lnTo>
                    <a:lnTo>
                      <a:pt x="84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a:extLst>
                  <a:ext uri="{FF2B5EF4-FFF2-40B4-BE49-F238E27FC236}">
                    <a16:creationId xmlns:a16="http://schemas.microsoft.com/office/drawing/2014/main" id="{83D33A77-7EEF-7AC6-4692-58956B39E5DD}"/>
                  </a:ext>
                </a:extLst>
              </p:cNvPr>
              <p:cNvSpPr/>
              <p:nvPr/>
            </p:nvSpPr>
            <p:spPr>
              <a:xfrm>
                <a:off x="4129300" y="6596775"/>
                <a:ext cx="1364300" cy="372325"/>
              </a:xfrm>
              <a:custGeom>
                <a:avLst/>
                <a:gdLst/>
                <a:ahLst/>
                <a:cxnLst/>
                <a:rect l="l" t="t" r="r" b="b"/>
                <a:pathLst>
                  <a:path w="54572" h="14893" extrusionOk="0">
                    <a:moveTo>
                      <a:pt x="12531" y="1"/>
                    </a:moveTo>
                    <a:lnTo>
                      <a:pt x="8445" y="92"/>
                    </a:lnTo>
                    <a:lnTo>
                      <a:pt x="4994" y="183"/>
                    </a:lnTo>
                    <a:lnTo>
                      <a:pt x="3542" y="273"/>
                    </a:lnTo>
                    <a:lnTo>
                      <a:pt x="2316" y="364"/>
                    </a:lnTo>
                    <a:lnTo>
                      <a:pt x="1317" y="455"/>
                    </a:lnTo>
                    <a:lnTo>
                      <a:pt x="591" y="591"/>
                    </a:lnTo>
                    <a:lnTo>
                      <a:pt x="182" y="727"/>
                    </a:lnTo>
                    <a:lnTo>
                      <a:pt x="46" y="818"/>
                    </a:lnTo>
                    <a:lnTo>
                      <a:pt x="46" y="909"/>
                    </a:lnTo>
                    <a:lnTo>
                      <a:pt x="0" y="2634"/>
                    </a:lnTo>
                    <a:lnTo>
                      <a:pt x="46" y="4496"/>
                    </a:lnTo>
                    <a:lnTo>
                      <a:pt x="91" y="6629"/>
                    </a:lnTo>
                    <a:lnTo>
                      <a:pt x="182" y="8854"/>
                    </a:lnTo>
                    <a:lnTo>
                      <a:pt x="273" y="9898"/>
                    </a:lnTo>
                    <a:lnTo>
                      <a:pt x="364" y="10897"/>
                    </a:lnTo>
                    <a:lnTo>
                      <a:pt x="500" y="11805"/>
                    </a:lnTo>
                    <a:lnTo>
                      <a:pt x="681" y="12577"/>
                    </a:lnTo>
                    <a:lnTo>
                      <a:pt x="818" y="13167"/>
                    </a:lnTo>
                    <a:lnTo>
                      <a:pt x="954" y="13394"/>
                    </a:lnTo>
                    <a:lnTo>
                      <a:pt x="1045" y="13576"/>
                    </a:lnTo>
                    <a:lnTo>
                      <a:pt x="1135" y="13666"/>
                    </a:lnTo>
                    <a:lnTo>
                      <a:pt x="1272" y="13712"/>
                    </a:lnTo>
                    <a:lnTo>
                      <a:pt x="1816" y="13848"/>
                    </a:lnTo>
                    <a:lnTo>
                      <a:pt x="2588" y="13984"/>
                    </a:lnTo>
                    <a:lnTo>
                      <a:pt x="3587" y="14120"/>
                    </a:lnTo>
                    <a:lnTo>
                      <a:pt x="6175" y="14302"/>
                    </a:lnTo>
                    <a:lnTo>
                      <a:pt x="9534" y="14484"/>
                    </a:lnTo>
                    <a:lnTo>
                      <a:pt x="13394" y="14620"/>
                    </a:lnTo>
                    <a:lnTo>
                      <a:pt x="17752" y="14711"/>
                    </a:lnTo>
                    <a:lnTo>
                      <a:pt x="22383" y="14801"/>
                    </a:lnTo>
                    <a:lnTo>
                      <a:pt x="27150" y="14847"/>
                    </a:lnTo>
                    <a:lnTo>
                      <a:pt x="36548" y="14892"/>
                    </a:lnTo>
                    <a:lnTo>
                      <a:pt x="44856" y="14892"/>
                    </a:lnTo>
                    <a:lnTo>
                      <a:pt x="50894" y="14801"/>
                    </a:lnTo>
                    <a:lnTo>
                      <a:pt x="52756" y="14711"/>
                    </a:lnTo>
                    <a:lnTo>
                      <a:pt x="53573" y="14665"/>
                    </a:lnTo>
                    <a:lnTo>
                      <a:pt x="53754" y="14574"/>
                    </a:lnTo>
                    <a:lnTo>
                      <a:pt x="53891" y="14438"/>
                    </a:lnTo>
                    <a:lnTo>
                      <a:pt x="53981" y="14211"/>
                    </a:lnTo>
                    <a:lnTo>
                      <a:pt x="54118" y="13939"/>
                    </a:lnTo>
                    <a:lnTo>
                      <a:pt x="54299" y="13212"/>
                    </a:lnTo>
                    <a:lnTo>
                      <a:pt x="54390" y="12304"/>
                    </a:lnTo>
                    <a:lnTo>
                      <a:pt x="54481" y="11215"/>
                    </a:lnTo>
                    <a:lnTo>
                      <a:pt x="54526" y="10034"/>
                    </a:lnTo>
                    <a:lnTo>
                      <a:pt x="54572" y="8763"/>
                    </a:lnTo>
                    <a:lnTo>
                      <a:pt x="54572" y="7447"/>
                    </a:lnTo>
                    <a:lnTo>
                      <a:pt x="54481" y="4904"/>
                    </a:lnTo>
                    <a:lnTo>
                      <a:pt x="54390" y="2680"/>
                    </a:lnTo>
                    <a:lnTo>
                      <a:pt x="54254" y="546"/>
                    </a:lnTo>
                    <a:lnTo>
                      <a:pt x="45764" y="364"/>
                    </a:lnTo>
                    <a:lnTo>
                      <a:pt x="37047" y="183"/>
                    </a:lnTo>
                    <a:lnTo>
                      <a:pt x="27104" y="46"/>
                    </a:lnTo>
                    <a:lnTo>
                      <a:pt x="220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a:extLst>
                  <a:ext uri="{FF2B5EF4-FFF2-40B4-BE49-F238E27FC236}">
                    <a16:creationId xmlns:a16="http://schemas.microsoft.com/office/drawing/2014/main" id="{04B566DE-7994-D210-2511-5C128294507A}"/>
                  </a:ext>
                </a:extLst>
              </p:cNvPr>
              <p:cNvSpPr/>
              <p:nvPr/>
            </p:nvSpPr>
            <p:spPr>
              <a:xfrm>
                <a:off x="3735450" y="6449225"/>
                <a:ext cx="112400" cy="681025"/>
              </a:xfrm>
              <a:custGeom>
                <a:avLst/>
                <a:gdLst/>
                <a:ahLst/>
                <a:cxnLst/>
                <a:rect l="l" t="t" r="r" b="b"/>
                <a:pathLst>
                  <a:path w="4496" h="27241" extrusionOk="0">
                    <a:moveTo>
                      <a:pt x="2134" y="1"/>
                    </a:moveTo>
                    <a:lnTo>
                      <a:pt x="1726" y="46"/>
                    </a:lnTo>
                    <a:lnTo>
                      <a:pt x="1317" y="137"/>
                    </a:lnTo>
                    <a:lnTo>
                      <a:pt x="818" y="228"/>
                    </a:lnTo>
                    <a:lnTo>
                      <a:pt x="318" y="364"/>
                    </a:lnTo>
                    <a:lnTo>
                      <a:pt x="0" y="26969"/>
                    </a:lnTo>
                    <a:lnTo>
                      <a:pt x="500" y="27059"/>
                    </a:lnTo>
                    <a:lnTo>
                      <a:pt x="999" y="27150"/>
                    </a:lnTo>
                    <a:lnTo>
                      <a:pt x="1680" y="27196"/>
                    </a:lnTo>
                    <a:lnTo>
                      <a:pt x="2407" y="27241"/>
                    </a:lnTo>
                    <a:lnTo>
                      <a:pt x="3133" y="27241"/>
                    </a:lnTo>
                    <a:lnTo>
                      <a:pt x="3860" y="27150"/>
                    </a:lnTo>
                    <a:lnTo>
                      <a:pt x="4177" y="27059"/>
                    </a:lnTo>
                    <a:lnTo>
                      <a:pt x="4495" y="26969"/>
                    </a:lnTo>
                    <a:lnTo>
                      <a:pt x="4495" y="455"/>
                    </a:lnTo>
                    <a:lnTo>
                      <a:pt x="4223" y="319"/>
                    </a:lnTo>
                    <a:lnTo>
                      <a:pt x="3905" y="228"/>
                    </a:lnTo>
                    <a:lnTo>
                      <a:pt x="3451" y="92"/>
                    </a:lnTo>
                    <a:lnTo>
                      <a:pt x="28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a:extLst>
                  <a:ext uri="{FF2B5EF4-FFF2-40B4-BE49-F238E27FC236}">
                    <a16:creationId xmlns:a16="http://schemas.microsoft.com/office/drawing/2014/main" id="{B209C1C8-D7F2-D4BE-7B95-3E99A34C23AE}"/>
                  </a:ext>
                </a:extLst>
              </p:cNvPr>
              <p:cNvSpPr/>
              <p:nvPr/>
            </p:nvSpPr>
            <p:spPr>
              <a:xfrm>
                <a:off x="3930675" y="6448100"/>
                <a:ext cx="112375" cy="682150"/>
              </a:xfrm>
              <a:custGeom>
                <a:avLst/>
                <a:gdLst/>
                <a:ahLst/>
                <a:cxnLst/>
                <a:rect l="l" t="t" r="r" b="b"/>
                <a:pathLst>
                  <a:path w="4495" h="27286" extrusionOk="0">
                    <a:moveTo>
                      <a:pt x="1953" y="1"/>
                    </a:moveTo>
                    <a:lnTo>
                      <a:pt x="1589" y="46"/>
                    </a:lnTo>
                    <a:lnTo>
                      <a:pt x="1226" y="91"/>
                    </a:lnTo>
                    <a:lnTo>
                      <a:pt x="863" y="228"/>
                    </a:lnTo>
                    <a:lnTo>
                      <a:pt x="500" y="364"/>
                    </a:lnTo>
                    <a:lnTo>
                      <a:pt x="137" y="591"/>
                    </a:lnTo>
                    <a:lnTo>
                      <a:pt x="0" y="27059"/>
                    </a:lnTo>
                    <a:lnTo>
                      <a:pt x="500" y="27104"/>
                    </a:lnTo>
                    <a:lnTo>
                      <a:pt x="1726" y="27241"/>
                    </a:lnTo>
                    <a:lnTo>
                      <a:pt x="2452" y="27286"/>
                    </a:lnTo>
                    <a:lnTo>
                      <a:pt x="3178" y="27286"/>
                    </a:lnTo>
                    <a:lnTo>
                      <a:pt x="3905" y="27195"/>
                    </a:lnTo>
                    <a:lnTo>
                      <a:pt x="4223" y="27150"/>
                    </a:lnTo>
                    <a:lnTo>
                      <a:pt x="4495" y="27059"/>
                    </a:lnTo>
                    <a:lnTo>
                      <a:pt x="4313" y="591"/>
                    </a:lnTo>
                    <a:lnTo>
                      <a:pt x="3950" y="409"/>
                    </a:lnTo>
                    <a:lnTo>
                      <a:pt x="3496" y="228"/>
                    </a:lnTo>
                    <a:lnTo>
                      <a:pt x="2951" y="91"/>
                    </a:lnTo>
                    <a:lnTo>
                      <a:pt x="23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a:extLst>
                  <a:ext uri="{FF2B5EF4-FFF2-40B4-BE49-F238E27FC236}">
                    <a16:creationId xmlns:a16="http://schemas.microsoft.com/office/drawing/2014/main" id="{FE6A00E2-CB8C-18B0-149F-698F3F46276A}"/>
                  </a:ext>
                </a:extLst>
              </p:cNvPr>
              <p:cNvSpPr/>
              <p:nvPr/>
            </p:nvSpPr>
            <p:spPr>
              <a:xfrm>
                <a:off x="3554975" y="5828400"/>
                <a:ext cx="2258700" cy="649225"/>
              </a:xfrm>
              <a:custGeom>
                <a:avLst/>
                <a:gdLst/>
                <a:ahLst/>
                <a:cxnLst/>
                <a:rect l="l" t="t" r="r" b="b"/>
                <a:pathLst>
                  <a:path w="90348" h="25969" extrusionOk="0">
                    <a:moveTo>
                      <a:pt x="3860" y="0"/>
                    </a:moveTo>
                    <a:lnTo>
                      <a:pt x="2997" y="182"/>
                    </a:lnTo>
                    <a:lnTo>
                      <a:pt x="2407" y="318"/>
                    </a:lnTo>
                    <a:lnTo>
                      <a:pt x="1998" y="499"/>
                    </a:lnTo>
                    <a:lnTo>
                      <a:pt x="1771" y="636"/>
                    </a:lnTo>
                    <a:lnTo>
                      <a:pt x="1635" y="863"/>
                    </a:lnTo>
                    <a:lnTo>
                      <a:pt x="1499" y="1090"/>
                    </a:lnTo>
                    <a:lnTo>
                      <a:pt x="1363" y="1407"/>
                    </a:lnTo>
                    <a:lnTo>
                      <a:pt x="1090" y="1816"/>
                    </a:lnTo>
                    <a:lnTo>
                      <a:pt x="1045" y="1952"/>
                    </a:lnTo>
                    <a:lnTo>
                      <a:pt x="954" y="2270"/>
                    </a:lnTo>
                    <a:lnTo>
                      <a:pt x="773" y="3133"/>
                    </a:lnTo>
                    <a:lnTo>
                      <a:pt x="636" y="4404"/>
                    </a:lnTo>
                    <a:lnTo>
                      <a:pt x="455" y="5993"/>
                    </a:lnTo>
                    <a:lnTo>
                      <a:pt x="319" y="7854"/>
                    </a:lnTo>
                    <a:lnTo>
                      <a:pt x="228" y="9852"/>
                    </a:lnTo>
                    <a:lnTo>
                      <a:pt x="137" y="11986"/>
                    </a:lnTo>
                    <a:lnTo>
                      <a:pt x="46" y="14165"/>
                    </a:lnTo>
                    <a:lnTo>
                      <a:pt x="1" y="16344"/>
                    </a:lnTo>
                    <a:lnTo>
                      <a:pt x="1" y="18433"/>
                    </a:lnTo>
                    <a:lnTo>
                      <a:pt x="1" y="20385"/>
                    </a:lnTo>
                    <a:lnTo>
                      <a:pt x="92" y="22110"/>
                    </a:lnTo>
                    <a:lnTo>
                      <a:pt x="228" y="23563"/>
                    </a:lnTo>
                    <a:lnTo>
                      <a:pt x="273" y="24198"/>
                    </a:lnTo>
                    <a:lnTo>
                      <a:pt x="364" y="24698"/>
                    </a:lnTo>
                    <a:lnTo>
                      <a:pt x="500" y="25106"/>
                    </a:lnTo>
                    <a:lnTo>
                      <a:pt x="591" y="25424"/>
                    </a:lnTo>
                    <a:lnTo>
                      <a:pt x="727" y="25606"/>
                    </a:lnTo>
                    <a:lnTo>
                      <a:pt x="818" y="25651"/>
                    </a:lnTo>
                    <a:lnTo>
                      <a:pt x="909" y="25697"/>
                    </a:lnTo>
                    <a:lnTo>
                      <a:pt x="14620" y="25787"/>
                    </a:lnTo>
                    <a:lnTo>
                      <a:pt x="28058" y="25878"/>
                    </a:lnTo>
                    <a:lnTo>
                      <a:pt x="43449" y="25969"/>
                    </a:lnTo>
                    <a:lnTo>
                      <a:pt x="58976" y="25969"/>
                    </a:lnTo>
                    <a:lnTo>
                      <a:pt x="66195" y="25924"/>
                    </a:lnTo>
                    <a:lnTo>
                      <a:pt x="72778" y="25878"/>
                    </a:lnTo>
                    <a:lnTo>
                      <a:pt x="78453" y="25787"/>
                    </a:lnTo>
                    <a:lnTo>
                      <a:pt x="83038" y="25651"/>
                    </a:lnTo>
                    <a:lnTo>
                      <a:pt x="84854" y="25560"/>
                    </a:lnTo>
                    <a:lnTo>
                      <a:pt x="86262" y="25470"/>
                    </a:lnTo>
                    <a:lnTo>
                      <a:pt x="87306" y="25379"/>
                    </a:lnTo>
                    <a:lnTo>
                      <a:pt x="87941" y="25243"/>
                    </a:lnTo>
                    <a:lnTo>
                      <a:pt x="88123" y="25152"/>
                    </a:lnTo>
                    <a:lnTo>
                      <a:pt x="88305" y="25061"/>
                    </a:lnTo>
                    <a:lnTo>
                      <a:pt x="88668" y="24789"/>
                    </a:lnTo>
                    <a:lnTo>
                      <a:pt x="88940" y="24380"/>
                    </a:lnTo>
                    <a:lnTo>
                      <a:pt x="89213" y="23926"/>
                    </a:lnTo>
                    <a:lnTo>
                      <a:pt x="89440" y="23336"/>
                    </a:lnTo>
                    <a:lnTo>
                      <a:pt x="89667" y="22700"/>
                    </a:lnTo>
                    <a:lnTo>
                      <a:pt x="89848" y="22019"/>
                    </a:lnTo>
                    <a:lnTo>
                      <a:pt x="89984" y="21247"/>
                    </a:lnTo>
                    <a:lnTo>
                      <a:pt x="90075" y="20430"/>
                    </a:lnTo>
                    <a:lnTo>
                      <a:pt x="90166" y="19522"/>
                    </a:lnTo>
                    <a:lnTo>
                      <a:pt x="90302" y="17661"/>
                    </a:lnTo>
                    <a:lnTo>
                      <a:pt x="90348" y="15663"/>
                    </a:lnTo>
                    <a:lnTo>
                      <a:pt x="90302" y="13620"/>
                    </a:lnTo>
                    <a:lnTo>
                      <a:pt x="90166" y="11623"/>
                    </a:lnTo>
                    <a:lnTo>
                      <a:pt x="90030" y="9625"/>
                    </a:lnTo>
                    <a:lnTo>
                      <a:pt x="89848" y="7764"/>
                    </a:lnTo>
                    <a:lnTo>
                      <a:pt x="89621" y="6038"/>
                    </a:lnTo>
                    <a:lnTo>
                      <a:pt x="89394" y="4540"/>
                    </a:lnTo>
                    <a:lnTo>
                      <a:pt x="89213" y="3360"/>
                    </a:lnTo>
                    <a:lnTo>
                      <a:pt x="88986" y="2497"/>
                    </a:lnTo>
                    <a:lnTo>
                      <a:pt x="88895" y="2225"/>
                    </a:lnTo>
                    <a:lnTo>
                      <a:pt x="88804" y="2043"/>
                    </a:lnTo>
                    <a:lnTo>
                      <a:pt x="88622" y="1771"/>
                    </a:lnTo>
                    <a:lnTo>
                      <a:pt x="88305" y="1544"/>
                    </a:lnTo>
                    <a:lnTo>
                      <a:pt x="87896" y="1317"/>
                    </a:lnTo>
                    <a:lnTo>
                      <a:pt x="87397" y="1135"/>
                    </a:lnTo>
                    <a:lnTo>
                      <a:pt x="86852" y="953"/>
                    </a:lnTo>
                    <a:lnTo>
                      <a:pt x="86216" y="772"/>
                    </a:lnTo>
                    <a:lnTo>
                      <a:pt x="85535" y="636"/>
                    </a:lnTo>
                    <a:lnTo>
                      <a:pt x="84763" y="499"/>
                    </a:lnTo>
                    <a:lnTo>
                      <a:pt x="83129" y="272"/>
                    </a:lnTo>
                    <a:lnTo>
                      <a:pt x="81313" y="91"/>
                    </a:lnTo>
                    <a:lnTo>
                      <a:pt x="79451" y="45"/>
                    </a:lnTo>
                    <a:lnTo>
                      <a:pt x="77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a:extLst>
                  <a:ext uri="{FF2B5EF4-FFF2-40B4-BE49-F238E27FC236}">
                    <a16:creationId xmlns:a16="http://schemas.microsoft.com/office/drawing/2014/main" id="{2ACBC7B1-5128-9F23-FF1A-13F82A3D0333}"/>
                  </a:ext>
                </a:extLst>
              </p:cNvPr>
              <p:cNvSpPr/>
              <p:nvPr/>
            </p:nvSpPr>
            <p:spPr>
              <a:xfrm>
                <a:off x="3513000" y="5946425"/>
                <a:ext cx="1968125" cy="466525"/>
              </a:xfrm>
              <a:custGeom>
                <a:avLst/>
                <a:gdLst/>
                <a:ahLst/>
                <a:cxnLst/>
                <a:rect l="l" t="t" r="r" b="b"/>
                <a:pathLst>
                  <a:path w="78725" h="18661" extrusionOk="0">
                    <a:moveTo>
                      <a:pt x="2134" y="1"/>
                    </a:moveTo>
                    <a:lnTo>
                      <a:pt x="1907" y="46"/>
                    </a:lnTo>
                    <a:lnTo>
                      <a:pt x="1680" y="228"/>
                    </a:lnTo>
                    <a:lnTo>
                      <a:pt x="1453" y="500"/>
                    </a:lnTo>
                    <a:lnTo>
                      <a:pt x="1271" y="818"/>
                    </a:lnTo>
                    <a:lnTo>
                      <a:pt x="1090" y="1227"/>
                    </a:lnTo>
                    <a:lnTo>
                      <a:pt x="908" y="1681"/>
                    </a:lnTo>
                    <a:lnTo>
                      <a:pt x="772" y="2225"/>
                    </a:lnTo>
                    <a:lnTo>
                      <a:pt x="636" y="2770"/>
                    </a:lnTo>
                    <a:lnTo>
                      <a:pt x="363" y="4087"/>
                    </a:lnTo>
                    <a:lnTo>
                      <a:pt x="227" y="5494"/>
                    </a:lnTo>
                    <a:lnTo>
                      <a:pt x="91" y="7038"/>
                    </a:lnTo>
                    <a:lnTo>
                      <a:pt x="0" y="8627"/>
                    </a:lnTo>
                    <a:lnTo>
                      <a:pt x="0" y="10216"/>
                    </a:lnTo>
                    <a:lnTo>
                      <a:pt x="45" y="11805"/>
                    </a:lnTo>
                    <a:lnTo>
                      <a:pt x="136" y="13258"/>
                    </a:lnTo>
                    <a:lnTo>
                      <a:pt x="272" y="14620"/>
                    </a:lnTo>
                    <a:lnTo>
                      <a:pt x="454" y="15800"/>
                    </a:lnTo>
                    <a:lnTo>
                      <a:pt x="681" y="16799"/>
                    </a:lnTo>
                    <a:lnTo>
                      <a:pt x="817" y="17162"/>
                    </a:lnTo>
                    <a:lnTo>
                      <a:pt x="999" y="17480"/>
                    </a:lnTo>
                    <a:lnTo>
                      <a:pt x="1135" y="17752"/>
                    </a:lnTo>
                    <a:lnTo>
                      <a:pt x="1317" y="17888"/>
                    </a:lnTo>
                    <a:lnTo>
                      <a:pt x="1453" y="17934"/>
                    </a:lnTo>
                    <a:lnTo>
                      <a:pt x="1680" y="18025"/>
                    </a:lnTo>
                    <a:lnTo>
                      <a:pt x="2406" y="18115"/>
                    </a:lnTo>
                    <a:lnTo>
                      <a:pt x="3496" y="18206"/>
                    </a:lnTo>
                    <a:lnTo>
                      <a:pt x="4903" y="18297"/>
                    </a:lnTo>
                    <a:lnTo>
                      <a:pt x="8581" y="18433"/>
                    </a:lnTo>
                    <a:lnTo>
                      <a:pt x="13257" y="18524"/>
                    </a:lnTo>
                    <a:lnTo>
                      <a:pt x="18705" y="18615"/>
                    </a:lnTo>
                    <a:lnTo>
                      <a:pt x="24789" y="18660"/>
                    </a:lnTo>
                    <a:lnTo>
                      <a:pt x="31281" y="18660"/>
                    </a:lnTo>
                    <a:lnTo>
                      <a:pt x="38000" y="18615"/>
                    </a:lnTo>
                    <a:lnTo>
                      <a:pt x="44719" y="18569"/>
                    </a:lnTo>
                    <a:lnTo>
                      <a:pt x="51302" y="18479"/>
                    </a:lnTo>
                    <a:lnTo>
                      <a:pt x="57477" y="18388"/>
                    </a:lnTo>
                    <a:lnTo>
                      <a:pt x="63107" y="18252"/>
                    </a:lnTo>
                    <a:lnTo>
                      <a:pt x="67964" y="18070"/>
                    </a:lnTo>
                    <a:lnTo>
                      <a:pt x="71869" y="17888"/>
                    </a:lnTo>
                    <a:lnTo>
                      <a:pt x="73412" y="17798"/>
                    </a:lnTo>
                    <a:lnTo>
                      <a:pt x="74638" y="17707"/>
                    </a:lnTo>
                    <a:lnTo>
                      <a:pt x="75546" y="17616"/>
                    </a:lnTo>
                    <a:lnTo>
                      <a:pt x="76091" y="17480"/>
                    </a:lnTo>
                    <a:lnTo>
                      <a:pt x="76409" y="17344"/>
                    </a:lnTo>
                    <a:lnTo>
                      <a:pt x="76727" y="17117"/>
                    </a:lnTo>
                    <a:lnTo>
                      <a:pt x="76999" y="16844"/>
                    </a:lnTo>
                    <a:lnTo>
                      <a:pt x="77271" y="16526"/>
                    </a:lnTo>
                    <a:lnTo>
                      <a:pt x="77498" y="16118"/>
                    </a:lnTo>
                    <a:lnTo>
                      <a:pt x="77680" y="15709"/>
                    </a:lnTo>
                    <a:lnTo>
                      <a:pt x="77862" y="15210"/>
                    </a:lnTo>
                    <a:lnTo>
                      <a:pt x="78043" y="14710"/>
                    </a:lnTo>
                    <a:lnTo>
                      <a:pt x="78316" y="13530"/>
                    </a:lnTo>
                    <a:lnTo>
                      <a:pt x="78497" y="12304"/>
                    </a:lnTo>
                    <a:lnTo>
                      <a:pt x="78633" y="10988"/>
                    </a:lnTo>
                    <a:lnTo>
                      <a:pt x="78724" y="9626"/>
                    </a:lnTo>
                    <a:lnTo>
                      <a:pt x="78724" y="8264"/>
                    </a:lnTo>
                    <a:lnTo>
                      <a:pt x="78679" y="6947"/>
                    </a:lnTo>
                    <a:lnTo>
                      <a:pt x="78633" y="5676"/>
                    </a:lnTo>
                    <a:lnTo>
                      <a:pt x="78497" y="4541"/>
                    </a:lnTo>
                    <a:lnTo>
                      <a:pt x="78361" y="3542"/>
                    </a:lnTo>
                    <a:lnTo>
                      <a:pt x="78225" y="2679"/>
                    </a:lnTo>
                    <a:lnTo>
                      <a:pt x="78089" y="2044"/>
                    </a:lnTo>
                    <a:lnTo>
                      <a:pt x="77952" y="1635"/>
                    </a:lnTo>
                    <a:lnTo>
                      <a:pt x="77816" y="1544"/>
                    </a:lnTo>
                    <a:lnTo>
                      <a:pt x="77635" y="1499"/>
                    </a:lnTo>
                    <a:lnTo>
                      <a:pt x="76954" y="1363"/>
                    </a:lnTo>
                    <a:lnTo>
                      <a:pt x="75864" y="1272"/>
                    </a:lnTo>
                    <a:lnTo>
                      <a:pt x="74457" y="1136"/>
                    </a:lnTo>
                    <a:lnTo>
                      <a:pt x="70643" y="954"/>
                    </a:lnTo>
                    <a:lnTo>
                      <a:pt x="65740" y="773"/>
                    </a:lnTo>
                    <a:lnTo>
                      <a:pt x="59974" y="591"/>
                    </a:lnTo>
                    <a:lnTo>
                      <a:pt x="53572" y="455"/>
                    </a:lnTo>
                    <a:lnTo>
                      <a:pt x="39725" y="273"/>
                    </a:lnTo>
                    <a:lnTo>
                      <a:pt x="25878" y="137"/>
                    </a:lnTo>
                    <a:lnTo>
                      <a:pt x="13847" y="46"/>
                    </a:lnTo>
                    <a:lnTo>
                      <a:pt x="2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a:extLst>
                  <a:ext uri="{FF2B5EF4-FFF2-40B4-BE49-F238E27FC236}">
                    <a16:creationId xmlns:a16="http://schemas.microsoft.com/office/drawing/2014/main" id="{0BEBCD0A-907A-0CF9-DF5D-2E98E68CDD70}"/>
                  </a:ext>
                </a:extLst>
              </p:cNvPr>
              <p:cNvSpPr/>
              <p:nvPr/>
            </p:nvSpPr>
            <p:spPr>
              <a:xfrm>
                <a:off x="3566325" y="6046300"/>
                <a:ext cx="1889825" cy="15925"/>
              </a:xfrm>
              <a:custGeom>
                <a:avLst/>
                <a:gdLst/>
                <a:ahLst/>
                <a:cxnLst/>
                <a:rect l="l" t="t" r="r" b="b"/>
                <a:pathLst>
                  <a:path w="75593" h="637" extrusionOk="0">
                    <a:moveTo>
                      <a:pt x="31736" y="1"/>
                    </a:moveTo>
                    <a:lnTo>
                      <a:pt x="23291" y="137"/>
                    </a:lnTo>
                    <a:lnTo>
                      <a:pt x="12804" y="273"/>
                    </a:lnTo>
                    <a:lnTo>
                      <a:pt x="1" y="410"/>
                    </a:lnTo>
                    <a:lnTo>
                      <a:pt x="1" y="637"/>
                    </a:lnTo>
                    <a:lnTo>
                      <a:pt x="12804" y="500"/>
                    </a:lnTo>
                    <a:lnTo>
                      <a:pt x="23291" y="364"/>
                    </a:lnTo>
                    <a:lnTo>
                      <a:pt x="31736" y="228"/>
                    </a:lnTo>
                    <a:lnTo>
                      <a:pt x="33007" y="183"/>
                    </a:lnTo>
                    <a:lnTo>
                      <a:pt x="34551" y="228"/>
                    </a:lnTo>
                    <a:lnTo>
                      <a:pt x="38500" y="364"/>
                    </a:lnTo>
                    <a:lnTo>
                      <a:pt x="44085" y="546"/>
                    </a:lnTo>
                    <a:lnTo>
                      <a:pt x="47126" y="591"/>
                    </a:lnTo>
                    <a:lnTo>
                      <a:pt x="50304" y="637"/>
                    </a:lnTo>
                    <a:lnTo>
                      <a:pt x="53346" y="591"/>
                    </a:lnTo>
                    <a:lnTo>
                      <a:pt x="75592" y="228"/>
                    </a:lnTo>
                    <a:lnTo>
                      <a:pt x="75592" y="1"/>
                    </a:lnTo>
                    <a:lnTo>
                      <a:pt x="53346" y="410"/>
                    </a:lnTo>
                    <a:lnTo>
                      <a:pt x="49351" y="410"/>
                    </a:lnTo>
                    <a:lnTo>
                      <a:pt x="45492" y="364"/>
                    </a:lnTo>
                    <a:lnTo>
                      <a:pt x="41860" y="273"/>
                    </a:lnTo>
                    <a:lnTo>
                      <a:pt x="38500" y="137"/>
                    </a:lnTo>
                    <a:lnTo>
                      <a:pt x="345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a:extLst>
                  <a:ext uri="{FF2B5EF4-FFF2-40B4-BE49-F238E27FC236}">
                    <a16:creationId xmlns:a16="http://schemas.microsoft.com/office/drawing/2014/main" id="{CC117604-C1E1-EF9D-7F53-2FD761E5ADC7}"/>
                  </a:ext>
                </a:extLst>
              </p:cNvPr>
              <p:cNvSpPr/>
              <p:nvPr/>
            </p:nvSpPr>
            <p:spPr>
              <a:xfrm>
                <a:off x="3540225" y="6113275"/>
                <a:ext cx="1911375" cy="54500"/>
              </a:xfrm>
              <a:custGeom>
                <a:avLst/>
                <a:gdLst/>
                <a:ahLst/>
                <a:cxnLst/>
                <a:rect l="l" t="t" r="r" b="b"/>
                <a:pathLst>
                  <a:path w="76455" h="2180" extrusionOk="0">
                    <a:moveTo>
                      <a:pt x="76409" y="1"/>
                    </a:moveTo>
                    <a:lnTo>
                      <a:pt x="75592" y="91"/>
                    </a:lnTo>
                    <a:lnTo>
                      <a:pt x="74003" y="182"/>
                    </a:lnTo>
                    <a:lnTo>
                      <a:pt x="69055" y="409"/>
                    </a:lnTo>
                    <a:lnTo>
                      <a:pt x="54980" y="954"/>
                    </a:lnTo>
                    <a:lnTo>
                      <a:pt x="42087" y="1453"/>
                    </a:lnTo>
                    <a:lnTo>
                      <a:pt x="37547" y="1680"/>
                    </a:lnTo>
                    <a:lnTo>
                      <a:pt x="35958" y="1771"/>
                    </a:lnTo>
                    <a:lnTo>
                      <a:pt x="35004" y="1862"/>
                    </a:lnTo>
                    <a:lnTo>
                      <a:pt x="34051" y="1907"/>
                    </a:lnTo>
                    <a:lnTo>
                      <a:pt x="32553" y="1953"/>
                    </a:lnTo>
                    <a:lnTo>
                      <a:pt x="28149" y="1998"/>
                    </a:lnTo>
                    <a:lnTo>
                      <a:pt x="22519" y="1953"/>
                    </a:lnTo>
                    <a:lnTo>
                      <a:pt x="16345" y="1907"/>
                    </a:lnTo>
                    <a:lnTo>
                      <a:pt x="5131" y="1726"/>
                    </a:lnTo>
                    <a:lnTo>
                      <a:pt x="1" y="1635"/>
                    </a:lnTo>
                    <a:lnTo>
                      <a:pt x="1" y="1862"/>
                    </a:lnTo>
                    <a:lnTo>
                      <a:pt x="10306" y="2044"/>
                    </a:lnTo>
                    <a:lnTo>
                      <a:pt x="19432" y="2134"/>
                    </a:lnTo>
                    <a:lnTo>
                      <a:pt x="28103" y="2180"/>
                    </a:lnTo>
                    <a:lnTo>
                      <a:pt x="32553" y="2180"/>
                    </a:lnTo>
                    <a:lnTo>
                      <a:pt x="34096" y="2134"/>
                    </a:lnTo>
                    <a:lnTo>
                      <a:pt x="35050" y="2044"/>
                    </a:lnTo>
                    <a:lnTo>
                      <a:pt x="36003" y="1998"/>
                    </a:lnTo>
                    <a:lnTo>
                      <a:pt x="37547" y="1907"/>
                    </a:lnTo>
                    <a:lnTo>
                      <a:pt x="42132" y="1680"/>
                    </a:lnTo>
                    <a:lnTo>
                      <a:pt x="55026" y="1181"/>
                    </a:lnTo>
                    <a:lnTo>
                      <a:pt x="69055" y="636"/>
                    </a:lnTo>
                    <a:lnTo>
                      <a:pt x="74049" y="409"/>
                    </a:lnTo>
                    <a:lnTo>
                      <a:pt x="75638" y="273"/>
                    </a:lnTo>
                    <a:lnTo>
                      <a:pt x="76455" y="182"/>
                    </a:lnTo>
                    <a:lnTo>
                      <a:pt x="764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a:extLst>
                  <a:ext uri="{FF2B5EF4-FFF2-40B4-BE49-F238E27FC236}">
                    <a16:creationId xmlns:a16="http://schemas.microsoft.com/office/drawing/2014/main" id="{6A42A44E-776A-4A41-93B7-49AF07A3E7E6}"/>
                  </a:ext>
                </a:extLst>
              </p:cNvPr>
              <p:cNvSpPr/>
              <p:nvPr/>
            </p:nvSpPr>
            <p:spPr>
              <a:xfrm>
                <a:off x="3535700" y="6200675"/>
                <a:ext cx="1926125" cy="45425"/>
              </a:xfrm>
              <a:custGeom>
                <a:avLst/>
                <a:gdLst/>
                <a:ahLst/>
                <a:cxnLst/>
                <a:rect l="l" t="t" r="r" b="b"/>
                <a:pathLst>
                  <a:path w="77045" h="1817" extrusionOk="0">
                    <a:moveTo>
                      <a:pt x="75319" y="0"/>
                    </a:moveTo>
                    <a:lnTo>
                      <a:pt x="71052" y="91"/>
                    </a:lnTo>
                    <a:lnTo>
                      <a:pt x="57885" y="500"/>
                    </a:lnTo>
                    <a:lnTo>
                      <a:pt x="43312" y="1045"/>
                    </a:lnTo>
                    <a:lnTo>
                      <a:pt x="33142" y="1453"/>
                    </a:lnTo>
                    <a:lnTo>
                      <a:pt x="29056" y="1544"/>
                    </a:lnTo>
                    <a:lnTo>
                      <a:pt x="24062" y="1635"/>
                    </a:lnTo>
                    <a:lnTo>
                      <a:pt x="18614" y="1635"/>
                    </a:lnTo>
                    <a:lnTo>
                      <a:pt x="13166" y="1589"/>
                    </a:lnTo>
                    <a:lnTo>
                      <a:pt x="3950" y="1499"/>
                    </a:lnTo>
                    <a:lnTo>
                      <a:pt x="0" y="1453"/>
                    </a:lnTo>
                    <a:lnTo>
                      <a:pt x="0" y="1635"/>
                    </a:lnTo>
                    <a:lnTo>
                      <a:pt x="6583" y="1726"/>
                    </a:lnTo>
                    <a:lnTo>
                      <a:pt x="13075" y="1816"/>
                    </a:lnTo>
                    <a:lnTo>
                      <a:pt x="27422" y="1816"/>
                    </a:lnTo>
                    <a:lnTo>
                      <a:pt x="30509" y="1726"/>
                    </a:lnTo>
                    <a:lnTo>
                      <a:pt x="33142" y="1635"/>
                    </a:lnTo>
                    <a:lnTo>
                      <a:pt x="44356" y="1226"/>
                    </a:lnTo>
                    <a:lnTo>
                      <a:pt x="58748" y="681"/>
                    </a:lnTo>
                    <a:lnTo>
                      <a:pt x="71324" y="273"/>
                    </a:lnTo>
                    <a:lnTo>
                      <a:pt x="75319" y="182"/>
                    </a:lnTo>
                    <a:lnTo>
                      <a:pt x="76500" y="182"/>
                    </a:lnTo>
                    <a:lnTo>
                      <a:pt x="76999" y="227"/>
                    </a:lnTo>
                    <a:lnTo>
                      <a:pt x="7704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a:extLst>
                  <a:ext uri="{FF2B5EF4-FFF2-40B4-BE49-F238E27FC236}">
                    <a16:creationId xmlns:a16="http://schemas.microsoft.com/office/drawing/2014/main" id="{C71ADAAC-F9A8-D696-9885-C14CAD9D181F}"/>
                  </a:ext>
                </a:extLst>
              </p:cNvPr>
              <p:cNvSpPr/>
              <p:nvPr/>
            </p:nvSpPr>
            <p:spPr>
              <a:xfrm>
                <a:off x="3566325" y="6277850"/>
                <a:ext cx="1895500" cy="54500"/>
              </a:xfrm>
              <a:custGeom>
                <a:avLst/>
                <a:gdLst/>
                <a:ahLst/>
                <a:cxnLst/>
                <a:rect l="l" t="t" r="r" b="b"/>
                <a:pathLst>
                  <a:path w="75820" h="2180" extrusionOk="0">
                    <a:moveTo>
                      <a:pt x="75774" y="1"/>
                    </a:moveTo>
                    <a:lnTo>
                      <a:pt x="75229" y="182"/>
                    </a:lnTo>
                    <a:lnTo>
                      <a:pt x="74503" y="318"/>
                    </a:lnTo>
                    <a:lnTo>
                      <a:pt x="73595" y="455"/>
                    </a:lnTo>
                    <a:lnTo>
                      <a:pt x="72505" y="545"/>
                    </a:lnTo>
                    <a:lnTo>
                      <a:pt x="69917" y="772"/>
                    </a:lnTo>
                    <a:lnTo>
                      <a:pt x="66739" y="909"/>
                    </a:lnTo>
                    <a:lnTo>
                      <a:pt x="63244" y="999"/>
                    </a:lnTo>
                    <a:lnTo>
                      <a:pt x="59475" y="1090"/>
                    </a:lnTo>
                    <a:lnTo>
                      <a:pt x="51666" y="1226"/>
                    </a:lnTo>
                    <a:lnTo>
                      <a:pt x="43086" y="1408"/>
                    </a:lnTo>
                    <a:lnTo>
                      <a:pt x="39545" y="1499"/>
                    </a:lnTo>
                    <a:lnTo>
                      <a:pt x="36866" y="1635"/>
                    </a:lnTo>
                    <a:lnTo>
                      <a:pt x="35186" y="1771"/>
                    </a:lnTo>
                    <a:lnTo>
                      <a:pt x="33052" y="1862"/>
                    </a:lnTo>
                    <a:lnTo>
                      <a:pt x="27877" y="1953"/>
                    </a:lnTo>
                    <a:lnTo>
                      <a:pt x="21884" y="1998"/>
                    </a:lnTo>
                    <a:lnTo>
                      <a:pt x="15619" y="1998"/>
                    </a:lnTo>
                    <a:lnTo>
                      <a:pt x="4813" y="1907"/>
                    </a:lnTo>
                    <a:lnTo>
                      <a:pt x="1" y="1862"/>
                    </a:lnTo>
                    <a:lnTo>
                      <a:pt x="1" y="2089"/>
                    </a:lnTo>
                    <a:lnTo>
                      <a:pt x="6039" y="2134"/>
                    </a:lnTo>
                    <a:lnTo>
                      <a:pt x="12077" y="2180"/>
                    </a:lnTo>
                    <a:lnTo>
                      <a:pt x="24426" y="2180"/>
                    </a:lnTo>
                    <a:lnTo>
                      <a:pt x="29420" y="2134"/>
                    </a:lnTo>
                    <a:lnTo>
                      <a:pt x="33688" y="2044"/>
                    </a:lnTo>
                    <a:lnTo>
                      <a:pt x="35459" y="1953"/>
                    </a:lnTo>
                    <a:lnTo>
                      <a:pt x="36866" y="1862"/>
                    </a:lnTo>
                    <a:lnTo>
                      <a:pt x="39590" y="1726"/>
                    </a:lnTo>
                    <a:lnTo>
                      <a:pt x="43086" y="1590"/>
                    </a:lnTo>
                    <a:lnTo>
                      <a:pt x="51712" y="1453"/>
                    </a:lnTo>
                    <a:lnTo>
                      <a:pt x="59475" y="1317"/>
                    </a:lnTo>
                    <a:lnTo>
                      <a:pt x="63289" y="1226"/>
                    </a:lnTo>
                    <a:lnTo>
                      <a:pt x="66785" y="1090"/>
                    </a:lnTo>
                    <a:lnTo>
                      <a:pt x="69917" y="954"/>
                    </a:lnTo>
                    <a:lnTo>
                      <a:pt x="72596" y="772"/>
                    </a:lnTo>
                    <a:lnTo>
                      <a:pt x="73686" y="636"/>
                    </a:lnTo>
                    <a:lnTo>
                      <a:pt x="74594" y="500"/>
                    </a:lnTo>
                    <a:lnTo>
                      <a:pt x="75320" y="364"/>
                    </a:lnTo>
                    <a:lnTo>
                      <a:pt x="75819" y="228"/>
                    </a:lnTo>
                    <a:lnTo>
                      <a:pt x="7577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a:extLst>
                  <a:ext uri="{FF2B5EF4-FFF2-40B4-BE49-F238E27FC236}">
                    <a16:creationId xmlns:a16="http://schemas.microsoft.com/office/drawing/2014/main" id="{78C8C3AD-A838-2F6A-A324-CAE31F4E0DBC}"/>
                  </a:ext>
                </a:extLst>
              </p:cNvPr>
              <p:cNvSpPr/>
              <p:nvPr/>
            </p:nvSpPr>
            <p:spPr>
              <a:xfrm>
                <a:off x="4878400" y="6030425"/>
                <a:ext cx="346200" cy="275825"/>
              </a:xfrm>
              <a:custGeom>
                <a:avLst/>
                <a:gdLst/>
                <a:ahLst/>
                <a:cxnLst/>
                <a:rect l="l" t="t" r="r" b="b"/>
                <a:pathLst>
                  <a:path w="13848" h="11033" extrusionOk="0">
                    <a:moveTo>
                      <a:pt x="9762" y="0"/>
                    </a:moveTo>
                    <a:lnTo>
                      <a:pt x="7310" y="137"/>
                    </a:lnTo>
                    <a:lnTo>
                      <a:pt x="4813" y="318"/>
                    </a:lnTo>
                    <a:lnTo>
                      <a:pt x="2588" y="545"/>
                    </a:lnTo>
                    <a:lnTo>
                      <a:pt x="863" y="772"/>
                    </a:lnTo>
                    <a:lnTo>
                      <a:pt x="318" y="863"/>
                    </a:lnTo>
                    <a:lnTo>
                      <a:pt x="46" y="954"/>
                    </a:lnTo>
                    <a:lnTo>
                      <a:pt x="1" y="999"/>
                    </a:lnTo>
                    <a:lnTo>
                      <a:pt x="1" y="1135"/>
                    </a:lnTo>
                    <a:lnTo>
                      <a:pt x="91" y="1499"/>
                    </a:lnTo>
                    <a:lnTo>
                      <a:pt x="364" y="2043"/>
                    </a:lnTo>
                    <a:lnTo>
                      <a:pt x="727" y="2679"/>
                    </a:lnTo>
                    <a:lnTo>
                      <a:pt x="1771" y="4313"/>
                    </a:lnTo>
                    <a:lnTo>
                      <a:pt x="3042" y="6129"/>
                    </a:lnTo>
                    <a:lnTo>
                      <a:pt x="4314" y="7945"/>
                    </a:lnTo>
                    <a:lnTo>
                      <a:pt x="5494" y="9534"/>
                    </a:lnTo>
                    <a:lnTo>
                      <a:pt x="6629" y="11033"/>
                    </a:lnTo>
                    <a:lnTo>
                      <a:pt x="6720" y="11033"/>
                    </a:lnTo>
                    <a:lnTo>
                      <a:pt x="6856" y="10942"/>
                    </a:lnTo>
                    <a:lnTo>
                      <a:pt x="7174" y="10624"/>
                    </a:lnTo>
                    <a:lnTo>
                      <a:pt x="7583" y="10170"/>
                    </a:lnTo>
                    <a:lnTo>
                      <a:pt x="8082" y="9580"/>
                    </a:lnTo>
                    <a:lnTo>
                      <a:pt x="9217" y="8036"/>
                    </a:lnTo>
                    <a:lnTo>
                      <a:pt x="10488" y="6266"/>
                    </a:lnTo>
                    <a:lnTo>
                      <a:pt x="11669" y="4404"/>
                    </a:lnTo>
                    <a:lnTo>
                      <a:pt x="12758" y="2679"/>
                    </a:lnTo>
                    <a:lnTo>
                      <a:pt x="13485" y="1317"/>
                    </a:lnTo>
                    <a:lnTo>
                      <a:pt x="13757" y="863"/>
                    </a:lnTo>
                    <a:lnTo>
                      <a:pt x="13848" y="545"/>
                    </a:lnTo>
                    <a:lnTo>
                      <a:pt x="13802" y="409"/>
                    </a:lnTo>
                    <a:lnTo>
                      <a:pt x="13712" y="318"/>
                    </a:lnTo>
                    <a:lnTo>
                      <a:pt x="13575" y="227"/>
                    </a:lnTo>
                    <a:lnTo>
                      <a:pt x="13348" y="182"/>
                    </a:lnTo>
                    <a:lnTo>
                      <a:pt x="12713" y="91"/>
                    </a:lnTo>
                    <a:lnTo>
                      <a:pt x="1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a:extLst>
                  <a:ext uri="{FF2B5EF4-FFF2-40B4-BE49-F238E27FC236}">
                    <a16:creationId xmlns:a16="http://schemas.microsoft.com/office/drawing/2014/main" id="{F2644A4C-09CB-6A95-A4E7-86C431723A6D}"/>
                  </a:ext>
                </a:extLst>
              </p:cNvPr>
              <p:cNvSpPr/>
              <p:nvPr/>
            </p:nvSpPr>
            <p:spPr>
              <a:xfrm>
                <a:off x="4600325" y="6205200"/>
                <a:ext cx="346200" cy="275850"/>
              </a:xfrm>
              <a:custGeom>
                <a:avLst/>
                <a:gdLst/>
                <a:ahLst/>
                <a:cxnLst/>
                <a:rect l="l" t="t" r="r" b="b"/>
                <a:pathLst>
                  <a:path w="13848" h="11034" extrusionOk="0">
                    <a:moveTo>
                      <a:pt x="10897" y="1"/>
                    </a:moveTo>
                    <a:lnTo>
                      <a:pt x="9762" y="46"/>
                    </a:lnTo>
                    <a:lnTo>
                      <a:pt x="7310" y="137"/>
                    </a:lnTo>
                    <a:lnTo>
                      <a:pt x="4813" y="319"/>
                    </a:lnTo>
                    <a:lnTo>
                      <a:pt x="2588" y="546"/>
                    </a:lnTo>
                    <a:lnTo>
                      <a:pt x="863" y="773"/>
                    </a:lnTo>
                    <a:lnTo>
                      <a:pt x="318" y="864"/>
                    </a:lnTo>
                    <a:lnTo>
                      <a:pt x="46" y="954"/>
                    </a:lnTo>
                    <a:lnTo>
                      <a:pt x="1" y="1045"/>
                    </a:lnTo>
                    <a:lnTo>
                      <a:pt x="1" y="1136"/>
                    </a:lnTo>
                    <a:lnTo>
                      <a:pt x="91" y="1499"/>
                    </a:lnTo>
                    <a:lnTo>
                      <a:pt x="364" y="2044"/>
                    </a:lnTo>
                    <a:lnTo>
                      <a:pt x="727" y="2725"/>
                    </a:lnTo>
                    <a:lnTo>
                      <a:pt x="1771" y="4314"/>
                    </a:lnTo>
                    <a:lnTo>
                      <a:pt x="3042" y="6175"/>
                    </a:lnTo>
                    <a:lnTo>
                      <a:pt x="4314" y="7946"/>
                    </a:lnTo>
                    <a:lnTo>
                      <a:pt x="5494" y="9535"/>
                    </a:lnTo>
                    <a:lnTo>
                      <a:pt x="6629" y="11033"/>
                    </a:lnTo>
                    <a:lnTo>
                      <a:pt x="6720" y="11033"/>
                    </a:lnTo>
                    <a:lnTo>
                      <a:pt x="6856" y="10942"/>
                    </a:lnTo>
                    <a:lnTo>
                      <a:pt x="7174" y="10670"/>
                    </a:lnTo>
                    <a:lnTo>
                      <a:pt x="7582" y="10171"/>
                    </a:lnTo>
                    <a:lnTo>
                      <a:pt x="8082" y="9580"/>
                    </a:lnTo>
                    <a:lnTo>
                      <a:pt x="9217" y="8037"/>
                    </a:lnTo>
                    <a:lnTo>
                      <a:pt x="10488" y="6266"/>
                    </a:lnTo>
                    <a:lnTo>
                      <a:pt x="11668" y="4405"/>
                    </a:lnTo>
                    <a:lnTo>
                      <a:pt x="12758" y="2725"/>
                    </a:lnTo>
                    <a:lnTo>
                      <a:pt x="13484" y="1363"/>
                    </a:lnTo>
                    <a:lnTo>
                      <a:pt x="13757" y="864"/>
                    </a:lnTo>
                    <a:lnTo>
                      <a:pt x="13848" y="546"/>
                    </a:lnTo>
                    <a:lnTo>
                      <a:pt x="13802" y="455"/>
                    </a:lnTo>
                    <a:lnTo>
                      <a:pt x="13711" y="364"/>
                    </a:lnTo>
                    <a:lnTo>
                      <a:pt x="13575" y="273"/>
                    </a:lnTo>
                    <a:lnTo>
                      <a:pt x="13348" y="183"/>
                    </a:lnTo>
                    <a:lnTo>
                      <a:pt x="12713" y="92"/>
                    </a:lnTo>
                    <a:lnTo>
                      <a:pt x="11895" y="46"/>
                    </a:lnTo>
                    <a:lnTo>
                      <a:pt x="108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a:extLst>
                  <a:ext uri="{FF2B5EF4-FFF2-40B4-BE49-F238E27FC236}">
                    <a16:creationId xmlns:a16="http://schemas.microsoft.com/office/drawing/2014/main" id="{6EA42C92-7832-4B72-2ED1-BDF5DF3F2D19}"/>
                  </a:ext>
                </a:extLst>
              </p:cNvPr>
              <p:cNvSpPr/>
              <p:nvPr/>
            </p:nvSpPr>
            <p:spPr>
              <a:xfrm>
                <a:off x="4071400" y="5935075"/>
                <a:ext cx="248600" cy="674225"/>
              </a:xfrm>
              <a:custGeom>
                <a:avLst/>
                <a:gdLst/>
                <a:ahLst/>
                <a:cxnLst/>
                <a:rect l="l" t="t" r="r" b="b"/>
                <a:pathLst>
                  <a:path w="9944" h="26969" extrusionOk="0">
                    <a:moveTo>
                      <a:pt x="4269" y="1"/>
                    </a:moveTo>
                    <a:lnTo>
                      <a:pt x="2634" y="91"/>
                    </a:lnTo>
                    <a:lnTo>
                      <a:pt x="1272" y="137"/>
                    </a:lnTo>
                    <a:lnTo>
                      <a:pt x="1" y="228"/>
                    </a:lnTo>
                    <a:lnTo>
                      <a:pt x="1227" y="12985"/>
                    </a:lnTo>
                    <a:lnTo>
                      <a:pt x="2089" y="22020"/>
                    </a:lnTo>
                    <a:lnTo>
                      <a:pt x="2362" y="25243"/>
                    </a:lnTo>
                    <a:lnTo>
                      <a:pt x="2453" y="26787"/>
                    </a:lnTo>
                    <a:lnTo>
                      <a:pt x="2498" y="26968"/>
                    </a:lnTo>
                    <a:lnTo>
                      <a:pt x="2543" y="26968"/>
                    </a:lnTo>
                    <a:lnTo>
                      <a:pt x="2589" y="26923"/>
                    </a:lnTo>
                    <a:lnTo>
                      <a:pt x="2725" y="26741"/>
                    </a:lnTo>
                    <a:lnTo>
                      <a:pt x="2907" y="26378"/>
                    </a:lnTo>
                    <a:lnTo>
                      <a:pt x="3361" y="25334"/>
                    </a:lnTo>
                    <a:lnTo>
                      <a:pt x="3905" y="24063"/>
                    </a:lnTo>
                    <a:lnTo>
                      <a:pt x="4904" y="21430"/>
                    </a:lnTo>
                    <a:lnTo>
                      <a:pt x="5358" y="20204"/>
                    </a:lnTo>
                    <a:lnTo>
                      <a:pt x="5721" y="21248"/>
                    </a:lnTo>
                    <a:lnTo>
                      <a:pt x="6175" y="22292"/>
                    </a:lnTo>
                    <a:lnTo>
                      <a:pt x="6675" y="23473"/>
                    </a:lnTo>
                    <a:lnTo>
                      <a:pt x="7220" y="24653"/>
                    </a:lnTo>
                    <a:lnTo>
                      <a:pt x="7764" y="25652"/>
                    </a:lnTo>
                    <a:lnTo>
                      <a:pt x="7991" y="26060"/>
                    </a:lnTo>
                    <a:lnTo>
                      <a:pt x="8218" y="26333"/>
                    </a:lnTo>
                    <a:lnTo>
                      <a:pt x="8400" y="26514"/>
                    </a:lnTo>
                    <a:lnTo>
                      <a:pt x="8582" y="26514"/>
                    </a:lnTo>
                    <a:lnTo>
                      <a:pt x="8672" y="26424"/>
                    </a:lnTo>
                    <a:lnTo>
                      <a:pt x="8718" y="26197"/>
                    </a:lnTo>
                    <a:lnTo>
                      <a:pt x="8899" y="25334"/>
                    </a:lnTo>
                    <a:lnTo>
                      <a:pt x="9036" y="24063"/>
                    </a:lnTo>
                    <a:lnTo>
                      <a:pt x="9217" y="22428"/>
                    </a:lnTo>
                    <a:lnTo>
                      <a:pt x="9535" y="18342"/>
                    </a:lnTo>
                    <a:lnTo>
                      <a:pt x="9762" y="13666"/>
                    </a:lnTo>
                    <a:lnTo>
                      <a:pt x="9944" y="8990"/>
                    </a:lnTo>
                    <a:lnTo>
                      <a:pt x="9944" y="6765"/>
                    </a:lnTo>
                    <a:lnTo>
                      <a:pt x="9944" y="4813"/>
                    </a:lnTo>
                    <a:lnTo>
                      <a:pt x="9898" y="3133"/>
                    </a:lnTo>
                    <a:lnTo>
                      <a:pt x="9807" y="1771"/>
                    </a:lnTo>
                    <a:lnTo>
                      <a:pt x="9762" y="1272"/>
                    </a:lnTo>
                    <a:lnTo>
                      <a:pt x="9671" y="863"/>
                    </a:lnTo>
                    <a:lnTo>
                      <a:pt x="9580" y="591"/>
                    </a:lnTo>
                    <a:lnTo>
                      <a:pt x="9444" y="455"/>
                    </a:lnTo>
                    <a:lnTo>
                      <a:pt x="9126" y="319"/>
                    </a:lnTo>
                    <a:lnTo>
                      <a:pt x="8718" y="182"/>
                    </a:lnTo>
                    <a:lnTo>
                      <a:pt x="8128" y="91"/>
                    </a:lnTo>
                    <a:lnTo>
                      <a:pt x="7447" y="46"/>
                    </a:lnTo>
                    <a:lnTo>
                      <a:pt x="59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a:extLst>
                  <a:ext uri="{FF2B5EF4-FFF2-40B4-BE49-F238E27FC236}">
                    <a16:creationId xmlns:a16="http://schemas.microsoft.com/office/drawing/2014/main" id="{7B419C95-B186-7ADE-AB62-4C6C9BDFBCCC}"/>
                  </a:ext>
                </a:extLst>
              </p:cNvPr>
              <p:cNvSpPr/>
              <p:nvPr/>
            </p:nvSpPr>
            <p:spPr>
              <a:xfrm>
                <a:off x="5795500" y="5232525"/>
                <a:ext cx="524400" cy="1885250"/>
              </a:xfrm>
              <a:custGeom>
                <a:avLst/>
                <a:gdLst/>
                <a:ahLst/>
                <a:cxnLst/>
                <a:rect l="l" t="t" r="r" b="b"/>
                <a:pathLst>
                  <a:path w="20976" h="75410" extrusionOk="0">
                    <a:moveTo>
                      <a:pt x="11759" y="0"/>
                    </a:moveTo>
                    <a:lnTo>
                      <a:pt x="10578" y="45"/>
                    </a:lnTo>
                    <a:lnTo>
                      <a:pt x="9489" y="91"/>
                    </a:lnTo>
                    <a:lnTo>
                      <a:pt x="8445" y="182"/>
                    </a:lnTo>
                    <a:lnTo>
                      <a:pt x="6765" y="409"/>
                    </a:lnTo>
                    <a:lnTo>
                      <a:pt x="6175" y="454"/>
                    </a:lnTo>
                    <a:lnTo>
                      <a:pt x="5539" y="454"/>
                    </a:lnTo>
                    <a:lnTo>
                      <a:pt x="5267" y="499"/>
                    </a:lnTo>
                    <a:lnTo>
                      <a:pt x="4813" y="590"/>
                    </a:lnTo>
                    <a:lnTo>
                      <a:pt x="4359" y="817"/>
                    </a:lnTo>
                    <a:lnTo>
                      <a:pt x="3905" y="1090"/>
                    </a:lnTo>
                    <a:lnTo>
                      <a:pt x="3496" y="1498"/>
                    </a:lnTo>
                    <a:lnTo>
                      <a:pt x="3133" y="1952"/>
                    </a:lnTo>
                    <a:lnTo>
                      <a:pt x="2770" y="2497"/>
                    </a:lnTo>
                    <a:lnTo>
                      <a:pt x="2452" y="3087"/>
                    </a:lnTo>
                    <a:lnTo>
                      <a:pt x="2179" y="3768"/>
                    </a:lnTo>
                    <a:lnTo>
                      <a:pt x="1907" y="4495"/>
                    </a:lnTo>
                    <a:lnTo>
                      <a:pt x="1680" y="5221"/>
                    </a:lnTo>
                    <a:lnTo>
                      <a:pt x="1453" y="6038"/>
                    </a:lnTo>
                    <a:lnTo>
                      <a:pt x="1044" y="7673"/>
                    </a:lnTo>
                    <a:lnTo>
                      <a:pt x="772" y="9398"/>
                    </a:lnTo>
                    <a:lnTo>
                      <a:pt x="500" y="11168"/>
                    </a:lnTo>
                    <a:lnTo>
                      <a:pt x="318" y="12848"/>
                    </a:lnTo>
                    <a:lnTo>
                      <a:pt x="182" y="14392"/>
                    </a:lnTo>
                    <a:lnTo>
                      <a:pt x="91" y="15845"/>
                    </a:lnTo>
                    <a:lnTo>
                      <a:pt x="46" y="17933"/>
                    </a:lnTo>
                    <a:lnTo>
                      <a:pt x="0" y="18750"/>
                    </a:lnTo>
                    <a:lnTo>
                      <a:pt x="46" y="19113"/>
                    </a:lnTo>
                    <a:lnTo>
                      <a:pt x="91" y="19749"/>
                    </a:lnTo>
                    <a:lnTo>
                      <a:pt x="182" y="21747"/>
                    </a:lnTo>
                    <a:lnTo>
                      <a:pt x="318" y="28057"/>
                    </a:lnTo>
                    <a:lnTo>
                      <a:pt x="454" y="36593"/>
                    </a:lnTo>
                    <a:lnTo>
                      <a:pt x="500" y="46127"/>
                    </a:lnTo>
                    <a:lnTo>
                      <a:pt x="590" y="63696"/>
                    </a:lnTo>
                    <a:lnTo>
                      <a:pt x="590" y="71596"/>
                    </a:lnTo>
                    <a:lnTo>
                      <a:pt x="772" y="72368"/>
                    </a:lnTo>
                    <a:lnTo>
                      <a:pt x="954" y="73003"/>
                    </a:lnTo>
                    <a:lnTo>
                      <a:pt x="1181" y="73457"/>
                    </a:lnTo>
                    <a:lnTo>
                      <a:pt x="1408" y="73821"/>
                    </a:lnTo>
                    <a:lnTo>
                      <a:pt x="1725" y="74093"/>
                    </a:lnTo>
                    <a:lnTo>
                      <a:pt x="1998" y="74365"/>
                    </a:lnTo>
                    <a:lnTo>
                      <a:pt x="2679" y="74865"/>
                    </a:lnTo>
                    <a:lnTo>
                      <a:pt x="2815" y="74910"/>
                    </a:lnTo>
                    <a:lnTo>
                      <a:pt x="3042" y="74956"/>
                    </a:lnTo>
                    <a:lnTo>
                      <a:pt x="3723" y="75092"/>
                    </a:lnTo>
                    <a:lnTo>
                      <a:pt x="4722" y="75183"/>
                    </a:lnTo>
                    <a:lnTo>
                      <a:pt x="5948" y="75273"/>
                    </a:lnTo>
                    <a:lnTo>
                      <a:pt x="8853" y="75364"/>
                    </a:lnTo>
                    <a:lnTo>
                      <a:pt x="12167" y="75410"/>
                    </a:lnTo>
                    <a:lnTo>
                      <a:pt x="13847" y="75364"/>
                    </a:lnTo>
                    <a:lnTo>
                      <a:pt x="15436" y="75319"/>
                    </a:lnTo>
                    <a:lnTo>
                      <a:pt x="16935" y="75228"/>
                    </a:lnTo>
                    <a:lnTo>
                      <a:pt x="18251" y="75092"/>
                    </a:lnTo>
                    <a:lnTo>
                      <a:pt x="19386" y="74956"/>
                    </a:lnTo>
                    <a:lnTo>
                      <a:pt x="20249" y="74774"/>
                    </a:lnTo>
                    <a:lnTo>
                      <a:pt x="20567" y="74683"/>
                    </a:lnTo>
                    <a:lnTo>
                      <a:pt x="20794" y="74592"/>
                    </a:lnTo>
                    <a:lnTo>
                      <a:pt x="20930" y="74456"/>
                    </a:lnTo>
                    <a:lnTo>
                      <a:pt x="20975" y="74320"/>
                    </a:lnTo>
                    <a:lnTo>
                      <a:pt x="20794" y="63606"/>
                    </a:lnTo>
                    <a:lnTo>
                      <a:pt x="20294" y="41087"/>
                    </a:lnTo>
                    <a:lnTo>
                      <a:pt x="19795" y="18160"/>
                    </a:lnTo>
                    <a:lnTo>
                      <a:pt x="19613" y="10079"/>
                    </a:lnTo>
                    <a:lnTo>
                      <a:pt x="19477" y="6129"/>
                    </a:lnTo>
                    <a:lnTo>
                      <a:pt x="19386" y="5357"/>
                    </a:lnTo>
                    <a:lnTo>
                      <a:pt x="19250" y="4631"/>
                    </a:lnTo>
                    <a:lnTo>
                      <a:pt x="19068" y="3995"/>
                    </a:lnTo>
                    <a:lnTo>
                      <a:pt x="18796" y="3405"/>
                    </a:lnTo>
                    <a:lnTo>
                      <a:pt x="18524" y="2860"/>
                    </a:lnTo>
                    <a:lnTo>
                      <a:pt x="18160" y="2406"/>
                    </a:lnTo>
                    <a:lnTo>
                      <a:pt x="17752" y="1952"/>
                    </a:lnTo>
                    <a:lnTo>
                      <a:pt x="17343" y="1589"/>
                    </a:lnTo>
                    <a:lnTo>
                      <a:pt x="16844" y="1271"/>
                    </a:lnTo>
                    <a:lnTo>
                      <a:pt x="16344" y="999"/>
                    </a:lnTo>
                    <a:lnTo>
                      <a:pt x="15845" y="726"/>
                    </a:lnTo>
                    <a:lnTo>
                      <a:pt x="15300" y="545"/>
                    </a:lnTo>
                    <a:lnTo>
                      <a:pt x="14710" y="363"/>
                    </a:lnTo>
                    <a:lnTo>
                      <a:pt x="14165" y="272"/>
                    </a:lnTo>
                    <a:lnTo>
                      <a:pt x="13575" y="136"/>
                    </a:lnTo>
                    <a:lnTo>
                      <a:pt x="12985" y="91"/>
                    </a:lnTo>
                    <a:lnTo>
                      <a:pt x="11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a:extLst>
                  <a:ext uri="{FF2B5EF4-FFF2-40B4-BE49-F238E27FC236}">
                    <a16:creationId xmlns:a16="http://schemas.microsoft.com/office/drawing/2014/main" id="{374D2B0F-620B-BAAC-F550-692B855CD2BF}"/>
                  </a:ext>
                </a:extLst>
              </p:cNvPr>
              <p:cNvSpPr/>
              <p:nvPr/>
            </p:nvSpPr>
            <p:spPr>
              <a:xfrm>
                <a:off x="5793225" y="5227975"/>
                <a:ext cx="507375" cy="479000"/>
              </a:xfrm>
              <a:custGeom>
                <a:avLst/>
                <a:gdLst/>
                <a:ahLst/>
                <a:cxnLst/>
                <a:rect l="l" t="t" r="r" b="b"/>
                <a:pathLst>
                  <a:path w="20295" h="19160" extrusionOk="0">
                    <a:moveTo>
                      <a:pt x="11941" y="0"/>
                    </a:moveTo>
                    <a:lnTo>
                      <a:pt x="9898" y="46"/>
                    </a:lnTo>
                    <a:lnTo>
                      <a:pt x="7809" y="137"/>
                    </a:lnTo>
                    <a:lnTo>
                      <a:pt x="6856" y="182"/>
                    </a:lnTo>
                    <a:lnTo>
                      <a:pt x="5948" y="318"/>
                    </a:lnTo>
                    <a:lnTo>
                      <a:pt x="5131" y="545"/>
                    </a:lnTo>
                    <a:lnTo>
                      <a:pt x="4404" y="863"/>
                    </a:lnTo>
                    <a:lnTo>
                      <a:pt x="3723" y="1226"/>
                    </a:lnTo>
                    <a:lnTo>
                      <a:pt x="3133" y="1680"/>
                    </a:lnTo>
                    <a:lnTo>
                      <a:pt x="2634" y="2134"/>
                    </a:lnTo>
                    <a:lnTo>
                      <a:pt x="2180" y="2679"/>
                    </a:lnTo>
                    <a:lnTo>
                      <a:pt x="1771" y="3224"/>
                    </a:lnTo>
                    <a:lnTo>
                      <a:pt x="1408" y="3814"/>
                    </a:lnTo>
                    <a:lnTo>
                      <a:pt x="1090" y="4450"/>
                    </a:lnTo>
                    <a:lnTo>
                      <a:pt x="863" y="5085"/>
                    </a:lnTo>
                    <a:lnTo>
                      <a:pt x="636" y="5675"/>
                    </a:lnTo>
                    <a:lnTo>
                      <a:pt x="454" y="6311"/>
                    </a:lnTo>
                    <a:lnTo>
                      <a:pt x="182" y="7537"/>
                    </a:lnTo>
                    <a:lnTo>
                      <a:pt x="137" y="7991"/>
                    </a:lnTo>
                    <a:lnTo>
                      <a:pt x="91" y="8626"/>
                    </a:lnTo>
                    <a:lnTo>
                      <a:pt x="0" y="10215"/>
                    </a:lnTo>
                    <a:lnTo>
                      <a:pt x="0" y="12077"/>
                    </a:lnTo>
                    <a:lnTo>
                      <a:pt x="0" y="14029"/>
                    </a:lnTo>
                    <a:lnTo>
                      <a:pt x="46" y="17434"/>
                    </a:lnTo>
                    <a:lnTo>
                      <a:pt x="91" y="18932"/>
                    </a:lnTo>
                    <a:lnTo>
                      <a:pt x="273" y="19023"/>
                    </a:lnTo>
                    <a:lnTo>
                      <a:pt x="545" y="19068"/>
                    </a:lnTo>
                    <a:lnTo>
                      <a:pt x="1317" y="19114"/>
                    </a:lnTo>
                    <a:lnTo>
                      <a:pt x="2407" y="19159"/>
                    </a:lnTo>
                    <a:lnTo>
                      <a:pt x="3769" y="19159"/>
                    </a:lnTo>
                    <a:lnTo>
                      <a:pt x="6992" y="19114"/>
                    </a:lnTo>
                    <a:lnTo>
                      <a:pt x="10579" y="18978"/>
                    </a:lnTo>
                    <a:lnTo>
                      <a:pt x="17162" y="18660"/>
                    </a:lnTo>
                    <a:lnTo>
                      <a:pt x="20113" y="18478"/>
                    </a:lnTo>
                    <a:lnTo>
                      <a:pt x="20158" y="17616"/>
                    </a:lnTo>
                    <a:lnTo>
                      <a:pt x="20294" y="15209"/>
                    </a:lnTo>
                    <a:lnTo>
                      <a:pt x="20294" y="13575"/>
                    </a:lnTo>
                    <a:lnTo>
                      <a:pt x="20294" y="11714"/>
                    </a:lnTo>
                    <a:lnTo>
                      <a:pt x="20249" y="9671"/>
                    </a:lnTo>
                    <a:lnTo>
                      <a:pt x="20113" y="7491"/>
                    </a:lnTo>
                    <a:lnTo>
                      <a:pt x="20022" y="6720"/>
                    </a:lnTo>
                    <a:lnTo>
                      <a:pt x="19931" y="5948"/>
                    </a:lnTo>
                    <a:lnTo>
                      <a:pt x="19750" y="5267"/>
                    </a:lnTo>
                    <a:lnTo>
                      <a:pt x="19613" y="4631"/>
                    </a:lnTo>
                    <a:lnTo>
                      <a:pt x="19386" y="4041"/>
                    </a:lnTo>
                    <a:lnTo>
                      <a:pt x="19159" y="3542"/>
                    </a:lnTo>
                    <a:lnTo>
                      <a:pt x="18932" y="3042"/>
                    </a:lnTo>
                    <a:lnTo>
                      <a:pt x="18660" y="2588"/>
                    </a:lnTo>
                    <a:lnTo>
                      <a:pt x="18342" y="2225"/>
                    </a:lnTo>
                    <a:lnTo>
                      <a:pt x="18070" y="1862"/>
                    </a:lnTo>
                    <a:lnTo>
                      <a:pt x="17707" y="1544"/>
                    </a:lnTo>
                    <a:lnTo>
                      <a:pt x="17343" y="1272"/>
                    </a:lnTo>
                    <a:lnTo>
                      <a:pt x="16980" y="999"/>
                    </a:lnTo>
                    <a:lnTo>
                      <a:pt x="16572" y="818"/>
                    </a:lnTo>
                    <a:lnTo>
                      <a:pt x="16163" y="636"/>
                    </a:lnTo>
                    <a:lnTo>
                      <a:pt x="15754" y="454"/>
                    </a:lnTo>
                    <a:lnTo>
                      <a:pt x="15300" y="318"/>
                    </a:lnTo>
                    <a:lnTo>
                      <a:pt x="14846" y="227"/>
                    </a:lnTo>
                    <a:lnTo>
                      <a:pt x="13938" y="91"/>
                    </a:lnTo>
                    <a:lnTo>
                      <a:pt x="12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a:extLst>
                  <a:ext uri="{FF2B5EF4-FFF2-40B4-BE49-F238E27FC236}">
                    <a16:creationId xmlns:a16="http://schemas.microsoft.com/office/drawing/2014/main" id="{F1BAED75-6F98-0A4E-E8C1-4BB7584EAF35}"/>
                  </a:ext>
                </a:extLst>
              </p:cNvPr>
              <p:cNvSpPr/>
              <p:nvPr/>
            </p:nvSpPr>
            <p:spPr>
              <a:xfrm>
                <a:off x="5889700" y="5338075"/>
                <a:ext cx="349600" cy="1792175"/>
              </a:xfrm>
              <a:custGeom>
                <a:avLst/>
                <a:gdLst/>
                <a:ahLst/>
                <a:cxnLst/>
                <a:rect l="l" t="t" r="r" b="b"/>
                <a:pathLst>
                  <a:path w="13984" h="71687" extrusionOk="0">
                    <a:moveTo>
                      <a:pt x="6674" y="0"/>
                    </a:moveTo>
                    <a:lnTo>
                      <a:pt x="5675" y="46"/>
                    </a:lnTo>
                    <a:lnTo>
                      <a:pt x="4677" y="91"/>
                    </a:lnTo>
                    <a:lnTo>
                      <a:pt x="3723" y="182"/>
                    </a:lnTo>
                    <a:lnTo>
                      <a:pt x="2815" y="318"/>
                    </a:lnTo>
                    <a:lnTo>
                      <a:pt x="2043" y="454"/>
                    </a:lnTo>
                    <a:lnTo>
                      <a:pt x="1317" y="636"/>
                    </a:lnTo>
                    <a:lnTo>
                      <a:pt x="772" y="817"/>
                    </a:lnTo>
                    <a:lnTo>
                      <a:pt x="591" y="908"/>
                    </a:lnTo>
                    <a:lnTo>
                      <a:pt x="409" y="1044"/>
                    </a:lnTo>
                    <a:lnTo>
                      <a:pt x="318" y="1135"/>
                    </a:lnTo>
                    <a:lnTo>
                      <a:pt x="273" y="1271"/>
                    </a:lnTo>
                    <a:lnTo>
                      <a:pt x="182" y="1725"/>
                    </a:lnTo>
                    <a:lnTo>
                      <a:pt x="137" y="2497"/>
                    </a:lnTo>
                    <a:lnTo>
                      <a:pt x="46" y="4994"/>
                    </a:lnTo>
                    <a:lnTo>
                      <a:pt x="0" y="8581"/>
                    </a:lnTo>
                    <a:lnTo>
                      <a:pt x="0" y="13075"/>
                    </a:lnTo>
                    <a:lnTo>
                      <a:pt x="91" y="24108"/>
                    </a:lnTo>
                    <a:lnTo>
                      <a:pt x="227" y="36502"/>
                    </a:lnTo>
                    <a:lnTo>
                      <a:pt x="500" y="48851"/>
                    </a:lnTo>
                    <a:lnTo>
                      <a:pt x="636" y="54526"/>
                    </a:lnTo>
                    <a:lnTo>
                      <a:pt x="772" y="59611"/>
                    </a:lnTo>
                    <a:lnTo>
                      <a:pt x="954" y="63969"/>
                    </a:lnTo>
                    <a:lnTo>
                      <a:pt x="1135" y="67374"/>
                    </a:lnTo>
                    <a:lnTo>
                      <a:pt x="1272" y="69644"/>
                    </a:lnTo>
                    <a:lnTo>
                      <a:pt x="1362" y="70325"/>
                    </a:lnTo>
                    <a:lnTo>
                      <a:pt x="1453" y="70597"/>
                    </a:lnTo>
                    <a:lnTo>
                      <a:pt x="1589" y="70734"/>
                    </a:lnTo>
                    <a:lnTo>
                      <a:pt x="1771" y="70824"/>
                    </a:lnTo>
                    <a:lnTo>
                      <a:pt x="2270" y="71051"/>
                    </a:lnTo>
                    <a:lnTo>
                      <a:pt x="2997" y="71233"/>
                    </a:lnTo>
                    <a:lnTo>
                      <a:pt x="3859" y="71369"/>
                    </a:lnTo>
                    <a:lnTo>
                      <a:pt x="4858" y="71505"/>
                    </a:lnTo>
                    <a:lnTo>
                      <a:pt x="5948" y="71596"/>
                    </a:lnTo>
                    <a:lnTo>
                      <a:pt x="7083" y="71642"/>
                    </a:lnTo>
                    <a:lnTo>
                      <a:pt x="8218" y="71687"/>
                    </a:lnTo>
                    <a:lnTo>
                      <a:pt x="9398" y="71642"/>
                    </a:lnTo>
                    <a:lnTo>
                      <a:pt x="10442" y="71596"/>
                    </a:lnTo>
                    <a:lnTo>
                      <a:pt x="11487" y="71505"/>
                    </a:lnTo>
                    <a:lnTo>
                      <a:pt x="12349" y="71324"/>
                    </a:lnTo>
                    <a:lnTo>
                      <a:pt x="13076" y="71097"/>
                    </a:lnTo>
                    <a:lnTo>
                      <a:pt x="13348" y="70961"/>
                    </a:lnTo>
                    <a:lnTo>
                      <a:pt x="13621" y="70824"/>
                    </a:lnTo>
                    <a:lnTo>
                      <a:pt x="13802" y="70643"/>
                    </a:lnTo>
                    <a:lnTo>
                      <a:pt x="13938" y="70507"/>
                    </a:lnTo>
                    <a:lnTo>
                      <a:pt x="13984" y="70280"/>
                    </a:lnTo>
                    <a:lnTo>
                      <a:pt x="13984" y="70098"/>
                    </a:lnTo>
                    <a:lnTo>
                      <a:pt x="13802" y="59474"/>
                    </a:lnTo>
                    <a:lnTo>
                      <a:pt x="13666" y="48533"/>
                    </a:lnTo>
                    <a:lnTo>
                      <a:pt x="13394" y="35957"/>
                    </a:lnTo>
                    <a:lnTo>
                      <a:pt x="13121" y="23336"/>
                    </a:lnTo>
                    <a:lnTo>
                      <a:pt x="12940" y="17479"/>
                    </a:lnTo>
                    <a:lnTo>
                      <a:pt x="12758" y="12213"/>
                    </a:lnTo>
                    <a:lnTo>
                      <a:pt x="12531" y="7718"/>
                    </a:lnTo>
                    <a:lnTo>
                      <a:pt x="12304" y="4177"/>
                    </a:lnTo>
                    <a:lnTo>
                      <a:pt x="12213" y="2860"/>
                    </a:lnTo>
                    <a:lnTo>
                      <a:pt x="12077" y="1816"/>
                    </a:lnTo>
                    <a:lnTo>
                      <a:pt x="11986" y="1135"/>
                    </a:lnTo>
                    <a:lnTo>
                      <a:pt x="11895" y="954"/>
                    </a:lnTo>
                    <a:lnTo>
                      <a:pt x="11850" y="817"/>
                    </a:lnTo>
                    <a:lnTo>
                      <a:pt x="11668" y="727"/>
                    </a:lnTo>
                    <a:lnTo>
                      <a:pt x="11487" y="590"/>
                    </a:lnTo>
                    <a:lnTo>
                      <a:pt x="10987" y="409"/>
                    </a:lnTo>
                    <a:lnTo>
                      <a:pt x="10306" y="273"/>
                    </a:lnTo>
                    <a:lnTo>
                      <a:pt x="9534" y="136"/>
                    </a:lnTo>
                    <a:lnTo>
                      <a:pt x="8626" y="46"/>
                    </a:lnTo>
                    <a:lnTo>
                      <a:pt x="7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a:extLst>
                  <a:ext uri="{FF2B5EF4-FFF2-40B4-BE49-F238E27FC236}">
                    <a16:creationId xmlns:a16="http://schemas.microsoft.com/office/drawing/2014/main" id="{52E1619E-8664-E6AD-C1E2-589E0AE8156A}"/>
                  </a:ext>
                </a:extLst>
              </p:cNvPr>
              <p:cNvSpPr/>
              <p:nvPr/>
            </p:nvSpPr>
            <p:spPr>
              <a:xfrm>
                <a:off x="6109900" y="5365300"/>
                <a:ext cx="93075" cy="1751350"/>
              </a:xfrm>
              <a:custGeom>
                <a:avLst/>
                <a:gdLst/>
                <a:ahLst/>
                <a:cxnLst/>
                <a:rect l="l" t="t" r="r" b="b"/>
                <a:pathLst>
                  <a:path w="3723" h="70054" extrusionOk="0">
                    <a:moveTo>
                      <a:pt x="136" y="1"/>
                    </a:moveTo>
                    <a:lnTo>
                      <a:pt x="0" y="92"/>
                    </a:lnTo>
                    <a:lnTo>
                      <a:pt x="45" y="228"/>
                    </a:lnTo>
                    <a:lnTo>
                      <a:pt x="136" y="500"/>
                    </a:lnTo>
                    <a:lnTo>
                      <a:pt x="272" y="1227"/>
                    </a:lnTo>
                    <a:lnTo>
                      <a:pt x="409" y="2316"/>
                    </a:lnTo>
                    <a:lnTo>
                      <a:pt x="545" y="3724"/>
                    </a:lnTo>
                    <a:lnTo>
                      <a:pt x="817" y="7310"/>
                    </a:lnTo>
                    <a:lnTo>
                      <a:pt x="1090" y="11850"/>
                    </a:lnTo>
                    <a:lnTo>
                      <a:pt x="1407" y="17162"/>
                    </a:lnTo>
                    <a:lnTo>
                      <a:pt x="1680" y="23019"/>
                    </a:lnTo>
                    <a:lnTo>
                      <a:pt x="2270" y="35640"/>
                    </a:lnTo>
                    <a:lnTo>
                      <a:pt x="2769" y="48170"/>
                    </a:lnTo>
                    <a:lnTo>
                      <a:pt x="3178" y="59112"/>
                    </a:lnTo>
                    <a:lnTo>
                      <a:pt x="3541" y="70053"/>
                    </a:lnTo>
                    <a:lnTo>
                      <a:pt x="3723" y="70008"/>
                    </a:lnTo>
                    <a:lnTo>
                      <a:pt x="3314" y="58204"/>
                    </a:lnTo>
                    <a:lnTo>
                      <a:pt x="2906" y="47217"/>
                    </a:lnTo>
                    <a:lnTo>
                      <a:pt x="2406" y="34823"/>
                    </a:lnTo>
                    <a:lnTo>
                      <a:pt x="1861" y="22428"/>
                    </a:lnTo>
                    <a:lnTo>
                      <a:pt x="1544" y="16663"/>
                    </a:lnTo>
                    <a:lnTo>
                      <a:pt x="1271" y="11487"/>
                    </a:lnTo>
                    <a:lnTo>
                      <a:pt x="953" y="7083"/>
                    </a:lnTo>
                    <a:lnTo>
                      <a:pt x="681" y="3542"/>
                    </a:lnTo>
                    <a:lnTo>
                      <a:pt x="545" y="2180"/>
                    </a:lnTo>
                    <a:lnTo>
                      <a:pt x="409" y="1136"/>
                    </a:lnTo>
                    <a:lnTo>
                      <a:pt x="272" y="409"/>
                    </a:lnTo>
                    <a:lnTo>
                      <a:pt x="182" y="137"/>
                    </a:lnTo>
                    <a:lnTo>
                      <a:pt x="13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a:extLst>
                  <a:ext uri="{FF2B5EF4-FFF2-40B4-BE49-F238E27FC236}">
                    <a16:creationId xmlns:a16="http://schemas.microsoft.com/office/drawing/2014/main" id="{EF9B7367-CBF2-3088-9F4B-3B734A010EED}"/>
                  </a:ext>
                </a:extLst>
              </p:cNvPr>
              <p:cNvSpPr/>
              <p:nvPr/>
            </p:nvSpPr>
            <p:spPr>
              <a:xfrm>
                <a:off x="6000925" y="5398225"/>
                <a:ext cx="26125" cy="1721825"/>
              </a:xfrm>
              <a:custGeom>
                <a:avLst/>
                <a:gdLst/>
                <a:ahLst/>
                <a:cxnLst/>
                <a:rect l="l" t="t" r="r" b="b"/>
                <a:pathLst>
                  <a:path w="1045" h="68873" extrusionOk="0">
                    <a:moveTo>
                      <a:pt x="1" y="0"/>
                    </a:moveTo>
                    <a:lnTo>
                      <a:pt x="46" y="10034"/>
                    </a:lnTo>
                    <a:lnTo>
                      <a:pt x="273" y="31962"/>
                    </a:lnTo>
                    <a:lnTo>
                      <a:pt x="364" y="44084"/>
                    </a:lnTo>
                    <a:lnTo>
                      <a:pt x="545" y="55116"/>
                    </a:lnTo>
                    <a:lnTo>
                      <a:pt x="682" y="63833"/>
                    </a:lnTo>
                    <a:lnTo>
                      <a:pt x="772" y="66920"/>
                    </a:lnTo>
                    <a:lnTo>
                      <a:pt x="863" y="68872"/>
                    </a:lnTo>
                    <a:lnTo>
                      <a:pt x="1045" y="68827"/>
                    </a:lnTo>
                    <a:lnTo>
                      <a:pt x="954" y="66875"/>
                    </a:lnTo>
                    <a:lnTo>
                      <a:pt x="863" y="63833"/>
                    </a:lnTo>
                    <a:lnTo>
                      <a:pt x="682" y="55116"/>
                    </a:lnTo>
                    <a:lnTo>
                      <a:pt x="545" y="44039"/>
                    </a:lnTo>
                    <a:lnTo>
                      <a:pt x="409" y="31962"/>
                    </a:lnTo>
                    <a:lnTo>
                      <a:pt x="228" y="10034"/>
                    </a:lnTo>
                    <a:lnTo>
                      <a:pt x="13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a:extLst>
                  <a:ext uri="{FF2B5EF4-FFF2-40B4-BE49-F238E27FC236}">
                    <a16:creationId xmlns:a16="http://schemas.microsoft.com/office/drawing/2014/main" id="{7DF07436-712F-3C56-7008-30399914F8DE}"/>
                  </a:ext>
                </a:extLst>
              </p:cNvPr>
              <p:cNvSpPr/>
              <p:nvPr/>
            </p:nvSpPr>
            <p:spPr>
              <a:xfrm>
                <a:off x="5923750" y="5366450"/>
                <a:ext cx="20450" cy="1736575"/>
              </a:xfrm>
              <a:custGeom>
                <a:avLst/>
                <a:gdLst/>
                <a:ahLst/>
                <a:cxnLst/>
                <a:rect l="l" t="t" r="r" b="b"/>
                <a:pathLst>
                  <a:path w="818" h="69463" extrusionOk="0">
                    <a:moveTo>
                      <a:pt x="636" y="0"/>
                    </a:moveTo>
                    <a:lnTo>
                      <a:pt x="591" y="500"/>
                    </a:lnTo>
                    <a:lnTo>
                      <a:pt x="545" y="1362"/>
                    </a:lnTo>
                    <a:lnTo>
                      <a:pt x="454" y="3995"/>
                    </a:lnTo>
                    <a:lnTo>
                      <a:pt x="364" y="7673"/>
                    </a:lnTo>
                    <a:lnTo>
                      <a:pt x="273" y="12258"/>
                    </a:lnTo>
                    <a:lnTo>
                      <a:pt x="182" y="23381"/>
                    </a:lnTo>
                    <a:lnTo>
                      <a:pt x="91" y="35821"/>
                    </a:lnTo>
                    <a:lnTo>
                      <a:pt x="46" y="58839"/>
                    </a:lnTo>
                    <a:lnTo>
                      <a:pt x="0" y="69462"/>
                    </a:lnTo>
                    <a:lnTo>
                      <a:pt x="182" y="69462"/>
                    </a:lnTo>
                    <a:lnTo>
                      <a:pt x="182" y="58839"/>
                    </a:lnTo>
                    <a:lnTo>
                      <a:pt x="273" y="35821"/>
                    </a:lnTo>
                    <a:lnTo>
                      <a:pt x="318" y="23381"/>
                    </a:lnTo>
                    <a:lnTo>
                      <a:pt x="454" y="12304"/>
                    </a:lnTo>
                    <a:lnTo>
                      <a:pt x="545" y="7718"/>
                    </a:lnTo>
                    <a:lnTo>
                      <a:pt x="591" y="3995"/>
                    </a:lnTo>
                    <a:lnTo>
                      <a:pt x="727" y="1362"/>
                    </a:lnTo>
                    <a:lnTo>
                      <a:pt x="772" y="545"/>
                    </a:lnTo>
                    <a:lnTo>
                      <a:pt x="81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a:extLst>
                  <a:ext uri="{FF2B5EF4-FFF2-40B4-BE49-F238E27FC236}">
                    <a16:creationId xmlns:a16="http://schemas.microsoft.com/office/drawing/2014/main" id="{9CB606D0-87F8-CBD6-A378-BB64105CAE87}"/>
                  </a:ext>
                </a:extLst>
              </p:cNvPr>
              <p:cNvSpPr/>
              <p:nvPr/>
            </p:nvSpPr>
            <p:spPr>
              <a:xfrm>
                <a:off x="6031575" y="5381200"/>
                <a:ext cx="108975" cy="1749050"/>
              </a:xfrm>
              <a:custGeom>
                <a:avLst/>
                <a:gdLst/>
                <a:ahLst/>
                <a:cxnLst/>
                <a:rect l="l" t="t" r="r" b="b"/>
                <a:pathLst>
                  <a:path w="4359" h="69962" extrusionOk="0">
                    <a:moveTo>
                      <a:pt x="182" y="0"/>
                    </a:moveTo>
                    <a:lnTo>
                      <a:pt x="0" y="46"/>
                    </a:lnTo>
                    <a:lnTo>
                      <a:pt x="818" y="10352"/>
                    </a:lnTo>
                    <a:lnTo>
                      <a:pt x="1589" y="20839"/>
                    </a:lnTo>
                    <a:lnTo>
                      <a:pt x="2452" y="32961"/>
                    </a:lnTo>
                    <a:lnTo>
                      <a:pt x="3224" y="45310"/>
                    </a:lnTo>
                    <a:lnTo>
                      <a:pt x="3587" y="51166"/>
                    </a:lnTo>
                    <a:lnTo>
                      <a:pt x="3859" y="56524"/>
                    </a:lnTo>
                    <a:lnTo>
                      <a:pt x="4086" y="61291"/>
                    </a:lnTo>
                    <a:lnTo>
                      <a:pt x="4177" y="65240"/>
                    </a:lnTo>
                    <a:lnTo>
                      <a:pt x="4177" y="66829"/>
                    </a:lnTo>
                    <a:lnTo>
                      <a:pt x="4177" y="68146"/>
                    </a:lnTo>
                    <a:lnTo>
                      <a:pt x="4132" y="69190"/>
                    </a:lnTo>
                    <a:lnTo>
                      <a:pt x="4041" y="69962"/>
                    </a:lnTo>
                    <a:lnTo>
                      <a:pt x="4177" y="69962"/>
                    </a:lnTo>
                    <a:lnTo>
                      <a:pt x="4268" y="69236"/>
                    </a:lnTo>
                    <a:lnTo>
                      <a:pt x="4313" y="68191"/>
                    </a:lnTo>
                    <a:lnTo>
                      <a:pt x="4359" y="66829"/>
                    </a:lnTo>
                    <a:lnTo>
                      <a:pt x="4359" y="65240"/>
                    </a:lnTo>
                    <a:lnTo>
                      <a:pt x="4223" y="61291"/>
                    </a:lnTo>
                    <a:lnTo>
                      <a:pt x="4041" y="56569"/>
                    </a:lnTo>
                    <a:lnTo>
                      <a:pt x="3769" y="51166"/>
                    </a:lnTo>
                    <a:lnTo>
                      <a:pt x="3405" y="45310"/>
                    </a:lnTo>
                    <a:lnTo>
                      <a:pt x="2588" y="32961"/>
                    </a:lnTo>
                    <a:lnTo>
                      <a:pt x="1726" y="20839"/>
                    </a:lnTo>
                    <a:lnTo>
                      <a:pt x="954" y="10352"/>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8">
              <a:extLst>
                <a:ext uri="{FF2B5EF4-FFF2-40B4-BE49-F238E27FC236}">
                  <a16:creationId xmlns:a16="http://schemas.microsoft.com/office/drawing/2014/main" id="{C88D5FF2-1831-A987-F165-D7A5BB99AF5F}"/>
                </a:ext>
              </a:extLst>
            </p:cNvPr>
            <p:cNvGrpSpPr/>
            <p:nvPr/>
          </p:nvGrpSpPr>
          <p:grpSpPr>
            <a:xfrm>
              <a:off x="6079300" y="1104037"/>
              <a:ext cx="1954028" cy="2991082"/>
              <a:chOff x="6079300" y="1104037"/>
              <a:chExt cx="1954028" cy="2991082"/>
            </a:xfrm>
          </p:grpSpPr>
          <p:sp>
            <p:nvSpPr>
              <p:cNvPr id="1398" name="Google Shape;1398;p38">
                <a:extLst>
                  <a:ext uri="{FF2B5EF4-FFF2-40B4-BE49-F238E27FC236}">
                    <a16:creationId xmlns:a16="http://schemas.microsoft.com/office/drawing/2014/main" id="{0531BD00-264A-3848-6D49-A7DF6847C7D9}"/>
                  </a:ext>
                </a:extLst>
              </p:cNvPr>
              <p:cNvSpPr/>
              <p:nvPr/>
            </p:nvSpPr>
            <p:spPr>
              <a:xfrm>
                <a:off x="7221944" y="2025815"/>
                <a:ext cx="775414" cy="359913"/>
              </a:xfrm>
              <a:custGeom>
                <a:avLst/>
                <a:gdLst/>
                <a:ahLst/>
                <a:cxnLst/>
                <a:rect l="l" t="t" r="r" b="b"/>
                <a:pathLst>
                  <a:path w="17841" h="8281" extrusionOk="0">
                    <a:moveTo>
                      <a:pt x="16862" y="0"/>
                    </a:moveTo>
                    <a:lnTo>
                      <a:pt x="16636" y="19"/>
                    </a:lnTo>
                    <a:lnTo>
                      <a:pt x="16373" y="57"/>
                    </a:lnTo>
                    <a:lnTo>
                      <a:pt x="15356" y="245"/>
                    </a:lnTo>
                    <a:lnTo>
                      <a:pt x="14227" y="489"/>
                    </a:lnTo>
                    <a:lnTo>
                      <a:pt x="13004" y="809"/>
                    </a:lnTo>
                    <a:lnTo>
                      <a:pt x="11687" y="1148"/>
                    </a:lnTo>
                    <a:lnTo>
                      <a:pt x="10351" y="1524"/>
                    </a:lnTo>
                    <a:lnTo>
                      <a:pt x="8977" y="1939"/>
                    </a:lnTo>
                    <a:lnTo>
                      <a:pt x="6304" y="2767"/>
                    </a:lnTo>
                    <a:lnTo>
                      <a:pt x="3858" y="3538"/>
                    </a:lnTo>
                    <a:lnTo>
                      <a:pt x="1844" y="4216"/>
                    </a:lnTo>
                    <a:lnTo>
                      <a:pt x="0" y="4837"/>
                    </a:lnTo>
                    <a:lnTo>
                      <a:pt x="188" y="5062"/>
                    </a:lnTo>
                    <a:lnTo>
                      <a:pt x="433" y="5307"/>
                    </a:lnTo>
                    <a:lnTo>
                      <a:pt x="734" y="5627"/>
                    </a:lnTo>
                    <a:lnTo>
                      <a:pt x="1129" y="5985"/>
                    </a:lnTo>
                    <a:lnTo>
                      <a:pt x="1600" y="6380"/>
                    </a:lnTo>
                    <a:lnTo>
                      <a:pt x="2108" y="6775"/>
                    </a:lnTo>
                    <a:lnTo>
                      <a:pt x="2390" y="6982"/>
                    </a:lnTo>
                    <a:lnTo>
                      <a:pt x="2691" y="7170"/>
                    </a:lnTo>
                    <a:lnTo>
                      <a:pt x="2992" y="7358"/>
                    </a:lnTo>
                    <a:lnTo>
                      <a:pt x="3293" y="7528"/>
                    </a:lnTo>
                    <a:lnTo>
                      <a:pt x="3613" y="7697"/>
                    </a:lnTo>
                    <a:lnTo>
                      <a:pt x="3952" y="7848"/>
                    </a:lnTo>
                    <a:lnTo>
                      <a:pt x="4291" y="7979"/>
                    </a:lnTo>
                    <a:lnTo>
                      <a:pt x="4630" y="8073"/>
                    </a:lnTo>
                    <a:lnTo>
                      <a:pt x="4987" y="8168"/>
                    </a:lnTo>
                    <a:lnTo>
                      <a:pt x="5326" y="8243"/>
                    </a:lnTo>
                    <a:lnTo>
                      <a:pt x="5683" y="8280"/>
                    </a:lnTo>
                    <a:lnTo>
                      <a:pt x="6041" y="8280"/>
                    </a:lnTo>
                    <a:lnTo>
                      <a:pt x="6417" y="8262"/>
                    </a:lnTo>
                    <a:lnTo>
                      <a:pt x="6775" y="8205"/>
                    </a:lnTo>
                    <a:lnTo>
                      <a:pt x="7132" y="8111"/>
                    </a:lnTo>
                    <a:lnTo>
                      <a:pt x="7509" y="7979"/>
                    </a:lnTo>
                    <a:lnTo>
                      <a:pt x="7866" y="7810"/>
                    </a:lnTo>
                    <a:lnTo>
                      <a:pt x="8224" y="7603"/>
                    </a:lnTo>
                    <a:lnTo>
                      <a:pt x="8939" y="7133"/>
                    </a:lnTo>
                    <a:lnTo>
                      <a:pt x="9692" y="6643"/>
                    </a:lnTo>
                    <a:lnTo>
                      <a:pt x="11235" y="5702"/>
                    </a:lnTo>
                    <a:lnTo>
                      <a:pt x="12778" y="4799"/>
                    </a:lnTo>
                    <a:lnTo>
                      <a:pt x="14208" y="3990"/>
                    </a:lnTo>
                    <a:lnTo>
                      <a:pt x="15451" y="3293"/>
                    </a:lnTo>
                    <a:lnTo>
                      <a:pt x="16448" y="2748"/>
                    </a:lnTo>
                    <a:lnTo>
                      <a:pt x="17351" y="2258"/>
                    </a:lnTo>
                    <a:lnTo>
                      <a:pt x="17295" y="2221"/>
                    </a:lnTo>
                    <a:lnTo>
                      <a:pt x="17276" y="2164"/>
                    </a:lnTo>
                    <a:lnTo>
                      <a:pt x="17257" y="2108"/>
                    </a:lnTo>
                    <a:lnTo>
                      <a:pt x="17257" y="2033"/>
                    </a:lnTo>
                    <a:lnTo>
                      <a:pt x="17295" y="1863"/>
                    </a:lnTo>
                    <a:lnTo>
                      <a:pt x="17351" y="1675"/>
                    </a:lnTo>
                    <a:lnTo>
                      <a:pt x="17558" y="1242"/>
                    </a:lnTo>
                    <a:lnTo>
                      <a:pt x="17671" y="1035"/>
                    </a:lnTo>
                    <a:lnTo>
                      <a:pt x="17746" y="809"/>
                    </a:lnTo>
                    <a:lnTo>
                      <a:pt x="17822" y="621"/>
                    </a:lnTo>
                    <a:lnTo>
                      <a:pt x="17841" y="527"/>
                    </a:lnTo>
                    <a:lnTo>
                      <a:pt x="17841" y="433"/>
                    </a:lnTo>
                    <a:lnTo>
                      <a:pt x="17822" y="339"/>
                    </a:lnTo>
                    <a:lnTo>
                      <a:pt x="17803" y="264"/>
                    </a:lnTo>
                    <a:lnTo>
                      <a:pt x="17765" y="207"/>
                    </a:lnTo>
                    <a:lnTo>
                      <a:pt x="17709" y="132"/>
                    </a:lnTo>
                    <a:lnTo>
                      <a:pt x="17615" y="94"/>
                    </a:lnTo>
                    <a:lnTo>
                      <a:pt x="17521" y="38"/>
                    </a:lnTo>
                    <a:lnTo>
                      <a:pt x="17389" y="19"/>
                    </a:lnTo>
                    <a:lnTo>
                      <a:pt x="17238"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a:extLst>
                  <a:ext uri="{FF2B5EF4-FFF2-40B4-BE49-F238E27FC236}">
                    <a16:creationId xmlns:a16="http://schemas.microsoft.com/office/drawing/2014/main" id="{E93AD9B2-8188-059E-7DF0-61BDDA7B9DE4}"/>
                  </a:ext>
                </a:extLst>
              </p:cNvPr>
              <p:cNvSpPr/>
              <p:nvPr/>
            </p:nvSpPr>
            <p:spPr>
              <a:xfrm>
                <a:off x="6414648" y="1469637"/>
                <a:ext cx="919406" cy="1195827"/>
              </a:xfrm>
              <a:custGeom>
                <a:avLst/>
                <a:gdLst/>
                <a:ahLst/>
                <a:cxnLst/>
                <a:rect l="l" t="t" r="r" b="b"/>
                <a:pathLst>
                  <a:path w="21154" h="27514" extrusionOk="0">
                    <a:moveTo>
                      <a:pt x="6041" y="0"/>
                    </a:moveTo>
                    <a:lnTo>
                      <a:pt x="6173" y="584"/>
                    </a:lnTo>
                    <a:lnTo>
                      <a:pt x="6324" y="1205"/>
                    </a:lnTo>
                    <a:lnTo>
                      <a:pt x="6455" y="1939"/>
                    </a:lnTo>
                    <a:lnTo>
                      <a:pt x="6587" y="2748"/>
                    </a:lnTo>
                    <a:lnTo>
                      <a:pt x="6644" y="3143"/>
                    </a:lnTo>
                    <a:lnTo>
                      <a:pt x="6681" y="3519"/>
                    </a:lnTo>
                    <a:lnTo>
                      <a:pt x="6700" y="3896"/>
                    </a:lnTo>
                    <a:lnTo>
                      <a:pt x="6700" y="4235"/>
                    </a:lnTo>
                    <a:lnTo>
                      <a:pt x="6662" y="4536"/>
                    </a:lnTo>
                    <a:lnTo>
                      <a:pt x="6606" y="4780"/>
                    </a:lnTo>
                    <a:lnTo>
                      <a:pt x="6568" y="4893"/>
                    </a:lnTo>
                    <a:lnTo>
                      <a:pt x="6493" y="5006"/>
                    </a:lnTo>
                    <a:lnTo>
                      <a:pt x="6399" y="5100"/>
                    </a:lnTo>
                    <a:lnTo>
                      <a:pt x="6286" y="5194"/>
                    </a:lnTo>
                    <a:lnTo>
                      <a:pt x="6154" y="5288"/>
                    </a:lnTo>
                    <a:lnTo>
                      <a:pt x="6004" y="5383"/>
                    </a:lnTo>
                    <a:lnTo>
                      <a:pt x="5665" y="5552"/>
                    </a:lnTo>
                    <a:lnTo>
                      <a:pt x="5270" y="5721"/>
                    </a:lnTo>
                    <a:lnTo>
                      <a:pt x="4837" y="5891"/>
                    </a:lnTo>
                    <a:lnTo>
                      <a:pt x="3858" y="6229"/>
                    </a:lnTo>
                    <a:lnTo>
                      <a:pt x="2842" y="6587"/>
                    </a:lnTo>
                    <a:lnTo>
                      <a:pt x="2334" y="6794"/>
                    </a:lnTo>
                    <a:lnTo>
                      <a:pt x="1864" y="7001"/>
                    </a:lnTo>
                    <a:lnTo>
                      <a:pt x="1393" y="7246"/>
                    </a:lnTo>
                    <a:lnTo>
                      <a:pt x="1186" y="7358"/>
                    </a:lnTo>
                    <a:lnTo>
                      <a:pt x="979" y="7490"/>
                    </a:lnTo>
                    <a:lnTo>
                      <a:pt x="791" y="7641"/>
                    </a:lnTo>
                    <a:lnTo>
                      <a:pt x="622" y="7791"/>
                    </a:lnTo>
                    <a:lnTo>
                      <a:pt x="452" y="7942"/>
                    </a:lnTo>
                    <a:lnTo>
                      <a:pt x="302" y="8111"/>
                    </a:lnTo>
                    <a:lnTo>
                      <a:pt x="245" y="8205"/>
                    </a:lnTo>
                    <a:lnTo>
                      <a:pt x="189" y="8318"/>
                    </a:lnTo>
                    <a:lnTo>
                      <a:pt x="132" y="8450"/>
                    </a:lnTo>
                    <a:lnTo>
                      <a:pt x="95" y="8601"/>
                    </a:lnTo>
                    <a:lnTo>
                      <a:pt x="38" y="8958"/>
                    </a:lnTo>
                    <a:lnTo>
                      <a:pt x="1" y="9391"/>
                    </a:lnTo>
                    <a:lnTo>
                      <a:pt x="1" y="9880"/>
                    </a:lnTo>
                    <a:lnTo>
                      <a:pt x="19" y="10426"/>
                    </a:lnTo>
                    <a:lnTo>
                      <a:pt x="57" y="11028"/>
                    </a:lnTo>
                    <a:lnTo>
                      <a:pt x="113" y="11687"/>
                    </a:lnTo>
                    <a:lnTo>
                      <a:pt x="189" y="12364"/>
                    </a:lnTo>
                    <a:lnTo>
                      <a:pt x="283" y="13098"/>
                    </a:lnTo>
                    <a:lnTo>
                      <a:pt x="509" y="14623"/>
                    </a:lnTo>
                    <a:lnTo>
                      <a:pt x="791" y="16241"/>
                    </a:lnTo>
                    <a:lnTo>
                      <a:pt x="1092" y="17897"/>
                    </a:lnTo>
                    <a:lnTo>
                      <a:pt x="1431" y="19534"/>
                    </a:lnTo>
                    <a:lnTo>
                      <a:pt x="1751" y="21115"/>
                    </a:lnTo>
                    <a:lnTo>
                      <a:pt x="2372" y="23976"/>
                    </a:lnTo>
                    <a:lnTo>
                      <a:pt x="2823" y="26102"/>
                    </a:lnTo>
                    <a:lnTo>
                      <a:pt x="2955" y="26798"/>
                    </a:lnTo>
                    <a:lnTo>
                      <a:pt x="2993" y="27024"/>
                    </a:lnTo>
                    <a:lnTo>
                      <a:pt x="3012" y="27175"/>
                    </a:lnTo>
                    <a:lnTo>
                      <a:pt x="3012" y="27231"/>
                    </a:lnTo>
                    <a:lnTo>
                      <a:pt x="3049" y="27269"/>
                    </a:lnTo>
                    <a:lnTo>
                      <a:pt x="3106" y="27325"/>
                    </a:lnTo>
                    <a:lnTo>
                      <a:pt x="3181" y="27363"/>
                    </a:lnTo>
                    <a:lnTo>
                      <a:pt x="3407" y="27419"/>
                    </a:lnTo>
                    <a:lnTo>
                      <a:pt x="3689" y="27457"/>
                    </a:lnTo>
                    <a:lnTo>
                      <a:pt x="4047" y="27495"/>
                    </a:lnTo>
                    <a:lnTo>
                      <a:pt x="4479" y="27514"/>
                    </a:lnTo>
                    <a:lnTo>
                      <a:pt x="4969" y="27514"/>
                    </a:lnTo>
                    <a:lnTo>
                      <a:pt x="5515" y="27495"/>
                    </a:lnTo>
                    <a:lnTo>
                      <a:pt x="6738" y="27438"/>
                    </a:lnTo>
                    <a:lnTo>
                      <a:pt x="8112" y="27325"/>
                    </a:lnTo>
                    <a:lnTo>
                      <a:pt x="9598" y="27194"/>
                    </a:lnTo>
                    <a:lnTo>
                      <a:pt x="11141" y="27024"/>
                    </a:lnTo>
                    <a:lnTo>
                      <a:pt x="12722" y="26836"/>
                    </a:lnTo>
                    <a:lnTo>
                      <a:pt x="14284" y="26629"/>
                    </a:lnTo>
                    <a:lnTo>
                      <a:pt x="15771" y="26403"/>
                    </a:lnTo>
                    <a:lnTo>
                      <a:pt x="17145" y="26177"/>
                    </a:lnTo>
                    <a:lnTo>
                      <a:pt x="18368" y="25933"/>
                    </a:lnTo>
                    <a:lnTo>
                      <a:pt x="19422" y="25726"/>
                    </a:lnTo>
                    <a:lnTo>
                      <a:pt x="19855" y="25613"/>
                    </a:lnTo>
                    <a:lnTo>
                      <a:pt x="20212" y="25519"/>
                    </a:lnTo>
                    <a:lnTo>
                      <a:pt x="20513" y="25406"/>
                    </a:lnTo>
                    <a:lnTo>
                      <a:pt x="20739" y="25331"/>
                    </a:lnTo>
                    <a:lnTo>
                      <a:pt x="20814" y="25274"/>
                    </a:lnTo>
                    <a:lnTo>
                      <a:pt x="20890" y="25199"/>
                    </a:lnTo>
                    <a:lnTo>
                      <a:pt x="20965" y="25086"/>
                    </a:lnTo>
                    <a:lnTo>
                      <a:pt x="21022" y="24973"/>
                    </a:lnTo>
                    <a:lnTo>
                      <a:pt x="21059" y="24841"/>
                    </a:lnTo>
                    <a:lnTo>
                      <a:pt x="21097" y="24672"/>
                    </a:lnTo>
                    <a:lnTo>
                      <a:pt x="21153" y="24314"/>
                    </a:lnTo>
                    <a:lnTo>
                      <a:pt x="21153" y="23863"/>
                    </a:lnTo>
                    <a:lnTo>
                      <a:pt x="21134" y="23373"/>
                    </a:lnTo>
                    <a:lnTo>
                      <a:pt x="21078" y="22809"/>
                    </a:lnTo>
                    <a:lnTo>
                      <a:pt x="21003" y="22207"/>
                    </a:lnTo>
                    <a:lnTo>
                      <a:pt x="20890" y="21548"/>
                    </a:lnTo>
                    <a:lnTo>
                      <a:pt x="20758" y="20852"/>
                    </a:lnTo>
                    <a:lnTo>
                      <a:pt x="20607" y="20118"/>
                    </a:lnTo>
                    <a:lnTo>
                      <a:pt x="20438" y="19365"/>
                    </a:lnTo>
                    <a:lnTo>
                      <a:pt x="20231" y="18593"/>
                    </a:lnTo>
                    <a:lnTo>
                      <a:pt x="20024" y="17784"/>
                    </a:lnTo>
                    <a:lnTo>
                      <a:pt x="19554" y="16147"/>
                    </a:lnTo>
                    <a:lnTo>
                      <a:pt x="19045" y="14510"/>
                    </a:lnTo>
                    <a:lnTo>
                      <a:pt x="18500" y="12910"/>
                    </a:lnTo>
                    <a:lnTo>
                      <a:pt x="17935" y="11386"/>
                    </a:lnTo>
                    <a:lnTo>
                      <a:pt x="17672" y="10671"/>
                    </a:lnTo>
                    <a:lnTo>
                      <a:pt x="17389" y="9993"/>
                    </a:lnTo>
                    <a:lnTo>
                      <a:pt x="17126" y="9372"/>
                    </a:lnTo>
                    <a:lnTo>
                      <a:pt x="16862" y="8770"/>
                    </a:lnTo>
                    <a:lnTo>
                      <a:pt x="16599" y="8243"/>
                    </a:lnTo>
                    <a:lnTo>
                      <a:pt x="16354" y="7773"/>
                    </a:lnTo>
                    <a:lnTo>
                      <a:pt x="16110" y="7358"/>
                    </a:lnTo>
                    <a:lnTo>
                      <a:pt x="15903" y="7020"/>
                    </a:lnTo>
                    <a:lnTo>
                      <a:pt x="15696" y="6775"/>
                    </a:lnTo>
                    <a:lnTo>
                      <a:pt x="15602" y="6662"/>
                    </a:lnTo>
                    <a:lnTo>
                      <a:pt x="15507" y="6587"/>
                    </a:lnTo>
                    <a:lnTo>
                      <a:pt x="15338" y="6455"/>
                    </a:lnTo>
                    <a:lnTo>
                      <a:pt x="15150" y="6342"/>
                    </a:lnTo>
                    <a:lnTo>
                      <a:pt x="14981" y="6248"/>
                    </a:lnTo>
                    <a:lnTo>
                      <a:pt x="14811" y="6154"/>
                    </a:lnTo>
                    <a:lnTo>
                      <a:pt x="14454" y="6022"/>
                    </a:lnTo>
                    <a:lnTo>
                      <a:pt x="14115" y="5928"/>
                    </a:lnTo>
                    <a:lnTo>
                      <a:pt x="13776" y="5872"/>
                    </a:lnTo>
                    <a:lnTo>
                      <a:pt x="13456" y="5815"/>
                    </a:lnTo>
                    <a:lnTo>
                      <a:pt x="12835" y="5778"/>
                    </a:lnTo>
                    <a:lnTo>
                      <a:pt x="12534" y="5759"/>
                    </a:lnTo>
                    <a:lnTo>
                      <a:pt x="12252" y="5721"/>
                    </a:lnTo>
                    <a:lnTo>
                      <a:pt x="11969" y="5665"/>
                    </a:lnTo>
                    <a:lnTo>
                      <a:pt x="11725" y="5571"/>
                    </a:lnTo>
                    <a:lnTo>
                      <a:pt x="11593" y="5514"/>
                    </a:lnTo>
                    <a:lnTo>
                      <a:pt x="11480" y="5458"/>
                    </a:lnTo>
                    <a:lnTo>
                      <a:pt x="11367" y="5383"/>
                    </a:lnTo>
                    <a:lnTo>
                      <a:pt x="11254" y="5288"/>
                    </a:lnTo>
                    <a:lnTo>
                      <a:pt x="11160" y="5194"/>
                    </a:lnTo>
                    <a:lnTo>
                      <a:pt x="11047" y="5063"/>
                    </a:lnTo>
                    <a:lnTo>
                      <a:pt x="10972" y="4931"/>
                    </a:lnTo>
                    <a:lnTo>
                      <a:pt x="10878" y="4780"/>
                    </a:lnTo>
                    <a:lnTo>
                      <a:pt x="10727" y="4460"/>
                    </a:lnTo>
                    <a:lnTo>
                      <a:pt x="10596" y="4140"/>
                    </a:lnTo>
                    <a:lnTo>
                      <a:pt x="10483" y="3821"/>
                    </a:lnTo>
                    <a:lnTo>
                      <a:pt x="10408" y="3501"/>
                    </a:lnTo>
                    <a:lnTo>
                      <a:pt x="10351" y="3200"/>
                    </a:lnTo>
                    <a:lnTo>
                      <a:pt x="10313" y="2898"/>
                    </a:lnTo>
                    <a:lnTo>
                      <a:pt x="10276" y="2616"/>
                    </a:lnTo>
                    <a:lnTo>
                      <a:pt x="10276" y="2353"/>
                    </a:lnTo>
                    <a:lnTo>
                      <a:pt x="10276" y="1882"/>
                    </a:lnTo>
                    <a:lnTo>
                      <a:pt x="10313" y="1525"/>
                    </a:lnTo>
                    <a:lnTo>
                      <a:pt x="10351" y="1205"/>
                    </a:lnTo>
                    <a:lnTo>
                      <a:pt x="6041"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a:extLst>
                  <a:ext uri="{FF2B5EF4-FFF2-40B4-BE49-F238E27FC236}">
                    <a16:creationId xmlns:a16="http://schemas.microsoft.com/office/drawing/2014/main" id="{5ED6392A-01A1-4298-13BA-3FEDBFFDFB23}"/>
                  </a:ext>
                </a:extLst>
              </p:cNvPr>
              <p:cNvSpPr/>
              <p:nvPr/>
            </p:nvSpPr>
            <p:spPr>
              <a:xfrm>
                <a:off x="6251885" y="3708216"/>
                <a:ext cx="188975" cy="372213"/>
              </a:xfrm>
              <a:custGeom>
                <a:avLst/>
                <a:gdLst/>
                <a:ahLst/>
                <a:cxnLst/>
                <a:rect l="l" t="t" r="r" b="b"/>
                <a:pathLst>
                  <a:path w="4348" h="8564" extrusionOk="0">
                    <a:moveTo>
                      <a:pt x="3350" y="1"/>
                    </a:moveTo>
                    <a:lnTo>
                      <a:pt x="678" y="19"/>
                    </a:lnTo>
                    <a:lnTo>
                      <a:pt x="829" y="471"/>
                    </a:lnTo>
                    <a:lnTo>
                      <a:pt x="960" y="960"/>
                    </a:lnTo>
                    <a:lnTo>
                      <a:pt x="1111" y="1563"/>
                    </a:lnTo>
                    <a:lnTo>
                      <a:pt x="1261" y="2240"/>
                    </a:lnTo>
                    <a:lnTo>
                      <a:pt x="1318" y="2598"/>
                    </a:lnTo>
                    <a:lnTo>
                      <a:pt x="1374" y="2955"/>
                    </a:lnTo>
                    <a:lnTo>
                      <a:pt x="1412" y="3313"/>
                    </a:lnTo>
                    <a:lnTo>
                      <a:pt x="1431" y="3652"/>
                    </a:lnTo>
                    <a:lnTo>
                      <a:pt x="1412" y="3990"/>
                    </a:lnTo>
                    <a:lnTo>
                      <a:pt x="1393" y="4310"/>
                    </a:lnTo>
                    <a:lnTo>
                      <a:pt x="1337" y="4611"/>
                    </a:lnTo>
                    <a:lnTo>
                      <a:pt x="1243" y="4950"/>
                    </a:lnTo>
                    <a:lnTo>
                      <a:pt x="1111" y="5270"/>
                    </a:lnTo>
                    <a:lnTo>
                      <a:pt x="979" y="5628"/>
                    </a:lnTo>
                    <a:lnTo>
                      <a:pt x="678" y="6305"/>
                    </a:lnTo>
                    <a:lnTo>
                      <a:pt x="377" y="6964"/>
                    </a:lnTo>
                    <a:lnTo>
                      <a:pt x="245" y="7265"/>
                    </a:lnTo>
                    <a:lnTo>
                      <a:pt x="132" y="7547"/>
                    </a:lnTo>
                    <a:lnTo>
                      <a:pt x="57" y="7792"/>
                    </a:lnTo>
                    <a:lnTo>
                      <a:pt x="19" y="8018"/>
                    </a:lnTo>
                    <a:lnTo>
                      <a:pt x="1" y="8130"/>
                    </a:lnTo>
                    <a:lnTo>
                      <a:pt x="19" y="8225"/>
                    </a:lnTo>
                    <a:lnTo>
                      <a:pt x="38" y="8300"/>
                    </a:lnTo>
                    <a:lnTo>
                      <a:pt x="57" y="8375"/>
                    </a:lnTo>
                    <a:lnTo>
                      <a:pt x="113" y="8432"/>
                    </a:lnTo>
                    <a:lnTo>
                      <a:pt x="170" y="8469"/>
                    </a:lnTo>
                    <a:lnTo>
                      <a:pt x="245" y="8507"/>
                    </a:lnTo>
                    <a:lnTo>
                      <a:pt x="339" y="8526"/>
                    </a:lnTo>
                    <a:lnTo>
                      <a:pt x="546" y="8563"/>
                    </a:lnTo>
                    <a:lnTo>
                      <a:pt x="772" y="8544"/>
                    </a:lnTo>
                    <a:lnTo>
                      <a:pt x="1017" y="8526"/>
                    </a:lnTo>
                    <a:lnTo>
                      <a:pt x="1261" y="8469"/>
                    </a:lnTo>
                    <a:lnTo>
                      <a:pt x="1525" y="8394"/>
                    </a:lnTo>
                    <a:lnTo>
                      <a:pt x="1807" y="8300"/>
                    </a:lnTo>
                    <a:lnTo>
                      <a:pt x="2071" y="8187"/>
                    </a:lnTo>
                    <a:lnTo>
                      <a:pt x="2334" y="8036"/>
                    </a:lnTo>
                    <a:lnTo>
                      <a:pt x="2598" y="7886"/>
                    </a:lnTo>
                    <a:lnTo>
                      <a:pt x="2861" y="7698"/>
                    </a:lnTo>
                    <a:lnTo>
                      <a:pt x="3124" y="7491"/>
                    </a:lnTo>
                    <a:lnTo>
                      <a:pt x="3350" y="7265"/>
                    </a:lnTo>
                    <a:lnTo>
                      <a:pt x="3576" y="7001"/>
                    </a:lnTo>
                    <a:lnTo>
                      <a:pt x="3783" y="6738"/>
                    </a:lnTo>
                    <a:lnTo>
                      <a:pt x="3971" y="6456"/>
                    </a:lnTo>
                    <a:lnTo>
                      <a:pt x="4141" y="6136"/>
                    </a:lnTo>
                    <a:lnTo>
                      <a:pt x="4197" y="5966"/>
                    </a:lnTo>
                    <a:lnTo>
                      <a:pt x="4254" y="5778"/>
                    </a:lnTo>
                    <a:lnTo>
                      <a:pt x="4291" y="5590"/>
                    </a:lnTo>
                    <a:lnTo>
                      <a:pt x="4329" y="5383"/>
                    </a:lnTo>
                    <a:lnTo>
                      <a:pt x="4348" y="4931"/>
                    </a:lnTo>
                    <a:lnTo>
                      <a:pt x="4348" y="4461"/>
                    </a:lnTo>
                    <a:lnTo>
                      <a:pt x="4310" y="3953"/>
                    </a:lnTo>
                    <a:lnTo>
                      <a:pt x="4235" y="3445"/>
                    </a:lnTo>
                    <a:lnTo>
                      <a:pt x="4141" y="2936"/>
                    </a:lnTo>
                    <a:lnTo>
                      <a:pt x="4047" y="2428"/>
                    </a:lnTo>
                    <a:lnTo>
                      <a:pt x="3934" y="1939"/>
                    </a:lnTo>
                    <a:lnTo>
                      <a:pt x="3802" y="1487"/>
                    </a:lnTo>
                    <a:lnTo>
                      <a:pt x="3595" y="716"/>
                    </a:lnTo>
                    <a:lnTo>
                      <a:pt x="3426" y="189"/>
                    </a:lnTo>
                    <a:lnTo>
                      <a:pt x="33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a:extLst>
                  <a:ext uri="{FF2B5EF4-FFF2-40B4-BE49-F238E27FC236}">
                    <a16:creationId xmlns:a16="http://schemas.microsoft.com/office/drawing/2014/main" id="{8BD1E91A-11AA-C8F1-1F3F-AC9C641B3005}"/>
                  </a:ext>
                </a:extLst>
              </p:cNvPr>
              <p:cNvSpPr/>
              <p:nvPr/>
            </p:nvSpPr>
            <p:spPr>
              <a:xfrm>
                <a:off x="6430207" y="3722950"/>
                <a:ext cx="188149" cy="372169"/>
              </a:xfrm>
              <a:custGeom>
                <a:avLst/>
                <a:gdLst/>
                <a:ahLst/>
                <a:cxnLst/>
                <a:rect l="l" t="t" r="r" b="b"/>
                <a:pathLst>
                  <a:path w="4329" h="8563" extrusionOk="0">
                    <a:moveTo>
                      <a:pt x="866" y="0"/>
                    </a:moveTo>
                    <a:lnTo>
                      <a:pt x="1016" y="452"/>
                    </a:lnTo>
                    <a:lnTo>
                      <a:pt x="1148" y="923"/>
                    </a:lnTo>
                    <a:lnTo>
                      <a:pt x="1317" y="1544"/>
                    </a:lnTo>
                    <a:lnTo>
                      <a:pt x="1449" y="2221"/>
                    </a:lnTo>
                    <a:lnTo>
                      <a:pt x="1524" y="2579"/>
                    </a:lnTo>
                    <a:lnTo>
                      <a:pt x="1562" y="2936"/>
                    </a:lnTo>
                    <a:lnTo>
                      <a:pt x="1600" y="3294"/>
                    </a:lnTo>
                    <a:lnTo>
                      <a:pt x="1619" y="3632"/>
                    </a:lnTo>
                    <a:lnTo>
                      <a:pt x="1619" y="3971"/>
                    </a:lnTo>
                    <a:lnTo>
                      <a:pt x="1581" y="4291"/>
                    </a:lnTo>
                    <a:lnTo>
                      <a:pt x="1524" y="4592"/>
                    </a:lnTo>
                    <a:lnTo>
                      <a:pt x="1412" y="4912"/>
                    </a:lnTo>
                    <a:lnTo>
                      <a:pt x="1280" y="5251"/>
                    </a:lnTo>
                    <a:lnTo>
                      <a:pt x="1129" y="5608"/>
                    </a:lnTo>
                    <a:lnTo>
                      <a:pt x="790" y="6286"/>
                    </a:lnTo>
                    <a:lnTo>
                      <a:pt x="452" y="6945"/>
                    </a:lnTo>
                    <a:lnTo>
                      <a:pt x="301" y="7265"/>
                    </a:lnTo>
                    <a:lnTo>
                      <a:pt x="169" y="7547"/>
                    </a:lnTo>
                    <a:lnTo>
                      <a:pt x="75" y="7791"/>
                    </a:lnTo>
                    <a:lnTo>
                      <a:pt x="19" y="8036"/>
                    </a:lnTo>
                    <a:lnTo>
                      <a:pt x="0" y="8130"/>
                    </a:lnTo>
                    <a:lnTo>
                      <a:pt x="0" y="8224"/>
                    </a:lnTo>
                    <a:lnTo>
                      <a:pt x="19" y="8300"/>
                    </a:lnTo>
                    <a:lnTo>
                      <a:pt x="38" y="8375"/>
                    </a:lnTo>
                    <a:lnTo>
                      <a:pt x="75" y="8431"/>
                    </a:lnTo>
                    <a:lnTo>
                      <a:pt x="132" y="8488"/>
                    </a:lnTo>
                    <a:lnTo>
                      <a:pt x="207" y="8525"/>
                    </a:lnTo>
                    <a:lnTo>
                      <a:pt x="301" y="8544"/>
                    </a:lnTo>
                    <a:lnTo>
                      <a:pt x="508" y="8563"/>
                    </a:lnTo>
                    <a:lnTo>
                      <a:pt x="734" y="8563"/>
                    </a:lnTo>
                    <a:lnTo>
                      <a:pt x="979" y="8525"/>
                    </a:lnTo>
                    <a:lnTo>
                      <a:pt x="1242" y="8488"/>
                    </a:lnTo>
                    <a:lnTo>
                      <a:pt x="1506" y="8412"/>
                    </a:lnTo>
                    <a:lnTo>
                      <a:pt x="1769" y="8318"/>
                    </a:lnTo>
                    <a:lnTo>
                      <a:pt x="2033" y="8187"/>
                    </a:lnTo>
                    <a:lnTo>
                      <a:pt x="2315" y="8055"/>
                    </a:lnTo>
                    <a:lnTo>
                      <a:pt x="2578" y="7886"/>
                    </a:lnTo>
                    <a:lnTo>
                      <a:pt x="2842" y="7697"/>
                    </a:lnTo>
                    <a:lnTo>
                      <a:pt x="3086" y="7490"/>
                    </a:lnTo>
                    <a:lnTo>
                      <a:pt x="3331" y="7265"/>
                    </a:lnTo>
                    <a:lnTo>
                      <a:pt x="3557" y="7020"/>
                    </a:lnTo>
                    <a:lnTo>
                      <a:pt x="3764" y="6738"/>
                    </a:lnTo>
                    <a:lnTo>
                      <a:pt x="3933" y="6455"/>
                    </a:lnTo>
                    <a:lnTo>
                      <a:pt x="4103" y="6135"/>
                    </a:lnTo>
                    <a:lnTo>
                      <a:pt x="4178" y="5966"/>
                    </a:lnTo>
                    <a:lnTo>
                      <a:pt x="4234" y="5797"/>
                    </a:lnTo>
                    <a:lnTo>
                      <a:pt x="4272" y="5590"/>
                    </a:lnTo>
                    <a:lnTo>
                      <a:pt x="4291" y="5383"/>
                    </a:lnTo>
                    <a:lnTo>
                      <a:pt x="4328" y="4950"/>
                    </a:lnTo>
                    <a:lnTo>
                      <a:pt x="4310" y="4460"/>
                    </a:lnTo>
                    <a:lnTo>
                      <a:pt x="4272" y="3952"/>
                    </a:lnTo>
                    <a:lnTo>
                      <a:pt x="4197" y="3444"/>
                    </a:lnTo>
                    <a:lnTo>
                      <a:pt x="4121" y="2936"/>
                    </a:lnTo>
                    <a:lnTo>
                      <a:pt x="4009" y="2428"/>
                    </a:lnTo>
                    <a:lnTo>
                      <a:pt x="3896" y="1939"/>
                    </a:lnTo>
                    <a:lnTo>
                      <a:pt x="3783" y="1487"/>
                    </a:lnTo>
                    <a:lnTo>
                      <a:pt x="3557" y="716"/>
                    </a:lnTo>
                    <a:lnTo>
                      <a:pt x="3388" y="189"/>
                    </a:lnTo>
                    <a:lnTo>
                      <a:pt x="33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a:extLst>
                  <a:ext uri="{FF2B5EF4-FFF2-40B4-BE49-F238E27FC236}">
                    <a16:creationId xmlns:a16="http://schemas.microsoft.com/office/drawing/2014/main" id="{E2F08792-E6EE-221E-217F-5CCAA102F977}"/>
                  </a:ext>
                </a:extLst>
              </p:cNvPr>
              <p:cNvSpPr/>
              <p:nvPr/>
            </p:nvSpPr>
            <p:spPr>
              <a:xfrm>
                <a:off x="6393396" y="2635974"/>
                <a:ext cx="619210" cy="1210561"/>
              </a:xfrm>
              <a:custGeom>
                <a:avLst/>
                <a:gdLst/>
                <a:ahLst/>
                <a:cxnLst/>
                <a:rect l="l" t="t" r="r" b="b"/>
                <a:pathLst>
                  <a:path w="14247" h="27853" extrusionOk="0">
                    <a:moveTo>
                      <a:pt x="7735" y="0"/>
                    </a:moveTo>
                    <a:lnTo>
                      <a:pt x="7227" y="38"/>
                    </a:lnTo>
                    <a:lnTo>
                      <a:pt x="6719" y="94"/>
                    </a:lnTo>
                    <a:lnTo>
                      <a:pt x="6173" y="207"/>
                    </a:lnTo>
                    <a:lnTo>
                      <a:pt x="5891" y="282"/>
                    </a:lnTo>
                    <a:lnTo>
                      <a:pt x="5627" y="395"/>
                    </a:lnTo>
                    <a:lnTo>
                      <a:pt x="5364" y="546"/>
                    </a:lnTo>
                    <a:lnTo>
                      <a:pt x="5119" y="715"/>
                    </a:lnTo>
                    <a:lnTo>
                      <a:pt x="4874" y="922"/>
                    </a:lnTo>
                    <a:lnTo>
                      <a:pt x="4630" y="1148"/>
                    </a:lnTo>
                    <a:lnTo>
                      <a:pt x="4385" y="1411"/>
                    </a:lnTo>
                    <a:lnTo>
                      <a:pt x="4159" y="1694"/>
                    </a:lnTo>
                    <a:lnTo>
                      <a:pt x="3933" y="1995"/>
                    </a:lnTo>
                    <a:lnTo>
                      <a:pt x="3708" y="2334"/>
                    </a:lnTo>
                    <a:lnTo>
                      <a:pt x="3501" y="2691"/>
                    </a:lnTo>
                    <a:lnTo>
                      <a:pt x="3294" y="3068"/>
                    </a:lnTo>
                    <a:lnTo>
                      <a:pt x="3087" y="3463"/>
                    </a:lnTo>
                    <a:lnTo>
                      <a:pt x="2898" y="3877"/>
                    </a:lnTo>
                    <a:lnTo>
                      <a:pt x="2710" y="4310"/>
                    </a:lnTo>
                    <a:lnTo>
                      <a:pt x="2522" y="4761"/>
                    </a:lnTo>
                    <a:lnTo>
                      <a:pt x="2334" y="5232"/>
                    </a:lnTo>
                    <a:lnTo>
                      <a:pt x="2164" y="5721"/>
                    </a:lnTo>
                    <a:lnTo>
                      <a:pt x="1844" y="6737"/>
                    </a:lnTo>
                    <a:lnTo>
                      <a:pt x="1562" y="7791"/>
                    </a:lnTo>
                    <a:lnTo>
                      <a:pt x="1280" y="8901"/>
                    </a:lnTo>
                    <a:lnTo>
                      <a:pt x="1035" y="10049"/>
                    </a:lnTo>
                    <a:lnTo>
                      <a:pt x="809" y="11216"/>
                    </a:lnTo>
                    <a:lnTo>
                      <a:pt x="621" y="12383"/>
                    </a:lnTo>
                    <a:lnTo>
                      <a:pt x="452" y="13587"/>
                    </a:lnTo>
                    <a:lnTo>
                      <a:pt x="320" y="14792"/>
                    </a:lnTo>
                    <a:lnTo>
                      <a:pt x="188" y="15977"/>
                    </a:lnTo>
                    <a:lnTo>
                      <a:pt x="113" y="17144"/>
                    </a:lnTo>
                    <a:lnTo>
                      <a:pt x="38" y="18311"/>
                    </a:lnTo>
                    <a:lnTo>
                      <a:pt x="0" y="19421"/>
                    </a:lnTo>
                    <a:lnTo>
                      <a:pt x="0" y="20513"/>
                    </a:lnTo>
                    <a:lnTo>
                      <a:pt x="19" y="21548"/>
                    </a:lnTo>
                    <a:lnTo>
                      <a:pt x="57" y="22545"/>
                    </a:lnTo>
                    <a:lnTo>
                      <a:pt x="132" y="23467"/>
                    </a:lnTo>
                    <a:lnTo>
                      <a:pt x="245" y="24314"/>
                    </a:lnTo>
                    <a:lnTo>
                      <a:pt x="358" y="25086"/>
                    </a:lnTo>
                    <a:lnTo>
                      <a:pt x="433" y="25443"/>
                    </a:lnTo>
                    <a:lnTo>
                      <a:pt x="527" y="25763"/>
                    </a:lnTo>
                    <a:lnTo>
                      <a:pt x="602" y="26083"/>
                    </a:lnTo>
                    <a:lnTo>
                      <a:pt x="697" y="26365"/>
                    </a:lnTo>
                    <a:lnTo>
                      <a:pt x="809" y="26610"/>
                    </a:lnTo>
                    <a:lnTo>
                      <a:pt x="922" y="26855"/>
                    </a:lnTo>
                    <a:lnTo>
                      <a:pt x="1035" y="27043"/>
                    </a:lnTo>
                    <a:lnTo>
                      <a:pt x="1167" y="27231"/>
                    </a:lnTo>
                    <a:lnTo>
                      <a:pt x="1299" y="27363"/>
                    </a:lnTo>
                    <a:lnTo>
                      <a:pt x="1430" y="27476"/>
                    </a:lnTo>
                    <a:lnTo>
                      <a:pt x="1543" y="27551"/>
                    </a:lnTo>
                    <a:lnTo>
                      <a:pt x="1675" y="27626"/>
                    </a:lnTo>
                    <a:lnTo>
                      <a:pt x="1826" y="27683"/>
                    </a:lnTo>
                    <a:lnTo>
                      <a:pt x="1995" y="27720"/>
                    </a:lnTo>
                    <a:lnTo>
                      <a:pt x="2353" y="27796"/>
                    </a:lnTo>
                    <a:lnTo>
                      <a:pt x="2767" y="27833"/>
                    </a:lnTo>
                    <a:lnTo>
                      <a:pt x="3181" y="27852"/>
                    </a:lnTo>
                    <a:lnTo>
                      <a:pt x="3632" y="27852"/>
                    </a:lnTo>
                    <a:lnTo>
                      <a:pt x="4084" y="27814"/>
                    </a:lnTo>
                    <a:lnTo>
                      <a:pt x="4536" y="27758"/>
                    </a:lnTo>
                    <a:lnTo>
                      <a:pt x="4968" y="27664"/>
                    </a:lnTo>
                    <a:lnTo>
                      <a:pt x="5382" y="27570"/>
                    </a:lnTo>
                    <a:lnTo>
                      <a:pt x="5778" y="27457"/>
                    </a:lnTo>
                    <a:lnTo>
                      <a:pt x="6116" y="27306"/>
                    </a:lnTo>
                    <a:lnTo>
                      <a:pt x="6399" y="27156"/>
                    </a:lnTo>
                    <a:lnTo>
                      <a:pt x="6512" y="27080"/>
                    </a:lnTo>
                    <a:lnTo>
                      <a:pt x="6606" y="26986"/>
                    </a:lnTo>
                    <a:lnTo>
                      <a:pt x="6700" y="26892"/>
                    </a:lnTo>
                    <a:lnTo>
                      <a:pt x="6756" y="26798"/>
                    </a:lnTo>
                    <a:lnTo>
                      <a:pt x="6794" y="26704"/>
                    </a:lnTo>
                    <a:lnTo>
                      <a:pt x="6813" y="26610"/>
                    </a:lnTo>
                    <a:lnTo>
                      <a:pt x="6907" y="25537"/>
                    </a:lnTo>
                    <a:lnTo>
                      <a:pt x="7039" y="24502"/>
                    </a:lnTo>
                    <a:lnTo>
                      <a:pt x="7208" y="23505"/>
                    </a:lnTo>
                    <a:lnTo>
                      <a:pt x="7377" y="22545"/>
                    </a:lnTo>
                    <a:lnTo>
                      <a:pt x="7603" y="21604"/>
                    </a:lnTo>
                    <a:lnTo>
                      <a:pt x="7848" y="20701"/>
                    </a:lnTo>
                    <a:lnTo>
                      <a:pt x="8092" y="19835"/>
                    </a:lnTo>
                    <a:lnTo>
                      <a:pt x="8375" y="18988"/>
                    </a:lnTo>
                    <a:lnTo>
                      <a:pt x="8676" y="18179"/>
                    </a:lnTo>
                    <a:lnTo>
                      <a:pt x="8977" y="17389"/>
                    </a:lnTo>
                    <a:lnTo>
                      <a:pt x="9297" y="16617"/>
                    </a:lnTo>
                    <a:lnTo>
                      <a:pt x="9636" y="15883"/>
                    </a:lnTo>
                    <a:lnTo>
                      <a:pt x="9956" y="15168"/>
                    </a:lnTo>
                    <a:lnTo>
                      <a:pt x="10294" y="14472"/>
                    </a:lnTo>
                    <a:lnTo>
                      <a:pt x="10972" y="13136"/>
                    </a:lnTo>
                    <a:lnTo>
                      <a:pt x="12270" y="10727"/>
                    </a:lnTo>
                    <a:lnTo>
                      <a:pt x="12854" y="9617"/>
                    </a:lnTo>
                    <a:lnTo>
                      <a:pt x="13117" y="9071"/>
                    </a:lnTo>
                    <a:lnTo>
                      <a:pt x="13362" y="8544"/>
                    </a:lnTo>
                    <a:lnTo>
                      <a:pt x="13569" y="8036"/>
                    </a:lnTo>
                    <a:lnTo>
                      <a:pt x="13757" y="7546"/>
                    </a:lnTo>
                    <a:lnTo>
                      <a:pt x="13926" y="7057"/>
                    </a:lnTo>
                    <a:lnTo>
                      <a:pt x="14058" y="6568"/>
                    </a:lnTo>
                    <a:lnTo>
                      <a:pt x="14152" y="6097"/>
                    </a:lnTo>
                    <a:lnTo>
                      <a:pt x="14209" y="5627"/>
                    </a:lnTo>
                    <a:lnTo>
                      <a:pt x="14246" y="5156"/>
                    </a:lnTo>
                    <a:lnTo>
                      <a:pt x="14227" y="4705"/>
                    </a:lnTo>
                    <a:lnTo>
                      <a:pt x="14115" y="4441"/>
                    </a:lnTo>
                    <a:lnTo>
                      <a:pt x="13983" y="4159"/>
                    </a:lnTo>
                    <a:lnTo>
                      <a:pt x="13795" y="3801"/>
                    </a:lnTo>
                    <a:lnTo>
                      <a:pt x="13550" y="3387"/>
                    </a:lnTo>
                    <a:lnTo>
                      <a:pt x="13230" y="2917"/>
                    </a:lnTo>
                    <a:lnTo>
                      <a:pt x="13042" y="2672"/>
                    </a:lnTo>
                    <a:lnTo>
                      <a:pt x="12854" y="2428"/>
                    </a:lnTo>
                    <a:lnTo>
                      <a:pt x="12647" y="2183"/>
                    </a:lnTo>
                    <a:lnTo>
                      <a:pt x="12402" y="1938"/>
                    </a:lnTo>
                    <a:lnTo>
                      <a:pt x="12157" y="1694"/>
                    </a:lnTo>
                    <a:lnTo>
                      <a:pt x="11894" y="1468"/>
                    </a:lnTo>
                    <a:lnTo>
                      <a:pt x="11612" y="1242"/>
                    </a:lnTo>
                    <a:lnTo>
                      <a:pt x="11311" y="1016"/>
                    </a:lnTo>
                    <a:lnTo>
                      <a:pt x="10991" y="828"/>
                    </a:lnTo>
                    <a:lnTo>
                      <a:pt x="10652" y="640"/>
                    </a:lnTo>
                    <a:lnTo>
                      <a:pt x="10294" y="471"/>
                    </a:lnTo>
                    <a:lnTo>
                      <a:pt x="9918" y="320"/>
                    </a:lnTo>
                    <a:lnTo>
                      <a:pt x="9523" y="207"/>
                    </a:lnTo>
                    <a:lnTo>
                      <a:pt x="9109" y="113"/>
                    </a:lnTo>
                    <a:lnTo>
                      <a:pt x="8676" y="38"/>
                    </a:lnTo>
                    <a:lnTo>
                      <a:pt x="8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a:extLst>
                  <a:ext uri="{FF2B5EF4-FFF2-40B4-BE49-F238E27FC236}">
                    <a16:creationId xmlns:a16="http://schemas.microsoft.com/office/drawing/2014/main" id="{75F7BCA7-863C-591E-80B2-D5BD1DCC6157}"/>
                  </a:ext>
                </a:extLst>
              </p:cNvPr>
              <p:cNvSpPr/>
              <p:nvPr/>
            </p:nvSpPr>
            <p:spPr>
              <a:xfrm>
                <a:off x="6079300" y="2647404"/>
                <a:ext cx="719826" cy="1199913"/>
              </a:xfrm>
              <a:custGeom>
                <a:avLst/>
                <a:gdLst/>
                <a:ahLst/>
                <a:cxnLst/>
                <a:rect l="l" t="t" r="r" b="b"/>
                <a:pathLst>
                  <a:path w="16562" h="27608" extrusionOk="0">
                    <a:moveTo>
                      <a:pt x="12760" y="1"/>
                    </a:moveTo>
                    <a:lnTo>
                      <a:pt x="11763" y="19"/>
                    </a:lnTo>
                    <a:lnTo>
                      <a:pt x="10690" y="57"/>
                    </a:lnTo>
                    <a:lnTo>
                      <a:pt x="10125" y="113"/>
                    </a:lnTo>
                    <a:lnTo>
                      <a:pt x="9561" y="170"/>
                    </a:lnTo>
                    <a:lnTo>
                      <a:pt x="8977" y="226"/>
                    </a:lnTo>
                    <a:lnTo>
                      <a:pt x="8413" y="320"/>
                    </a:lnTo>
                    <a:lnTo>
                      <a:pt x="7829" y="433"/>
                    </a:lnTo>
                    <a:lnTo>
                      <a:pt x="7246" y="546"/>
                    </a:lnTo>
                    <a:lnTo>
                      <a:pt x="6663" y="697"/>
                    </a:lnTo>
                    <a:lnTo>
                      <a:pt x="6098" y="866"/>
                    </a:lnTo>
                    <a:lnTo>
                      <a:pt x="5533" y="1054"/>
                    </a:lnTo>
                    <a:lnTo>
                      <a:pt x="4988" y="1261"/>
                    </a:lnTo>
                    <a:lnTo>
                      <a:pt x="4461" y="1506"/>
                    </a:lnTo>
                    <a:lnTo>
                      <a:pt x="3953" y="1770"/>
                    </a:lnTo>
                    <a:lnTo>
                      <a:pt x="3445" y="2052"/>
                    </a:lnTo>
                    <a:lnTo>
                      <a:pt x="2974" y="2372"/>
                    </a:lnTo>
                    <a:lnTo>
                      <a:pt x="2522" y="2729"/>
                    </a:lnTo>
                    <a:lnTo>
                      <a:pt x="2108" y="3106"/>
                    </a:lnTo>
                    <a:lnTo>
                      <a:pt x="1920" y="3331"/>
                    </a:lnTo>
                    <a:lnTo>
                      <a:pt x="1732" y="3557"/>
                    </a:lnTo>
                    <a:lnTo>
                      <a:pt x="1563" y="3802"/>
                    </a:lnTo>
                    <a:lnTo>
                      <a:pt x="1393" y="4065"/>
                    </a:lnTo>
                    <a:lnTo>
                      <a:pt x="1243" y="4348"/>
                    </a:lnTo>
                    <a:lnTo>
                      <a:pt x="1092" y="4668"/>
                    </a:lnTo>
                    <a:lnTo>
                      <a:pt x="960" y="4988"/>
                    </a:lnTo>
                    <a:lnTo>
                      <a:pt x="829" y="5307"/>
                    </a:lnTo>
                    <a:lnTo>
                      <a:pt x="716" y="5665"/>
                    </a:lnTo>
                    <a:lnTo>
                      <a:pt x="603" y="6023"/>
                    </a:lnTo>
                    <a:lnTo>
                      <a:pt x="509" y="6418"/>
                    </a:lnTo>
                    <a:lnTo>
                      <a:pt x="415" y="6794"/>
                    </a:lnTo>
                    <a:lnTo>
                      <a:pt x="264" y="7622"/>
                    </a:lnTo>
                    <a:lnTo>
                      <a:pt x="151" y="8488"/>
                    </a:lnTo>
                    <a:lnTo>
                      <a:pt x="76" y="9372"/>
                    </a:lnTo>
                    <a:lnTo>
                      <a:pt x="19" y="10313"/>
                    </a:lnTo>
                    <a:lnTo>
                      <a:pt x="1" y="11273"/>
                    </a:lnTo>
                    <a:lnTo>
                      <a:pt x="19" y="12252"/>
                    </a:lnTo>
                    <a:lnTo>
                      <a:pt x="57" y="13249"/>
                    </a:lnTo>
                    <a:lnTo>
                      <a:pt x="114" y="14246"/>
                    </a:lnTo>
                    <a:lnTo>
                      <a:pt x="208" y="15244"/>
                    </a:lnTo>
                    <a:lnTo>
                      <a:pt x="321" y="16260"/>
                    </a:lnTo>
                    <a:lnTo>
                      <a:pt x="452" y="17239"/>
                    </a:lnTo>
                    <a:lnTo>
                      <a:pt x="622" y="18236"/>
                    </a:lnTo>
                    <a:lnTo>
                      <a:pt x="791" y="19196"/>
                    </a:lnTo>
                    <a:lnTo>
                      <a:pt x="998" y="20137"/>
                    </a:lnTo>
                    <a:lnTo>
                      <a:pt x="1224" y="21040"/>
                    </a:lnTo>
                    <a:lnTo>
                      <a:pt x="1450" y="21906"/>
                    </a:lnTo>
                    <a:lnTo>
                      <a:pt x="1713" y="22734"/>
                    </a:lnTo>
                    <a:lnTo>
                      <a:pt x="1977" y="23524"/>
                    </a:lnTo>
                    <a:lnTo>
                      <a:pt x="2259" y="24258"/>
                    </a:lnTo>
                    <a:lnTo>
                      <a:pt x="2560" y="24936"/>
                    </a:lnTo>
                    <a:lnTo>
                      <a:pt x="2861" y="25538"/>
                    </a:lnTo>
                    <a:lnTo>
                      <a:pt x="3012" y="25820"/>
                    </a:lnTo>
                    <a:lnTo>
                      <a:pt x="3181" y="26065"/>
                    </a:lnTo>
                    <a:lnTo>
                      <a:pt x="3332" y="26309"/>
                    </a:lnTo>
                    <a:lnTo>
                      <a:pt x="3501" y="26535"/>
                    </a:lnTo>
                    <a:lnTo>
                      <a:pt x="3670" y="26723"/>
                    </a:lnTo>
                    <a:lnTo>
                      <a:pt x="3821" y="26912"/>
                    </a:lnTo>
                    <a:lnTo>
                      <a:pt x="3990" y="27062"/>
                    </a:lnTo>
                    <a:lnTo>
                      <a:pt x="4160" y="27213"/>
                    </a:lnTo>
                    <a:lnTo>
                      <a:pt x="4329" y="27326"/>
                    </a:lnTo>
                    <a:lnTo>
                      <a:pt x="4517" y="27401"/>
                    </a:lnTo>
                    <a:lnTo>
                      <a:pt x="4781" y="27495"/>
                    </a:lnTo>
                    <a:lnTo>
                      <a:pt x="5063" y="27570"/>
                    </a:lnTo>
                    <a:lnTo>
                      <a:pt x="5383" y="27608"/>
                    </a:lnTo>
                    <a:lnTo>
                      <a:pt x="5684" y="27608"/>
                    </a:lnTo>
                    <a:lnTo>
                      <a:pt x="6004" y="27589"/>
                    </a:lnTo>
                    <a:lnTo>
                      <a:pt x="6324" y="27570"/>
                    </a:lnTo>
                    <a:lnTo>
                      <a:pt x="6644" y="27514"/>
                    </a:lnTo>
                    <a:lnTo>
                      <a:pt x="6945" y="27457"/>
                    </a:lnTo>
                    <a:lnTo>
                      <a:pt x="7491" y="27326"/>
                    </a:lnTo>
                    <a:lnTo>
                      <a:pt x="7924" y="27194"/>
                    </a:lnTo>
                    <a:lnTo>
                      <a:pt x="8338" y="27062"/>
                    </a:lnTo>
                    <a:lnTo>
                      <a:pt x="8432" y="26874"/>
                    </a:lnTo>
                    <a:lnTo>
                      <a:pt x="8601" y="26592"/>
                    </a:lnTo>
                    <a:lnTo>
                      <a:pt x="9034" y="25707"/>
                    </a:lnTo>
                    <a:lnTo>
                      <a:pt x="9617" y="24465"/>
                    </a:lnTo>
                    <a:lnTo>
                      <a:pt x="10314" y="22903"/>
                    </a:lnTo>
                    <a:lnTo>
                      <a:pt x="11104" y="21078"/>
                    </a:lnTo>
                    <a:lnTo>
                      <a:pt x="11932" y="19064"/>
                    </a:lnTo>
                    <a:lnTo>
                      <a:pt x="12779" y="16900"/>
                    </a:lnTo>
                    <a:lnTo>
                      <a:pt x="13193" y="15790"/>
                    </a:lnTo>
                    <a:lnTo>
                      <a:pt x="13607" y="14660"/>
                    </a:lnTo>
                    <a:lnTo>
                      <a:pt x="14002" y="13513"/>
                    </a:lnTo>
                    <a:lnTo>
                      <a:pt x="14397" y="12365"/>
                    </a:lnTo>
                    <a:lnTo>
                      <a:pt x="14755" y="11235"/>
                    </a:lnTo>
                    <a:lnTo>
                      <a:pt x="15112" y="10106"/>
                    </a:lnTo>
                    <a:lnTo>
                      <a:pt x="15414" y="9015"/>
                    </a:lnTo>
                    <a:lnTo>
                      <a:pt x="15715" y="7942"/>
                    </a:lnTo>
                    <a:lnTo>
                      <a:pt x="15959" y="6907"/>
                    </a:lnTo>
                    <a:lnTo>
                      <a:pt x="16166" y="5891"/>
                    </a:lnTo>
                    <a:lnTo>
                      <a:pt x="16355" y="4950"/>
                    </a:lnTo>
                    <a:lnTo>
                      <a:pt x="16467" y="4047"/>
                    </a:lnTo>
                    <a:lnTo>
                      <a:pt x="16524" y="3633"/>
                    </a:lnTo>
                    <a:lnTo>
                      <a:pt x="16543" y="3219"/>
                    </a:lnTo>
                    <a:lnTo>
                      <a:pt x="16562" y="2823"/>
                    </a:lnTo>
                    <a:lnTo>
                      <a:pt x="16562" y="2447"/>
                    </a:lnTo>
                    <a:lnTo>
                      <a:pt x="16562" y="2089"/>
                    </a:lnTo>
                    <a:lnTo>
                      <a:pt x="16524" y="1770"/>
                    </a:lnTo>
                    <a:lnTo>
                      <a:pt x="16486" y="1450"/>
                    </a:lnTo>
                    <a:lnTo>
                      <a:pt x="16430" y="1148"/>
                    </a:lnTo>
                    <a:lnTo>
                      <a:pt x="16355" y="885"/>
                    </a:lnTo>
                    <a:lnTo>
                      <a:pt x="16260" y="640"/>
                    </a:lnTo>
                    <a:lnTo>
                      <a:pt x="16166" y="415"/>
                    </a:lnTo>
                    <a:lnTo>
                      <a:pt x="16035" y="226"/>
                    </a:lnTo>
                    <a:lnTo>
                      <a:pt x="15602" y="170"/>
                    </a:lnTo>
                    <a:lnTo>
                      <a:pt x="15112" y="113"/>
                    </a:lnTo>
                    <a:lnTo>
                      <a:pt x="14454" y="76"/>
                    </a:lnTo>
                    <a:lnTo>
                      <a:pt x="13663" y="38"/>
                    </a:lnTo>
                    <a:lnTo>
                      <a:pt x="127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a:extLst>
                  <a:ext uri="{FF2B5EF4-FFF2-40B4-BE49-F238E27FC236}">
                    <a16:creationId xmlns:a16="http://schemas.microsoft.com/office/drawing/2014/main" id="{183104E9-DD27-B4B5-0643-FA3B369FA04E}"/>
                  </a:ext>
                </a:extLst>
              </p:cNvPr>
              <p:cNvSpPr/>
              <p:nvPr/>
            </p:nvSpPr>
            <p:spPr>
              <a:xfrm>
                <a:off x="6367232" y="2644970"/>
                <a:ext cx="217573" cy="1180268"/>
              </a:xfrm>
              <a:custGeom>
                <a:avLst/>
                <a:gdLst/>
                <a:ahLst/>
                <a:cxnLst/>
                <a:rect l="l" t="t" r="r" b="b"/>
                <a:pathLst>
                  <a:path w="5006" h="27156" extrusionOk="0">
                    <a:moveTo>
                      <a:pt x="4460" y="0"/>
                    </a:moveTo>
                    <a:lnTo>
                      <a:pt x="4234" y="19"/>
                    </a:lnTo>
                    <a:lnTo>
                      <a:pt x="3952" y="57"/>
                    </a:lnTo>
                    <a:lnTo>
                      <a:pt x="3801" y="94"/>
                    </a:lnTo>
                    <a:lnTo>
                      <a:pt x="3651" y="151"/>
                    </a:lnTo>
                    <a:lnTo>
                      <a:pt x="3500" y="226"/>
                    </a:lnTo>
                    <a:lnTo>
                      <a:pt x="3331" y="301"/>
                    </a:lnTo>
                    <a:lnTo>
                      <a:pt x="3162" y="414"/>
                    </a:lnTo>
                    <a:lnTo>
                      <a:pt x="2992" y="527"/>
                    </a:lnTo>
                    <a:lnTo>
                      <a:pt x="2823" y="678"/>
                    </a:lnTo>
                    <a:lnTo>
                      <a:pt x="2635" y="847"/>
                    </a:lnTo>
                    <a:lnTo>
                      <a:pt x="2465" y="1054"/>
                    </a:lnTo>
                    <a:lnTo>
                      <a:pt x="2277" y="1280"/>
                    </a:lnTo>
                    <a:lnTo>
                      <a:pt x="2089" y="1543"/>
                    </a:lnTo>
                    <a:lnTo>
                      <a:pt x="1901" y="1826"/>
                    </a:lnTo>
                    <a:lnTo>
                      <a:pt x="1731" y="2164"/>
                    </a:lnTo>
                    <a:lnTo>
                      <a:pt x="1543" y="2522"/>
                    </a:lnTo>
                    <a:lnTo>
                      <a:pt x="1374" y="2936"/>
                    </a:lnTo>
                    <a:lnTo>
                      <a:pt x="1204" y="3387"/>
                    </a:lnTo>
                    <a:lnTo>
                      <a:pt x="1054" y="3877"/>
                    </a:lnTo>
                    <a:lnTo>
                      <a:pt x="903" y="4423"/>
                    </a:lnTo>
                    <a:lnTo>
                      <a:pt x="772" y="5006"/>
                    </a:lnTo>
                    <a:lnTo>
                      <a:pt x="640" y="5646"/>
                    </a:lnTo>
                    <a:lnTo>
                      <a:pt x="527" y="6286"/>
                    </a:lnTo>
                    <a:lnTo>
                      <a:pt x="414" y="6963"/>
                    </a:lnTo>
                    <a:lnTo>
                      <a:pt x="320" y="7641"/>
                    </a:lnTo>
                    <a:lnTo>
                      <a:pt x="245" y="8356"/>
                    </a:lnTo>
                    <a:lnTo>
                      <a:pt x="188" y="9071"/>
                    </a:lnTo>
                    <a:lnTo>
                      <a:pt x="132" y="9805"/>
                    </a:lnTo>
                    <a:lnTo>
                      <a:pt x="38" y="11329"/>
                    </a:lnTo>
                    <a:lnTo>
                      <a:pt x="0" y="12872"/>
                    </a:lnTo>
                    <a:lnTo>
                      <a:pt x="0" y="14434"/>
                    </a:lnTo>
                    <a:lnTo>
                      <a:pt x="38" y="15996"/>
                    </a:lnTo>
                    <a:lnTo>
                      <a:pt x="113" y="17520"/>
                    </a:lnTo>
                    <a:lnTo>
                      <a:pt x="226" y="19026"/>
                    </a:lnTo>
                    <a:lnTo>
                      <a:pt x="358" y="20475"/>
                    </a:lnTo>
                    <a:lnTo>
                      <a:pt x="527" y="21868"/>
                    </a:lnTo>
                    <a:lnTo>
                      <a:pt x="715" y="23166"/>
                    </a:lnTo>
                    <a:lnTo>
                      <a:pt x="922" y="24352"/>
                    </a:lnTo>
                    <a:lnTo>
                      <a:pt x="1054" y="24897"/>
                    </a:lnTo>
                    <a:lnTo>
                      <a:pt x="1167" y="25406"/>
                    </a:lnTo>
                    <a:lnTo>
                      <a:pt x="1299" y="25895"/>
                    </a:lnTo>
                    <a:lnTo>
                      <a:pt x="1430" y="26347"/>
                    </a:lnTo>
                    <a:lnTo>
                      <a:pt x="1562" y="26742"/>
                    </a:lnTo>
                    <a:lnTo>
                      <a:pt x="1713" y="27118"/>
                    </a:lnTo>
                    <a:lnTo>
                      <a:pt x="1731" y="27137"/>
                    </a:lnTo>
                    <a:lnTo>
                      <a:pt x="1769" y="27156"/>
                    </a:lnTo>
                    <a:lnTo>
                      <a:pt x="1807" y="27156"/>
                    </a:lnTo>
                    <a:lnTo>
                      <a:pt x="1844" y="27118"/>
                    </a:lnTo>
                    <a:lnTo>
                      <a:pt x="1844" y="27062"/>
                    </a:lnTo>
                    <a:lnTo>
                      <a:pt x="1694" y="26704"/>
                    </a:lnTo>
                    <a:lnTo>
                      <a:pt x="1562" y="26290"/>
                    </a:lnTo>
                    <a:lnTo>
                      <a:pt x="1430" y="25838"/>
                    </a:lnTo>
                    <a:lnTo>
                      <a:pt x="1299" y="25368"/>
                    </a:lnTo>
                    <a:lnTo>
                      <a:pt x="1167" y="24860"/>
                    </a:lnTo>
                    <a:lnTo>
                      <a:pt x="1054" y="24314"/>
                    </a:lnTo>
                    <a:lnTo>
                      <a:pt x="847" y="23129"/>
                    </a:lnTo>
                    <a:lnTo>
                      <a:pt x="659" y="21830"/>
                    </a:lnTo>
                    <a:lnTo>
                      <a:pt x="489" y="20456"/>
                    </a:lnTo>
                    <a:lnTo>
                      <a:pt x="358" y="19007"/>
                    </a:lnTo>
                    <a:lnTo>
                      <a:pt x="245" y="17520"/>
                    </a:lnTo>
                    <a:lnTo>
                      <a:pt x="188" y="15977"/>
                    </a:lnTo>
                    <a:lnTo>
                      <a:pt x="151" y="14434"/>
                    </a:lnTo>
                    <a:lnTo>
                      <a:pt x="151" y="12872"/>
                    </a:lnTo>
                    <a:lnTo>
                      <a:pt x="188" y="11329"/>
                    </a:lnTo>
                    <a:lnTo>
                      <a:pt x="263" y="9824"/>
                    </a:lnTo>
                    <a:lnTo>
                      <a:pt x="320" y="9090"/>
                    </a:lnTo>
                    <a:lnTo>
                      <a:pt x="395" y="8374"/>
                    </a:lnTo>
                    <a:lnTo>
                      <a:pt x="470" y="7659"/>
                    </a:lnTo>
                    <a:lnTo>
                      <a:pt x="546" y="6982"/>
                    </a:lnTo>
                    <a:lnTo>
                      <a:pt x="659" y="6304"/>
                    </a:lnTo>
                    <a:lnTo>
                      <a:pt x="772" y="5665"/>
                    </a:lnTo>
                    <a:lnTo>
                      <a:pt x="903" y="5044"/>
                    </a:lnTo>
                    <a:lnTo>
                      <a:pt x="1035" y="4460"/>
                    </a:lnTo>
                    <a:lnTo>
                      <a:pt x="1186" y="3933"/>
                    </a:lnTo>
                    <a:lnTo>
                      <a:pt x="1336" y="3444"/>
                    </a:lnTo>
                    <a:lnTo>
                      <a:pt x="1506" y="3011"/>
                    </a:lnTo>
                    <a:lnTo>
                      <a:pt x="1675" y="2616"/>
                    </a:lnTo>
                    <a:lnTo>
                      <a:pt x="1844" y="2240"/>
                    </a:lnTo>
                    <a:lnTo>
                      <a:pt x="2014" y="1920"/>
                    </a:lnTo>
                    <a:lnTo>
                      <a:pt x="2183" y="1637"/>
                    </a:lnTo>
                    <a:lnTo>
                      <a:pt x="2371" y="1374"/>
                    </a:lnTo>
                    <a:lnTo>
                      <a:pt x="2541" y="1148"/>
                    </a:lnTo>
                    <a:lnTo>
                      <a:pt x="2729" y="960"/>
                    </a:lnTo>
                    <a:lnTo>
                      <a:pt x="2898" y="790"/>
                    </a:lnTo>
                    <a:lnTo>
                      <a:pt x="3068" y="640"/>
                    </a:lnTo>
                    <a:lnTo>
                      <a:pt x="3237" y="527"/>
                    </a:lnTo>
                    <a:lnTo>
                      <a:pt x="3387" y="433"/>
                    </a:lnTo>
                    <a:lnTo>
                      <a:pt x="3557" y="358"/>
                    </a:lnTo>
                    <a:lnTo>
                      <a:pt x="3689" y="282"/>
                    </a:lnTo>
                    <a:lnTo>
                      <a:pt x="3990" y="207"/>
                    </a:lnTo>
                    <a:lnTo>
                      <a:pt x="4234" y="151"/>
                    </a:lnTo>
                    <a:lnTo>
                      <a:pt x="4648" y="151"/>
                    </a:lnTo>
                    <a:lnTo>
                      <a:pt x="4780" y="188"/>
                    </a:lnTo>
                    <a:lnTo>
                      <a:pt x="4912" y="207"/>
                    </a:lnTo>
                    <a:lnTo>
                      <a:pt x="4968" y="207"/>
                    </a:lnTo>
                    <a:lnTo>
                      <a:pt x="5006" y="169"/>
                    </a:lnTo>
                    <a:lnTo>
                      <a:pt x="5006" y="113"/>
                    </a:lnTo>
                    <a:lnTo>
                      <a:pt x="4968" y="75"/>
                    </a:lnTo>
                    <a:lnTo>
                      <a:pt x="4818" y="38"/>
                    </a:lnTo>
                    <a:lnTo>
                      <a:pt x="4667" y="19"/>
                    </a:lnTo>
                    <a:lnTo>
                      <a:pt x="446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a:extLst>
                  <a:ext uri="{FF2B5EF4-FFF2-40B4-BE49-F238E27FC236}">
                    <a16:creationId xmlns:a16="http://schemas.microsoft.com/office/drawing/2014/main" id="{46324BF7-C512-3C26-A987-D5FF84B498DC}"/>
                  </a:ext>
                </a:extLst>
              </p:cNvPr>
              <p:cNvSpPr/>
              <p:nvPr/>
            </p:nvSpPr>
            <p:spPr>
              <a:xfrm>
                <a:off x="6661639" y="2570520"/>
                <a:ext cx="715740" cy="404114"/>
              </a:xfrm>
              <a:custGeom>
                <a:avLst/>
                <a:gdLst/>
                <a:ahLst/>
                <a:cxnLst/>
                <a:rect l="l" t="t" r="r" b="b"/>
                <a:pathLst>
                  <a:path w="16468" h="9298" extrusionOk="0">
                    <a:moveTo>
                      <a:pt x="15056" y="1"/>
                    </a:moveTo>
                    <a:lnTo>
                      <a:pt x="1" y="1713"/>
                    </a:lnTo>
                    <a:lnTo>
                      <a:pt x="20" y="2033"/>
                    </a:lnTo>
                    <a:lnTo>
                      <a:pt x="57" y="2409"/>
                    </a:lnTo>
                    <a:lnTo>
                      <a:pt x="95" y="2899"/>
                    </a:lnTo>
                    <a:lnTo>
                      <a:pt x="170" y="3463"/>
                    </a:lnTo>
                    <a:lnTo>
                      <a:pt x="283" y="4103"/>
                    </a:lnTo>
                    <a:lnTo>
                      <a:pt x="415" y="4781"/>
                    </a:lnTo>
                    <a:lnTo>
                      <a:pt x="603" y="5496"/>
                    </a:lnTo>
                    <a:lnTo>
                      <a:pt x="697" y="5834"/>
                    </a:lnTo>
                    <a:lnTo>
                      <a:pt x="810" y="6192"/>
                    </a:lnTo>
                    <a:lnTo>
                      <a:pt x="942" y="6531"/>
                    </a:lnTo>
                    <a:lnTo>
                      <a:pt x="1074" y="6869"/>
                    </a:lnTo>
                    <a:lnTo>
                      <a:pt x="1224" y="7208"/>
                    </a:lnTo>
                    <a:lnTo>
                      <a:pt x="1394" y="7509"/>
                    </a:lnTo>
                    <a:lnTo>
                      <a:pt x="1563" y="7810"/>
                    </a:lnTo>
                    <a:lnTo>
                      <a:pt x="1770" y="8093"/>
                    </a:lnTo>
                    <a:lnTo>
                      <a:pt x="1977" y="8356"/>
                    </a:lnTo>
                    <a:lnTo>
                      <a:pt x="2184" y="8582"/>
                    </a:lnTo>
                    <a:lnTo>
                      <a:pt x="2429" y="8789"/>
                    </a:lnTo>
                    <a:lnTo>
                      <a:pt x="2692" y="8958"/>
                    </a:lnTo>
                    <a:lnTo>
                      <a:pt x="2956" y="9109"/>
                    </a:lnTo>
                    <a:lnTo>
                      <a:pt x="3257" y="9203"/>
                    </a:lnTo>
                    <a:lnTo>
                      <a:pt x="3558" y="9278"/>
                    </a:lnTo>
                    <a:lnTo>
                      <a:pt x="3878" y="9297"/>
                    </a:lnTo>
                    <a:lnTo>
                      <a:pt x="4310" y="9297"/>
                    </a:lnTo>
                    <a:lnTo>
                      <a:pt x="5421" y="9259"/>
                    </a:lnTo>
                    <a:lnTo>
                      <a:pt x="7039" y="9203"/>
                    </a:lnTo>
                    <a:lnTo>
                      <a:pt x="7961" y="9165"/>
                    </a:lnTo>
                    <a:lnTo>
                      <a:pt x="8940" y="9090"/>
                    </a:lnTo>
                    <a:lnTo>
                      <a:pt x="9919" y="9015"/>
                    </a:lnTo>
                    <a:lnTo>
                      <a:pt x="10916" y="8921"/>
                    </a:lnTo>
                    <a:lnTo>
                      <a:pt x="11857" y="8808"/>
                    </a:lnTo>
                    <a:lnTo>
                      <a:pt x="12760" y="8676"/>
                    </a:lnTo>
                    <a:lnTo>
                      <a:pt x="13570" y="8507"/>
                    </a:lnTo>
                    <a:lnTo>
                      <a:pt x="13927" y="8413"/>
                    </a:lnTo>
                    <a:lnTo>
                      <a:pt x="14266" y="8319"/>
                    </a:lnTo>
                    <a:lnTo>
                      <a:pt x="14567" y="8224"/>
                    </a:lnTo>
                    <a:lnTo>
                      <a:pt x="14830" y="8112"/>
                    </a:lnTo>
                    <a:lnTo>
                      <a:pt x="15056" y="7999"/>
                    </a:lnTo>
                    <a:lnTo>
                      <a:pt x="15226" y="7886"/>
                    </a:lnTo>
                    <a:lnTo>
                      <a:pt x="15489" y="7660"/>
                    </a:lnTo>
                    <a:lnTo>
                      <a:pt x="15696" y="7415"/>
                    </a:lnTo>
                    <a:lnTo>
                      <a:pt x="15884" y="7152"/>
                    </a:lnTo>
                    <a:lnTo>
                      <a:pt x="16054" y="6869"/>
                    </a:lnTo>
                    <a:lnTo>
                      <a:pt x="16167" y="6587"/>
                    </a:lnTo>
                    <a:lnTo>
                      <a:pt x="16279" y="6286"/>
                    </a:lnTo>
                    <a:lnTo>
                      <a:pt x="16355" y="5985"/>
                    </a:lnTo>
                    <a:lnTo>
                      <a:pt x="16411" y="5665"/>
                    </a:lnTo>
                    <a:lnTo>
                      <a:pt x="16449" y="5345"/>
                    </a:lnTo>
                    <a:lnTo>
                      <a:pt x="16468" y="5025"/>
                    </a:lnTo>
                    <a:lnTo>
                      <a:pt x="16449" y="4705"/>
                    </a:lnTo>
                    <a:lnTo>
                      <a:pt x="16430" y="4367"/>
                    </a:lnTo>
                    <a:lnTo>
                      <a:pt x="16392" y="4047"/>
                    </a:lnTo>
                    <a:lnTo>
                      <a:pt x="16355" y="3708"/>
                    </a:lnTo>
                    <a:lnTo>
                      <a:pt x="16279" y="3388"/>
                    </a:lnTo>
                    <a:lnTo>
                      <a:pt x="16223" y="3068"/>
                    </a:lnTo>
                    <a:lnTo>
                      <a:pt x="16054" y="2447"/>
                    </a:lnTo>
                    <a:lnTo>
                      <a:pt x="15865" y="1882"/>
                    </a:lnTo>
                    <a:lnTo>
                      <a:pt x="15677" y="1356"/>
                    </a:lnTo>
                    <a:lnTo>
                      <a:pt x="15489" y="904"/>
                    </a:lnTo>
                    <a:lnTo>
                      <a:pt x="15320" y="527"/>
                    </a:lnTo>
                    <a:lnTo>
                      <a:pt x="15169" y="245"/>
                    </a:lnTo>
                    <a:lnTo>
                      <a:pt x="15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a:extLst>
                  <a:ext uri="{FF2B5EF4-FFF2-40B4-BE49-F238E27FC236}">
                    <a16:creationId xmlns:a16="http://schemas.microsoft.com/office/drawing/2014/main" id="{BE9B698B-A819-919E-30CB-283B99942BA1}"/>
                  </a:ext>
                </a:extLst>
              </p:cNvPr>
              <p:cNvSpPr/>
              <p:nvPr/>
            </p:nvSpPr>
            <p:spPr>
              <a:xfrm>
                <a:off x="6398307" y="1714195"/>
                <a:ext cx="994639" cy="1102600"/>
              </a:xfrm>
              <a:custGeom>
                <a:avLst/>
                <a:gdLst/>
                <a:ahLst/>
                <a:cxnLst/>
                <a:rect l="l" t="t" r="r" b="b"/>
                <a:pathLst>
                  <a:path w="22885" h="25369" extrusionOk="0">
                    <a:moveTo>
                      <a:pt x="12251" y="0"/>
                    </a:moveTo>
                    <a:lnTo>
                      <a:pt x="12251" y="113"/>
                    </a:lnTo>
                    <a:lnTo>
                      <a:pt x="12195" y="414"/>
                    </a:lnTo>
                    <a:lnTo>
                      <a:pt x="12157" y="602"/>
                    </a:lnTo>
                    <a:lnTo>
                      <a:pt x="12082" y="828"/>
                    </a:lnTo>
                    <a:lnTo>
                      <a:pt x="11988" y="1054"/>
                    </a:lnTo>
                    <a:lnTo>
                      <a:pt x="11856" y="1299"/>
                    </a:lnTo>
                    <a:lnTo>
                      <a:pt x="11687" y="1562"/>
                    </a:lnTo>
                    <a:lnTo>
                      <a:pt x="11480" y="1807"/>
                    </a:lnTo>
                    <a:lnTo>
                      <a:pt x="11216" y="2033"/>
                    </a:lnTo>
                    <a:lnTo>
                      <a:pt x="11066" y="2146"/>
                    </a:lnTo>
                    <a:lnTo>
                      <a:pt x="10915" y="2258"/>
                    </a:lnTo>
                    <a:lnTo>
                      <a:pt x="10746" y="2353"/>
                    </a:lnTo>
                    <a:lnTo>
                      <a:pt x="10558" y="2447"/>
                    </a:lnTo>
                    <a:lnTo>
                      <a:pt x="10351" y="2541"/>
                    </a:lnTo>
                    <a:lnTo>
                      <a:pt x="10144" y="2616"/>
                    </a:lnTo>
                    <a:lnTo>
                      <a:pt x="9899" y="2691"/>
                    </a:lnTo>
                    <a:lnTo>
                      <a:pt x="9654" y="2748"/>
                    </a:lnTo>
                    <a:lnTo>
                      <a:pt x="9391" y="2785"/>
                    </a:lnTo>
                    <a:lnTo>
                      <a:pt x="9109" y="2823"/>
                    </a:lnTo>
                    <a:lnTo>
                      <a:pt x="8845" y="2842"/>
                    </a:lnTo>
                    <a:lnTo>
                      <a:pt x="8619" y="2842"/>
                    </a:lnTo>
                    <a:lnTo>
                      <a:pt x="8375" y="2823"/>
                    </a:lnTo>
                    <a:lnTo>
                      <a:pt x="8149" y="2785"/>
                    </a:lnTo>
                    <a:lnTo>
                      <a:pt x="7923" y="2748"/>
                    </a:lnTo>
                    <a:lnTo>
                      <a:pt x="7716" y="2672"/>
                    </a:lnTo>
                    <a:lnTo>
                      <a:pt x="7528" y="2616"/>
                    </a:lnTo>
                    <a:lnTo>
                      <a:pt x="7321" y="2541"/>
                    </a:lnTo>
                    <a:lnTo>
                      <a:pt x="6963" y="2353"/>
                    </a:lnTo>
                    <a:lnTo>
                      <a:pt x="6624" y="2146"/>
                    </a:lnTo>
                    <a:lnTo>
                      <a:pt x="6342" y="1901"/>
                    </a:lnTo>
                    <a:lnTo>
                      <a:pt x="6079" y="1656"/>
                    </a:lnTo>
                    <a:lnTo>
                      <a:pt x="5834" y="1412"/>
                    </a:lnTo>
                    <a:lnTo>
                      <a:pt x="5646" y="1167"/>
                    </a:lnTo>
                    <a:lnTo>
                      <a:pt x="5477" y="941"/>
                    </a:lnTo>
                    <a:lnTo>
                      <a:pt x="5326" y="734"/>
                    </a:lnTo>
                    <a:lnTo>
                      <a:pt x="5138" y="433"/>
                    </a:lnTo>
                    <a:lnTo>
                      <a:pt x="5081" y="320"/>
                    </a:lnTo>
                    <a:lnTo>
                      <a:pt x="4724" y="452"/>
                    </a:lnTo>
                    <a:lnTo>
                      <a:pt x="4385" y="546"/>
                    </a:lnTo>
                    <a:lnTo>
                      <a:pt x="3708" y="734"/>
                    </a:lnTo>
                    <a:lnTo>
                      <a:pt x="3049" y="922"/>
                    </a:lnTo>
                    <a:lnTo>
                      <a:pt x="2748" y="1016"/>
                    </a:lnTo>
                    <a:lnTo>
                      <a:pt x="2428" y="1148"/>
                    </a:lnTo>
                    <a:lnTo>
                      <a:pt x="2146" y="1299"/>
                    </a:lnTo>
                    <a:lnTo>
                      <a:pt x="1844" y="1487"/>
                    </a:lnTo>
                    <a:lnTo>
                      <a:pt x="1581" y="1694"/>
                    </a:lnTo>
                    <a:lnTo>
                      <a:pt x="1317" y="1957"/>
                    </a:lnTo>
                    <a:lnTo>
                      <a:pt x="1054" y="2277"/>
                    </a:lnTo>
                    <a:lnTo>
                      <a:pt x="809" y="2654"/>
                    </a:lnTo>
                    <a:lnTo>
                      <a:pt x="584" y="3086"/>
                    </a:lnTo>
                    <a:lnTo>
                      <a:pt x="377" y="3595"/>
                    </a:lnTo>
                    <a:lnTo>
                      <a:pt x="282" y="3914"/>
                    </a:lnTo>
                    <a:lnTo>
                      <a:pt x="188" y="4291"/>
                    </a:lnTo>
                    <a:lnTo>
                      <a:pt x="132" y="4743"/>
                    </a:lnTo>
                    <a:lnTo>
                      <a:pt x="75" y="5232"/>
                    </a:lnTo>
                    <a:lnTo>
                      <a:pt x="38" y="5796"/>
                    </a:lnTo>
                    <a:lnTo>
                      <a:pt x="19" y="6399"/>
                    </a:lnTo>
                    <a:lnTo>
                      <a:pt x="0" y="7057"/>
                    </a:lnTo>
                    <a:lnTo>
                      <a:pt x="0" y="7754"/>
                    </a:lnTo>
                    <a:lnTo>
                      <a:pt x="38" y="9221"/>
                    </a:lnTo>
                    <a:lnTo>
                      <a:pt x="94" y="10783"/>
                    </a:lnTo>
                    <a:lnTo>
                      <a:pt x="207" y="12402"/>
                    </a:lnTo>
                    <a:lnTo>
                      <a:pt x="339" y="14020"/>
                    </a:lnTo>
                    <a:lnTo>
                      <a:pt x="489" y="15601"/>
                    </a:lnTo>
                    <a:lnTo>
                      <a:pt x="659" y="17107"/>
                    </a:lnTo>
                    <a:lnTo>
                      <a:pt x="847" y="18499"/>
                    </a:lnTo>
                    <a:lnTo>
                      <a:pt x="1035" y="19722"/>
                    </a:lnTo>
                    <a:lnTo>
                      <a:pt x="1242" y="20757"/>
                    </a:lnTo>
                    <a:lnTo>
                      <a:pt x="1336" y="21171"/>
                    </a:lnTo>
                    <a:lnTo>
                      <a:pt x="1430" y="21529"/>
                    </a:lnTo>
                    <a:lnTo>
                      <a:pt x="1524" y="21811"/>
                    </a:lnTo>
                    <a:lnTo>
                      <a:pt x="1619" y="22018"/>
                    </a:lnTo>
                    <a:lnTo>
                      <a:pt x="1675" y="22094"/>
                    </a:lnTo>
                    <a:lnTo>
                      <a:pt x="1713" y="22150"/>
                    </a:lnTo>
                    <a:lnTo>
                      <a:pt x="1750" y="22188"/>
                    </a:lnTo>
                    <a:lnTo>
                      <a:pt x="1807" y="22188"/>
                    </a:lnTo>
                    <a:lnTo>
                      <a:pt x="2503" y="22112"/>
                    </a:lnTo>
                    <a:lnTo>
                      <a:pt x="3839" y="21999"/>
                    </a:lnTo>
                    <a:lnTo>
                      <a:pt x="4686" y="21924"/>
                    </a:lnTo>
                    <a:lnTo>
                      <a:pt x="5608" y="21868"/>
                    </a:lnTo>
                    <a:lnTo>
                      <a:pt x="6624" y="21830"/>
                    </a:lnTo>
                    <a:lnTo>
                      <a:pt x="7678" y="21811"/>
                    </a:lnTo>
                    <a:lnTo>
                      <a:pt x="8751" y="21830"/>
                    </a:lnTo>
                    <a:lnTo>
                      <a:pt x="9843" y="21868"/>
                    </a:lnTo>
                    <a:lnTo>
                      <a:pt x="10388" y="21905"/>
                    </a:lnTo>
                    <a:lnTo>
                      <a:pt x="10934" y="21943"/>
                    </a:lnTo>
                    <a:lnTo>
                      <a:pt x="11461" y="21999"/>
                    </a:lnTo>
                    <a:lnTo>
                      <a:pt x="11969" y="22075"/>
                    </a:lnTo>
                    <a:lnTo>
                      <a:pt x="12477" y="22150"/>
                    </a:lnTo>
                    <a:lnTo>
                      <a:pt x="12948" y="22244"/>
                    </a:lnTo>
                    <a:lnTo>
                      <a:pt x="13418" y="22357"/>
                    </a:lnTo>
                    <a:lnTo>
                      <a:pt x="13870" y="22489"/>
                    </a:lnTo>
                    <a:lnTo>
                      <a:pt x="14284" y="22620"/>
                    </a:lnTo>
                    <a:lnTo>
                      <a:pt x="14679" y="22790"/>
                    </a:lnTo>
                    <a:lnTo>
                      <a:pt x="15037" y="22959"/>
                    </a:lnTo>
                    <a:lnTo>
                      <a:pt x="15357" y="23147"/>
                    </a:lnTo>
                    <a:lnTo>
                      <a:pt x="15902" y="23486"/>
                    </a:lnTo>
                    <a:lnTo>
                      <a:pt x="16505" y="23806"/>
                    </a:lnTo>
                    <a:lnTo>
                      <a:pt x="17126" y="24126"/>
                    </a:lnTo>
                    <a:lnTo>
                      <a:pt x="17765" y="24408"/>
                    </a:lnTo>
                    <a:lnTo>
                      <a:pt x="18424" y="24672"/>
                    </a:lnTo>
                    <a:lnTo>
                      <a:pt x="19064" y="24898"/>
                    </a:lnTo>
                    <a:lnTo>
                      <a:pt x="19704" y="25086"/>
                    </a:lnTo>
                    <a:lnTo>
                      <a:pt x="20306" y="25217"/>
                    </a:lnTo>
                    <a:lnTo>
                      <a:pt x="20889" y="25312"/>
                    </a:lnTo>
                    <a:lnTo>
                      <a:pt x="21153" y="25349"/>
                    </a:lnTo>
                    <a:lnTo>
                      <a:pt x="21416" y="25368"/>
                    </a:lnTo>
                    <a:lnTo>
                      <a:pt x="21661" y="25368"/>
                    </a:lnTo>
                    <a:lnTo>
                      <a:pt x="21868" y="25349"/>
                    </a:lnTo>
                    <a:lnTo>
                      <a:pt x="22075" y="25312"/>
                    </a:lnTo>
                    <a:lnTo>
                      <a:pt x="22263" y="25274"/>
                    </a:lnTo>
                    <a:lnTo>
                      <a:pt x="22433" y="25199"/>
                    </a:lnTo>
                    <a:lnTo>
                      <a:pt x="22583" y="25123"/>
                    </a:lnTo>
                    <a:lnTo>
                      <a:pt x="22696" y="25010"/>
                    </a:lnTo>
                    <a:lnTo>
                      <a:pt x="22790" y="24898"/>
                    </a:lnTo>
                    <a:lnTo>
                      <a:pt x="22847" y="24747"/>
                    </a:lnTo>
                    <a:lnTo>
                      <a:pt x="22884" y="24596"/>
                    </a:lnTo>
                    <a:lnTo>
                      <a:pt x="22884" y="24408"/>
                    </a:lnTo>
                    <a:lnTo>
                      <a:pt x="22865" y="24201"/>
                    </a:lnTo>
                    <a:lnTo>
                      <a:pt x="22771" y="23599"/>
                    </a:lnTo>
                    <a:lnTo>
                      <a:pt x="22677" y="22696"/>
                    </a:lnTo>
                    <a:lnTo>
                      <a:pt x="22414" y="20118"/>
                    </a:lnTo>
                    <a:lnTo>
                      <a:pt x="22113" y="16862"/>
                    </a:lnTo>
                    <a:lnTo>
                      <a:pt x="21736" y="13230"/>
                    </a:lnTo>
                    <a:lnTo>
                      <a:pt x="21529" y="11404"/>
                    </a:lnTo>
                    <a:lnTo>
                      <a:pt x="21322" y="9598"/>
                    </a:lnTo>
                    <a:lnTo>
                      <a:pt x="21078" y="7904"/>
                    </a:lnTo>
                    <a:lnTo>
                      <a:pt x="20833" y="6323"/>
                    </a:lnTo>
                    <a:lnTo>
                      <a:pt x="20720" y="5589"/>
                    </a:lnTo>
                    <a:lnTo>
                      <a:pt x="20588" y="4912"/>
                    </a:lnTo>
                    <a:lnTo>
                      <a:pt x="20457" y="4272"/>
                    </a:lnTo>
                    <a:lnTo>
                      <a:pt x="20325" y="3707"/>
                    </a:lnTo>
                    <a:lnTo>
                      <a:pt x="20174" y="3218"/>
                    </a:lnTo>
                    <a:lnTo>
                      <a:pt x="20043" y="2785"/>
                    </a:lnTo>
                    <a:lnTo>
                      <a:pt x="19892" y="2428"/>
                    </a:lnTo>
                    <a:lnTo>
                      <a:pt x="19741" y="2146"/>
                    </a:lnTo>
                    <a:lnTo>
                      <a:pt x="19629" y="2014"/>
                    </a:lnTo>
                    <a:lnTo>
                      <a:pt x="19497" y="1863"/>
                    </a:lnTo>
                    <a:lnTo>
                      <a:pt x="19346" y="1731"/>
                    </a:lnTo>
                    <a:lnTo>
                      <a:pt x="19158" y="1600"/>
                    </a:lnTo>
                    <a:lnTo>
                      <a:pt x="18970" y="1487"/>
                    </a:lnTo>
                    <a:lnTo>
                      <a:pt x="18744" y="1374"/>
                    </a:lnTo>
                    <a:lnTo>
                      <a:pt x="18518" y="1261"/>
                    </a:lnTo>
                    <a:lnTo>
                      <a:pt x="18255" y="1167"/>
                    </a:lnTo>
                    <a:lnTo>
                      <a:pt x="17728" y="960"/>
                    </a:lnTo>
                    <a:lnTo>
                      <a:pt x="17144" y="791"/>
                    </a:lnTo>
                    <a:lnTo>
                      <a:pt x="16523" y="640"/>
                    </a:lnTo>
                    <a:lnTo>
                      <a:pt x="15921" y="508"/>
                    </a:lnTo>
                    <a:lnTo>
                      <a:pt x="15300" y="395"/>
                    </a:lnTo>
                    <a:lnTo>
                      <a:pt x="14698" y="301"/>
                    </a:lnTo>
                    <a:lnTo>
                      <a:pt x="13606" y="151"/>
                    </a:lnTo>
                    <a:lnTo>
                      <a:pt x="12760" y="57"/>
                    </a:lnTo>
                    <a:lnTo>
                      <a:pt x="12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a:extLst>
                  <a:ext uri="{FF2B5EF4-FFF2-40B4-BE49-F238E27FC236}">
                    <a16:creationId xmlns:a16="http://schemas.microsoft.com/office/drawing/2014/main" id="{7B1498A9-3C94-4BAD-F555-65754CEF4A2C}"/>
                  </a:ext>
                </a:extLst>
              </p:cNvPr>
              <p:cNvSpPr/>
              <p:nvPr/>
            </p:nvSpPr>
            <p:spPr>
              <a:xfrm>
                <a:off x="7122939" y="1957103"/>
                <a:ext cx="817182" cy="314103"/>
              </a:xfrm>
              <a:custGeom>
                <a:avLst/>
                <a:gdLst/>
                <a:ahLst/>
                <a:cxnLst/>
                <a:rect l="l" t="t" r="r" b="b"/>
                <a:pathLst>
                  <a:path w="18802" h="7227" extrusionOk="0">
                    <a:moveTo>
                      <a:pt x="3671" y="0"/>
                    </a:moveTo>
                    <a:lnTo>
                      <a:pt x="3050" y="19"/>
                    </a:lnTo>
                    <a:lnTo>
                      <a:pt x="2466" y="38"/>
                    </a:lnTo>
                    <a:lnTo>
                      <a:pt x="1958" y="94"/>
                    </a:lnTo>
                    <a:lnTo>
                      <a:pt x="1525" y="170"/>
                    </a:lnTo>
                    <a:lnTo>
                      <a:pt x="1149" y="245"/>
                    </a:lnTo>
                    <a:lnTo>
                      <a:pt x="998" y="301"/>
                    </a:lnTo>
                    <a:lnTo>
                      <a:pt x="867" y="358"/>
                    </a:lnTo>
                    <a:lnTo>
                      <a:pt x="754" y="414"/>
                    </a:lnTo>
                    <a:lnTo>
                      <a:pt x="660" y="490"/>
                    </a:lnTo>
                    <a:lnTo>
                      <a:pt x="584" y="546"/>
                    </a:lnTo>
                    <a:lnTo>
                      <a:pt x="547" y="621"/>
                    </a:lnTo>
                    <a:lnTo>
                      <a:pt x="415" y="979"/>
                    </a:lnTo>
                    <a:lnTo>
                      <a:pt x="321" y="1355"/>
                    </a:lnTo>
                    <a:lnTo>
                      <a:pt x="227" y="1769"/>
                    </a:lnTo>
                    <a:lnTo>
                      <a:pt x="151" y="2221"/>
                    </a:lnTo>
                    <a:lnTo>
                      <a:pt x="95" y="2673"/>
                    </a:lnTo>
                    <a:lnTo>
                      <a:pt x="39" y="3124"/>
                    </a:lnTo>
                    <a:lnTo>
                      <a:pt x="20" y="3595"/>
                    </a:lnTo>
                    <a:lnTo>
                      <a:pt x="1" y="4046"/>
                    </a:lnTo>
                    <a:lnTo>
                      <a:pt x="20" y="4479"/>
                    </a:lnTo>
                    <a:lnTo>
                      <a:pt x="39" y="4893"/>
                    </a:lnTo>
                    <a:lnTo>
                      <a:pt x="76" y="5270"/>
                    </a:lnTo>
                    <a:lnTo>
                      <a:pt x="133" y="5590"/>
                    </a:lnTo>
                    <a:lnTo>
                      <a:pt x="208" y="5891"/>
                    </a:lnTo>
                    <a:lnTo>
                      <a:pt x="302" y="6117"/>
                    </a:lnTo>
                    <a:lnTo>
                      <a:pt x="358" y="6211"/>
                    </a:lnTo>
                    <a:lnTo>
                      <a:pt x="415" y="6286"/>
                    </a:lnTo>
                    <a:lnTo>
                      <a:pt x="471" y="6324"/>
                    </a:lnTo>
                    <a:lnTo>
                      <a:pt x="547" y="6361"/>
                    </a:lnTo>
                    <a:lnTo>
                      <a:pt x="660" y="6399"/>
                    </a:lnTo>
                    <a:lnTo>
                      <a:pt x="867" y="6436"/>
                    </a:lnTo>
                    <a:lnTo>
                      <a:pt x="1506" y="6512"/>
                    </a:lnTo>
                    <a:lnTo>
                      <a:pt x="2429" y="6587"/>
                    </a:lnTo>
                    <a:lnTo>
                      <a:pt x="3577" y="6681"/>
                    </a:lnTo>
                    <a:lnTo>
                      <a:pt x="6399" y="6888"/>
                    </a:lnTo>
                    <a:lnTo>
                      <a:pt x="7961" y="6982"/>
                    </a:lnTo>
                    <a:lnTo>
                      <a:pt x="9580" y="7057"/>
                    </a:lnTo>
                    <a:lnTo>
                      <a:pt x="11179" y="7133"/>
                    </a:lnTo>
                    <a:lnTo>
                      <a:pt x="12741" y="7189"/>
                    </a:lnTo>
                    <a:lnTo>
                      <a:pt x="14209" y="7227"/>
                    </a:lnTo>
                    <a:lnTo>
                      <a:pt x="15546" y="7227"/>
                    </a:lnTo>
                    <a:lnTo>
                      <a:pt x="16675" y="7208"/>
                    </a:lnTo>
                    <a:lnTo>
                      <a:pt x="17145" y="7189"/>
                    </a:lnTo>
                    <a:lnTo>
                      <a:pt x="17578" y="7152"/>
                    </a:lnTo>
                    <a:lnTo>
                      <a:pt x="17917" y="7114"/>
                    </a:lnTo>
                    <a:lnTo>
                      <a:pt x="18180" y="7057"/>
                    </a:lnTo>
                    <a:lnTo>
                      <a:pt x="18368" y="7001"/>
                    </a:lnTo>
                    <a:lnTo>
                      <a:pt x="18444" y="6963"/>
                    </a:lnTo>
                    <a:lnTo>
                      <a:pt x="18481" y="6926"/>
                    </a:lnTo>
                    <a:lnTo>
                      <a:pt x="18519" y="6832"/>
                    </a:lnTo>
                    <a:lnTo>
                      <a:pt x="18575" y="6719"/>
                    </a:lnTo>
                    <a:lnTo>
                      <a:pt x="18651" y="6436"/>
                    </a:lnTo>
                    <a:lnTo>
                      <a:pt x="18707" y="6079"/>
                    </a:lnTo>
                    <a:lnTo>
                      <a:pt x="18745" y="5665"/>
                    </a:lnTo>
                    <a:lnTo>
                      <a:pt x="18782" y="5213"/>
                    </a:lnTo>
                    <a:lnTo>
                      <a:pt x="18801" y="4743"/>
                    </a:lnTo>
                    <a:lnTo>
                      <a:pt x="18801" y="3745"/>
                    </a:lnTo>
                    <a:lnTo>
                      <a:pt x="18782" y="2786"/>
                    </a:lnTo>
                    <a:lnTo>
                      <a:pt x="18764" y="1976"/>
                    </a:lnTo>
                    <a:lnTo>
                      <a:pt x="18707" y="1205"/>
                    </a:lnTo>
                    <a:lnTo>
                      <a:pt x="17954" y="1111"/>
                    </a:lnTo>
                    <a:lnTo>
                      <a:pt x="15978" y="866"/>
                    </a:lnTo>
                    <a:lnTo>
                      <a:pt x="13137" y="565"/>
                    </a:lnTo>
                    <a:lnTo>
                      <a:pt x="11537" y="414"/>
                    </a:lnTo>
                    <a:lnTo>
                      <a:pt x="9881" y="264"/>
                    </a:lnTo>
                    <a:lnTo>
                      <a:pt x="8225" y="151"/>
                    </a:lnTo>
                    <a:lnTo>
                      <a:pt x="6588" y="57"/>
                    </a:lnTo>
                    <a:lnTo>
                      <a:pt x="5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a:extLst>
                  <a:ext uri="{FF2B5EF4-FFF2-40B4-BE49-F238E27FC236}">
                    <a16:creationId xmlns:a16="http://schemas.microsoft.com/office/drawing/2014/main" id="{CA588577-9094-5969-46F7-E75726038208}"/>
                  </a:ext>
                </a:extLst>
              </p:cNvPr>
              <p:cNvSpPr/>
              <p:nvPr/>
            </p:nvSpPr>
            <p:spPr>
              <a:xfrm>
                <a:off x="7127024" y="1784516"/>
                <a:ext cx="831090" cy="249518"/>
              </a:xfrm>
              <a:custGeom>
                <a:avLst/>
                <a:gdLst/>
                <a:ahLst/>
                <a:cxnLst/>
                <a:rect l="l" t="t" r="r" b="b"/>
                <a:pathLst>
                  <a:path w="19122" h="5741" extrusionOk="0">
                    <a:moveTo>
                      <a:pt x="434" y="1"/>
                    </a:moveTo>
                    <a:lnTo>
                      <a:pt x="340" y="358"/>
                    </a:lnTo>
                    <a:lnTo>
                      <a:pt x="264" y="735"/>
                    </a:lnTo>
                    <a:lnTo>
                      <a:pt x="189" y="1149"/>
                    </a:lnTo>
                    <a:lnTo>
                      <a:pt x="114" y="1563"/>
                    </a:lnTo>
                    <a:lnTo>
                      <a:pt x="76" y="1977"/>
                    </a:lnTo>
                    <a:lnTo>
                      <a:pt x="20" y="2409"/>
                    </a:lnTo>
                    <a:lnTo>
                      <a:pt x="1" y="2823"/>
                    </a:lnTo>
                    <a:lnTo>
                      <a:pt x="1" y="3219"/>
                    </a:lnTo>
                    <a:lnTo>
                      <a:pt x="1" y="3614"/>
                    </a:lnTo>
                    <a:lnTo>
                      <a:pt x="20" y="3971"/>
                    </a:lnTo>
                    <a:lnTo>
                      <a:pt x="57" y="4291"/>
                    </a:lnTo>
                    <a:lnTo>
                      <a:pt x="114" y="4574"/>
                    </a:lnTo>
                    <a:lnTo>
                      <a:pt x="189" y="4799"/>
                    </a:lnTo>
                    <a:lnTo>
                      <a:pt x="227" y="4893"/>
                    </a:lnTo>
                    <a:lnTo>
                      <a:pt x="283" y="4969"/>
                    </a:lnTo>
                    <a:lnTo>
                      <a:pt x="340" y="5044"/>
                    </a:lnTo>
                    <a:lnTo>
                      <a:pt x="396" y="5082"/>
                    </a:lnTo>
                    <a:lnTo>
                      <a:pt x="471" y="5119"/>
                    </a:lnTo>
                    <a:lnTo>
                      <a:pt x="547" y="5138"/>
                    </a:lnTo>
                    <a:lnTo>
                      <a:pt x="4593" y="5364"/>
                    </a:lnTo>
                    <a:lnTo>
                      <a:pt x="8677" y="5552"/>
                    </a:lnTo>
                    <a:lnTo>
                      <a:pt x="10634" y="5627"/>
                    </a:lnTo>
                    <a:lnTo>
                      <a:pt x="12497" y="5684"/>
                    </a:lnTo>
                    <a:lnTo>
                      <a:pt x="14191" y="5722"/>
                    </a:lnTo>
                    <a:lnTo>
                      <a:pt x="15696" y="5740"/>
                    </a:lnTo>
                    <a:lnTo>
                      <a:pt x="17108" y="5722"/>
                    </a:lnTo>
                    <a:lnTo>
                      <a:pt x="17691" y="5703"/>
                    </a:lnTo>
                    <a:lnTo>
                      <a:pt x="18180" y="5665"/>
                    </a:lnTo>
                    <a:lnTo>
                      <a:pt x="18575" y="5609"/>
                    </a:lnTo>
                    <a:lnTo>
                      <a:pt x="18858" y="5552"/>
                    </a:lnTo>
                    <a:lnTo>
                      <a:pt x="18971" y="5515"/>
                    </a:lnTo>
                    <a:lnTo>
                      <a:pt x="19046" y="5477"/>
                    </a:lnTo>
                    <a:lnTo>
                      <a:pt x="19084" y="5439"/>
                    </a:lnTo>
                    <a:lnTo>
                      <a:pt x="19102" y="5383"/>
                    </a:lnTo>
                    <a:lnTo>
                      <a:pt x="19121" y="4103"/>
                    </a:lnTo>
                    <a:lnTo>
                      <a:pt x="19121" y="2315"/>
                    </a:lnTo>
                    <a:lnTo>
                      <a:pt x="19102" y="38"/>
                    </a:lnTo>
                    <a:lnTo>
                      <a:pt x="4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a:extLst>
                  <a:ext uri="{FF2B5EF4-FFF2-40B4-BE49-F238E27FC236}">
                    <a16:creationId xmlns:a16="http://schemas.microsoft.com/office/drawing/2014/main" id="{5E0C6136-3164-A621-BC9E-2F544B19ECF2}"/>
                  </a:ext>
                </a:extLst>
              </p:cNvPr>
              <p:cNvSpPr/>
              <p:nvPr/>
            </p:nvSpPr>
            <p:spPr>
              <a:xfrm>
                <a:off x="7127024" y="1518705"/>
                <a:ext cx="856429" cy="270771"/>
              </a:xfrm>
              <a:custGeom>
                <a:avLst/>
                <a:gdLst/>
                <a:ahLst/>
                <a:cxnLst/>
                <a:rect l="l" t="t" r="r" b="b"/>
                <a:pathLst>
                  <a:path w="19705" h="6230" extrusionOk="0">
                    <a:moveTo>
                      <a:pt x="6625" y="0"/>
                    </a:moveTo>
                    <a:lnTo>
                      <a:pt x="4988" y="19"/>
                    </a:lnTo>
                    <a:lnTo>
                      <a:pt x="4235" y="38"/>
                    </a:lnTo>
                    <a:lnTo>
                      <a:pt x="3539" y="76"/>
                    </a:lnTo>
                    <a:lnTo>
                      <a:pt x="2880" y="132"/>
                    </a:lnTo>
                    <a:lnTo>
                      <a:pt x="2278" y="189"/>
                    </a:lnTo>
                    <a:lnTo>
                      <a:pt x="1732" y="264"/>
                    </a:lnTo>
                    <a:lnTo>
                      <a:pt x="1281" y="339"/>
                    </a:lnTo>
                    <a:lnTo>
                      <a:pt x="904" y="452"/>
                    </a:lnTo>
                    <a:lnTo>
                      <a:pt x="735" y="509"/>
                    </a:lnTo>
                    <a:lnTo>
                      <a:pt x="603" y="565"/>
                    </a:lnTo>
                    <a:lnTo>
                      <a:pt x="490" y="640"/>
                    </a:lnTo>
                    <a:lnTo>
                      <a:pt x="396" y="716"/>
                    </a:lnTo>
                    <a:lnTo>
                      <a:pt x="340" y="791"/>
                    </a:lnTo>
                    <a:lnTo>
                      <a:pt x="302" y="866"/>
                    </a:lnTo>
                    <a:lnTo>
                      <a:pt x="208" y="1205"/>
                    </a:lnTo>
                    <a:lnTo>
                      <a:pt x="133" y="1581"/>
                    </a:lnTo>
                    <a:lnTo>
                      <a:pt x="76" y="1976"/>
                    </a:lnTo>
                    <a:lnTo>
                      <a:pt x="39" y="2390"/>
                    </a:lnTo>
                    <a:lnTo>
                      <a:pt x="20" y="2804"/>
                    </a:lnTo>
                    <a:lnTo>
                      <a:pt x="1" y="3237"/>
                    </a:lnTo>
                    <a:lnTo>
                      <a:pt x="20" y="3651"/>
                    </a:lnTo>
                    <a:lnTo>
                      <a:pt x="39" y="4046"/>
                    </a:lnTo>
                    <a:lnTo>
                      <a:pt x="76" y="4423"/>
                    </a:lnTo>
                    <a:lnTo>
                      <a:pt x="133" y="4799"/>
                    </a:lnTo>
                    <a:lnTo>
                      <a:pt x="189" y="5119"/>
                    </a:lnTo>
                    <a:lnTo>
                      <a:pt x="283" y="5420"/>
                    </a:lnTo>
                    <a:lnTo>
                      <a:pt x="377" y="5665"/>
                    </a:lnTo>
                    <a:lnTo>
                      <a:pt x="490" y="5853"/>
                    </a:lnTo>
                    <a:lnTo>
                      <a:pt x="547" y="5928"/>
                    </a:lnTo>
                    <a:lnTo>
                      <a:pt x="603" y="5985"/>
                    </a:lnTo>
                    <a:lnTo>
                      <a:pt x="678" y="6041"/>
                    </a:lnTo>
                    <a:lnTo>
                      <a:pt x="754" y="6060"/>
                    </a:lnTo>
                    <a:lnTo>
                      <a:pt x="1017" y="6098"/>
                    </a:lnTo>
                    <a:lnTo>
                      <a:pt x="1563" y="6135"/>
                    </a:lnTo>
                    <a:lnTo>
                      <a:pt x="3238" y="6173"/>
                    </a:lnTo>
                    <a:lnTo>
                      <a:pt x="5590" y="6173"/>
                    </a:lnTo>
                    <a:lnTo>
                      <a:pt x="8357" y="6192"/>
                    </a:lnTo>
                    <a:lnTo>
                      <a:pt x="16919" y="6192"/>
                    </a:lnTo>
                    <a:lnTo>
                      <a:pt x="19102" y="6229"/>
                    </a:lnTo>
                    <a:lnTo>
                      <a:pt x="19197" y="6211"/>
                    </a:lnTo>
                    <a:lnTo>
                      <a:pt x="19272" y="6173"/>
                    </a:lnTo>
                    <a:lnTo>
                      <a:pt x="19347" y="6098"/>
                    </a:lnTo>
                    <a:lnTo>
                      <a:pt x="19422" y="6004"/>
                    </a:lnTo>
                    <a:lnTo>
                      <a:pt x="19479" y="5872"/>
                    </a:lnTo>
                    <a:lnTo>
                      <a:pt x="19516" y="5721"/>
                    </a:lnTo>
                    <a:lnTo>
                      <a:pt x="19611" y="5364"/>
                    </a:lnTo>
                    <a:lnTo>
                      <a:pt x="19648" y="4931"/>
                    </a:lnTo>
                    <a:lnTo>
                      <a:pt x="19686" y="4461"/>
                    </a:lnTo>
                    <a:lnTo>
                      <a:pt x="19705" y="3952"/>
                    </a:lnTo>
                    <a:lnTo>
                      <a:pt x="19705" y="3425"/>
                    </a:lnTo>
                    <a:lnTo>
                      <a:pt x="19667" y="2390"/>
                    </a:lnTo>
                    <a:lnTo>
                      <a:pt x="19592" y="1487"/>
                    </a:lnTo>
                    <a:lnTo>
                      <a:pt x="19516" y="603"/>
                    </a:lnTo>
                    <a:lnTo>
                      <a:pt x="18707" y="546"/>
                    </a:lnTo>
                    <a:lnTo>
                      <a:pt x="16599" y="396"/>
                    </a:lnTo>
                    <a:lnTo>
                      <a:pt x="13588" y="226"/>
                    </a:lnTo>
                    <a:lnTo>
                      <a:pt x="11876" y="132"/>
                    </a:lnTo>
                    <a:lnTo>
                      <a:pt x="10107" y="76"/>
                    </a:lnTo>
                    <a:lnTo>
                      <a:pt x="8338" y="19"/>
                    </a:lnTo>
                    <a:lnTo>
                      <a:pt x="66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a:extLst>
                  <a:ext uri="{FF2B5EF4-FFF2-40B4-BE49-F238E27FC236}">
                    <a16:creationId xmlns:a16="http://schemas.microsoft.com/office/drawing/2014/main" id="{AB0B0B63-4113-7ABA-C62F-B43333B531D0}"/>
                  </a:ext>
                </a:extLst>
              </p:cNvPr>
              <p:cNvSpPr/>
              <p:nvPr/>
            </p:nvSpPr>
            <p:spPr>
              <a:xfrm>
                <a:off x="7904897" y="1869571"/>
                <a:ext cx="128432" cy="255255"/>
              </a:xfrm>
              <a:custGeom>
                <a:avLst/>
                <a:gdLst/>
                <a:ahLst/>
                <a:cxnLst/>
                <a:rect l="l" t="t" r="r" b="b"/>
                <a:pathLst>
                  <a:path w="2955" h="5873" extrusionOk="0">
                    <a:moveTo>
                      <a:pt x="1449" y="1"/>
                    </a:moveTo>
                    <a:lnTo>
                      <a:pt x="1411" y="20"/>
                    </a:lnTo>
                    <a:lnTo>
                      <a:pt x="1393" y="95"/>
                    </a:lnTo>
                    <a:lnTo>
                      <a:pt x="1393" y="208"/>
                    </a:lnTo>
                    <a:lnTo>
                      <a:pt x="1487" y="754"/>
                    </a:lnTo>
                    <a:lnTo>
                      <a:pt x="1581" y="1262"/>
                    </a:lnTo>
                    <a:lnTo>
                      <a:pt x="1694" y="1807"/>
                    </a:lnTo>
                    <a:lnTo>
                      <a:pt x="1600" y="1582"/>
                    </a:lnTo>
                    <a:lnTo>
                      <a:pt x="1336" y="1111"/>
                    </a:lnTo>
                    <a:lnTo>
                      <a:pt x="1186" y="848"/>
                    </a:lnTo>
                    <a:lnTo>
                      <a:pt x="1035" y="641"/>
                    </a:lnTo>
                    <a:lnTo>
                      <a:pt x="979" y="565"/>
                    </a:lnTo>
                    <a:lnTo>
                      <a:pt x="922" y="509"/>
                    </a:lnTo>
                    <a:lnTo>
                      <a:pt x="866" y="490"/>
                    </a:lnTo>
                    <a:lnTo>
                      <a:pt x="809" y="490"/>
                    </a:lnTo>
                    <a:lnTo>
                      <a:pt x="790" y="528"/>
                    </a:lnTo>
                    <a:lnTo>
                      <a:pt x="753" y="603"/>
                    </a:lnTo>
                    <a:lnTo>
                      <a:pt x="734" y="829"/>
                    </a:lnTo>
                    <a:lnTo>
                      <a:pt x="734" y="1130"/>
                    </a:lnTo>
                    <a:lnTo>
                      <a:pt x="753" y="1450"/>
                    </a:lnTo>
                    <a:lnTo>
                      <a:pt x="790" y="2052"/>
                    </a:lnTo>
                    <a:lnTo>
                      <a:pt x="828" y="2315"/>
                    </a:lnTo>
                    <a:lnTo>
                      <a:pt x="772" y="2090"/>
                    </a:lnTo>
                    <a:lnTo>
                      <a:pt x="696" y="1845"/>
                    </a:lnTo>
                    <a:lnTo>
                      <a:pt x="621" y="1600"/>
                    </a:lnTo>
                    <a:lnTo>
                      <a:pt x="508" y="1375"/>
                    </a:lnTo>
                    <a:lnTo>
                      <a:pt x="452" y="1280"/>
                    </a:lnTo>
                    <a:lnTo>
                      <a:pt x="395" y="1205"/>
                    </a:lnTo>
                    <a:lnTo>
                      <a:pt x="320" y="1149"/>
                    </a:lnTo>
                    <a:lnTo>
                      <a:pt x="245" y="1130"/>
                    </a:lnTo>
                    <a:lnTo>
                      <a:pt x="169" y="1149"/>
                    </a:lnTo>
                    <a:lnTo>
                      <a:pt x="94" y="1205"/>
                    </a:lnTo>
                    <a:lnTo>
                      <a:pt x="38" y="1299"/>
                    </a:lnTo>
                    <a:lnTo>
                      <a:pt x="0" y="1412"/>
                    </a:lnTo>
                    <a:lnTo>
                      <a:pt x="0" y="1525"/>
                    </a:lnTo>
                    <a:lnTo>
                      <a:pt x="19" y="1676"/>
                    </a:lnTo>
                    <a:lnTo>
                      <a:pt x="56" y="1826"/>
                    </a:lnTo>
                    <a:lnTo>
                      <a:pt x="113" y="1996"/>
                    </a:lnTo>
                    <a:lnTo>
                      <a:pt x="263" y="2410"/>
                    </a:lnTo>
                    <a:lnTo>
                      <a:pt x="452" y="2899"/>
                    </a:lnTo>
                    <a:lnTo>
                      <a:pt x="527" y="3181"/>
                    </a:lnTo>
                    <a:lnTo>
                      <a:pt x="621" y="3482"/>
                    </a:lnTo>
                    <a:lnTo>
                      <a:pt x="677" y="3802"/>
                    </a:lnTo>
                    <a:lnTo>
                      <a:pt x="753" y="4160"/>
                    </a:lnTo>
                    <a:lnTo>
                      <a:pt x="790" y="4517"/>
                    </a:lnTo>
                    <a:lnTo>
                      <a:pt x="828" y="4912"/>
                    </a:lnTo>
                    <a:lnTo>
                      <a:pt x="847" y="5195"/>
                    </a:lnTo>
                    <a:lnTo>
                      <a:pt x="922" y="5421"/>
                    </a:lnTo>
                    <a:lnTo>
                      <a:pt x="960" y="5515"/>
                    </a:lnTo>
                    <a:lnTo>
                      <a:pt x="1016" y="5590"/>
                    </a:lnTo>
                    <a:lnTo>
                      <a:pt x="1073" y="5665"/>
                    </a:lnTo>
                    <a:lnTo>
                      <a:pt x="1129" y="5741"/>
                    </a:lnTo>
                    <a:lnTo>
                      <a:pt x="1204" y="5778"/>
                    </a:lnTo>
                    <a:lnTo>
                      <a:pt x="1280" y="5816"/>
                    </a:lnTo>
                    <a:lnTo>
                      <a:pt x="1355" y="5853"/>
                    </a:lnTo>
                    <a:lnTo>
                      <a:pt x="1430" y="5872"/>
                    </a:lnTo>
                    <a:lnTo>
                      <a:pt x="1600" y="5872"/>
                    </a:lnTo>
                    <a:lnTo>
                      <a:pt x="1788" y="5816"/>
                    </a:lnTo>
                    <a:lnTo>
                      <a:pt x="1957" y="5741"/>
                    </a:lnTo>
                    <a:lnTo>
                      <a:pt x="2145" y="5609"/>
                    </a:lnTo>
                    <a:lnTo>
                      <a:pt x="2315" y="5458"/>
                    </a:lnTo>
                    <a:lnTo>
                      <a:pt x="2484" y="5251"/>
                    </a:lnTo>
                    <a:lnTo>
                      <a:pt x="2635" y="5007"/>
                    </a:lnTo>
                    <a:lnTo>
                      <a:pt x="2766" y="4724"/>
                    </a:lnTo>
                    <a:lnTo>
                      <a:pt x="2861" y="4404"/>
                    </a:lnTo>
                    <a:lnTo>
                      <a:pt x="2955" y="4047"/>
                    </a:lnTo>
                    <a:lnTo>
                      <a:pt x="2955" y="3783"/>
                    </a:lnTo>
                    <a:lnTo>
                      <a:pt x="2936" y="3162"/>
                    </a:lnTo>
                    <a:lnTo>
                      <a:pt x="2898" y="2485"/>
                    </a:lnTo>
                    <a:lnTo>
                      <a:pt x="2861" y="2203"/>
                    </a:lnTo>
                    <a:lnTo>
                      <a:pt x="2804" y="2014"/>
                    </a:lnTo>
                    <a:lnTo>
                      <a:pt x="2597" y="1544"/>
                    </a:lnTo>
                    <a:lnTo>
                      <a:pt x="2371" y="1092"/>
                    </a:lnTo>
                    <a:lnTo>
                      <a:pt x="2127" y="697"/>
                    </a:lnTo>
                    <a:lnTo>
                      <a:pt x="1882" y="377"/>
                    </a:lnTo>
                    <a:lnTo>
                      <a:pt x="1675" y="132"/>
                    </a:lnTo>
                    <a:lnTo>
                      <a:pt x="1600" y="57"/>
                    </a:lnTo>
                    <a:lnTo>
                      <a:pt x="1524" y="20"/>
                    </a:lnTo>
                    <a:lnTo>
                      <a:pt x="144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a:extLst>
                  <a:ext uri="{FF2B5EF4-FFF2-40B4-BE49-F238E27FC236}">
                    <a16:creationId xmlns:a16="http://schemas.microsoft.com/office/drawing/2014/main" id="{B3C7AC11-D23F-6E54-DFF7-7EB2C036E5C5}"/>
                  </a:ext>
                </a:extLst>
              </p:cNvPr>
              <p:cNvSpPr/>
              <p:nvPr/>
            </p:nvSpPr>
            <p:spPr>
              <a:xfrm>
                <a:off x="6695192" y="1548128"/>
                <a:ext cx="176719" cy="130127"/>
              </a:xfrm>
              <a:custGeom>
                <a:avLst/>
                <a:gdLst/>
                <a:ahLst/>
                <a:cxnLst/>
                <a:rect l="l" t="t" r="r" b="b"/>
                <a:pathLst>
                  <a:path w="4066" h="2994" extrusionOk="0">
                    <a:moveTo>
                      <a:pt x="3821" y="1"/>
                    </a:moveTo>
                    <a:lnTo>
                      <a:pt x="3388" y="396"/>
                    </a:lnTo>
                    <a:lnTo>
                      <a:pt x="3143" y="584"/>
                    </a:lnTo>
                    <a:lnTo>
                      <a:pt x="2899" y="754"/>
                    </a:lnTo>
                    <a:lnTo>
                      <a:pt x="2654" y="904"/>
                    </a:lnTo>
                    <a:lnTo>
                      <a:pt x="2409" y="1017"/>
                    </a:lnTo>
                    <a:lnTo>
                      <a:pt x="2184" y="1092"/>
                    </a:lnTo>
                    <a:lnTo>
                      <a:pt x="2089" y="1111"/>
                    </a:lnTo>
                    <a:lnTo>
                      <a:pt x="1976" y="1111"/>
                    </a:lnTo>
                    <a:lnTo>
                      <a:pt x="1845" y="1092"/>
                    </a:lnTo>
                    <a:lnTo>
                      <a:pt x="1694" y="1074"/>
                    </a:lnTo>
                    <a:lnTo>
                      <a:pt x="1412" y="979"/>
                    </a:lnTo>
                    <a:lnTo>
                      <a:pt x="1130" y="867"/>
                    </a:lnTo>
                    <a:lnTo>
                      <a:pt x="866" y="716"/>
                    </a:lnTo>
                    <a:lnTo>
                      <a:pt x="603" y="547"/>
                    </a:lnTo>
                    <a:lnTo>
                      <a:pt x="377" y="377"/>
                    </a:lnTo>
                    <a:lnTo>
                      <a:pt x="0" y="57"/>
                    </a:lnTo>
                    <a:lnTo>
                      <a:pt x="76" y="565"/>
                    </a:lnTo>
                    <a:lnTo>
                      <a:pt x="151" y="1074"/>
                    </a:lnTo>
                    <a:lnTo>
                      <a:pt x="207" y="1582"/>
                    </a:lnTo>
                    <a:lnTo>
                      <a:pt x="245" y="2052"/>
                    </a:lnTo>
                    <a:lnTo>
                      <a:pt x="452" y="2222"/>
                    </a:lnTo>
                    <a:lnTo>
                      <a:pt x="678" y="2391"/>
                    </a:lnTo>
                    <a:lnTo>
                      <a:pt x="941" y="2541"/>
                    </a:lnTo>
                    <a:lnTo>
                      <a:pt x="1224" y="2692"/>
                    </a:lnTo>
                    <a:lnTo>
                      <a:pt x="1525" y="2805"/>
                    </a:lnTo>
                    <a:lnTo>
                      <a:pt x="1845" y="2918"/>
                    </a:lnTo>
                    <a:lnTo>
                      <a:pt x="2184" y="2974"/>
                    </a:lnTo>
                    <a:lnTo>
                      <a:pt x="2353" y="2993"/>
                    </a:lnTo>
                    <a:lnTo>
                      <a:pt x="2522" y="2993"/>
                    </a:lnTo>
                    <a:lnTo>
                      <a:pt x="2673" y="2974"/>
                    </a:lnTo>
                    <a:lnTo>
                      <a:pt x="2823" y="2918"/>
                    </a:lnTo>
                    <a:lnTo>
                      <a:pt x="3012" y="2824"/>
                    </a:lnTo>
                    <a:lnTo>
                      <a:pt x="3219" y="2711"/>
                    </a:lnTo>
                    <a:lnTo>
                      <a:pt x="3651" y="2447"/>
                    </a:lnTo>
                    <a:lnTo>
                      <a:pt x="4065" y="2127"/>
                    </a:lnTo>
                    <a:lnTo>
                      <a:pt x="3990" y="1826"/>
                    </a:lnTo>
                    <a:lnTo>
                      <a:pt x="3915" y="1525"/>
                    </a:lnTo>
                    <a:lnTo>
                      <a:pt x="3877" y="1224"/>
                    </a:lnTo>
                    <a:lnTo>
                      <a:pt x="3840" y="942"/>
                    </a:lnTo>
                    <a:lnTo>
                      <a:pt x="3821" y="678"/>
                    </a:lnTo>
                    <a:lnTo>
                      <a:pt x="3821" y="434"/>
                    </a:lnTo>
                    <a:lnTo>
                      <a:pt x="382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a:extLst>
                  <a:ext uri="{FF2B5EF4-FFF2-40B4-BE49-F238E27FC236}">
                    <a16:creationId xmlns:a16="http://schemas.microsoft.com/office/drawing/2014/main" id="{12718CB9-0AD5-3A79-EEDC-DF3DE4790C6E}"/>
                  </a:ext>
                </a:extLst>
              </p:cNvPr>
              <p:cNvSpPr/>
              <p:nvPr/>
            </p:nvSpPr>
            <p:spPr>
              <a:xfrm>
                <a:off x="7221118" y="1589026"/>
                <a:ext cx="786063" cy="158725"/>
              </a:xfrm>
              <a:custGeom>
                <a:avLst/>
                <a:gdLst/>
                <a:ahLst/>
                <a:cxnLst/>
                <a:rect l="l" t="t" r="r" b="b"/>
                <a:pathLst>
                  <a:path w="18086" h="3652" extrusionOk="0">
                    <a:moveTo>
                      <a:pt x="3482" y="1"/>
                    </a:moveTo>
                    <a:lnTo>
                      <a:pt x="2334" y="38"/>
                    </a:lnTo>
                    <a:lnTo>
                      <a:pt x="1430" y="95"/>
                    </a:lnTo>
                    <a:lnTo>
                      <a:pt x="1073" y="133"/>
                    </a:lnTo>
                    <a:lnTo>
                      <a:pt x="791" y="170"/>
                    </a:lnTo>
                    <a:lnTo>
                      <a:pt x="602" y="227"/>
                    </a:lnTo>
                    <a:lnTo>
                      <a:pt x="527" y="246"/>
                    </a:lnTo>
                    <a:lnTo>
                      <a:pt x="489" y="283"/>
                    </a:lnTo>
                    <a:lnTo>
                      <a:pt x="377" y="415"/>
                    </a:lnTo>
                    <a:lnTo>
                      <a:pt x="282" y="584"/>
                    </a:lnTo>
                    <a:lnTo>
                      <a:pt x="188" y="772"/>
                    </a:lnTo>
                    <a:lnTo>
                      <a:pt x="132" y="998"/>
                    </a:lnTo>
                    <a:lnTo>
                      <a:pt x="75" y="1224"/>
                    </a:lnTo>
                    <a:lnTo>
                      <a:pt x="38" y="1450"/>
                    </a:lnTo>
                    <a:lnTo>
                      <a:pt x="19" y="1695"/>
                    </a:lnTo>
                    <a:lnTo>
                      <a:pt x="0" y="1939"/>
                    </a:lnTo>
                    <a:lnTo>
                      <a:pt x="19" y="2184"/>
                    </a:lnTo>
                    <a:lnTo>
                      <a:pt x="38" y="2410"/>
                    </a:lnTo>
                    <a:lnTo>
                      <a:pt x="75" y="2617"/>
                    </a:lnTo>
                    <a:lnTo>
                      <a:pt x="132" y="2824"/>
                    </a:lnTo>
                    <a:lnTo>
                      <a:pt x="188" y="2993"/>
                    </a:lnTo>
                    <a:lnTo>
                      <a:pt x="282" y="3125"/>
                    </a:lnTo>
                    <a:lnTo>
                      <a:pt x="377" y="3238"/>
                    </a:lnTo>
                    <a:lnTo>
                      <a:pt x="489" y="3294"/>
                    </a:lnTo>
                    <a:lnTo>
                      <a:pt x="602" y="3313"/>
                    </a:lnTo>
                    <a:lnTo>
                      <a:pt x="791" y="3332"/>
                    </a:lnTo>
                    <a:lnTo>
                      <a:pt x="1412" y="3369"/>
                    </a:lnTo>
                    <a:lnTo>
                      <a:pt x="2315" y="3407"/>
                    </a:lnTo>
                    <a:lnTo>
                      <a:pt x="3444" y="3445"/>
                    </a:lnTo>
                    <a:lnTo>
                      <a:pt x="6211" y="3501"/>
                    </a:lnTo>
                    <a:lnTo>
                      <a:pt x="9353" y="3558"/>
                    </a:lnTo>
                    <a:lnTo>
                      <a:pt x="15150" y="3614"/>
                    </a:lnTo>
                    <a:lnTo>
                      <a:pt x="17860" y="3652"/>
                    </a:lnTo>
                    <a:lnTo>
                      <a:pt x="17878" y="3652"/>
                    </a:lnTo>
                    <a:lnTo>
                      <a:pt x="17897" y="3614"/>
                    </a:lnTo>
                    <a:lnTo>
                      <a:pt x="17935" y="3520"/>
                    </a:lnTo>
                    <a:lnTo>
                      <a:pt x="17972" y="3351"/>
                    </a:lnTo>
                    <a:lnTo>
                      <a:pt x="17991" y="3144"/>
                    </a:lnTo>
                    <a:lnTo>
                      <a:pt x="18048" y="2598"/>
                    </a:lnTo>
                    <a:lnTo>
                      <a:pt x="18085" y="1977"/>
                    </a:lnTo>
                    <a:lnTo>
                      <a:pt x="18085" y="1356"/>
                    </a:lnTo>
                    <a:lnTo>
                      <a:pt x="18067" y="1074"/>
                    </a:lnTo>
                    <a:lnTo>
                      <a:pt x="18048" y="810"/>
                    </a:lnTo>
                    <a:lnTo>
                      <a:pt x="18029" y="603"/>
                    </a:lnTo>
                    <a:lnTo>
                      <a:pt x="17972" y="434"/>
                    </a:lnTo>
                    <a:lnTo>
                      <a:pt x="17935" y="321"/>
                    </a:lnTo>
                    <a:lnTo>
                      <a:pt x="17897" y="283"/>
                    </a:lnTo>
                    <a:lnTo>
                      <a:pt x="17860" y="283"/>
                    </a:lnTo>
                    <a:lnTo>
                      <a:pt x="15244" y="189"/>
                    </a:lnTo>
                    <a:lnTo>
                      <a:pt x="12534" y="114"/>
                    </a:lnTo>
                    <a:lnTo>
                      <a:pt x="9429" y="38"/>
                    </a:lnTo>
                    <a:lnTo>
                      <a:pt x="6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a:extLst>
                  <a:ext uri="{FF2B5EF4-FFF2-40B4-BE49-F238E27FC236}">
                    <a16:creationId xmlns:a16="http://schemas.microsoft.com/office/drawing/2014/main" id="{63AF1F43-EB03-4474-7713-833C36602827}"/>
                  </a:ext>
                </a:extLst>
              </p:cNvPr>
              <p:cNvSpPr/>
              <p:nvPr/>
            </p:nvSpPr>
            <p:spPr>
              <a:xfrm>
                <a:off x="7113160" y="1828673"/>
                <a:ext cx="764766" cy="143209"/>
              </a:xfrm>
              <a:custGeom>
                <a:avLst/>
                <a:gdLst/>
                <a:ahLst/>
                <a:cxnLst/>
                <a:rect l="l" t="t" r="r" b="b"/>
                <a:pathLst>
                  <a:path w="17596" h="3295" extrusionOk="0">
                    <a:moveTo>
                      <a:pt x="4667" y="1"/>
                    </a:moveTo>
                    <a:lnTo>
                      <a:pt x="3369" y="20"/>
                    </a:lnTo>
                    <a:lnTo>
                      <a:pt x="2258" y="38"/>
                    </a:lnTo>
                    <a:lnTo>
                      <a:pt x="1374" y="95"/>
                    </a:lnTo>
                    <a:lnTo>
                      <a:pt x="1035" y="133"/>
                    </a:lnTo>
                    <a:lnTo>
                      <a:pt x="753" y="170"/>
                    </a:lnTo>
                    <a:lnTo>
                      <a:pt x="565" y="208"/>
                    </a:lnTo>
                    <a:lnTo>
                      <a:pt x="508" y="227"/>
                    </a:lnTo>
                    <a:lnTo>
                      <a:pt x="471" y="264"/>
                    </a:lnTo>
                    <a:lnTo>
                      <a:pt x="358" y="377"/>
                    </a:lnTo>
                    <a:lnTo>
                      <a:pt x="264" y="528"/>
                    </a:lnTo>
                    <a:lnTo>
                      <a:pt x="188" y="716"/>
                    </a:lnTo>
                    <a:lnTo>
                      <a:pt x="113" y="904"/>
                    </a:lnTo>
                    <a:lnTo>
                      <a:pt x="57" y="1111"/>
                    </a:lnTo>
                    <a:lnTo>
                      <a:pt x="19" y="1318"/>
                    </a:lnTo>
                    <a:lnTo>
                      <a:pt x="0" y="1525"/>
                    </a:lnTo>
                    <a:lnTo>
                      <a:pt x="0" y="1751"/>
                    </a:lnTo>
                    <a:lnTo>
                      <a:pt x="0" y="1958"/>
                    </a:lnTo>
                    <a:lnTo>
                      <a:pt x="19" y="2165"/>
                    </a:lnTo>
                    <a:lnTo>
                      <a:pt x="57" y="2353"/>
                    </a:lnTo>
                    <a:lnTo>
                      <a:pt x="113" y="2541"/>
                    </a:lnTo>
                    <a:lnTo>
                      <a:pt x="188" y="2692"/>
                    </a:lnTo>
                    <a:lnTo>
                      <a:pt x="264" y="2805"/>
                    </a:lnTo>
                    <a:lnTo>
                      <a:pt x="358" y="2899"/>
                    </a:lnTo>
                    <a:lnTo>
                      <a:pt x="471" y="2955"/>
                    </a:lnTo>
                    <a:lnTo>
                      <a:pt x="565" y="2974"/>
                    </a:lnTo>
                    <a:lnTo>
                      <a:pt x="753" y="2993"/>
                    </a:lnTo>
                    <a:lnTo>
                      <a:pt x="1374" y="3031"/>
                    </a:lnTo>
                    <a:lnTo>
                      <a:pt x="3350" y="3106"/>
                    </a:lnTo>
                    <a:lnTo>
                      <a:pt x="6041" y="3144"/>
                    </a:lnTo>
                    <a:lnTo>
                      <a:pt x="9090" y="3200"/>
                    </a:lnTo>
                    <a:lnTo>
                      <a:pt x="14754" y="3256"/>
                    </a:lnTo>
                    <a:lnTo>
                      <a:pt x="17389" y="3294"/>
                    </a:lnTo>
                    <a:lnTo>
                      <a:pt x="17408" y="3275"/>
                    </a:lnTo>
                    <a:lnTo>
                      <a:pt x="17427" y="3256"/>
                    </a:lnTo>
                    <a:lnTo>
                      <a:pt x="17445" y="3162"/>
                    </a:lnTo>
                    <a:lnTo>
                      <a:pt x="17521" y="2824"/>
                    </a:lnTo>
                    <a:lnTo>
                      <a:pt x="17558" y="2334"/>
                    </a:lnTo>
                    <a:lnTo>
                      <a:pt x="17596" y="1789"/>
                    </a:lnTo>
                    <a:lnTo>
                      <a:pt x="17596" y="1224"/>
                    </a:lnTo>
                    <a:lnTo>
                      <a:pt x="17558" y="735"/>
                    </a:lnTo>
                    <a:lnTo>
                      <a:pt x="17540" y="547"/>
                    </a:lnTo>
                    <a:lnTo>
                      <a:pt x="17502" y="396"/>
                    </a:lnTo>
                    <a:lnTo>
                      <a:pt x="17445" y="302"/>
                    </a:lnTo>
                    <a:lnTo>
                      <a:pt x="17408" y="264"/>
                    </a:lnTo>
                    <a:lnTo>
                      <a:pt x="17389" y="264"/>
                    </a:lnTo>
                    <a:lnTo>
                      <a:pt x="14830" y="189"/>
                    </a:lnTo>
                    <a:lnTo>
                      <a:pt x="12195" y="114"/>
                    </a:lnTo>
                    <a:lnTo>
                      <a:pt x="9165" y="38"/>
                    </a:lnTo>
                    <a:lnTo>
                      <a:pt x="6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a:extLst>
                  <a:ext uri="{FF2B5EF4-FFF2-40B4-BE49-F238E27FC236}">
                    <a16:creationId xmlns:a16="http://schemas.microsoft.com/office/drawing/2014/main" id="{44EAA95E-8C44-1BF5-7B86-5417705891EB}"/>
                  </a:ext>
                </a:extLst>
              </p:cNvPr>
              <p:cNvSpPr/>
              <p:nvPr/>
            </p:nvSpPr>
            <p:spPr>
              <a:xfrm>
                <a:off x="7823102" y="2030727"/>
                <a:ext cx="63021" cy="240478"/>
              </a:xfrm>
              <a:custGeom>
                <a:avLst/>
                <a:gdLst/>
                <a:ahLst/>
                <a:cxnLst/>
                <a:rect l="l" t="t" r="r" b="b"/>
                <a:pathLst>
                  <a:path w="1450" h="5533" extrusionOk="0">
                    <a:moveTo>
                      <a:pt x="866" y="0"/>
                    </a:moveTo>
                    <a:lnTo>
                      <a:pt x="678" y="19"/>
                    </a:lnTo>
                    <a:lnTo>
                      <a:pt x="339" y="57"/>
                    </a:lnTo>
                    <a:lnTo>
                      <a:pt x="188" y="75"/>
                    </a:lnTo>
                    <a:lnTo>
                      <a:pt x="0" y="5533"/>
                    </a:lnTo>
                    <a:lnTo>
                      <a:pt x="414" y="5533"/>
                    </a:lnTo>
                    <a:lnTo>
                      <a:pt x="790" y="5514"/>
                    </a:lnTo>
                    <a:lnTo>
                      <a:pt x="1299" y="5476"/>
                    </a:lnTo>
                    <a:lnTo>
                      <a:pt x="1317" y="5458"/>
                    </a:lnTo>
                    <a:lnTo>
                      <a:pt x="1336" y="5420"/>
                    </a:lnTo>
                    <a:lnTo>
                      <a:pt x="1355" y="5251"/>
                    </a:lnTo>
                    <a:lnTo>
                      <a:pt x="1412" y="4648"/>
                    </a:lnTo>
                    <a:lnTo>
                      <a:pt x="1430" y="3801"/>
                    </a:lnTo>
                    <a:lnTo>
                      <a:pt x="1449" y="2842"/>
                    </a:lnTo>
                    <a:lnTo>
                      <a:pt x="1449" y="1863"/>
                    </a:lnTo>
                    <a:lnTo>
                      <a:pt x="1412" y="997"/>
                    </a:lnTo>
                    <a:lnTo>
                      <a:pt x="1355" y="358"/>
                    </a:lnTo>
                    <a:lnTo>
                      <a:pt x="1336" y="169"/>
                    </a:lnTo>
                    <a:lnTo>
                      <a:pt x="1317" y="113"/>
                    </a:lnTo>
                    <a:lnTo>
                      <a:pt x="1299" y="75"/>
                    </a:lnTo>
                    <a:lnTo>
                      <a:pt x="1261" y="57"/>
                    </a:lnTo>
                    <a:lnTo>
                      <a:pt x="1186" y="38"/>
                    </a:lnTo>
                    <a:lnTo>
                      <a:pt x="1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a:extLst>
                  <a:ext uri="{FF2B5EF4-FFF2-40B4-BE49-F238E27FC236}">
                    <a16:creationId xmlns:a16="http://schemas.microsoft.com/office/drawing/2014/main" id="{302AEE86-B0D3-A92D-6AA3-6B1BB6A4E3C5}"/>
                  </a:ext>
                </a:extLst>
              </p:cNvPr>
              <p:cNvSpPr/>
              <p:nvPr/>
            </p:nvSpPr>
            <p:spPr>
              <a:xfrm>
                <a:off x="7724923" y="2030727"/>
                <a:ext cx="62238" cy="240478"/>
              </a:xfrm>
              <a:custGeom>
                <a:avLst/>
                <a:gdLst/>
                <a:ahLst/>
                <a:cxnLst/>
                <a:rect l="l" t="t" r="r" b="b"/>
                <a:pathLst>
                  <a:path w="1432" h="5533" extrusionOk="0">
                    <a:moveTo>
                      <a:pt x="848" y="0"/>
                    </a:moveTo>
                    <a:lnTo>
                      <a:pt x="659" y="19"/>
                    </a:lnTo>
                    <a:lnTo>
                      <a:pt x="321" y="57"/>
                    </a:lnTo>
                    <a:lnTo>
                      <a:pt x="189" y="75"/>
                    </a:lnTo>
                    <a:lnTo>
                      <a:pt x="1" y="5533"/>
                    </a:lnTo>
                    <a:lnTo>
                      <a:pt x="396" y="5533"/>
                    </a:lnTo>
                    <a:lnTo>
                      <a:pt x="772" y="5514"/>
                    </a:lnTo>
                    <a:lnTo>
                      <a:pt x="1280" y="5476"/>
                    </a:lnTo>
                    <a:lnTo>
                      <a:pt x="1299" y="5458"/>
                    </a:lnTo>
                    <a:lnTo>
                      <a:pt x="1318" y="5420"/>
                    </a:lnTo>
                    <a:lnTo>
                      <a:pt x="1356" y="5251"/>
                    </a:lnTo>
                    <a:lnTo>
                      <a:pt x="1393" y="4648"/>
                    </a:lnTo>
                    <a:lnTo>
                      <a:pt x="1431" y="3801"/>
                    </a:lnTo>
                    <a:lnTo>
                      <a:pt x="1431" y="2842"/>
                    </a:lnTo>
                    <a:lnTo>
                      <a:pt x="1431" y="1863"/>
                    </a:lnTo>
                    <a:lnTo>
                      <a:pt x="1393" y="997"/>
                    </a:lnTo>
                    <a:lnTo>
                      <a:pt x="1356" y="358"/>
                    </a:lnTo>
                    <a:lnTo>
                      <a:pt x="1318" y="169"/>
                    </a:lnTo>
                    <a:lnTo>
                      <a:pt x="1299" y="113"/>
                    </a:lnTo>
                    <a:lnTo>
                      <a:pt x="1280" y="75"/>
                    </a:lnTo>
                    <a:lnTo>
                      <a:pt x="1243" y="57"/>
                    </a:lnTo>
                    <a:lnTo>
                      <a:pt x="1186" y="38"/>
                    </a:lnTo>
                    <a:lnTo>
                      <a:pt x="10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a:extLst>
                  <a:ext uri="{FF2B5EF4-FFF2-40B4-BE49-F238E27FC236}">
                    <a16:creationId xmlns:a16="http://schemas.microsoft.com/office/drawing/2014/main" id="{FD7EBAE9-C16B-7961-FB3C-C3B16E16E187}"/>
                  </a:ext>
                </a:extLst>
              </p:cNvPr>
              <p:cNvSpPr/>
              <p:nvPr/>
            </p:nvSpPr>
            <p:spPr>
              <a:xfrm>
                <a:off x="7293090" y="2003737"/>
                <a:ext cx="61369" cy="241304"/>
              </a:xfrm>
              <a:custGeom>
                <a:avLst/>
                <a:gdLst/>
                <a:ahLst/>
                <a:cxnLst/>
                <a:rect l="l" t="t" r="r" b="b"/>
                <a:pathLst>
                  <a:path w="1412" h="5552" extrusionOk="0">
                    <a:moveTo>
                      <a:pt x="772" y="0"/>
                    </a:moveTo>
                    <a:lnTo>
                      <a:pt x="584" y="19"/>
                    </a:lnTo>
                    <a:lnTo>
                      <a:pt x="264" y="57"/>
                    </a:lnTo>
                    <a:lnTo>
                      <a:pt x="113" y="94"/>
                    </a:lnTo>
                    <a:lnTo>
                      <a:pt x="0" y="5552"/>
                    </a:lnTo>
                    <a:lnTo>
                      <a:pt x="395" y="5533"/>
                    </a:lnTo>
                    <a:lnTo>
                      <a:pt x="772" y="5514"/>
                    </a:lnTo>
                    <a:lnTo>
                      <a:pt x="1280" y="5476"/>
                    </a:lnTo>
                    <a:lnTo>
                      <a:pt x="1299" y="5458"/>
                    </a:lnTo>
                    <a:lnTo>
                      <a:pt x="1318" y="5401"/>
                    </a:lnTo>
                    <a:lnTo>
                      <a:pt x="1355" y="5232"/>
                    </a:lnTo>
                    <a:lnTo>
                      <a:pt x="1393" y="4648"/>
                    </a:lnTo>
                    <a:lnTo>
                      <a:pt x="1412" y="3801"/>
                    </a:lnTo>
                    <a:lnTo>
                      <a:pt x="1412" y="2823"/>
                    </a:lnTo>
                    <a:lnTo>
                      <a:pt x="1374" y="1844"/>
                    </a:lnTo>
                    <a:lnTo>
                      <a:pt x="1336" y="979"/>
                    </a:lnTo>
                    <a:lnTo>
                      <a:pt x="1280" y="358"/>
                    </a:lnTo>
                    <a:lnTo>
                      <a:pt x="1261" y="169"/>
                    </a:lnTo>
                    <a:lnTo>
                      <a:pt x="1242" y="94"/>
                    </a:lnTo>
                    <a:lnTo>
                      <a:pt x="1224" y="75"/>
                    </a:lnTo>
                    <a:lnTo>
                      <a:pt x="1167" y="38"/>
                    </a:lnTo>
                    <a:lnTo>
                      <a:pt x="1111" y="19"/>
                    </a:lnTo>
                    <a:lnTo>
                      <a:pt x="9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a:extLst>
                  <a:ext uri="{FF2B5EF4-FFF2-40B4-BE49-F238E27FC236}">
                    <a16:creationId xmlns:a16="http://schemas.microsoft.com/office/drawing/2014/main" id="{9FFA4494-CB9A-9237-6B61-0BBB2F2D48FB}"/>
                  </a:ext>
                </a:extLst>
              </p:cNvPr>
              <p:cNvSpPr/>
              <p:nvPr/>
            </p:nvSpPr>
            <p:spPr>
              <a:xfrm>
                <a:off x="7194129" y="2005345"/>
                <a:ext cx="61369" cy="240521"/>
              </a:xfrm>
              <a:custGeom>
                <a:avLst/>
                <a:gdLst/>
                <a:ahLst/>
                <a:cxnLst/>
                <a:rect l="l" t="t" r="r" b="b"/>
                <a:pathLst>
                  <a:path w="1412" h="5534" extrusionOk="0">
                    <a:moveTo>
                      <a:pt x="602" y="1"/>
                    </a:moveTo>
                    <a:lnTo>
                      <a:pt x="264" y="57"/>
                    </a:lnTo>
                    <a:lnTo>
                      <a:pt x="113" y="76"/>
                    </a:lnTo>
                    <a:lnTo>
                      <a:pt x="0" y="5533"/>
                    </a:lnTo>
                    <a:lnTo>
                      <a:pt x="414" y="5533"/>
                    </a:lnTo>
                    <a:lnTo>
                      <a:pt x="772" y="5496"/>
                    </a:lnTo>
                    <a:lnTo>
                      <a:pt x="1299" y="5458"/>
                    </a:lnTo>
                    <a:lnTo>
                      <a:pt x="1318" y="5439"/>
                    </a:lnTo>
                    <a:lnTo>
                      <a:pt x="1318" y="5402"/>
                    </a:lnTo>
                    <a:lnTo>
                      <a:pt x="1355" y="5232"/>
                    </a:lnTo>
                    <a:lnTo>
                      <a:pt x="1393" y="4630"/>
                    </a:lnTo>
                    <a:lnTo>
                      <a:pt x="1412" y="3783"/>
                    </a:lnTo>
                    <a:lnTo>
                      <a:pt x="1412" y="2824"/>
                    </a:lnTo>
                    <a:lnTo>
                      <a:pt x="1393" y="1845"/>
                    </a:lnTo>
                    <a:lnTo>
                      <a:pt x="1355" y="979"/>
                    </a:lnTo>
                    <a:lnTo>
                      <a:pt x="1299" y="339"/>
                    </a:lnTo>
                    <a:lnTo>
                      <a:pt x="1261" y="151"/>
                    </a:lnTo>
                    <a:lnTo>
                      <a:pt x="1242" y="95"/>
                    </a:lnTo>
                    <a:lnTo>
                      <a:pt x="1223" y="57"/>
                    </a:lnTo>
                    <a:lnTo>
                      <a:pt x="1186" y="38"/>
                    </a:lnTo>
                    <a:lnTo>
                      <a:pt x="1110" y="20"/>
                    </a:lnTo>
                    <a:lnTo>
                      <a:pt x="9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a:extLst>
                  <a:ext uri="{FF2B5EF4-FFF2-40B4-BE49-F238E27FC236}">
                    <a16:creationId xmlns:a16="http://schemas.microsoft.com/office/drawing/2014/main" id="{150CA26E-2315-5CC7-7157-D862AF29462E}"/>
                  </a:ext>
                </a:extLst>
              </p:cNvPr>
              <p:cNvSpPr/>
              <p:nvPr/>
            </p:nvSpPr>
            <p:spPr>
              <a:xfrm>
                <a:off x="6490706" y="3935608"/>
                <a:ext cx="93314" cy="13951"/>
              </a:xfrm>
              <a:custGeom>
                <a:avLst/>
                <a:gdLst/>
                <a:ahLst/>
                <a:cxnLst/>
                <a:rect l="l" t="t" r="r" b="b"/>
                <a:pathLst>
                  <a:path w="2147" h="321" extrusionOk="0">
                    <a:moveTo>
                      <a:pt x="95" y="0"/>
                    </a:moveTo>
                    <a:lnTo>
                      <a:pt x="1" y="132"/>
                    </a:lnTo>
                    <a:lnTo>
                      <a:pt x="76" y="170"/>
                    </a:lnTo>
                    <a:lnTo>
                      <a:pt x="151" y="226"/>
                    </a:lnTo>
                    <a:lnTo>
                      <a:pt x="339" y="283"/>
                    </a:lnTo>
                    <a:lnTo>
                      <a:pt x="565" y="320"/>
                    </a:lnTo>
                    <a:lnTo>
                      <a:pt x="1036" y="320"/>
                    </a:lnTo>
                    <a:lnTo>
                      <a:pt x="1262" y="301"/>
                    </a:lnTo>
                    <a:lnTo>
                      <a:pt x="1694" y="245"/>
                    </a:lnTo>
                    <a:lnTo>
                      <a:pt x="1996" y="170"/>
                    </a:lnTo>
                    <a:lnTo>
                      <a:pt x="2146" y="132"/>
                    </a:lnTo>
                    <a:lnTo>
                      <a:pt x="2108" y="0"/>
                    </a:lnTo>
                    <a:lnTo>
                      <a:pt x="1657" y="94"/>
                    </a:lnTo>
                    <a:lnTo>
                      <a:pt x="1374" y="132"/>
                    </a:lnTo>
                    <a:lnTo>
                      <a:pt x="1073" y="151"/>
                    </a:lnTo>
                    <a:lnTo>
                      <a:pt x="772" y="170"/>
                    </a:lnTo>
                    <a:lnTo>
                      <a:pt x="509" y="151"/>
                    </a:lnTo>
                    <a:lnTo>
                      <a:pt x="377" y="132"/>
                    </a:lnTo>
                    <a:lnTo>
                      <a:pt x="264" y="94"/>
                    </a:lnTo>
                    <a:lnTo>
                      <a:pt x="170" y="57"/>
                    </a:lnTo>
                    <a:lnTo>
                      <a:pt x="9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a:extLst>
                  <a:ext uri="{FF2B5EF4-FFF2-40B4-BE49-F238E27FC236}">
                    <a16:creationId xmlns:a16="http://schemas.microsoft.com/office/drawing/2014/main" id="{2B97DF97-5BBF-DB21-2C44-E7C2692D7D0C}"/>
                  </a:ext>
                </a:extLst>
              </p:cNvPr>
              <p:cNvSpPr/>
              <p:nvPr/>
            </p:nvSpPr>
            <p:spPr>
              <a:xfrm>
                <a:off x="6484187" y="3971594"/>
                <a:ext cx="68714" cy="13126"/>
              </a:xfrm>
              <a:custGeom>
                <a:avLst/>
                <a:gdLst/>
                <a:ahLst/>
                <a:cxnLst/>
                <a:rect l="l" t="t" r="r" b="b"/>
                <a:pathLst>
                  <a:path w="1581" h="302" extrusionOk="0">
                    <a:moveTo>
                      <a:pt x="1524" y="0"/>
                    </a:moveTo>
                    <a:lnTo>
                      <a:pt x="1355" y="57"/>
                    </a:lnTo>
                    <a:lnTo>
                      <a:pt x="1186" y="94"/>
                    </a:lnTo>
                    <a:lnTo>
                      <a:pt x="979" y="132"/>
                    </a:lnTo>
                    <a:lnTo>
                      <a:pt x="753" y="151"/>
                    </a:lnTo>
                    <a:lnTo>
                      <a:pt x="508" y="132"/>
                    </a:lnTo>
                    <a:lnTo>
                      <a:pt x="395" y="132"/>
                    </a:lnTo>
                    <a:lnTo>
                      <a:pt x="282" y="94"/>
                    </a:lnTo>
                    <a:lnTo>
                      <a:pt x="170" y="57"/>
                    </a:lnTo>
                    <a:lnTo>
                      <a:pt x="75" y="19"/>
                    </a:lnTo>
                    <a:lnTo>
                      <a:pt x="0" y="151"/>
                    </a:lnTo>
                    <a:lnTo>
                      <a:pt x="151" y="207"/>
                    </a:lnTo>
                    <a:lnTo>
                      <a:pt x="320" y="264"/>
                    </a:lnTo>
                    <a:lnTo>
                      <a:pt x="489" y="283"/>
                    </a:lnTo>
                    <a:lnTo>
                      <a:pt x="659" y="301"/>
                    </a:lnTo>
                    <a:lnTo>
                      <a:pt x="828" y="301"/>
                    </a:lnTo>
                    <a:lnTo>
                      <a:pt x="998" y="283"/>
                    </a:lnTo>
                    <a:lnTo>
                      <a:pt x="1280" y="226"/>
                    </a:lnTo>
                    <a:lnTo>
                      <a:pt x="1487" y="170"/>
                    </a:lnTo>
                    <a:lnTo>
                      <a:pt x="1581" y="151"/>
                    </a:lnTo>
                    <a:lnTo>
                      <a:pt x="15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a:extLst>
                  <a:ext uri="{FF2B5EF4-FFF2-40B4-BE49-F238E27FC236}">
                    <a16:creationId xmlns:a16="http://schemas.microsoft.com/office/drawing/2014/main" id="{D9BE8A50-289D-B394-CAAA-9893CC761F26}"/>
                  </a:ext>
                </a:extLst>
              </p:cNvPr>
              <p:cNvSpPr/>
              <p:nvPr/>
            </p:nvSpPr>
            <p:spPr>
              <a:xfrm>
                <a:off x="6304213" y="3921700"/>
                <a:ext cx="93314" cy="14777"/>
              </a:xfrm>
              <a:custGeom>
                <a:avLst/>
                <a:gdLst/>
                <a:ahLst/>
                <a:cxnLst/>
                <a:rect l="l" t="t" r="r" b="b"/>
                <a:pathLst>
                  <a:path w="2147" h="340" extrusionOk="0">
                    <a:moveTo>
                      <a:pt x="2109" y="0"/>
                    </a:moveTo>
                    <a:lnTo>
                      <a:pt x="1657" y="94"/>
                    </a:lnTo>
                    <a:lnTo>
                      <a:pt x="1375" y="132"/>
                    </a:lnTo>
                    <a:lnTo>
                      <a:pt x="1074" y="170"/>
                    </a:lnTo>
                    <a:lnTo>
                      <a:pt x="773" y="189"/>
                    </a:lnTo>
                    <a:lnTo>
                      <a:pt x="490" y="170"/>
                    </a:lnTo>
                    <a:lnTo>
                      <a:pt x="377" y="151"/>
                    </a:lnTo>
                    <a:lnTo>
                      <a:pt x="264" y="113"/>
                    </a:lnTo>
                    <a:lnTo>
                      <a:pt x="170" y="76"/>
                    </a:lnTo>
                    <a:lnTo>
                      <a:pt x="95" y="19"/>
                    </a:lnTo>
                    <a:lnTo>
                      <a:pt x="1" y="132"/>
                    </a:lnTo>
                    <a:lnTo>
                      <a:pt x="57" y="189"/>
                    </a:lnTo>
                    <a:lnTo>
                      <a:pt x="151" y="226"/>
                    </a:lnTo>
                    <a:lnTo>
                      <a:pt x="340" y="283"/>
                    </a:lnTo>
                    <a:lnTo>
                      <a:pt x="566" y="320"/>
                    </a:lnTo>
                    <a:lnTo>
                      <a:pt x="791" y="339"/>
                    </a:lnTo>
                    <a:lnTo>
                      <a:pt x="1036" y="320"/>
                    </a:lnTo>
                    <a:lnTo>
                      <a:pt x="1262" y="302"/>
                    </a:lnTo>
                    <a:lnTo>
                      <a:pt x="1676" y="245"/>
                    </a:lnTo>
                    <a:lnTo>
                      <a:pt x="1996" y="189"/>
                    </a:lnTo>
                    <a:lnTo>
                      <a:pt x="2146" y="151"/>
                    </a:lnTo>
                    <a:lnTo>
                      <a:pt x="21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a:extLst>
                  <a:ext uri="{FF2B5EF4-FFF2-40B4-BE49-F238E27FC236}">
                    <a16:creationId xmlns:a16="http://schemas.microsoft.com/office/drawing/2014/main" id="{1E0DF05F-D8C5-BDEC-7810-CEA349277014}"/>
                  </a:ext>
                </a:extLst>
              </p:cNvPr>
              <p:cNvSpPr/>
              <p:nvPr/>
            </p:nvSpPr>
            <p:spPr>
              <a:xfrm>
                <a:off x="6297694" y="3958512"/>
                <a:ext cx="68758" cy="12300"/>
              </a:xfrm>
              <a:custGeom>
                <a:avLst/>
                <a:gdLst/>
                <a:ahLst/>
                <a:cxnLst/>
                <a:rect l="l" t="t" r="r" b="b"/>
                <a:pathLst>
                  <a:path w="1582" h="283" extrusionOk="0">
                    <a:moveTo>
                      <a:pt x="76" y="0"/>
                    </a:moveTo>
                    <a:lnTo>
                      <a:pt x="0" y="132"/>
                    </a:lnTo>
                    <a:lnTo>
                      <a:pt x="151" y="207"/>
                    </a:lnTo>
                    <a:lnTo>
                      <a:pt x="301" y="264"/>
                    </a:lnTo>
                    <a:lnTo>
                      <a:pt x="490" y="283"/>
                    </a:lnTo>
                    <a:lnTo>
                      <a:pt x="828" y="283"/>
                    </a:lnTo>
                    <a:lnTo>
                      <a:pt x="998" y="264"/>
                    </a:lnTo>
                    <a:lnTo>
                      <a:pt x="1280" y="226"/>
                    </a:lnTo>
                    <a:lnTo>
                      <a:pt x="1487" y="170"/>
                    </a:lnTo>
                    <a:lnTo>
                      <a:pt x="1581" y="132"/>
                    </a:lnTo>
                    <a:lnTo>
                      <a:pt x="1525" y="0"/>
                    </a:lnTo>
                    <a:lnTo>
                      <a:pt x="1355" y="38"/>
                    </a:lnTo>
                    <a:lnTo>
                      <a:pt x="1186" y="76"/>
                    </a:lnTo>
                    <a:lnTo>
                      <a:pt x="979" y="113"/>
                    </a:lnTo>
                    <a:lnTo>
                      <a:pt x="734" y="132"/>
                    </a:lnTo>
                    <a:lnTo>
                      <a:pt x="508" y="132"/>
                    </a:lnTo>
                    <a:lnTo>
                      <a:pt x="396" y="113"/>
                    </a:lnTo>
                    <a:lnTo>
                      <a:pt x="283" y="94"/>
                    </a:lnTo>
                    <a:lnTo>
                      <a:pt x="170" y="57"/>
                    </a:lnTo>
                    <a:lnTo>
                      <a:pt x="7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a:extLst>
                  <a:ext uri="{FF2B5EF4-FFF2-40B4-BE49-F238E27FC236}">
                    <a16:creationId xmlns:a16="http://schemas.microsoft.com/office/drawing/2014/main" id="{ECC3DA67-CC67-BE38-8C0E-7E0A79341A67}"/>
                  </a:ext>
                </a:extLst>
              </p:cNvPr>
              <p:cNvSpPr/>
              <p:nvPr/>
            </p:nvSpPr>
            <p:spPr>
              <a:xfrm>
                <a:off x="7230115" y="1626664"/>
                <a:ext cx="778718" cy="19689"/>
              </a:xfrm>
              <a:custGeom>
                <a:avLst/>
                <a:gdLst/>
                <a:ahLst/>
                <a:cxnLst/>
                <a:rect l="l" t="t" r="r" b="b"/>
                <a:pathLst>
                  <a:path w="17917" h="453" extrusionOk="0">
                    <a:moveTo>
                      <a:pt x="0" y="1"/>
                    </a:moveTo>
                    <a:lnTo>
                      <a:pt x="0" y="151"/>
                    </a:lnTo>
                    <a:lnTo>
                      <a:pt x="2183" y="170"/>
                    </a:lnTo>
                    <a:lnTo>
                      <a:pt x="7358" y="226"/>
                    </a:lnTo>
                    <a:lnTo>
                      <a:pt x="11423" y="245"/>
                    </a:lnTo>
                    <a:lnTo>
                      <a:pt x="12289" y="264"/>
                    </a:lnTo>
                    <a:lnTo>
                      <a:pt x="13287" y="283"/>
                    </a:lnTo>
                    <a:lnTo>
                      <a:pt x="15394" y="358"/>
                    </a:lnTo>
                    <a:lnTo>
                      <a:pt x="17897" y="452"/>
                    </a:lnTo>
                    <a:lnTo>
                      <a:pt x="17916" y="302"/>
                    </a:lnTo>
                    <a:lnTo>
                      <a:pt x="15413" y="208"/>
                    </a:lnTo>
                    <a:lnTo>
                      <a:pt x="13287" y="132"/>
                    </a:lnTo>
                    <a:lnTo>
                      <a:pt x="12289" y="113"/>
                    </a:lnTo>
                    <a:lnTo>
                      <a:pt x="11423" y="95"/>
                    </a:lnTo>
                    <a:lnTo>
                      <a:pt x="7358" y="76"/>
                    </a:lnTo>
                    <a:lnTo>
                      <a:pt x="2183" y="19"/>
                    </a:lnTo>
                    <a:lnTo>
                      <a:pt x="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a:extLst>
                  <a:ext uri="{FF2B5EF4-FFF2-40B4-BE49-F238E27FC236}">
                    <a16:creationId xmlns:a16="http://schemas.microsoft.com/office/drawing/2014/main" id="{F8721A43-9CC5-A66F-677F-0F1477599687}"/>
                  </a:ext>
                </a:extLst>
              </p:cNvPr>
              <p:cNvSpPr/>
              <p:nvPr/>
            </p:nvSpPr>
            <p:spPr>
              <a:xfrm>
                <a:off x="7234200" y="1673298"/>
                <a:ext cx="765635" cy="40942"/>
              </a:xfrm>
              <a:custGeom>
                <a:avLst/>
                <a:gdLst/>
                <a:ahLst/>
                <a:cxnLst/>
                <a:rect l="l" t="t" r="r" b="b"/>
                <a:pathLst>
                  <a:path w="17616" h="942" extrusionOk="0">
                    <a:moveTo>
                      <a:pt x="19" y="0"/>
                    </a:moveTo>
                    <a:lnTo>
                      <a:pt x="0" y="151"/>
                    </a:lnTo>
                    <a:lnTo>
                      <a:pt x="4122" y="489"/>
                    </a:lnTo>
                    <a:lnTo>
                      <a:pt x="7302" y="753"/>
                    </a:lnTo>
                    <a:lnTo>
                      <a:pt x="9542" y="904"/>
                    </a:lnTo>
                    <a:lnTo>
                      <a:pt x="10407" y="941"/>
                    </a:lnTo>
                    <a:lnTo>
                      <a:pt x="13569" y="941"/>
                    </a:lnTo>
                    <a:lnTo>
                      <a:pt x="15507" y="904"/>
                    </a:lnTo>
                    <a:lnTo>
                      <a:pt x="17615" y="866"/>
                    </a:lnTo>
                    <a:lnTo>
                      <a:pt x="17596" y="715"/>
                    </a:lnTo>
                    <a:lnTo>
                      <a:pt x="16580" y="734"/>
                    </a:lnTo>
                    <a:lnTo>
                      <a:pt x="14228" y="772"/>
                    </a:lnTo>
                    <a:lnTo>
                      <a:pt x="11574" y="791"/>
                    </a:lnTo>
                    <a:lnTo>
                      <a:pt x="10426" y="791"/>
                    </a:lnTo>
                    <a:lnTo>
                      <a:pt x="9560" y="753"/>
                    </a:lnTo>
                    <a:lnTo>
                      <a:pt x="7302" y="602"/>
                    </a:lnTo>
                    <a:lnTo>
                      <a:pt x="4141" y="339"/>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a:extLst>
                  <a:ext uri="{FF2B5EF4-FFF2-40B4-BE49-F238E27FC236}">
                    <a16:creationId xmlns:a16="http://schemas.microsoft.com/office/drawing/2014/main" id="{A34CD25D-FD31-E1C8-6623-58E2A913B83B}"/>
                  </a:ext>
                </a:extLst>
              </p:cNvPr>
              <p:cNvSpPr/>
              <p:nvPr/>
            </p:nvSpPr>
            <p:spPr>
              <a:xfrm>
                <a:off x="7119679" y="1874482"/>
                <a:ext cx="759898" cy="23774"/>
              </a:xfrm>
              <a:custGeom>
                <a:avLst/>
                <a:gdLst/>
                <a:ahLst/>
                <a:cxnLst/>
                <a:rect l="l" t="t" r="r" b="b"/>
                <a:pathLst>
                  <a:path w="17484" h="547" extrusionOk="0">
                    <a:moveTo>
                      <a:pt x="1" y="1"/>
                    </a:moveTo>
                    <a:lnTo>
                      <a:pt x="1" y="151"/>
                    </a:lnTo>
                    <a:lnTo>
                      <a:pt x="1431" y="170"/>
                    </a:lnTo>
                    <a:lnTo>
                      <a:pt x="4592" y="245"/>
                    </a:lnTo>
                    <a:lnTo>
                      <a:pt x="6380" y="283"/>
                    </a:lnTo>
                    <a:lnTo>
                      <a:pt x="8055" y="339"/>
                    </a:lnTo>
                    <a:lnTo>
                      <a:pt x="9429" y="396"/>
                    </a:lnTo>
                    <a:lnTo>
                      <a:pt x="9956" y="433"/>
                    </a:lnTo>
                    <a:lnTo>
                      <a:pt x="10332" y="471"/>
                    </a:lnTo>
                    <a:lnTo>
                      <a:pt x="10822" y="509"/>
                    </a:lnTo>
                    <a:lnTo>
                      <a:pt x="11443" y="528"/>
                    </a:lnTo>
                    <a:lnTo>
                      <a:pt x="12139" y="546"/>
                    </a:lnTo>
                    <a:lnTo>
                      <a:pt x="14510" y="546"/>
                    </a:lnTo>
                    <a:lnTo>
                      <a:pt x="15978" y="509"/>
                    </a:lnTo>
                    <a:lnTo>
                      <a:pt x="17484" y="471"/>
                    </a:lnTo>
                    <a:lnTo>
                      <a:pt x="17484" y="321"/>
                    </a:lnTo>
                    <a:lnTo>
                      <a:pt x="16580" y="339"/>
                    </a:lnTo>
                    <a:lnTo>
                      <a:pt x="14510" y="396"/>
                    </a:lnTo>
                    <a:lnTo>
                      <a:pt x="12139" y="396"/>
                    </a:lnTo>
                    <a:lnTo>
                      <a:pt x="11123" y="377"/>
                    </a:lnTo>
                    <a:lnTo>
                      <a:pt x="10709" y="339"/>
                    </a:lnTo>
                    <a:lnTo>
                      <a:pt x="10351" y="321"/>
                    </a:lnTo>
                    <a:lnTo>
                      <a:pt x="9975" y="283"/>
                    </a:lnTo>
                    <a:lnTo>
                      <a:pt x="9448" y="245"/>
                    </a:lnTo>
                    <a:lnTo>
                      <a:pt x="8074" y="170"/>
                    </a:lnTo>
                    <a:lnTo>
                      <a:pt x="6399" y="132"/>
                    </a:lnTo>
                    <a:lnTo>
                      <a:pt x="4611" y="76"/>
                    </a:lnTo>
                    <a:lnTo>
                      <a:pt x="1431" y="19"/>
                    </a:lnTo>
                    <a:lnTo>
                      <a:pt x="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a:extLst>
                  <a:ext uri="{FF2B5EF4-FFF2-40B4-BE49-F238E27FC236}">
                    <a16:creationId xmlns:a16="http://schemas.microsoft.com/office/drawing/2014/main" id="{8B82C2D3-2D9E-EFA4-7CA5-4B0F488705DA}"/>
                  </a:ext>
                </a:extLst>
              </p:cNvPr>
              <p:cNvSpPr/>
              <p:nvPr/>
            </p:nvSpPr>
            <p:spPr>
              <a:xfrm>
                <a:off x="7117245" y="1916205"/>
                <a:ext cx="751684" cy="27034"/>
              </a:xfrm>
              <a:custGeom>
                <a:avLst/>
                <a:gdLst/>
                <a:ahLst/>
                <a:cxnLst/>
                <a:rect l="l" t="t" r="r" b="b"/>
                <a:pathLst>
                  <a:path w="17295" h="622" extrusionOk="0">
                    <a:moveTo>
                      <a:pt x="1092" y="0"/>
                    </a:moveTo>
                    <a:lnTo>
                      <a:pt x="0" y="19"/>
                    </a:lnTo>
                    <a:lnTo>
                      <a:pt x="0" y="170"/>
                    </a:lnTo>
                    <a:lnTo>
                      <a:pt x="1016" y="151"/>
                    </a:lnTo>
                    <a:lnTo>
                      <a:pt x="4554" y="151"/>
                    </a:lnTo>
                    <a:lnTo>
                      <a:pt x="5778" y="189"/>
                    </a:lnTo>
                    <a:lnTo>
                      <a:pt x="6794" y="245"/>
                    </a:lnTo>
                    <a:lnTo>
                      <a:pt x="7189" y="283"/>
                    </a:lnTo>
                    <a:lnTo>
                      <a:pt x="7490" y="320"/>
                    </a:lnTo>
                    <a:lnTo>
                      <a:pt x="7810" y="358"/>
                    </a:lnTo>
                    <a:lnTo>
                      <a:pt x="8262" y="396"/>
                    </a:lnTo>
                    <a:lnTo>
                      <a:pt x="9523" y="471"/>
                    </a:lnTo>
                    <a:lnTo>
                      <a:pt x="11066" y="527"/>
                    </a:lnTo>
                    <a:lnTo>
                      <a:pt x="12760" y="565"/>
                    </a:lnTo>
                    <a:lnTo>
                      <a:pt x="15789" y="621"/>
                    </a:lnTo>
                    <a:lnTo>
                      <a:pt x="17295" y="621"/>
                    </a:lnTo>
                    <a:lnTo>
                      <a:pt x="17295" y="471"/>
                    </a:lnTo>
                    <a:lnTo>
                      <a:pt x="15902" y="452"/>
                    </a:lnTo>
                    <a:lnTo>
                      <a:pt x="12854" y="414"/>
                    </a:lnTo>
                    <a:lnTo>
                      <a:pt x="11160" y="377"/>
                    </a:lnTo>
                    <a:lnTo>
                      <a:pt x="9579" y="320"/>
                    </a:lnTo>
                    <a:lnTo>
                      <a:pt x="8299" y="245"/>
                    </a:lnTo>
                    <a:lnTo>
                      <a:pt x="7829" y="207"/>
                    </a:lnTo>
                    <a:lnTo>
                      <a:pt x="7509" y="170"/>
                    </a:lnTo>
                    <a:lnTo>
                      <a:pt x="7208" y="132"/>
                    </a:lnTo>
                    <a:lnTo>
                      <a:pt x="6832" y="95"/>
                    </a:lnTo>
                    <a:lnTo>
                      <a:pt x="5815" y="38"/>
                    </a:lnTo>
                    <a:lnTo>
                      <a:pt x="463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a:extLst>
                  <a:ext uri="{FF2B5EF4-FFF2-40B4-BE49-F238E27FC236}">
                    <a16:creationId xmlns:a16="http://schemas.microsoft.com/office/drawing/2014/main" id="{30711B50-B011-39D0-3283-FE7387F60232}"/>
                  </a:ext>
                </a:extLst>
              </p:cNvPr>
              <p:cNvSpPr/>
              <p:nvPr/>
            </p:nvSpPr>
            <p:spPr>
              <a:xfrm>
                <a:off x="7292265" y="1621752"/>
                <a:ext cx="108830" cy="238870"/>
              </a:xfrm>
              <a:custGeom>
                <a:avLst/>
                <a:gdLst/>
                <a:ahLst/>
                <a:cxnLst/>
                <a:rect l="l" t="t" r="r" b="b"/>
                <a:pathLst>
                  <a:path w="2504" h="5496" extrusionOk="0">
                    <a:moveTo>
                      <a:pt x="1205" y="1"/>
                    </a:moveTo>
                    <a:lnTo>
                      <a:pt x="377" y="19"/>
                    </a:lnTo>
                    <a:lnTo>
                      <a:pt x="0" y="38"/>
                    </a:lnTo>
                    <a:lnTo>
                      <a:pt x="207" y="5496"/>
                    </a:lnTo>
                    <a:lnTo>
                      <a:pt x="1337" y="3595"/>
                    </a:lnTo>
                    <a:lnTo>
                      <a:pt x="1487" y="3934"/>
                    </a:lnTo>
                    <a:lnTo>
                      <a:pt x="1826" y="4649"/>
                    </a:lnTo>
                    <a:lnTo>
                      <a:pt x="2014" y="5006"/>
                    </a:lnTo>
                    <a:lnTo>
                      <a:pt x="2165" y="5289"/>
                    </a:lnTo>
                    <a:lnTo>
                      <a:pt x="2240" y="5383"/>
                    </a:lnTo>
                    <a:lnTo>
                      <a:pt x="2296" y="5420"/>
                    </a:lnTo>
                    <a:lnTo>
                      <a:pt x="2315" y="5439"/>
                    </a:lnTo>
                    <a:lnTo>
                      <a:pt x="2334" y="5439"/>
                    </a:lnTo>
                    <a:lnTo>
                      <a:pt x="2353" y="5383"/>
                    </a:lnTo>
                    <a:lnTo>
                      <a:pt x="2372" y="5044"/>
                    </a:lnTo>
                    <a:lnTo>
                      <a:pt x="2390" y="4385"/>
                    </a:lnTo>
                    <a:lnTo>
                      <a:pt x="2447" y="2616"/>
                    </a:lnTo>
                    <a:lnTo>
                      <a:pt x="2503" y="132"/>
                    </a:lnTo>
                    <a:lnTo>
                      <a:pt x="2447" y="95"/>
                    </a:lnTo>
                    <a:lnTo>
                      <a:pt x="2353" y="76"/>
                    </a:lnTo>
                    <a:lnTo>
                      <a:pt x="2052" y="38"/>
                    </a:lnTo>
                    <a:lnTo>
                      <a:pt x="1638" y="19"/>
                    </a:lnTo>
                    <a:lnTo>
                      <a:pt x="12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a:extLst>
                  <a:ext uri="{FF2B5EF4-FFF2-40B4-BE49-F238E27FC236}">
                    <a16:creationId xmlns:a16="http://schemas.microsoft.com/office/drawing/2014/main" id="{B7D4447E-02FF-A688-B5CF-758B9A1305D9}"/>
                  </a:ext>
                </a:extLst>
              </p:cNvPr>
              <p:cNvSpPr/>
              <p:nvPr/>
            </p:nvSpPr>
            <p:spPr>
              <a:xfrm>
                <a:off x="6228155" y="3719690"/>
                <a:ext cx="436842" cy="63021"/>
              </a:xfrm>
              <a:custGeom>
                <a:avLst/>
                <a:gdLst/>
                <a:ahLst/>
                <a:cxnLst/>
                <a:rect l="l" t="t" r="r" b="b"/>
                <a:pathLst>
                  <a:path w="10051" h="1450" extrusionOk="0">
                    <a:moveTo>
                      <a:pt x="9994" y="0"/>
                    </a:moveTo>
                    <a:lnTo>
                      <a:pt x="9937" y="19"/>
                    </a:lnTo>
                    <a:lnTo>
                      <a:pt x="9730" y="151"/>
                    </a:lnTo>
                    <a:lnTo>
                      <a:pt x="9542" y="264"/>
                    </a:lnTo>
                    <a:lnTo>
                      <a:pt x="9316" y="377"/>
                    </a:lnTo>
                    <a:lnTo>
                      <a:pt x="9109" y="471"/>
                    </a:lnTo>
                    <a:lnTo>
                      <a:pt x="8883" y="546"/>
                    </a:lnTo>
                    <a:lnTo>
                      <a:pt x="8658" y="621"/>
                    </a:lnTo>
                    <a:lnTo>
                      <a:pt x="8206" y="734"/>
                    </a:lnTo>
                    <a:lnTo>
                      <a:pt x="7735" y="809"/>
                    </a:lnTo>
                    <a:lnTo>
                      <a:pt x="7265" y="866"/>
                    </a:lnTo>
                    <a:lnTo>
                      <a:pt x="6813" y="885"/>
                    </a:lnTo>
                    <a:lnTo>
                      <a:pt x="6362" y="885"/>
                    </a:lnTo>
                    <a:lnTo>
                      <a:pt x="5948" y="866"/>
                    </a:lnTo>
                    <a:lnTo>
                      <a:pt x="5571" y="828"/>
                    </a:lnTo>
                    <a:lnTo>
                      <a:pt x="4913" y="753"/>
                    </a:lnTo>
                    <a:lnTo>
                      <a:pt x="4480" y="659"/>
                    </a:lnTo>
                    <a:lnTo>
                      <a:pt x="4310" y="640"/>
                    </a:lnTo>
                    <a:lnTo>
                      <a:pt x="4254" y="640"/>
                    </a:lnTo>
                    <a:lnTo>
                      <a:pt x="3877" y="828"/>
                    </a:lnTo>
                    <a:lnTo>
                      <a:pt x="3501" y="979"/>
                    </a:lnTo>
                    <a:lnTo>
                      <a:pt x="3144" y="1110"/>
                    </a:lnTo>
                    <a:lnTo>
                      <a:pt x="2767" y="1205"/>
                    </a:lnTo>
                    <a:lnTo>
                      <a:pt x="2410" y="1261"/>
                    </a:lnTo>
                    <a:lnTo>
                      <a:pt x="2071" y="1299"/>
                    </a:lnTo>
                    <a:lnTo>
                      <a:pt x="1751" y="1317"/>
                    </a:lnTo>
                    <a:lnTo>
                      <a:pt x="1431" y="1317"/>
                    </a:lnTo>
                    <a:lnTo>
                      <a:pt x="1149" y="1299"/>
                    </a:lnTo>
                    <a:lnTo>
                      <a:pt x="885" y="1280"/>
                    </a:lnTo>
                    <a:lnTo>
                      <a:pt x="471" y="1223"/>
                    </a:lnTo>
                    <a:lnTo>
                      <a:pt x="189" y="1148"/>
                    </a:lnTo>
                    <a:lnTo>
                      <a:pt x="76" y="1129"/>
                    </a:lnTo>
                    <a:lnTo>
                      <a:pt x="38" y="1129"/>
                    </a:lnTo>
                    <a:lnTo>
                      <a:pt x="1" y="1148"/>
                    </a:lnTo>
                    <a:lnTo>
                      <a:pt x="1" y="1167"/>
                    </a:lnTo>
                    <a:lnTo>
                      <a:pt x="1" y="1223"/>
                    </a:lnTo>
                    <a:lnTo>
                      <a:pt x="38" y="1261"/>
                    </a:lnTo>
                    <a:lnTo>
                      <a:pt x="170" y="1299"/>
                    </a:lnTo>
                    <a:lnTo>
                      <a:pt x="490" y="1355"/>
                    </a:lnTo>
                    <a:lnTo>
                      <a:pt x="961" y="1430"/>
                    </a:lnTo>
                    <a:lnTo>
                      <a:pt x="1262" y="1449"/>
                    </a:lnTo>
                    <a:lnTo>
                      <a:pt x="1883" y="1449"/>
                    </a:lnTo>
                    <a:lnTo>
                      <a:pt x="2203" y="1412"/>
                    </a:lnTo>
                    <a:lnTo>
                      <a:pt x="2541" y="1374"/>
                    </a:lnTo>
                    <a:lnTo>
                      <a:pt x="2880" y="1317"/>
                    </a:lnTo>
                    <a:lnTo>
                      <a:pt x="3238" y="1223"/>
                    </a:lnTo>
                    <a:lnTo>
                      <a:pt x="3595" y="1110"/>
                    </a:lnTo>
                    <a:lnTo>
                      <a:pt x="3934" y="960"/>
                    </a:lnTo>
                    <a:lnTo>
                      <a:pt x="4292" y="772"/>
                    </a:lnTo>
                    <a:lnTo>
                      <a:pt x="4536" y="828"/>
                    </a:lnTo>
                    <a:lnTo>
                      <a:pt x="4988" y="903"/>
                    </a:lnTo>
                    <a:lnTo>
                      <a:pt x="5609" y="979"/>
                    </a:lnTo>
                    <a:lnTo>
                      <a:pt x="5966" y="998"/>
                    </a:lnTo>
                    <a:lnTo>
                      <a:pt x="6343" y="1016"/>
                    </a:lnTo>
                    <a:lnTo>
                      <a:pt x="6757" y="1016"/>
                    </a:lnTo>
                    <a:lnTo>
                      <a:pt x="7208" y="998"/>
                    </a:lnTo>
                    <a:lnTo>
                      <a:pt x="7679" y="960"/>
                    </a:lnTo>
                    <a:lnTo>
                      <a:pt x="8168" y="885"/>
                    </a:lnTo>
                    <a:lnTo>
                      <a:pt x="8658" y="772"/>
                    </a:lnTo>
                    <a:lnTo>
                      <a:pt x="8883" y="696"/>
                    </a:lnTo>
                    <a:lnTo>
                      <a:pt x="9128" y="602"/>
                    </a:lnTo>
                    <a:lnTo>
                      <a:pt x="9354" y="508"/>
                    </a:lnTo>
                    <a:lnTo>
                      <a:pt x="9580" y="395"/>
                    </a:lnTo>
                    <a:lnTo>
                      <a:pt x="9806" y="264"/>
                    </a:lnTo>
                    <a:lnTo>
                      <a:pt x="10013" y="132"/>
                    </a:lnTo>
                    <a:lnTo>
                      <a:pt x="10050" y="94"/>
                    </a:lnTo>
                    <a:lnTo>
                      <a:pt x="10031" y="38"/>
                    </a:lnTo>
                    <a:lnTo>
                      <a:pt x="999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a:extLst>
                  <a:ext uri="{FF2B5EF4-FFF2-40B4-BE49-F238E27FC236}">
                    <a16:creationId xmlns:a16="http://schemas.microsoft.com/office/drawing/2014/main" id="{8F0697B5-C460-9D77-4ED2-A4D9E206353D}"/>
                  </a:ext>
                </a:extLst>
              </p:cNvPr>
              <p:cNvSpPr/>
              <p:nvPr/>
            </p:nvSpPr>
            <p:spPr>
              <a:xfrm>
                <a:off x="6633042" y="2759448"/>
                <a:ext cx="512075" cy="1023281"/>
              </a:xfrm>
              <a:custGeom>
                <a:avLst/>
                <a:gdLst/>
                <a:ahLst/>
                <a:cxnLst/>
                <a:rect l="l" t="t" r="r" b="b"/>
                <a:pathLst>
                  <a:path w="11782" h="23544" extrusionOk="0">
                    <a:moveTo>
                      <a:pt x="11706" y="1"/>
                    </a:moveTo>
                    <a:lnTo>
                      <a:pt x="9805" y="528"/>
                    </a:lnTo>
                    <a:lnTo>
                      <a:pt x="8224" y="942"/>
                    </a:lnTo>
                    <a:lnTo>
                      <a:pt x="7490" y="1111"/>
                    </a:lnTo>
                    <a:lnTo>
                      <a:pt x="6869" y="1243"/>
                    </a:lnTo>
                    <a:lnTo>
                      <a:pt x="6643" y="1299"/>
                    </a:lnTo>
                    <a:lnTo>
                      <a:pt x="6399" y="1356"/>
                    </a:lnTo>
                    <a:lnTo>
                      <a:pt x="6116" y="1450"/>
                    </a:lnTo>
                    <a:lnTo>
                      <a:pt x="5815" y="1563"/>
                    </a:lnTo>
                    <a:lnTo>
                      <a:pt x="5495" y="1732"/>
                    </a:lnTo>
                    <a:lnTo>
                      <a:pt x="5175" y="1958"/>
                    </a:lnTo>
                    <a:lnTo>
                      <a:pt x="5006" y="2090"/>
                    </a:lnTo>
                    <a:lnTo>
                      <a:pt x="4818" y="2240"/>
                    </a:lnTo>
                    <a:lnTo>
                      <a:pt x="4649" y="2410"/>
                    </a:lnTo>
                    <a:lnTo>
                      <a:pt x="4479" y="2598"/>
                    </a:lnTo>
                    <a:lnTo>
                      <a:pt x="4310" y="2805"/>
                    </a:lnTo>
                    <a:lnTo>
                      <a:pt x="4122" y="3031"/>
                    </a:lnTo>
                    <a:lnTo>
                      <a:pt x="3952" y="3275"/>
                    </a:lnTo>
                    <a:lnTo>
                      <a:pt x="3764" y="3557"/>
                    </a:lnTo>
                    <a:lnTo>
                      <a:pt x="3595" y="3859"/>
                    </a:lnTo>
                    <a:lnTo>
                      <a:pt x="3406" y="4197"/>
                    </a:lnTo>
                    <a:lnTo>
                      <a:pt x="3237" y="4555"/>
                    </a:lnTo>
                    <a:lnTo>
                      <a:pt x="3068" y="4931"/>
                    </a:lnTo>
                    <a:lnTo>
                      <a:pt x="2898" y="5345"/>
                    </a:lnTo>
                    <a:lnTo>
                      <a:pt x="2729" y="5797"/>
                    </a:lnTo>
                    <a:lnTo>
                      <a:pt x="2560" y="6267"/>
                    </a:lnTo>
                    <a:lnTo>
                      <a:pt x="2390" y="6794"/>
                    </a:lnTo>
                    <a:lnTo>
                      <a:pt x="2221" y="7340"/>
                    </a:lnTo>
                    <a:lnTo>
                      <a:pt x="2070" y="7923"/>
                    </a:lnTo>
                    <a:lnTo>
                      <a:pt x="1920" y="8545"/>
                    </a:lnTo>
                    <a:lnTo>
                      <a:pt x="1769" y="9203"/>
                    </a:lnTo>
                    <a:lnTo>
                      <a:pt x="1261" y="11687"/>
                    </a:lnTo>
                    <a:lnTo>
                      <a:pt x="1035" y="12835"/>
                    </a:lnTo>
                    <a:lnTo>
                      <a:pt x="828" y="13927"/>
                    </a:lnTo>
                    <a:lnTo>
                      <a:pt x="659" y="14943"/>
                    </a:lnTo>
                    <a:lnTo>
                      <a:pt x="508" y="15922"/>
                    </a:lnTo>
                    <a:lnTo>
                      <a:pt x="377" y="16844"/>
                    </a:lnTo>
                    <a:lnTo>
                      <a:pt x="264" y="17728"/>
                    </a:lnTo>
                    <a:lnTo>
                      <a:pt x="170" y="18556"/>
                    </a:lnTo>
                    <a:lnTo>
                      <a:pt x="94" y="19365"/>
                    </a:lnTo>
                    <a:lnTo>
                      <a:pt x="38" y="20118"/>
                    </a:lnTo>
                    <a:lnTo>
                      <a:pt x="19" y="20852"/>
                    </a:lnTo>
                    <a:lnTo>
                      <a:pt x="0" y="21548"/>
                    </a:lnTo>
                    <a:lnTo>
                      <a:pt x="0" y="22207"/>
                    </a:lnTo>
                    <a:lnTo>
                      <a:pt x="38" y="22866"/>
                    </a:lnTo>
                    <a:lnTo>
                      <a:pt x="76" y="23487"/>
                    </a:lnTo>
                    <a:lnTo>
                      <a:pt x="94" y="23524"/>
                    </a:lnTo>
                    <a:lnTo>
                      <a:pt x="151" y="23543"/>
                    </a:lnTo>
                    <a:lnTo>
                      <a:pt x="188" y="23524"/>
                    </a:lnTo>
                    <a:lnTo>
                      <a:pt x="207" y="23468"/>
                    </a:lnTo>
                    <a:lnTo>
                      <a:pt x="170" y="22847"/>
                    </a:lnTo>
                    <a:lnTo>
                      <a:pt x="151" y="22207"/>
                    </a:lnTo>
                    <a:lnTo>
                      <a:pt x="132" y="21530"/>
                    </a:lnTo>
                    <a:lnTo>
                      <a:pt x="151" y="20852"/>
                    </a:lnTo>
                    <a:lnTo>
                      <a:pt x="188" y="20118"/>
                    </a:lnTo>
                    <a:lnTo>
                      <a:pt x="226" y="19365"/>
                    </a:lnTo>
                    <a:lnTo>
                      <a:pt x="301" y="18575"/>
                    </a:lnTo>
                    <a:lnTo>
                      <a:pt x="395" y="17728"/>
                    </a:lnTo>
                    <a:lnTo>
                      <a:pt x="508" y="16862"/>
                    </a:lnTo>
                    <a:lnTo>
                      <a:pt x="640" y="15940"/>
                    </a:lnTo>
                    <a:lnTo>
                      <a:pt x="791" y="14962"/>
                    </a:lnTo>
                    <a:lnTo>
                      <a:pt x="979" y="13946"/>
                    </a:lnTo>
                    <a:lnTo>
                      <a:pt x="1167" y="12854"/>
                    </a:lnTo>
                    <a:lnTo>
                      <a:pt x="1393" y="11706"/>
                    </a:lnTo>
                    <a:lnTo>
                      <a:pt x="1901" y="9241"/>
                    </a:lnTo>
                    <a:lnTo>
                      <a:pt x="2052" y="8582"/>
                    </a:lnTo>
                    <a:lnTo>
                      <a:pt x="2202" y="7961"/>
                    </a:lnTo>
                    <a:lnTo>
                      <a:pt x="2353" y="7397"/>
                    </a:lnTo>
                    <a:lnTo>
                      <a:pt x="2522" y="6851"/>
                    </a:lnTo>
                    <a:lnTo>
                      <a:pt x="2673" y="6343"/>
                    </a:lnTo>
                    <a:lnTo>
                      <a:pt x="2842" y="5872"/>
                    </a:lnTo>
                    <a:lnTo>
                      <a:pt x="3011" y="5421"/>
                    </a:lnTo>
                    <a:lnTo>
                      <a:pt x="3181" y="5007"/>
                    </a:lnTo>
                    <a:lnTo>
                      <a:pt x="3350" y="4630"/>
                    </a:lnTo>
                    <a:lnTo>
                      <a:pt x="3519" y="4273"/>
                    </a:lnTo>
                    <a:lnTo>
                      <a:pt x="3689" y="3953"/>
                    </a:lnTo>
                    <a:lnTo>
                      <a:pt x="3877" y="3652"/>
                    </a:lnTo>
                    <a:lnTo>
                      <a:pt x="4046" y="3388"/>
                    </a:lnTo>
                    <a:lnTo>
                      <a:pt x="4216" y="3143"/>
                    </a:lnTo>
                    <a:lnTo>
                      <a:pt x="4385" y="2899"/>
                    </a:lnTo>
                    <a:lnTo>
                      <a:pt x="4554" y="2711"/>
                    </a:lnTo>
                    <a:lnTo>
                      <a:pt x="4724" y="2522"/>
                    </a:lnTo>
                    <a:lnTo>
                      <a:pt x="4893" y="2353"/>
                    </a:lnTo>
                    <a:lnTo>
                      <a:pt x="5063" y="2203"/>
                    </a:lnTo>
                    <a:lnTo>
                      <a:pt x="5232" y="2071"/>
                    </a:lnTo>
                    <a:lnTo>
                      <a:pt x="5552" y="1864"/>
                    </a:lnTo>
                    <a:lnTo>
                      <a:pt x="5872" y="1694"/>
                    </a:lnTo>
                    <a:lnTo>
                      <a:pt x="6154" y="1582"/>
                    </a:lnTo>
                    <a:lnTo>
                      <a:pt x="6436" y="1487"/>
                    </a:lnTo>
                    <a:lnTo>
                      <a:pt x="6681" y="1431"/>
                    </a:lnTo>
                    <a:lnTo>
                      <a:pt x="6907" y="1375"/>
                    </a:lnTo>
                    <a:lnTo>
                      <a:pt x="7509" y="1243"/>
                    </a:lnTo>
                    <a:lnTo>
                      <a:pt x="8243" y="1073"/>
                    </a:lnTo>
                    <a:lnTo>
                      <a:pt x="9843" y="659"/>
                    </a:lnTo>
                    <a:lnTo>
                      <a:pt x="11743" y="132"/>
                    </a:lnTo>
                    <a:lnTo>
                      <a:pt x="11781" y="95"/>
                    </a:lnTo>
                    <a:lnTo>
                      <a:pt x="11781" y="57"/>
                    </a:lnTo>
                    <a:lnTo>
                      <a:pt x="11743" y="20"/>
                    </a:lnTo>
                    <a:lnTo>
                      <a:pt x="1170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a:extLst>
                  <a:ext uri="{FF2B5EF4-FFF2-40B4-BE49-F238E27FC236}">
                    <a16:creationId xmlns:a16="http://schemas.microsoft.com/office/drawing/2014/main" id="{83350A1B-4BF6-9C51-BB3C-B45688E2DD62}"/>
                  </a:ext>
                </a:extLst>
              </p:cNvPr>
              <p:cNvSpPr/>
              <p:nvPr/>
            </p:nvSpPr>
            <p:spPr>
              <a:xfrm>
                <a:off x="6811321" y="2780744"/>
                <a:ext cx="177544" cy="174241"/>
              </a:xfrm>
              <a:custGeom>
                <a:avLst/>
                <a:gdLst/>
                <a:ahLst/>
                <a:cxnLst/>
                <a:rect l="l" t="t" r="r" b="b"/>
                <a:pathLst>
                  <a:path w="4085" h="4009" extrusionOk="0">
                    <a:moveTo>
                      <a:pt x="866" y="0"/>
                    </a:moveTo>
                    <a:lnTo>
                      <a:pt x="810" y="19"/>
                    </a:lnTo>
                    <a:lnTo>
                      <a:pt x="772" y="56"/>
                    </a:lnTo>
                    <a:lnTo>
                      <a:pt x="791" y="113"/>
                    </a:lnTo>
                    <a:lnTo>
                      <a:pt x="848" y="132"/>
                    </a:lnTo>
                    <a:lnTo>
                      <a:pt x="979" y="169"/>
                    </a:lnTo>
                    <a:lnTo>
                      <a:pt x="1130" y="207"/>
                    </a:lnTo>
                    <a:lnTo>
                      <a:pt x="1412" y="320"/>
                    </a:lnTo>
                    <a:lnTo>
                      <a:pt x="1676" y="452"/>
                    </a:lnTo>
                    <a:lnTo>
                      <a:pt x="1920" y="640"/>
                    </a:lnTo>
                    <a:lnTo>
                      <a:pt x="2146" y="847"/>
                    </a:lnTo>
                    <a:lnTo>
                      <a:pt x="2372" y="1073"/>
                    </a:lnTo>
                    <a:lnTo>
                      <a:pt x="2579" y="1317"/>
                    </a:lnTo>
                    <a:lnTo>
                      <a:pt x="2767" y="1581"/>
                    </a:lnTo>
                    <a:lnTo>
                      <a:pt x="2955" y="1844"/>
                    </a:lnTo>
                    <a:lnTo>
                      <a:pt x="3125" y="2108"/>
                    </a:lnTo>
                    <a:lnTo>
                      <a:pt x="3407" y="2653"/>
                    </a:lnTo>
                    <a:lnTo>
                      <a:pt x="3633" y="3143"/>
                    </a:lnTo>
                    <a:lnTo>
                      <a:pt x="3802" y="3538"/>
                    </a:lnTo>
                    <a:lnTo>
                      <a:pt x="3576" y="3293"/>
                    </a:lnTo>
                    <a:lnTo>
                      <a:pt x="3294" y="3011"/>
                    </a:lnTo>
                    <a:lnTo>
                      <a:pt x="2937" y="2710"/>
                    </a:lnTo>
                    <a:lnTo>
                      <a:pt x="2730" y="2559"/>
                    </a:lnTo>
                    <a:lnTo>
                      <a:pt x="2504" y="2428"/>
                    </a:lnTo>
                    <a:lnTo>
                      <a:pt x="2259" y="2277"/>
                    </a:lnTo>
                    <a:lnTo>
                      <a:pt x="2014" y="2127"/>
                    </a:lnTo>
                    <a:lnTo>
                      <a:pt x="1732" y="2014"/>
                    </a:lnTo>
                    <a:lnTo>
                      <a:pt x="1431" y="1882"/>
                    </a:lnTo>
                    <a:lnTo>
                      <a:pt x="1130" y="1788"/>
                    </a:lnTo>
                    <a:lnTo>
                      <a:pt x="791" y="1694"/>
                    </a:lnTo>
                    <a:lnTo>
                      <a:pt x="452" y="1618"/>
                    </a:lnTo>
                    <a:lnTo>
                      <a:pt x="76" y="1562"/>
                    </a:lnTo>
                    <a:lnTo>
                      <a:pt x="38" y="1562"/>
                    </a:lnTo>
                    <a:lnTo>
                      <a:pt x="1" y="1618"/>
                    </a:lnTo>
                    <a:lnTo>
                      <a:pt x="20" y="1656"/>
                    </a:lnTo>
                    <a:lnTo>
                      <a:pt x="57" y="1694"/>
                    </a:lnTo>
                    <a:lnTo>
                      <a:pt x="547" y="1769"/>
                    </a:lnTo>
                    <a:lnTo>
                      <a:pt x="998" y="1882"/>
                    </a:lnTo>
                    <a:lnTo>
                      <a:pt x="1412" y="2014"/>
                    </a:lnTo>
                    <a:lnTo>
                      <a:pt x="1789" y="2183"/>
                    </a:lnTo>
                    <a:lnTo>
                      <a:pt x="2146" y="2371"/>
                    </a:lnTo>
                    <a:lnTo>
                      <a:pt x="2466" y="2559"/>
                    </a:lnTo>
                    <a:lnTo>
                      <a:pt x="2748" y="2748"/>
                    </a:lnTo>
                    <a:lnTo>
                      <a:pt x="3012" y="2955"/>
                    </a:lnTo>
                    <a:lnTo>
                      <a:pt x="3219" y="3143"/>
                    </a:lnTo>
                    <a:lnTo>
                      <a:pt x="3426" y="3331"/>
                    </a:lnTo>
                    <a:lnTo>
                      <a:pt x="3708" y="3670"/>
                    </a:lnTo>
                    <a:lnTo>
                      <a:pt x="3896" y="3896"/>
                    </a:lnTo>
                    <a:lnTo>
                      <a:pt x="3953" y="3990"/>
                    </a:lnTo>
                    <a:lnTo>
                      <a:pt x="3972" y="4008"/>
                    </a:lnTo>
                    <a:lnTo>
                      <a:pt x="4047" y="4008"/>
                    </a:lnTo>
                    <a:lnTo>
                      <a:pt x="4085" y="3971"/>
                    </a:lnTo>
                    <a:lnTo>
                      <a:pt x="4085" y="3933"/>
                    </a:lnTo>
                    <a:lnTo>
                      <a:pt x="4009" y="3726"/>
                    </a:lnTo>
                    <a:lnTo>
                      <a:pt x="3859" y="3293"/>
                    </a:lnTo>
                    <a:lnTo>
                      <a:pt x="3595" y="2710"/>
                    </a:lnTo>
                    <a:lnTo>
                      <a:pt x="3426" y="2371"/>
                    </a:lnTo>
                    <a:lnTo>
                      <a:pt x="3238" y="2032"/>
                    </a:lnTo>
                    <a:lnTo>
                      <a:pt x="3012" y="1675"/>
                    </a:lnTo>
                    <a:lnTo>
                      <a:pt x="2786" y="1336"/>
                    </a:lnTo>
                    <a:lnTo>
                      <a:pt x="2523" y="1016"/>
                    </a:lnTo>
                    <a:lnTo>
                      <a:pt x="2240" y="734"/>
                    </a:lnTo>
                    <a:lnTo>
                      <a:pt x="2090" y="583"/>
                    </a:lnTo>
                    <a:lnTo>
                      <a:pt x="1920" y="470"/>
                    </a:lnTo>
                    <a:lnTo>
                      <a:pt x="1770" y="358"/>
                    </a:lnTo>
                    <a:lnTo>
                      <a:pt x="1600" y="245"/>
                    </a:lnTo>
                    <a:lnTo>
                      <a:pt x="1412" y="169"/>
                    </a:lnTo>
                    <a:lnTo>
                      <a:pt x="1243" y="94"/>
                    </a:lnTo>
                    <a:lnTo>
                      <a:pt x="1055" y="38"/>
                    </a:lnTo>
                    <a:lnTo>
                      <a:pt x="86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a:extLst>
                  <a:ext uri="{FF2B5EF4-FFF2-40B4-BE49-F238E27FC236}">
                    <a16:creationId xmlns:a16="http://schemas.microsoft.com/office/drawing/2014/main" id="{79B83CEC-DD71-06A9-E4EA-9664DFC5F8D0}"/>
                  </a:ext>
                </a:extLst>
              </p:cNvPr>
              <p:cNvSpPr/>
              <p:nvPr/>
            </p:nvSpPr>
            <p:spPr>
              <a:xfrm>
                <a:off x="6493965" y="2574606"/>
                <a:ext cx="843346" cy="179152"/>
              </a:xfrm>
              <a:custGeom>
                <a:avLst/>
                <a:gdLst/>
                <a:ahLst/>
                <a:cxnLst/>
                <a:rect l="l" t="t" r="r" b="b"/>
                <a:pathLst>
                  <a:path w="19404" h="4122" extrusionOk="0">
                    <a:moveTo>
                      <a:pt x="4819" y="1"/>
                    </a:moveTo>
                    <a:lnTo>
                      <a:pt x="4028" y="38"/>
                    </a:lnTo>
                    <a:lnTo>
                      <a:pt x="3294" y="95"/>
                    </a:lnTo>
                    <a:lnTo>
                      <a:pt x="2617" y="170"/>
                    </a:lnTo>
                    <a:lnTo>
                      <a:pt x="1996" y="264"/>
                    </a:lnTo>
                    <a:lnTo>
                      <a:pt x="1450" y="358"/>
                    </a:lnTo>
                    <a:lnTo>
                      <a:pt x="980" y="452"/>
                    </a:lnTo>
                    <a:lnTo>
                      <a:pt x="302" y="622"/>
                    </a:lnTo>
                    <a:lnTo>
                      <a:pt x="57" y="678"/>
                    </a:lnTo>
                    <a:lnTo>
                      <a:pt x="20" y="716"/>
                    </a:lnTo>
                    <a:lnTo>
                      <a:pt x="1" y="772"/>
                    </a:lnTo>
                    <a:lnTo>
                      <a:pt x="39" y="810"/>
                    </a:lnTo>
                    <a:lnTo>
                      <a:pt x="95" y="810"/>
                    </a:lnTo>
                    <a:lnTo>
                      <a:pt x="340" y="753"/>
                    </a:lnTo>
                    <a:lnTo>
                      <a:pt x="1017" y="584"/>
                    </a:lnTo>
                    <a:lnTo>
                      <a:pt x="1469" y="490"/>
                    </a:lnTo>
                    <a:lnTo>
                      <a:pt x="2015" y="396"/>
                    </a:lnTo>
                    <a:lnTo>
                      <a:pt x="2636" y="321"/>
                    </a:lnTo>
                    <a:lnTo>
                      <a:pt x="3313" y="226"/>
                    </a:lnTo>
                    <a:lnTo>
                      <a:pt x="4047" y="170"/>
                    </a:lnTo>
                    <a:lnTo>
                      <a:pt x="4819" y="132"/>
                    </a:lnTo>
                    <a:lnTo>
                      <a:pt x="5609" y="132"/>
                    </a:lnTo>
                    <a:lnTo>
                      <a:pt x="6456" y="170"/>
                    </a:lnTo>
                    <a:lnTo>
                      <a:pt x="6870" y="208"/>
                    </a:lnTo>
                    <a:lnTo>
                      <a:pt x="7303" y="245"/>
                    </a:lnTo>
                    <a:lnTo>
                      <a:pt x="7736" y="302"/>
                    </a:lnTo>
                    <a:lnTo>
                      <a:pt x="8168" y="377"/>
                    </a:lnTo>
                    <a:lnTo>
                      <a:pt x="8583" y="452"/>
                    </a:lnTo>
                    <a:lnTo>
                      <a:pt x="9015" y="565"/>
                    </a:lnTo>
                    <a:lnTo>
                      <a:pt x="9448" y="678"/>
                    </a:lnTo>
                    <a:lnTo>
                      <a:pt x="9881" y="810"/>
                    </a:lnTo>
                    <a:lnTo>
                      <a:pt x="10502" y="1036"/>
                    </a:lnTo>
                    <a:lnTo>
                      <a:pt x="11123" y="1262"/>
                    </a:lnTo>
                    <a:lnTo>
                      <a:pt x="12271" y="1732"/>
                    </a:lnTo>
                    <a:lnTo>
                      <a:pt x="13363" y="2221"/>
                    </a:lnTo>
                    <a:lnTo>
                      <a:pt x="14379" y="2673"/>
                    </a:lnTo>
                    <a:lnTo>
                      <a:pt x="15621" y="3237"/>
                    </a:lnTo>
                    <a:lnTo>
                      <a:pt x="16185" y="3482"/>
                    </a:lnTo>
                    <a:lnTo>
                      <a:pt x="16712" y="3708"/>
                    </a:lnTo>
                    <a:lnTo>
                      <a:pt x="17220" y="3877"/>
                    </a:lnTo>
                    <a:lnTo>
                      <a:pt x="17691" y="4009"/>
                    </a:lnTo>
                    <a:lnTo>
                      <a:pt x="17917" y="4047"/>
                    </a:lnTo>
                    <a:lnTo>
                      <a:pt x="18143" y="4084"/>
                    </a:lnTo>
                    <a:lnTo>
                      <a:pt x="18350" y="4103"/>
                    </a:lnTo>
                    <a:lnTo>
                      <a:pt x="18557" y="4122"/>
                    </a:lnTo>
                    <a:lnTo>
                      <a:pt x="18764" y="4103"/>
                    </a:lnTo>
                    <a:lnTo>
                      <a:pt x="18971" y="4084"/>
                    </a:lnTo>
                    <a:lnTo>
                      <a:pt x="19159" y="4028"/>
                    </a:lnTo>
                    <a:lnTo>
                      <a:pt x="19347" y="3971"/>
                    </a:lnTo>
                    <a:lnTo>
                      <a:pt x="19404" y="3934"/>
                    </a:lnTo>
                    <a:lnTo>
                      <a:pt x="19404" y="3877"/>
                    </a:lnTo>
                    <a:lnTo>
                      <a:pt x="19366" y="3859"/>
                    </a:lnTo>
                    <a:lnTo>
                      <a:pt x="19309" y="3840"/>
                    </a:lnTo>
                    <a:lnTo>
                      <a:pt x="19084" y="3915"/>
                    </a:lnTo>
                    <a:lnTo>
                      <a:pt x="18858" y="3953"/>
                    </a:lnTo>
                    <a:lnTo>
                      <a:pt x="18613" y="3971"/>
                    </a:lnTo>
                    <a:lnTo>
                      <a:pt x="18368" y="3971"/>
                    </a:lnTo>
                    <a:lnTo>
                      <a:pt x="18105" y="3934"/>
                    </a:lnTo>
                    <a:lnTo>
                      <a:pt x="17842" y="3896"/>
                    </a:lnTo>
                    <a:lnTo>
                      <a:pt x="17559" y="3821"/>
                    </a:lnTo>
                    <a:lnTo>
                      <a:pt x="17258" y="3746"/>
                    </a:lnTo>
                    <a:lnTo>
                      <a:pt x="16637" y="3520"/>
                    </a:lnTo>
                    <a:lnTo>
                      <a:pt x="15960" y="3237"/>
                    </a:lnTo>
                    <a:lnTo>
                      <a:pt x="15226" y="2918"/>
                    </a:lnTo>
                    <a:lnTo>
                      <a:pt x="14435" y="2560"/>
                    </a:lnTo>
                    <a:lnTo>
                      <a:pt x="13419" y="2090"/>
                    </a:lnTo>
                    <a:lnTo>
                      <a:pt x="12328" y="1619"/>
                    </a:lnTo>
                    <a:lnTo>
                      <a:pt x="11763" y="1374"/>
                    </a:lnTo>
                    <a:lnTo>
                      <a:pt x="11161" y="1130"/>
                    </a:lnTo>
                    <a:lnTo>
                      <a:pt x="10559" y="904"/>
                    </a:lnTo>
                    <a:lnTo>
                      <a:pt x="9919" y="678"/>
                    </a:lnTo>
                    <a:lnTo>
                      <a:pt x="9486" y="546"/>
                    </a:lnTo>
                    <a:lnTo>
                      <a:pt x="9053" y="433"/>
                    </a:lnTo>
                    <a:lnTo>
                      <a:pt x="8620" y="321"/>
                    </a:lnTo>
                    <a:lnTo>
                      <a:pt x="8187" y="245"/>
                    </a:lnTo>
                    <a:lnTo>
                      <a:pt x="7754" y="170"/>
                    </a:lnTo>
                    <a:lnTo>
                      <a:pt x="7322" y="114"/>
                    </a:lnTo>
                    <a:lnTo>
                      <a:pt x="6889" y="57"/>
                    </a:lnTo>
                    <a:lnTo>
                      <a:pt x="6456" y="38"/>
                    </a:lnTo>
                    <a:lnTo>
                      <a:pt x="56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a:extLst>
                  <a:ext uri="{FF2B5EF4-FFF2-40B4-BE49-F238E27FC236}">
                    <a16:creationId xmlns:a16="http://schemas.microsoft.com/office/drawing/2014/main" id="{B73EC4D4-E049-5548-90B2-2F2C62718B64}"/>
                  </a:ext>
                </a:extLst>
              </p:cNvPr>
              <p:cNvSpPr/>
              <p:nvPr/>
            </p:nvSpPr>
            <p:spPr>
              <a:xfrm>
                <a:off x="6573326" y="1213604"/>
                <a:ext cx="323926" cy="376298"/>
              </a:xfrm>
              <a:custGeom>
                <a:avLst/>
                <a:gdLst/>
                <a:ahLst/>
                <a:cxnLst/>
                <a:rect l="l" t="t" r="r" b="b"/>
                <a:pathLst>
                  <a:path w="7453" h="8658" extrusionOk="0">
                    <a:moveTo>
                      <a:pt x="3727" y="1"/>
                    </a:moveTo>
                    <a:lnTo>
                      <a:pt x="3482" y="20"/>
                    </a:lnTo>
                    <a:lnTo>
                      <a:pt x="3237" y="57"/>
                    </a:lnTo>
                    <a:lnTo>
                      <a:pt x="2993" y="95"/>
                    </a:lnTo>
                    <a:lnTo>
                      <a:pt x="2748" y="152"/>
                    </a:lnTo>
                    <a:lnTo>
                      <a:pt x="2503" y="208"/>
                    </a:lnTo>
                    <a:lnTo>
                      <a:pt x="2278" y="283"/>
                    </a:lnTo>
                    <a:lnTo>
                      <a:pt x="2052" y="377"/>
                    </a:lnTo>
                    <a:lnTo>
                      <a:pt x="1826" y="471"/>
                    </a:lnTo>
                    <a:lnTo>
                      <a:pt x="1600" y="584"/>
                    </a:lnTo>
                    <a:lnTo>
                      <a:pt x="1393" y="697"/>
                    </a:lnTo>
                    <a:lnTo>
                      <a:pt x="1186" y="829"/>
                    </a:lnTo>
                    <a:lnTo>
                      <a:pt x="998" y="961"/>
                    </a:lnTo>
                    <a:lnTo>
                      <a:pt x="810" y="1111"/>
                    </a:lnTo>
                    <a:lnTo>
                      <a:pt x="640" y="1262"/>
                    </a:lnTo>
                    <a:lnTo>
                      <a:pt x="490" y="1431"/>
                    </a:lnTo>
                    <a:lnTo>
                      <a:pt x="339" y="1619"/>
                    </a:lnTo>
                    <a:lnTo>
                      <a:pt x="207" y="1789"/>
                    </a:lnTo>
                    <a:lnTo>
                      <a:pt x="95" y="1977"/>
                    </a:lnTo>
                    <a:lnTo>
                      <a:pt x="0" y="2184"/>
                    </a:lnTo>
                    <a:lnTo>
                      <a:pt x="76" y="2504"/>
                    </a:lnTo>
                    <a:lnTo>
                      <a:pt x="189" y="2880"/>
                    </a:lnTo>
                    <a:lnTo>
                      <a:pt x="339" y="3351"/>
                    </a:lnTo>
                    <a:lnTo>
                      <a:pt x="509" y="3915"/>
                    </a:lnTo>
                    <a:lnTo>
                      <a:pt x="753" y="4518"/>
                    </a:lnTo>
                    <a:lnTo>
                      <a:pt x="1017" y="5176"/>
                    </a:lnTo>
                    <a:lnTo>
                      <a:pt x="1337" y="5835"/>
                    </a:lnTo>
                    <a:lnTo>
                      <a:pt x="1506" y="6155"/>
                    </a:lnTo>
                    <a:lnTo>
                      <a:pt x="1694" y="6475"/>
                    </a:lnTo>
                    <a:lnTo>
                      <a:pt x="1901" y="6776"/>
                    </a:lnTo>
                    <a:lnTo>
                      <a:pt x="2108" y="7077"/>
                    </a:lnTo>
                    <a:lnTo>
                      <a:pt x="2315" y="7359"/>
                    </a:lnTo>
                    <a:lnTo>
                      <a:pt x="2560" y="7623"/>
                    </a:lnTo>
                    <a:lnTo>
                      <a:pt x="2804" y="7848"/>
                    </a:lnTo>
                    <a:lnTo>
                      <a:pt x="3049" y="8074"/>
                    </a:lnTo>
                    <a:lnTo>
                      <a:pt x="3313" y="8262"/>
                    </a:lnTo>
                    <a:lnTo>
                      <a:pt x="3595" y="8413"/>
                    </a:lnTo>
                    <a:lnTo>
                      <a:pt x="3877" y="8526"/>
                    </a:lnTo>
                    <a:lnTo>
                      <a:pt x="4178" y="8620"/>
                    </a:lnTo>
                    <a:lnTo>
                      <a:pt x="4498" y="8658"/>
                    </a:lnTo>
                    <a:lnTo>
                      <a:pt x="4988" y="8658"/>
                    </a:lnTo>
                    <a:lnTo>
                      <a:pt x="5157" y="8620"/>
                    </a:lnTo>
                    <a:lnTo>
                      <a:pt x="5326" y="8582"/>
                    </a:lnTo>
                    <a:lnTo>
                      <a:pt x="5496" y="8526"/>
                    </a:lnTo>
                    <a:lnTo>
                      <a:pt x="5740" y="8432"/>
                    </a:lnTo>
                    <a:lnTo>
                      <a:pt x="5947" y="8319"/>
                    </a:lnTo>
                    <a:lnTo>
                      <a:pt x="6154" y="8187"/>
                    </a:lnTo>
                    <a:lnTo>
                      <a:pt x="6342" y="8037"/>
                    </a:lnTo>
                    <a:lnTo>
                      <a:pt x="6512" y="7848"/>
                    </a:lnTo>
                    <a:lnTo>
                      <a:pt x="6662" y="7660"/>
                    </a:lnTo>
                    <a:lnTo>
                      <a:pt x="6813" y="7453"/>
                    </a:lnTo>
                    <a:lnTo>
                      <a:pt x="6926" y="7246"/>
                    </a:lnTo>
                    <a:lnTo>
                      <a:pt x="7039" y="7002"/>
                    </a:lnTo>
                    <a:lnTo>
                      <a:pt x="7133" y="6757"/>
                    </a:lnTo>
                    <a:lnTo>
                      <a:pt x="7227" y="6494"/>
                    </a:lnTo>
                    <a:lnTo>
                      <a:pt x="7283" y="6230"/>
                    </a:lnTo>
                    <a:lnTo>
                      <a:pt x="7340" y="5967"/>
                    </a:lnTo>
                    <a:lnTo>
                      <a:pt x="7396" y="5684"/>
                    </a:lnTo>
                    <a:lnTo>
                      <a:pt x="7415" y="5402"/>
                    </a:lnTo>
                    <a:lnTo>
                      <a:pt x="7434" y="5101"/>
                    </a:lnTo>
                    <a:lnTo>
                      <a:pt x="7453" y="4819"/>
                    </a:lnTo>
                    <a:lnTo>
                      <a:pt x="7434" y="4518"/>
                    </a:lnTo>
                    <a:lnTo>
                      <a:pt x="7396" y="3934"/>
                    </a:lnTo>
                    <a:lnTo>
                      <a:pt x="7321" y="3370"/>
                    </a:lnTo>
                    <a:lnTo>
                      <a:pt x="7189" y="2805"/>
                    </a:lnTo>
                    <a:lnTo>
                      <a:pt x="7039" y="2278"/>
                    </a:lnTo>
                    <a:lnTo>
                      <a:pt x="6945" y="2033"/>
                    </a:lnTo>
                    <a:lnTo>
                      <a:pt x="6832" y="1789"/>
                    </a:lnTo>
                    <a:lnTo>
                      <a:pt x="6719" y="1563"/>
                    </a:lnTo>
                    <a:lnTo>
                      <a:pt x="6606" y="1356"/>
                    </a:lnTo>
                    <a:lnTo>
                      <a:pt x="6493" y="1168"/>
                    </a:lnTo>
                    <a:lnTo>
                      <a:pt x="6361" y="998"/>
                    </a:lnTo>
                    <a:lnTo>
                      <a:pt x="6211" y="829"/>
                    </a:lnTo>
                    <a:lnTo>
                      <a:pt x="6060" y="678"/>
                    </a:lnTo>
                    <a:lnTo>
                      <a:pt x="5891" y="547"/>
                    </a:lnTo>
                    <a:lnTo>
                      <a:pt x="5703" y="434"/>
                    </a:lnTo>
                    <a:lnTo>
                      <a:pt x="5514" y="340"/>
                    </a:lnTo>
                    <a:lnTo>
                      <a:pt x="5307" y="246"/>
                    </a:lnTo>
                    <a:lnTo>
                      <a:pt x="5100" y="170"/>
                    </a:lnTo>
                    <a:lnTo>
                      <a:pt x="4893" y="114"/>
                    </a:lnTo>
                    <a:lnTo>
                      <a:pt x="4668" y="57"/>
                    </a:lnTo>
                    <a:lnTo>
                      <a:pt x="4442" y="39"/>
                    </a:lnTo>
                    <a:lnTo>
                      <a:pt x="4197" y="20"/>
                    </a:lnTo>
                    <a:lnTo>
                      <a:pt x="3952"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a:extLst>
                  <a:ext uri="{FF2B5EF4-FFF2-40B4-BE49-F238E27FC236}">
                    <a16:creationId xmlns:a16="http://schemas.microsoft.com/office/drawing/2014/main" id="{6A394A5E-DB22-F30A-B5CD-B98FBEE0159B}"/>
                  </a:ext>
                </a:extLst>
              </p:cNvPr>
              <p:cNvSpPr/>
              <p:nvPr/>
            </p:nvSpPr>
            <p:spPr>
              <a:xfrm>
                <a:off x="6794153" y="1374760"/>
                <a:ext cx="21297" cy="27034"/>
              </a:xfrm>
              <a:custGeom>
                <a:avLst/>
                <a:gdLst/>
                <a:ahLst/>
                <a:cxnLst/>
                <a:rect l="l" t="t" r="r" b="b"/>
                <a:pathLst>
                  <a:path w="490" h="622" extrusionOk="0">
                    <a:moveTo>
                      <a:pt x="189" y="0"/>
                    </a:moveTo>
                    <a:lnTo>
                      <a:pt x="151" y="19"/>
                    </a:lnTo>
                    <a:lnTo>
                      <a:pt x="114" y="38"/>
                    </a:lnTo>
                    <a:lnTo>
                      <a:pt x="76" y="76"/>
                    </a:lnTo>
                    <a:lnTo>
                      <a:pt x="19" y="151"/>
                    </a:lnTo>
                    <a:lnTo>
                      <a:pt x="1" y="264"/>
                    </a:lnTo>
                    <a:lnTo>
                      <a:pt x="19" y="396"/>
                    </a:lnTo>
                    <a:lnTo>
                      <a:pt x="76" y="490"/>
                    </a:lnTo>
                    <a:lnTo>
                      <a:pt x="151" y="565"/>
                    </a:lnTo>
                    <a:lnTo>
                      <a:pt x="245" y="621"/>
                    </a:lnTo>
                    <a:lnTo>
                      <a:pt x="302" y="621"/>
                    </a:lnTo>
                    <a:lnTo>
                      <a:pt x="339" y="603"/>
                    </a:lnTo>
                    <a:lnTo>
                      <a:pt x="396" y="584"/>
                    </a:lnTo>
                    <a:lnTo>
                      <a:pt x="433" y="546"/>
                    </a:lnTo>
                    <a:lnTo>
                      <a:pt x="471" y="471"/>
                    </a:lnTo>
                    <a:lnTo>
                      <a:pt x="490" y="358"/>
                    </a:lnTo>
                    <a:lnTo>
                      <a:pt x="471" y="226"/>
                    </a:lnTo>
                    <a:lnTo>
                      <a:pt x="415" y="132"/>
                    </a:lnTo>
                    <a:lnTo>
                      <a:pt x="339" y="38"/>
                    </a:lnTo>
                    <a:lnTo>
                      <a:pt x="2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a:extLst>
                  <a:ext uri="{FF2B5EF4-FFF2-40B4-BE49-F238E27FC236}">
                    <a16:creationId xmlns:a16="http://schemas.microsoft.com/office/drawing/2014/main" id="{B3E437D8-F70A-83BC-E9DD-0A754EFB0183}"/>
                  </a:ext>
                </a:extLst>
              </p:cNvPr>
              <p:cNvSpPr/>
              <p:nvPr/>
            </p:nvSpPr>
            <p:spPr>
              <a:xfrm>
                <a:off x="6689455" y="1409920"/>
                <a:ext cx="22122" cy="26208"/>
              </a:xfrm>
              <a:custGeom>
                <a:avLst/>
                <a:gdLst/>
                <a:ahLst/>
                <a:cxnLst/>
                <a:rect l="l" t="t" r="r" b="b"/>
                <a:pathLst>
                  <a:path w="509" h="603" extrusionOk="0">
                    <a:moveTo>
                      <a:pt x="151" y="1"/>
                    </a:moveTo>
                    <a:lnTo>
                      <a:pt x="114" y="19"/>
                    </a:lnTo>
                    <a:lnTo>
                      <a:pt x="76" y="57"/>
                    </a:lnTo>
                    <a:lnTo>
                      <a:pt x="20" y="151"/>
                    </a:lnTo>
                    <a:lnTo>
                      <a:pt x="1" y="264"/>
                    </a:lnTo>
                    <a:lnTo>
                      <a:pt x="20" y="377"/>
                    </a:lnTo>
                    <a:lnTo>
                      <a:pt x="76" y="490"/>
                    </a:lnTo>
                    <a:lnTo>
                      <a:pt x="170" y="565"/>
                    </a:lnTo>
                    <a:lnTo>
                      <a:pt x="264" y="603"/>
                    </a:lnTo>
                    <a:lnTo>
                      <a:pt x="358" y="603"/>
                    </a:lnTo>
                    <a:lnTo>
                      <a:pt x="396" y="584"/>
                    </a:lnTo>
                    <a:lnTo>
                      <a:pt x="434" y="546"/>
                    </a:lnTo>
                    <a:lnTo>
                      <a:pt x="490" y="452"/>
                    </a:lnTo>
                    <a:lnTo>
                      <a:pt x="509" y="339"/>
                    </a:lnTo>
                    <a:lnTo>
                      <a:pt x="490" y="226"/>
                    </a:lnTo>
                    <a:lnTo>
                      <a:pt x="434" y="113"/>
                    </a:lnTo>
                    <a:lnTo>
                      <a:pt x="339" y="38"/>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a:extLst>
                  <a:ext uri="{FF2B5EF4-FFF2-40B4-BE49-F238E27FC236}">
                    <a16:creationId xmlns:a16="http://schemas.microsoft.com/office/drawing/2014/main" id="{00D05E2A-651F-907D-482C-538A2BE35951}"/>
                  </a:ext>
                </a:extLst>
              </p:cNvPr>
              <p:cNvSpPr/>
              <p:nvPr/>
            </p:nvSpPr>
            <p:spPr>
              <a:xfrm>
                <a:off x="6582322" y="1430347"/>
                <a:ext cx="73669" cy="92488"/>
              </a:xfrm>
              <a:custGeom>
                <a:avLst/>
                <a:gdLst/>
                <a:ahLst/>
                <a:cxnLst/>
                <a:rect l="l" t="t" r="r" b="b"/>
                <a:pathLst>
                  <a:path w="1695" h="2128" extrusionOk="0">
                    <a:moveTo>
                      <a:pt x="433" y="1"/>
                    </a:moveTo>
                    <a:lnTo>
                      <a:pt x="339" y="20"/>
                    </a:lnTo>
                    <a:lnTo>
                      <a:pt x="245" y="57"/>
                    </a:lnTo>
                    <a:lnTo>
                      <a:pt x="151" y="133"/>
                    </a:lnTo>
                    <a:lnTo>
                      <a:pt x="76" y="264"/>
                    </a:lnTo>
                    <a:lnTo>
                      <a:pt x="19" y="396"/>
                    </a:lnTo>
                    <a:lnTo>
                      <a:pt x="0" y="547"/>
                    </a:lnTo>
                    <a:lnTo>
                      <a:pt x="19" y="716"/>
                    </a:lnTo>
                    <a:lnTo>
                      <a:pt x="57" y="885"/>
                    </a:lnTo>
                    <a:lnTo>
                      <a:pt x="113" y="1055"/>
                    </a:lnTo>
                    <a:lnTo>
                      <a:pt x="189" y="1205"/>
                    </a:lnTo>
                    <a:lnTo>
                      <a:pt x="283" y="1375"/>
                    </a:lnTo>
                    <a:lnTo>
                      <a:pt x="377" y="1525"/>
                    </a:lnTo>
                    <a:lnTo>
                      <a:pt x="509" y="1676"/>
                    </a:lnTo>
                    <a:lnTo>
                      <a:pt x="621" y="1789"/>
                    </a:lnTo>
                    <a:lnTo>
                      <a:pt x="753" y="1902"/>
                    </a:lnTo>
                    <a:lnTo>
                      <a:pt x="885" y="1996"/>
                    </a:lnTo>
                    <a:lnTo>
                      <a:pt x="1017" y="2071"/>
                    </a:lnTo>
                    <a:lnTo>
                      <a:pt x="1148" y="2109"/>
                    </a:lnTo>
                    <a:lnTo>
                      <a:pt x="1261" y="2128"/>
                    </a:lnTo>
                    <a:lnTo>
                      <a:pt x="1355" y="2109"/>
                    </a:lnTo>
                    <a:lnTo>
                      <a:pt x="1450" y="2052"/>
                    </a:lnTo>
                    <a:lnTo>
                      <a:pt x="1525" y="1996"/>
                    </a:lnTo>
                    <a:lnTo>
                      <a:pt x="1600" y="1939"/>
                    </a:lnTo>
                    <a:lnTo>
                      <a:pt x="1638" y="1864"/>
                    </a:lnTo>
                    <a:lnTo>
                      <a:pt x="1675" y="1770"/>
                    </a:lnTo>
                    <a:lnTo>
                      <a:pt x="1694" y="1676"/>
                    </a:lnTo>
                    <a:lnTo>
                      <a:pt x="1694" y="1563"/>
                    </a:lnTo>
                    <a:lnTo>
                      <a:pt x="1694" y="1469"/>
                    </a:lnTo>
                    <a:lnTo>
                      <a:pt x="1638" y="1243"/>
                    </a:lnTo>
                    <a:lnTo>
                      <a:pt x="1562" y="1017"/>
                    </a:lnTo>
                    <a:lnTo>
                      <a:pt x="1450" y="810"/>
                    </a:lnTo>
                    <a:lnTo>
                      <a:pt x="1299" y="641"/>
                    </a:lnTo>
                    <a:lnTo>
                      <a:pt x="1167" y="471"/>
                    </a:lnTo>
                    <a:lnTo>
                      <a:pt x="1017" y="321"/>
                    </a:lnTo>
                    <a:lnTo>
                      <a:pt x="828" y="170"/>
                    </a:lnTo>
                    <a:lnTo>
                      <a:pt x="734" y="114"/>
                    </a:lnTo>
                    <a:lnTo>
                      <a:pt x="621" y="57"/>
                    </a:lnTo>
                    <a:lnTo>
                      <a:pt x="527" y="20"/>
                    </a:lnTo>
                    <a:lnTo>
                      <a:pt x="433"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a:extLst>
                  <a:ext uri="{FF2B5EF4-FFF2-40B4-BE49-F238E27FC236}">
                    <a16:creationId xmlns:a16="http://schemas.microsoft.com/office/drawing/2014/main" id="{0A45918F-A1FE-1C2E-1B8F-56D91CA6926D}"/>
                  </a:ext>
                </a:extLst>
              </p:cNvPr>
              <p:cNvSpPr/>
              <p:nvPr/>
            </p:nvSpPr>
            <p:spPr>
              <a:xfrm>
                <a:off x="6658380" y="1367371"/>
                <a:ext cx="39290" cy="36856"/>
              </a:xfrm>
              <a:custGeom>
                <a:avLst/>
                <a:gdLst/>
                <a:ahLst/>
                <a:cxnLst/>
                <a:rect l="l" t="t" r="r" b="b"/>
                <a:pathLst>
                  <a:path w="904" h="848" extrusionOk="0">
                    <a:moveTo>
                      <a:pt x="716" y="1"/>
                    </a:moveTo>
                    <a:lnTo>
                      <a:pt x="622" y="20"/>
                    </a:lnTo>
                    <a:lnTo>
                      <a:pt x="528" y="39"/>
                    </a:lnTo>
                    <a:lnTo>
                      <a:pt x="415" y="95"/>
                    </a:lnTo>
                    <a:lnTo>
                      <a:pt x="283" y="189"/>
                    </a:lnTo>
                    <a:lnTo>
                      <a:pt x="170" y="321"/>
                    </a:lnTo>
                    <a:lnTo>
                      <a:pt x="114" y="415"/>
                    </a:lnTo>
                    <a:lnTo>
                      <a:pt x="76" y="509"/>
                    </a:lnTo>
                    <a:lnTo>
                      <a:pt x="38" y="622"/>
                    </a:lnTo>
                    <a:lnTo>
                      <a:pt x="1" y="754"/>
                    </a:lnTo>
                    <a:lnTo>
                      <a:pt x="19" y="810"/>
                    </a:lnTo>
                    <a:lnTo>
                      <a:pt x="38" y="848"/>
                    </a:lnTo>
                    <a:lnTo>
                      <a:pt x="114" y="848"/>
                    </a:lnTo>
                    <a:lnTo>
                      <a:pt x="189" y="810"/>
                    </a:lnTo>
                    <a:lnTo>
                      <a:pt x="377" y="697"/>
                    </a:lnTo>
                    <a:lnTo>
                      <a:pt x="584" y="528"/>
                    </a:lnTo>
                    <a:lnTo>
                      <a:pt x="772" y="340"/>
                    </a:lnTo>
                    <a:lnTo>
                      <a:pt x="829" y="246"/>
                    </a:lnTo>
                    <a:lnTo>
                      <a:pt x="885" y="151"/>
                    </a:lnTo>
                    <a:lnTo>
                      <a:pt x="904" y="95"/>
                    </a:lnTo>
                    <a:lnTo>
                      <a:pt x="885" y="39"/>
                    </a:lnTo>
                    <a:lnTo>
                      <a:pt x="8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a:extLst>
                  <a:ext uri="{FF2B5EF4-FFF2-40B4-BE49-F238E27FC236}">
                    <a16:creationId xmlns:a16="http://schemas.microsoft.com/office/drawing/2014/main" id="{EF0647BF-E7E1-9DDC-E93E-67ED68583E7B}"/>
                  </a:ext>
                </a:extLst>
              </p:cNvPr>
              <p:cNvSpPr/>
              <p:nvPr/>
            </p:nvSpPr>
            <p:spPr>
              <a:xfrm>
                <a:off x="6773726" y="1327300"/>
                <a:ext cx="50721" cy="19689"/>
              </a:xfrm>
              <a:custGeom>
                <a:avLst/>
                <a:gdLst/>
                <a:ahLst/>
                <a:cxnLst/>
                <a:rect l="l" t="t" r="r" b="b"/>
                <a:pathLst>
                  <a:path w="1167" h="453" extrusionOk="0">
                    <a:moveTo>
                      <a:pt x="527" y="1"/>
                    </a:moveTo>
                    <a:lnTo>
                      <a:pt x="377" y="38"/>
                    </a:lnTo>
                    <a:lnTo>
                      <a:pt x="245" y="76"/>
                    </a:lnTo>
                    <a:lnTo>
                      <a:pt x="169" y="133"/>
                    </a:lnTo>
                    <a:lnTo>
                      <a:pt x="94" y="189"/>
                    </a:lnTo>
                    <a:lnTo>
                      <a:pt x="19" y="264"/>
                    </a:lnTo>
                    <a:lnTo>
                      <a:pt x="0" y="340"/>
                    </a:lnTo>
                    <a:lnTo>
                      <a:pt x="38" y="377"/>
                    </a:lnTo>
                    <a:lnTo>
                      <a:pt x="94" y="415"/>
                    </a:lnTo>
                    <a:lnTo>
                      <a:pt x="188" y="452"/>
                    </a:lnTo>
                    <a:lnTo>
                      <a:pt x="565" y="452"/>
                    </a:lnTo>
                    <a:lnTo>
                      <a:pt x="828" y="434"/>
                    </a:lnTo>
                    <a:lnTo>
                      <a:pt x="1054" y="377"/>
                    </a:lnTo>
                    <a:lnTo>
                      <a:pt x="1129" y="340"/>
                    </a:lnTo>
                    <a:lnTo>
                      <a:pt x="1167" y="283"/>
                    </a:lnTo>
                    <a:lnTo>
                      <a:pt x="1167" y="245"/>
                    </a:lnTo>
                    <a:lnTo>
                      <a:pt x="1129" y="208"/>
                    </a:lnTo>
                    <a:lnTo>
                      <a:pt x="1016" y="133"/>
                    </a:lnTo>
                    <a:lnTo>
                      <a:pt x="903" y="76"/>
                    </a:lnTo>
                    <a:lnTo>
                      <a:pt x="809" y="38"/>
                    </a:lnTo>
                    <a:lnTo>
                      <a:pt x="696" y="20"/>
                    </a:lnTo>
                    <a:lnTo>
                      <a:pt x="5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a:extLst>
                  <a:ext uri="{FF2B5EF4-FFF2-40B4-BE49-F238E27FC236}">
                    <a16:creationId xmlns:a16="http://schemas.microsoft.com/office/drawing/2014/main" id="{3DD5C919-4EC2-2CC6-FE31-E9EEBC218455}"/>
                  </a:ext>
                </a:extLst>
              </p:cNvPr>
              <p:cNvSpPr/>
              <p:nvPr/>
            </p:nvSpPr>
            <p:spPr>
              <a:xfrm>
                <a:off x="6875948" y="1333037"/>
                <a:ext cx="55675" cy="101485"/>
              </a:xfrm>
              <a:custGeom>
                <a:avLst/>
                <a:gdLst/>
                <a:ahLst/>
                <a:cxnLst/>
                <a:rect l="l" t="t" r="r" b="b"/>
                <a:pathLst>
                  <a:path w="1281" h="2335" extrusionOk="0">
                    <a:moveTo>
                      <a:pt x="509" y="1"/>
                    </a:moveTo>
                    <a:lnTo>
                      <a:pt x="396" y="19"/>
                    </a:lnTo>
                    <a:lnTo>
                      <a:pt x="320" y="76"/>
                    </a:lnTo>
                    <a:lnTo>
                      <a:pt x="245" y="151"/>
                    </a:lnTo>
                    <a:lnTo>
                      <a:pt x="189" y="245"/>
                    </a:lnTo>
                    <a:lnTo>
                      <a:pt x="132" y="339"/>
                    </a:lnTo>
                    <a:lnTo>
                      <a:pt x="95" y="452"/>
                    </a:lnTo>
                    <a:lnTo>
                      <a:pt x="38" y="678"/>
                    </a:lnTo>
                    <a:lnTo>
                      <a:pt x="19" y="885"/>
                    </a:lnTo>
                    <a:lnTo>
                      <a:pt x="1" y="1111"/>
                    </a:lnTo>
                    <a:lnTo>
                      <a:pt x="1" y="1337"/>
                    </a:lnTo>
                    <a:lnTo>
                      <a:pt x="19" y="1563"/>
                    </a:lnTo>
                    <a:lnTo>
                      <a:pt x="95" y="1788"/>
                    </a:lnTo>
                    <a:lnTo>
                      <a:pt x="189" y="1995"/>
                    </a:lnTo>
                    <a:lnTo>
                      <a:pt x="245" y="2089"/>
                    </a:lnTo>
                    <a:lnTo>
                      <a:pt x="320" y="2165"/>
                    </a:lnTo>
                    <a:lnTo>
                      <a:pt x="396" y="2221"/>
                    </a:lnTo>
                    <a:lnTo>
                      <a:pt x="471" y="2278"/>
                    </a:lnTo>
                    <a:lnTo>
                      <a:pt x="565" y="2315"/>
                    </a:lnTo>
                    <a:lnTo>
                      <a:pt x="640" y="2334"/>
                    </a:lnTo>
                    <a:lnTo>
                      <a:pt x="734" y="2334"/>
                    </a:lnTo>
                    <a:lnTo>
                      <a:pt x="847" y="2315"/>
                    </a:lnTo>
                    <a:lnTo>
                      <a:pt x="941" y="2259"/>
                    </a:lnTo>
                    <a:lnTo>
                      <a:pt x="1017" y="2184"/>
                    </a:lnTo>
                    <a:lnTo>
                      <a:pt x="1092" y="2071"/>
                    </a:lnTo>
                    <a:lnTo>
                      <a:pt x="1148" y="1939"/>
                    </a:lnTo>
                    <a:lnTo>
                      <a:pt x="1205" y="1788"/>
                    </a:lnTo>
                    <a:lnTo>
                      <a:pt x="1243" y="1619"/>
                    </a:lnTo>
                    <a:lnTo>
                      <a:pt x="1261" y="1450"/>
                    </a:lnTo>
                    <a:lnTo>
                      <a:pt x="1280" y="1261"/>
                    </a:lnTo>
                    <a:lnTo>
                      <a:pt x="1261" y="1073"/>
                    </a:lnTo>
                    <a:lnTo>
                      <a:pt x="1243" y="885"/>
                    </a:lnTo>
                    <a:lnTo>
                      <a:pt x="1205" y="716"/>
                    </a:lnTo>
                    <a:lnTo>
                      <a:pt x="1148" y="546"/>
                    </a:lnTo>
                    <a:lnTo>
                      <a:pt x="1073" y="396"/>
                    </a:lnTo>
                    <a:lnTo>
                      <a:pt x="979" y="264"/>
                    </a:lnTo>
                    <a:lnTo>
                      <a:pt x="866" y="151"/>
                    </a:lnTo>
                    <a:lnTo>
                      <a:pt x="753" y="57"/>
                    </a:lnTo>
                    <a:lnTo>
                      <a:pt x="622" y="19"/>
                    </a:lnTo>
                    <a:lnTo>
                      <a:pt x="50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a:extLst>
                  <a:ext uri="{FF2B5EF4-FFF2-40B4-BE49-F238E27FC236}">
                    <a16:creationId xmlns:a16="http://schemas.microsoft.com/office/drawing/2014/main" id="{79124465-770F-D1A0-3DC5-7FAAFF828A8D}"/>
                  </a:ext>
                </a:extLst>
              </p:cNvPr>
              <p:cNvSpPr/>
              <p:nvPr/>
            </p:nvSpPr>
            <p:spPr>
              <a:xfrm>
                <a:off x="6793328" y="1199740"/>
                <a:ext cx="122738" cy="157073"/>
              </a:xfrm>
              <a:custGeom>
                <a:avLst/>
                <a:gdLst/>
                <a:ahLst/>
                <a:cxnLst/>
                <a:rect l="l" t="t" r="r" b="b"/>
                <a:pathLst>
                  <a:path w="2824" h="3614" extrusionOk="0">
                    <a:moveTo>
                      <a:pt x="1" y="0"/>
                    </a:moveTo>
                    <a:lnTo>
                      <a:pt x="20" y="113"/>
                    </a:lnTo>
                    <a:lnTo>
                      <a:pt x="133" y="471"/>
                    </a:lnTo>
                    <a:lnTo>
                      <a:pt x="302" y="960"/>
                    </a:lnTo>
                    <a:lnTo>
                      <a:pt x="528" y="1562"/>
                    </a:lnTo>
                    <a:lnTo>
                      <a:pt x="678" y="1863"/>
                    </a:lnTo>
                    <a:lnTo>
                      <a:pt x="848" y="2183"/>
                    </a:lnTo>
                    <a:lnTo>
                      <a:pt x="1017" y="2484"/>
                    </a:lnTo>
                    <a:lnTo>
                      <a:pt x="1205" y="2766"/>
                    </a:lnTo>
                    <a:lnTo>
                      <a:pt x="1431" y="3030"/>
                    </a:lnTo>
                    <a:lnTo>
                      <a:pt x="1657" y="3275"/>
                    </a:lnTo>
                    <a:lnTo>
                      <a:pt x="1770" y="3369"/>
                    </a:lnTo>
                    <a:lnTo>
                      <a:pt x="1902" y="3463"/>
                    </a:lnTo>
                    <a:lnTo>
                      <a:pt x="2033" y="3538"/>
                    </a:lnTo>
                    <a:lnTo>
                      <a:pt x="2165" y="3613"/>
                    </a:lnTo>
                    <a:lnTo>
                      <a:pt x="2259" y="3463"/>
                    </a:lnTo>
                    <a:lnTo>
                      <a:pt x="2372" y="3293"/>
                    </a:lnTo>
                    <a:lnTo>
                      <a:pt x="2485" y="3068"/>
                    </a:lnTo>
                    <a:lnTo>
                      <a:pt x="2598" y="2804"/>
                    </a:lnTo>
                    <a:lnTo>
                      <a:pt x="2711" y="2503"/>
                    </a:lnTo>
                    <a:lnTo>
                      <a:pt x="2786" y="2202"/>
                    </a:lnTo>
                    <a:lnTo>
                      <a:pt x="2805" y="2032"/>
                    </a:lnTo>
                    <a:lnTo>
                      <a:pt x="2824" y="1863"/>
                    </a:lnTo>
                    <a:lnTo>
                      <a:pt x="2824" y="1694"/>
                    </a:lnTo>
                    <a:lnTo>
                      <a:pt x="2805" y="1524"/>
                    </a:lnTo>
                    <a:lnTo>
                      <a:pt x="2786" y="1374"/>
                    </a:lnTo>
                    <a:lnTo>
                      <a:pt x="2730" y="1204"/>
                    </a:lnTo>
                    <a:lnTo>
                      <a:pt x="2654" y="1054"/>
                    </a:lnTo>
                    <a:lnTo>
                      <a:pt x="2560" y="903"/>
                    </a:lnTo>
                    <a:lnTo>
                      <a:pt x="2447" y="753"/>
                    </a:lnTo>
                    <a:lnTo>
                      <a:pt x="2297" y="621"/>
                    </a:lnTo>
                    <a:lnTo>
                      <a:pt x="2127" y="508"/>
                    </a:lnTo>
                    <a:lnTo>
                      <a:pt x="1920" y="376"/>
                    </a:lnTo>
                    <a:lnTo>
                      <a:pt x="1695" y="282"/>
                    </a:lnTo>
                    <a:lnTo>
                      <a:pt x="1431" y="188"/>
                    </a:lnTo>
                    <a:lnTo>
                      <a:pt x="1130" y="113"/>
                    </a:lnTo>
                    <a:lnTo>
                      <a:pt x="791" y="57"/>
                    </a:lnTo>
                    <a:lnTo>
                      <a:pt x="415" y="19"/>
                    </a:lnTo>
                    <a:lnTo>
                      <a:pt x="1"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a:extLst>
                  <a:ext uri="{FF2B5EF4-FFF2-40B4-BE49-F238E27FC236}">
                    <a16:creationId xmlns:a16="http://schemas.microsoft.com/office/drawing/2014/main" id="{B63C0A11-9CEF-DBF1-A5B5-6939693E325D}"/>
                  </a:ext>
                </a:extLst>
              </p:cNvPr>
              <p:cNvSpPr/>
              <p:nvPr/>
            </p:nvSpPr>
            <p:spPr>
              <a:xfrm>
                <a:off x="6534863" y="1263498"/>
                <a:ext cx="95748" cy="182456"/>
              </a:xfrm>
              <a:custGeom>
                <a:avLst/>
                <a:gdLst/>
                <a:ahLst/>
                <a:cxnLst/>
                <a:rect l="l" t="t" r="r" b="b"/>
                <a:pathLst>
                  <a:path w="2203" h="4198" extrusionOk="0">
                    <a:moveTo>
                      <a:pt x="1506" y="1"/>
                    </a:moveTo>
                    <a:lnTo>
                      <a:pt x="1187" y="283"/>
                    </a:lnTo>
                    <a:lnTo>
                      <a:pt x="904" y="528"/>
                    </a:lnTo>
                    <a:lnTo>
                      <a:pt x="678" y="791"/>
                    </a:lnTo>
                    <a:lnTo>
                      <a:pt x="490" y="1036"/>
                    </a:lnTo>
                    <a:lnTo>
                      <a:pt x="321" y="1262"/>
                    </a:lnTo>
                    <a:lnTo>
                      <a:pt x="208" y="1488"/>
                    </a:lnTo>
                    <a:lnTo>
                      <a:pt x="114" y="1695"/>
                    </a:lnTo>
                    <a:lnTo>
                      <a:pt x="39" y="1902"/>
                    </a:lnTo>
                    <a:lnTo>
                      <a:pt x="20" y="2090"/>
                    </a:lnTo>
                    <a:lnTo>
                      <a:pt x="1" y="2278"/>
                    </a:lnTo>
                    <a:lnTo>
                      <a:pt x="20" y="2447"/>
                    </a:lnTo>
                    <a:lnTo>
                      <a:pt x="57" y="2617"/>
                    </a:lnTo>
                    <a:lnTo>
                      <a:pt x="114" y="2786"/>
                    </a:lnTo>
                    <a:lnTo>
                      <a:pt x="189" y="2937"/>
                    </a:lnTo>
                    <a:lnTo>
                      <a:pt x="264" y="3068"/>
                    </a:lnTo>
                    <a:lnTo>
                      <a:pt x="358" y="3200"/>
                    </a:lnTo>
                    <a:lnTo>
                      <a:pt x="471" y="3332"/>
                    </a:lnTo>
                    <a:lnTo>
                      <a:pt x="603" y="3445"/>
                    </a:lnTo>
                    <a:lnTo>
                      <a:pt x="848" y="3652"/>
                    </a:lnTo>
                    <a:lnTo>
                      <a:pt x="1111" y="3821"/>
                    </a:lnTo>
                    <a:lnTo>
                      <a:pt x="1375" y="3953"/>
                    </a:lnTo>
                    <a:lnTo>
                      <a:pt x="1601" y="4066"/>
                    </a:lnTo>
                    <a:lnTo>
                      <a:pt x="1789" y="4141"/>
                    </a:lnTo>
                    <a:lnTo>
                      <a:pt x="1958" y="4198"/>
                    </a:lnTo>
                    <a:lnTo>
                      <a:pt x="2015" y="4066"/>
                    </a:lnTo>
                    <a:lnTo>
                      <a:pt x="2071" y="3934"/>
                    </a:lnTo>
                    <a:lnTo>
                      <a:pt x="2109" y="3784"/>
                    </a:lnTo>
                    <a:lnTo>
                      <a:pt x="2146" y="3633"/>
                    </a:lnTo>
                    <a:lnTo>
                      <a:pt x="2203" y="3294"/>
                    </a:lnTo>
                    <a:lnTo>
                      <a:pt x="2203" y="2956"/>
                    </a:lnTo>
                    <a:lnTo>
                      <a:pt x="2184" y="2617"/>
                    </a:lnTo>
                    <a:lnTo>
                      <a:pt x="2146" y="2259"/>
                    </a:lnTo>
                    <a:lnTo>
                      <a:pt x="2090" y="1920"/>
                    </a:lnTo>
                    <a:lnTo>
                      <a:pt x="2015" y="1582"/>
                    </a:lnTo>
                    <a:lnTo>
                      <a:pt x="1845" y="961"/>
                    </a:lnTo>
                    <a:lnTo>
                      <a:pt x="1676" y="471"/>
                    </a:lnTo>
                    <a:lnTo>
                      <a:pt x="1563" y="133"/>
                    </a:lnTo>
                    <a:lnTo>
                      <a:pt x="1506" y="1"/>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a:extLst>
                  <a:ext uri="{FF2B5EF4-FFF2-40B4-BE49-F238E27FC236}">
                    <a16:creationId xmlns:a16="http://schemas.microsoft.com/office/drawing/2014/main" id="{5D133E43-6953-42C2-9FA0-3D0A6F254F04}"/>
                  </a:ext>
                </a:extLst>
              </p:cNvPr>
              <p:cNvSpPr/>
              <p:nvPr/>
            </p:nvSpPr>
            <p:spPr>
              <a:xfrm>
                <a:off x="6545511" y="1104037"/>
                <a:ext cx="296936" cy="216791"/>
              </a:xfrm>
              <a:custGeom>
                <a:avLst/>
                <a:gdLst/>
                <a:ahLst/>
                <a:cxnLst/>
                <a:rect l="l" t="t" r="r" b="b"/>
                <a:pathLst>
                  <a:path w="6832" h="4988" extrusionOk="0">
                    <a:moveTo>
                      <a:pt x="5740" y="0"/>
                    </a:moveTo>
                    <a:lnTo>
                      <a:pt x="5703" y="19"/>
                    </a:lnTo>
                    <a:lnTo>
                      <a:pt x="5684" y="57"/>
                    </a:lnTo>
                    <a:lnTo>
                      <a:pt x="5646" y="188"/>
                    </a:lnTo>
                    <a:lnTo>
                      <a:pt x="5628" y="301"/>
                    </a:lnTo>
                    <a:lnTo>
                      <a:pt x="5590" y="395"/>
                    </a:lnTo>
                    <a:lnTo>
                      <a:pt x="5533" y="471"/>
                    </a:lnTo>
                    <a:lnTo>
                      <a:pt x="5458" y="546"/>
                    </a:lnTo>
                    <a:lnTo>
                      <a:pt x="5364" y="602"/>
                    </a:lnTo>
                    <a:lnTo>
                      <a:pt x="5270" y="640"/>
                    </a:lnTo>
                    <a:lnTo>
                      <a:pt x="5157" y="678"/>
                    </a:lnTo>
                    <a:lnTo>
                      <a:pt x="5025" y="697"/>
                    </a:lnTo>
                    <a:lnTo>
                      <a:pt x="4743" y="715"/>
                    </a:lnTo>
                    <a:lnTo>
                      <a:pt x="4423" y="697"/>
                    </a:lnTo>
                    <a:lnTo>
                      <a:pt x="3708" y="640"/>
                    </a:lnTo>
                    <a:lnTo>
                      <a:pt x="2918" y="565"/>
                    </a:lnTo>
                    <a:lnTo>
                      <a:pt x="2522" y="546"/>
                    </a:lnTo>
                    <a:lnTo>
                      <a:pt x="2146" y="546"/>
                    </a:lnTo>
                    <a:lnTo>
                      <a:pt x="1770" y="584"/>
                    </a:lnTo>
                    <a:lnTo>
                      <a:pt x="1581" y="621"/>
                    </a:lnTo>
                    <a:lnTo>
                      <a:pt x="1412" y="659"/>
                    </a:lnTo>
                    <a:lnTo>
                      <a:pt x="1243" y="734"/>
                    </a:lnTo>
                    <a:lnTo>
                      <a:pt x="1073" y="791"/>
                    </a:lnTo>
                    <a:lnTo>
                      <a:pt x="923" y="885"/>
                    </a:lnTo>
                    <a:lnTo>
                      <a:pt x="791" y="998"/>
                    </a:lnTo>
                    <a:lnTo>
                      <a:pt x="659" y="1111"/>
                    </a:lnTo>
                    <a:lnTo>
                      <a:pt x="546" y="1223"/>
                    </a:lnTo>
                    <a:lnTo>
                      <a:pt x="433" y="1355"/>
                    </a:lnTo>
                    <a:lnTo>
                      <a:pt x="339" y="1487"/>
                    </a:lnTo>
                    <a:lnTo>
                      <a:pt x="264" y="1619"/>
                    </a:lnTo>
                    <a:lnTo>
                      <a:pt x="208" y="1750"/>
                    </a:lnTo>
                    <a:lnTo>
                      <a:pt x="95" y="2014"/>
                    </a:lnTo>
                    <a:lnTo>
                      <a:pt x="38" y="2296"/>
                    </a:lnTo>
                    <a:lnTo>
                      <a:pt x="1" y="2560"/>
                    </a:lnTo>
                    <a:lnTo>
                      <a:pt x="1" y="2823"/>
                    </a:lnTo>
                    <a:lnTo>
                      <a:pt x="19" y="3087"/>
                    </a:lnTo>
                    <a:lnTo>
                      <a:pt x="38" y="3331"/>
                    </a:lnTo>
                    <a:lnTo>
                      <a:pt x="95" y="3557"/>
                    </a:lnTo>
                    <a:lnTo>
                      <a:pt x="189" y="3933"/>
                    </a:lnTo>
                    <a:lnTo>
                      <a:pt x="283" y="4197"/>
                    </a:lnTo>
                    <a:lnTo>
                      <a:pt x="339" y="4291"/>
                    </a:lnTo>
                    <a:lnTo>
                      <a:pt x="490" y="4460"/>
                    </a:lnTo>
                    <a:lnTo>
                      <a:pt x="659" y="4611"/>
                    </a:lnTo>
                    <a:lnTo>
                      <a:pt x="866" y="4724"/>
                    </a:lnTo>
                    <a:lnTo>
                      <a:pt x="1073" y="4818"/>
                    </a:lnTo>
                    <a:lnTo>
                      <a:pt x="1299" y="4893"/>
                    </a:lnTo>
                    <a:lnTo>
                      <a:pt x="1544" y="4950"/>
                    </a:lnTo>
                    <a:lnTo>
                      <a:pt x="1807" y="4968"/>
                    </a:lnTo>
                    <a:lnTo>
                      <a:pt x="2071" y="4987"/>
                    </a:lnTo>
                    <a:lnTo>
                      <a:pt x="2353" y="4968"/>
                    </a:lnTo>
                    <a:lnTo>
                      <a:pt x="2635" y="4931"/>
                    </a:lnTo>
                    <a:lnTo>
                      <a:pt x="2918" y="4893"/>
                    </a:lnTo>
                    <a:lnTo>
                      <a:pt x="3200" y="4818"/>
                    </a:lnTo>
                    <a:lnTo>
                      <a:pt x="3501" y="4724"/>
                    </a:lnTo>
                    <a:lnTo>
                      <a:pt x="3783" y="4630"/>
                    </a:lnTo>
                    <a:lnTo>
                      <a:pt x="4066" y="4517"/>
                    </a:lnTo>
                    <a:lnTo>
                      <a:pt x="4348" y="4385"/>
                    </a:lnTo>
                    <a:lnTo>
                      <a:pt x="4630" y="4234"/>
                    </a:lnTo>
                    <a:lnTo>
                      <a:pt x="4894" y="4084"/>
                    </a:lnTo>
                    <a:lnTo>
                      <a:pt x="5157" y="3915"/>
                    </a:lnTo>
                    <a:lnTo>
                      <a:pt x="5402" y="3726"/>
                    </a:lnTo>
                    <a:lnTo>
                      <a:pt x="5646" y="3538"/>
                    </a:lnTo>
                    <a:lnTo>
                      <a:pt x="5853" y="3331"/>
                    </a:lnTo>
                    <a:lnTo>
                      <a:pt x="6060" y="3124"/>
                    </a:lnTo>
                    <a:lnTo>
                      <a:pt x="6249" y="2917"/>
                    </a:lnTo>
                    <a:lnTo>
                      <a:pt x="6399" y="2691"/>
                    </a:lnTo>
                    <a:lnTo>
                      <a:pt x="6531" y="2466"/>
                    </a:lnTo>
                    <a:lnTo>
                      <a:pt x="6663" y="2240"/>
                    </a:lnTo>
                    <a:lnTo>
                      <a:pt x="6738" y="1995"/>
                    </a:lnTo>
                    <a:lnTo>
                      <a:pt x="6794" y="1769"/>
                    </a:lnTo>
                    <a:lnTo>
                      <a:pt x="6832" y="1525"/>
                    </a:lnTo>
                    <a:lnTo>
                      <a:pt x="6832" y="1280"/>
                    </a:lnTo>
                    <a:lnTo>
                      <a:pt x="6794" y="1035"/>
                    </a:lnTo>
                    <a:lnTo>
                      <a:pt x="6757" y="998"/>
                    </a:lnTo>
                    <a:lnTo>
                      <a:pt x="6719" y="998"/>
                    </a:lnTo>
                    <a:lnTo>
                      <a:pt x="6625" y="1016"/>
                    </a:lnTo>
                    <a:lnTo>
                      <a:pt x="6531" y="1073"/>
                    </a:lnTo>
                    <a:lnTo>
                      <a:pt x="6305" y="1223"/>
                    </a:lnTo>
                    <a:lnTo>
                      <a:pt x="6042" y="1412"/>
                    </a:lnTo>
                    <a:lnTo>
                      <a:pt x="5916" y="1512"/>
                    </a:lnTo>
                    <a:lnTo>
                      <a:pt x="5985" y="1374"/>
                    </a:lnTo>
                    <a:lnTo>
                      <a:pt x="6060" y="1186"/>
                    </a:lnTo>
                    <a:lnTo>
                      <a:pt x="6079" y="979"/>
                    </a:lnTo>
                    <a:lnTo>
                      <a:pt x="6079" y="772"/>
                    </a:lnTo>
                    <a:lnTo>
                      <a:pt x="6060" y="584"/>
                    </a:lnTo>
                    <a:lnTo>
                      <a:pt x="6023" y="414"/>
                    </a:lnTo>
                    <a:lnTo>
                      <a:pt x="5966" y="264"/>
                    </a:lnTo>
                    <a:lnTo>
                      <a:pt x="5910" y="132"/>
                    </a:lnTo>
                    <a:lnTo>
                      <a:pt x="5853" y="38"/>
                    </a:lnTo>
                    <a:lnTo>
                      <a:pt x="5797"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a:extLst>
                  <a:ext uri="{FF2B5EF4-FFF2-40B4-BE49-F238E27FC236}">
                    <a16:creationId xmlns:a16="http://schemas.microsoft.com/office/drawing/2014/main" id="{00538018-E9F0-EB5F-A448-2E0956AFB4EA}"/>
                  </a:ext>
                </a:extLst>
              </p:cNvPr>
              <p:cNvSpPr/>
              <p:nvPr/>
            </p:nvSpPr>
            <p:spPr>
              <a:xfrm>
                <a:off x="6599490" y="1181747"/>
                <a:ext cx="206968" cy="112090"/>
              </a:xfrm>
              <a:custGeom>
                <a:avLst/>
                <a:gdLst/>
                <a:ahLst/>
                <a:cxnLst/>
                <a:rect l="l" t="t" r="r" b="b"/>
                <a:pathLst>
                  <a:path w="4762" h="2579" extrusionOk="0">
                    <a:moveTo>
                      <a:pt x="4743" y="0"/>
                    </a:moveTo>
                    <a:lnTo>
                      <a:pt x="4649" y="38"/>
                    </a:lnTo>
                    <a:lnTo>
                      <a:pt x="4649" y="75"/>
                    </a:lnTo>
                    <a:lnTo>
                      <a:pt x="4668" y="151"/>
                    </a:lnTo>
                    <a:lnTo>
                      <a:pt x="4668" y="282"/>
                    </a:lnTo>
                    <a:lnTo>
                      <a:pt x="4611" y="433"/>
                    </a:lnTo>
                    <a:lnTo>
                      <a:pt x="4555" y="546"/>
                    </a:lnTo>
                    <a:lnTo>
                      <a:pt x="4461" y="659"/>
                    </a:lnTo>
                    <a:lnTo>
                      <a:pt x="4348" y="790"/>
                    </a:lnTo>
                    <a:lnTo>
                      <a:pt x="4197" y="941"/>
                    </a:lnTo>
                    <a:lnTo>
                      <a:pt x="3990" y="1073"/>
                    </a:lnTo>
                    <a:lnTo>
                      <a:pt x="3746" y="1223"/>
                    </a:lnTo>
                    <a:lnTo>
                      <a:pt x="3445" y="1355"/>
                    </a:lnTo>
                    <a:lnTo>
                      <a:pt x="3068" y="1506"/>
                    </a:lnTo>
                    <a:lnTo>
                      <a:pt x="2767" y="1618"/>
                    </a:lnTo>
                    <a:lnTo>
                      <a:pt x="2466" y="1694"/>
                    </a:lnTo>
                    <a:lnTo>
                      <a:pt x="2184" y="1769"/>
                    </a:lnTo>
                    <a:lnTo>
                      <a:pt x="1939" y="1825"/>
                    </a:lnTo>
                    <a:lnTo>
                      <a:pt x="1469" y="1882"/>
                    </a:lnTo>
                    <a:lnTo>
                      <a:pt x="1073" y="1938"/>
                    </a:lnTo>
                    <a:lnTo>
                      <a:pt x="640" y="1995"/>
                    </a:lnTo>
                    <a:lnTo>
                      <a:pt x="471" y="2014"/>
                    </a:lnTo>
                    <a:lnTo>
                      <a:pt x="321" y="2070"/>
                    </a:lnTo>
                    <a:lnTo>
                      <a:pt x="208" y="2145"/>
                    </a:lnTo>
                    <a:lnTo>
                      <a:pt x="95" y="2258"/>
                    </a:lnTo>
                    <a:lnTo>
                      <a:pt x="38" y="2390"/>
                    </a:lnTo>
                    <a:lnTo>
                      <a:pt x="1" y="2559"/>
                    </a:lnTo>
                    <a:lnTo>
                      <a:pt x="95" y="2578"/>
                    </a:lnTo>
                    <a:lnTo>
                      <a:pt x="132" y="2428"/>
                    </a:lnTo>
                    <a:lnTo>
                      <a:pt x="189" y="2315"/>
                    </a:lnTo>
                    <a:lnTo>
                      <a:pt x="264" y="2221"/>
                    </a:lnTo>
                    <a:lnTo>
                      <a:pt x="377" y="2164"/>
                    </a:lnTo>
                    <a:lnTo>
                      <a:pt x="509" y="2127"/>
                    </a:lnTo>
                    <a:lnTo>
                      <a:pt x="678" y="2089"/>
                    </a:lnTo>
                    <a:lnTo>
                      <a:pt x="1073" y="2032"/>
                    </a:lnTo>
                    <a:lnTo>
                      <a:pt x="1450" y="1995"/>
                    </a:lnTo>
                    <a:lnTo>
                      <a:pt x="1883" y="1938"/>
                    </a:lnTo>
                    <a:lnTo>
                      <a:pt x="2372" y="1825"/>
                    </a:lnTo>
                    <a:lnTo>
                      <a:pt x="2635" y="1750"/>
                    </a:lnTo>
                    <a:lnTo>
                      <a:pt x="2918" y="1675"/>
                    </a:lnTo>
                    <a:lnTo>
                      <a:pt x="3106" y="1600"/>
                    </a:lnTo>
                    <a:lnTo>
                      <a:pt x="3482" y="1449"/>
                    </a:lnTo>
                    <a:lnTo>
                      <a:pt x="3802" y="1299"/>
                    </a:lnTo>
                    <a:lnTo>
                      <a:pt x="4066" y="1148"/>
                    </a:lnTo>
                    <a:lnTo>
                      <a:pt x="4273" y="997"/>
                    </a:lnTo>
                    <a:lnTo>
                      <a:pt x="4442" y="866"/>
                    </a:lnTo>
                    <a:lnTo>
                      <a:pt x="4555" y="715"/>
                    </a:lnTo>
                    <a:lnTo>
                      <a:pt x="4649" y="583"/>
                    </a:lnTo>
                    <a:lnTo>
                      <a:pt x="4705" y="471"/>
                    </a:lnTo>
                    <a:lnTo>
                      <a:pt x="4743" y="376"/>
                    </a:lnTo>
                    <a:lnTo>
                      <a:pt x="4762" y="282"/>
                    </a:lnTo>
                    <a:lnTo>
                      <a:pt x="4762" y="132"/>
                    </a:lnTo>
                    <a:lnTo>
                      <a:pt x="4762" y="38"/>
                    </a:lnTo>
                    <a:lnTo>
                      <a:pt x="47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a:extLst>
                  <a:ext uri="{FF2B5EF4-FFF2-40B4-BE49-F238E27FC236}">
                    <a16:creationId xmlns:a16="http://schemas.microsoft.com/office/drawing/2014/main" id="{EDC9D590-8066-EE38-6DAC-BC1C6CB358EB}"/>
                  </a:ext>
                </a:extLst>
              </p:cNvPr>
              <p:cNvSpPr/>
              <p:nvPr/>
            </p:nvSpPr>
            <p:spPr>
              <a:xfrm>
                <a:off x="6574152" y="1159625"/>
                <a:ext cx="175893" cy="112133"/>
              </a:xfrm>
              <a:custGeom>
                <a:avLst/>
                <a:gdLst/>
                <a:ahLst/>
                <a:cxnLst/>
                <a:rect l="l" t="t" r="r" b="b"/>
                <a:pathLst>
                  <a:path w="4047" h="2580" extrusionOk="0">
                    <a:moveTo>
                      <a:pt x="3952" y="1"/>
                    </a:moveTo>
                    <a:lnTo>
                      <a:pt x="3877" y="321"/>
                    </a:lnTo>
                    <a:lnTo>
                      <a:pt x="3783" y="565"/>
                    </a:lnTo>
                    <a:lnTo>
                      <a:pt x="3745" y="660"/>
                    </a:lnTo>
                    <a:lnTo>
                      <a:pt x="3689" y="754"/>
                    </a:lnTo>
                    <a:lnTo>
                      <a:pt x="3632" y="810"/>
                    </a:lnTo>
                    <a:lnTo>
                      <a:pt x="3557" y="867"/>
                    </a:lnTo>
                    <a:lnTo>
                      <a:pt x="3501" y="885"/>
                    </a:lnTo>
                    <a:lnTo>
                      <a:pt x="3444" y="904"/>
                    </a:lnTo>
                    <a:lnTo>
                      <a:pt x="3294" y="923"/>
                    </a:lnTo>
                    <a:lnTo>
                      <a:pt x="3124" y="904"/>
                    </a:lnTo>
                    <a:lnTo>
                      <a:pt x="2936" y="867"/>
                    </a:lnTo>
                    <a:lnTo>
                      <a:pt x="2635" y="810"/>
                    </a:lnTo>
                    <a:lnTo>
                      <a:pt x="2466" y="791"/>
                    </a:lnTo>
                    <a:lnTo>
                      <a:pt x="2277" y="773"/>
                    </a:lnTo>
                    <a:lnTo>
                      <a:pt x="2089" y="791"/>
                    </a:lnTo>
                    <a:lnTo>
                      <a:pt x="1882" y="829"/>
                    </a:lnTo>
                    <a:lnTo>
                      <a:pt x="1675" y="885"/>
                    </a:lnTo>
                    <a:lnTo>
                      <a:pt x="1449" y="961"/>
                    </a:lnTo>
                    <a:lnTo>
                      <a:pt x="1205" y="1092"/>
                    </a:lnTo>
                    <a:lnTo>
                      <a:pt x="979" y="1224"/>
                    </a:lnTo>
                    <a:lnTo>
                      <a:pt x="772" y="1375"/>
                    </a:lnTo>
                    <a:lnTo>
                      <a:pt x="621" y="1506"/>
                    </a:lnTo>
                    <a:lnTo>
                      <a:pt x="471" y="1638"/>
                    </a:lnTo>
                    <a:lnTo>
                      <a:pt x="358" y="1770"/>
                    </a:lnTo>
                    <a:lnTo>
                      <a:pt x="264" y="1902"/>
                    </a:lnTo>
                    <a:lnTo>
                      <a:pt x="188" y="2015"/>
                    </a:lnTo>
                    <a:lnTo>
                      <a:pt x="76" y="2240"/>
                    </a:lnTo>
                    <a:lnTo>
                      <a:pt x="19" y="2410"/>
                    </a:lnTo>
                    <a:lnTo>
                      <a:pt x="0" y="2523"/>
                    </a:lnTo>
                    <a:lnTo>
                      <a:pt x="0" y="2579"/>
                    </a:lnTo>
                    <a:lnTo>
                      <a:pt x="94" y="2579"/>
                    </a:lnTo>
                    <a:lnTo>
                      <a:pt x="113" y="2541"/>
                    </a:lnTo>
                    <a:lnTo>
                      <a:pt x="132" y="2429"/>
                    </a:lnTo>
                    <a:lnTo>
                      <a:pt x="170" y="2259"/>
                    </a:lnTo>
                    <a:lnTo>
                      <a:pt x="283" y="2071"/>
                    </a:lnTo>
                    <a:lnTo>
                      <a:pt x="358" y="1939"/>
                    </a:lnTo>
                    <a:lnTo>
                      <a:pt x="452" y="1826"/>
                    </a:lnTo>
                    <a:lnTo>
                      <a:pt x="565" y="1695"/>
                    </a:lnTo>
                    <a:lnTo>
                      <a:pt x="697" y="1582"/>
                    </a:lnTo>
                    <a:lnTo>
                      <a:pt x="847" y="1450"/>
                    </a:lnTo>
                    <a:lnTo>
                      <a:pt x="1035" y="1318"/>
                    </a:lnTo>
                    <a:lnTo>
                      <a:pt x="1261" y="1187"/>
                    </a:lnTo>
                    <a:lnTo>
                      <a:pt x="1506" y="1055"/>
                    </a:lnTo>
                    <a:lnTo>
                      <a:pt x="1713" y="980"/>
                    </a:lnTo>
                    <a:lnTo>
                      <a:pt x="1920" y="923"/>
                    </a:lnTo>
                    <a:lnTo>
                      <a:pt x="2108" y="885"/>
                    </a:lnTo>
                    <a:lnTo>
                      <a:pt x="2447" y="885"/>
                    </a:lnTo>
                    <a:lnTo>
                      <a:pt x="2616" y="904"/>
                    </a:lnTo>
                    <a:lnTo>
                      <a:pt x="2917" y="961"/>
                    </a:lnTo>
                    <a:lnTo>
                      <a:pt x="3105" y="998"/>
                    </a:lnTo>
                    <a:lnTo>
                      <a:pt x="3294" y="1036"/>
                    </a:lnTo>
                    <a:lnTo>
                      <a:pt x="3388" y="1017"/>
                    </a:lnTo>
                    <a:lnTo>
                      <a:pt x="3463" y="1017"/>
                    </a:lnTo>
                    <a:lnTo>
                      <a:pt x="3538" y="980"/>
                    </a:lnTo>
                    <a:lnTo>
                      <a:pt x="3632" y="942"/>
                    </a:lnTo>
                    <a:lnTo>
                      <a:pt x="3689" y="885"/>
                    </a:lnTo>
                    <a:lnTo>
                      <a:pt x="3764" y="810"/>
                    </a:lnTo>
                    <a:lnTo>
                      <a:pt x="3821" y="735"/>
                    </a:lnTo>
                    <a:lnTo>
                      <a:pt x="3877" y="622"/>
                    </a:lnTo>
                    <a:lnTo>
                      <a:pt x="3971" y="358"/>
                    </a:lnTo>
                    <a:lnTo>
                      <a:pt x="4046" y="20"/>
                    </a:lnTo>
                    <a:lnTo>
                      <a:pt x="395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a:extLst>
                  <a:ext uri="{FF2B5EF4-FFF2-40B4-BE49-F238E27FC236}">
                    <a16:creationId xmlns:a16="http://schemas.microsoft.com/office/drawing/2014/main" id="{AC064C59-1ADC-064E-59D5-8D14D944E100}"/>
                  </a:ext>
                </a:extLst>
              </p:cNvPr>
              <p:cNvSpPr/>
              <p:nvPr/>
            </p:nvSpPr>
            <p:spPr>
              <a:xfrm>
                <a:off x="6745911" y="1402575"/>
                <a:ext cx="47461" cy="78537"/>
              </a:xfrm>
              <a:custGeom>
                <a:avLst/>
                <a:gdLst/>
                <a:ahLst/>
                <a:cxnLst/>
                <a:rect l="l" t="t" r="r" b="b"/>
                <a:pathLst>
                  <a:path w="1092" h="1807" extrusionOk="0">
                    <a:moveTo>
                      <a:pt x="132" y="0"/>
                    </a:moveTo>
                    <a:lnTo>
                      <a:pt x="0" y="38"/>
                    </a:lnTo>
                    <a:lnTo>
                      <a:pt x="188" y="772"/>
                    </a:lnTo>
                    <a:lnTo>
                      <a:pt x="358" y="1317"/>
                    </a:lnTo>
                    <a:lnTo>
                      <a:pt x="490" y="1656"/>
                    </a:lnTo>
                    <a:lnTo>
                      <a:pt x="546" y="1750"/>
                    </a:lnTo>
                    <a:lnTo>
                      <a:pt x="584" y="1788"/>
                    </a:lnTo>
                    <a:lnTo>
                      <a:pt x="659" y="1807"/>
                    </a:lnTo>
                    <a:lnTo>
                      <a:pt x="734" y="1769"/>
                    </a:lnTo>
                    <a:lnTo>
                      <a:pt x="791" y="1694"/>
                    </a:lnTo>
                    <a:lnTo>
                      <a:pt x="866" y="1600"/>
                    </a:lnTo>
                    <a:lnTo>
                      <a:pt x="941" y="1487"/>
                    </a:lnTo>
                    <a:lnTo>
                      <a:pt x="998" y="1336"/>
                    </a:lnTo>
                    <a:lnTo>
                      <a:pt x="1054" y="1205"/>
                    </a:lnTo>
                    <a:lnTo>
                      <a:pt x="1092" y="1054"/>
                    </a:lnTo>
                    <a:lnTo>
                      <a:pt x="1092" y="903"/>
                    </a:lnTo>
                    <a:lnTo>
                      <a:pt x="941" y="903"/>
                    </a:lnTo>
                    <a:lnTo>
                      <a:pt x="941" y="1016"/>
                    </a:lnTo>
                    <a:lnTo>
                      <a:pt x="922" y="1129"/>
                    </a:lnTo>
                    <a:lnTo>
                      <a:pt x="885" y="1242"/>
                    </a:lnTo>
                    <a:lnTo>
                      <a:pt x="847" y="1336"/>
                    </a:lnTo>
                    <a:lnTo>
                      <a:pt x="734" y="1524"/>
                    </a:lnTo>
                    <a:lnTo>
                      <a:pt x="659" y="1619"/>
                    </a:lnTo>
                    <a:lnTo>
                      <a:pt x="565" y="1393"/>
                    </a:lnTo>
                    <a:lnTo>
                      <a:pt x="433" y="998"/>
                    </a:lnTo>
                    <a:lnTo>
                      <a:pt x="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a:extLst>
                  <a:ext uri="{FF2B5EF4-FFF2-40B4-BE49-F238E27FC236}">
                    <a16:creationId xmlns:a16="http://schemas.microsoft.com/office/drawing/2014/main" id="{E3C784C1-05AD-D2C7-983F-B32CE97172D5}"/>
                  </a:ext>
                </a:extLst>
              </p:cNvPr>
              <p:cNvSpPr/>
              <p:nvPr/>
            </p:nvSpPr>
            <p:spPr>
              <a:xfrm>
                <a:off x="6734437" y="1461466"/>
                <a:ext cx="94096" cy="55632"/>
              </a:xfrm>
              <a:custGeom>
                <a:avLst/>
                <a:gdLst/>
                <a:ahLst/>
                <a:cxnLst/>
                <a:rect l="l" t="t" r="r" b="b"/>
                <a:pathLst>
                  <a:path w="2165" h="1280" extrusionOk="0">
                    <a:moveTo>
                      <a:pt x="2014" y="0"/>
                    </a:moveTo>
                    <a:lnTo>
                      <a:pt x="1977" y="169"/>
                    </a:lnTo>
                    <a:lnTo>
                      <a:pt x="1902" y="320"/>
                    </a:lnTo>
                    <a:lnTo>
                      <a:pt x="1826" y="508"/>
                    </a:lnTo>
                    <a:lnTo>
                      <a:pt x="1713" y="715"/>
                    </a:lnTo>
                    <a:lnTo>
                      <a:pt x="1563" y="885"/>
                    </a:lnTo>
                    <a:lnTo>
                      <a:pt x="1488" y="960"/>
                    </a:lnTo>
                    <a:lnTo>
                      <a:pt x="1393" y="1035"/>
                    </a:lnTo>
                    <a:lnTo>
                      <a:pt x="1299" y="1092"/>
                    </a:lnTo>
                    <a:lnTo>
                      <a:pt x="1205" y="1110"/>
                    </a:lnTo>
                    <a:lnTo>
                      <a:pt x="1073" y="1129"/>
                    </a:lnTo>
                    <a:lnTo>
                      <a:pt x="942" y="1129"/>
                    </a:lnTo>
                    <a:lnTo>
                      <a:pt x="810" y="1092"/>
                    </a:lnTo>
                    <a:lnTo>
                      <a:pt x="678" y="1035"/>
                    </a:lnTo>
                    <a:lnTo>
                      <a:pt x="547" y="960"/>
                    </a:lnTo>
                    <a:lnTo>
                      <a:pt x="396" y="847"/>
                    </a:lnTo>
                    <a:lnTo>
                      <a:pt x="264" y="715"/>
                    </a:lnTo>
                    <a:lnTo>
                      <a:pt x="114" y="546"/>
                    </a:lnTo>
                    <a:lnTo>
                      <a:pt x="1" y="659"/>
                    </a:lnTo>
                    <a:lnTo>
                      <a:pt x="133" y="809"/>
                    </a:lnTo>
                    <a:lnTo>
                      <a:pt x="264" y="941"/>
                    </a:lnTo>
                    <a:lnTo>
                      <a:pt x="415" y="1035"/>
                    </a:lnTo>
                    <a:lnTo>
                      <a:pt x="547" y="1129"/>
                    </a:lnTo>
                    <a:lnTo>
                      <a:pt x="678" y="1205"/>
                    </a:lnTo>
                    <a:lnTo>
                      <a:pt x="810" y="1242"/>
                    </a:lnTo>
                    <a:lnTo>
                      <a:pt x="923" y="1280"/>
                    </a:lnTo>
                    <a:lnTo>
                      <a:pt x="1055" y="1280"/>
                    </a:lnTo>
                    <a:lnTo>
                      <a:pt x="1243" y="1261"/>
                    </a:lnTo>
                    <a:lnTo>
                      <a:pt x="1356" y="1223"/>
                    </a:lnTo>
                    <a:lnTo>
                      <a:pt x="1469" y="1167"/>
                    </a:lnTo>
                    <a:lnTo>
                      <a:pt x="1563" y="1092"/>
                    </a:lnTo>
                    <a:lnTo>
                      <a:pt x="1657" y="1016"/>
                    </a:lnTo>
                    <a:lnTo>
                      <a:pt x="1807" y="828"/>
                    </a:lnTo>
                    <a:lnTo>
                      <a:pt x="1939" y="621"/>
                    </a:lnTo>
                    <a:lnTo>
                      <a:pt x="2033" y="414"/>
                    </a:lnTo>
                    <a:lnTo>
                      <a:pt x="2109" y="226"/>
                    </a:lnTo>
                    <a:lnTo>
                      <a:pt x="2165" y="38"/>
                    </a:lnTo>
                    <a:lnTo>
                      <a:pt x="20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a:extLst>
                  <a:ext uri="{FF2B5EF4-FFF2-40B4-BE49-F238E27FC236}">
                    <a16:creationId xmlns:a16="http://schemas.microsoft.com/office/drawing/2014/main" id="{D6AD1C88-2D49-6B12-F36A-E40650C8E0C2}"/>
                  </a:ext>
                </a:extLst>
              </p:cNvPr>
              <p:cNvSpPr/>
              <p:nvPr/>
            </p:nvSpPr>
            <p:spPr>
              <a:xfrm>
                <a:off x="6893115" y="1360026"/>
                <a:ext cx="13951" cy="55675"/>
              </a:xfrm>
              <a:custGeom>
                <a:avLst/>
                <a:gdLst/>
                <a:ahLst/>
                <a:cxnLst/>
                <a:rect l="l" t="t" r="r" b="b"/>
                <a:pathLst>
                  <a:path w="321" h="1281" extrusionOk="0">
                    <a:moveTo>
                      <a:pt x="245" y="1"/>
                    </a:moveTo>
                    <a:lnTo>
                      <a:pt x="170" y="57"/>
                    </a:lnTo>
                    <a:lnTo>
                      <a:pt x="114" y="132"/>
                    </a:lnTo>
                    <a:lnTo>
                      <a:pt x="57" y="264"/>
                    </a:lnTo>
                    <a:lnTo>
                      <a:pt x="20" y="433"/>
                    </a:lnTo>
                    <a:lnTo>
                      <a:pt x="1" y="659"/>
                    </a:lnTo>
                    <a:lnTo>
                      <a:pt x="20" y="942"/>
                    </a:lnTo>
                    <a:lnTo>
                      <a:pt x="57" y="1092"/>
                    </a:lnTo>
                    <a:lnTo>
                      <a:pt x="114" y="1280"/>
                    </a:lnTo>
                    <a:lnTo>
                      <a:pt x="264" y="1243"/>
                    </a:lnTo>
                    <a:lnTo>
                      <a:pt x="189" y="942"/>
                    </a:lnTo>
                    <a:lnTo>
                      <a:pt x="151" y="697"/>
                    </a:lnTo>
                    <a:lnTo>
                      <a:pt x="151" y="490"/>
                    </a:lnTo>
                    <a:lnTo>
                      <a:pt x="189" y="339"/>
                    </a:lnTo>
                    <a:lnTo>
                      <a:pt x="227" y="245"/>
                    </a:lnTo>
                    <a:lnTo>
                      <a:pt x="283" y="170"/>
                    </a:lnTo>
                    <a:lnTo>
                      <a:pt x="321" y="113"/>
                    </a:lnTo>
                    <a:lnTo>
                      <a:pt x="24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a:extLst>
                  <a:ext uri="{FF2B5EF4-FFF2-40B4-BE49-F238E27FC236}">
                    <a16:creationId xmlns:a16="http://schemas.microsoft.com/office/drawing/2014/main" id="{7936AB59-75C6-7526-6440-D34A0398CB43}"/>
                  </a:ext>
                </a:extLst>
              </p:cNvPr>
              <p:cNvSpPr/>
              <p:nvPr/>
            </p:nvSpPr>
            <p:spPr>
              <a:xfrm>
                <a:off x="6603575" y="1459814"/>
                <a:ext cx="38508" cy="44201"/>
              </a:xfrm>
              <a:custGeom>
                <a:avLst/>
                <a:gdLst/>
                <a:ahLst/>
                <a:cxnLst/>
                <a:rect l="l" t="t" r="r" b="b"/>
                <a:pathLst>
                  <a:path w="886" h="1017" extrusionOk="0">
                    <a:moveTo>
                      <a:pt x="1" y="0"/>
                    </a:moveTo>
                    <a:lnTo>
                      <a:pt x="20" y="151"/>
                    </a:lnTo>
                    <a:lnTo>
                      <a:pt x="76" y="170"/>
                    </a:lnTo>
                    <a:lnTo>
                      <a:pt x="151" y="189"/>
                    </a:lnTo>
                    <a:lnTo>
                      <a:pt x="264" y="245"/>
                    </a:lnTo>
                    <a:lnTo>
                      <a:pt x="358" y="358"/>
                    </a:lnTo>
                    <a:lnTo>
                      <a:pt x="490" y="509"/>
                    </a:lnTo>
                    <a:lnTo>
                      <a:pt x="622" y="716"/>
                    </a:lnTo>
                    <a:lnTo>
                      <a:pt x="735" y="1017"/>
                    </a:lnTo>
                    <a:lnTo>
                      <a:pt x="885" y="960"/>
                    </a:lnTo>
                    <a:lnTo>
                      <a:pt x="810" y="772"/>
                    </a:lnTo>
                    <a:lnTo>
                      <a:pt x="735" y="621"/>
                    </a:lnTo>
                    <a:lnTo>
                      <a:pt x="584" y="377"/>
                    </a:lnTo>
                    <a:lnTo>
                      <a:pt x="452" y="207"/>
                    </a:lnTo>
                    <a:lnTo>
                      <a:pt x="302" y="95"/>
                    </a:lnTo>
                    <a:lnTo>
                      <a:pt x="189" y="38"/>
                    </a:lnTo>
                    <a:lnTo>
                      <a:pt x="95" y="19"/>
                    </a:lnTo>
                    <a:lnTo>
                      <a:pt x="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a:extLst>
                  <a:ext uri="{FF2B5EF4-FFF2-40B4-BE49-F238E27FC236}">
                    <a16:creationId xmlns:a16="http://schemas.microsoft.com/office/drawing/2014/main" id="{A0B3523D-E6B9-42BC-8679-F9710AC55907}"/>
                  </a:ext>
                </a:extLst>
              </p:cNvPr>
              <p:cNvSpPr/>
              <p:nvPr/>
            </p:nvSpPr>
            <p:spPr>
              <a:xfrm>
                <a:off x="6348413" y="1930939"/>
                <a:ext cx="1046142" cy="619993"/>
              </a:xfrm>
              <a:custGeom>
                <a:avLst/>
                <a:gdLst/>
                <a:ahLst/>
                <a:cxnLst/>
                <a:rect l="l" t="t" r="r" b="b"/>
                <a:pathLst>
                  <a:path w="24070" h="14265" extrusionOk="0">
                    <a:moveTo>
                      <a:pt x="4479" y="0"/>
                    </a:moveTo>
                    <a:lnTo>
                      <a:pt x="4385" y="19"/>
                    </a:lnTo>
                    <a:lnTo>
                      <a:pt x="4291" y="38"/>
                    </a:lnTo>
                    <a:lnTo>
                      <a:pt x="4159" y="151"/>
                    </a:lnTo>
                    <a:lnTo>
                      <a:pt x="3764" y="471"/>
                    </a:lnTo>
                    <a:lnTo>
                      <a:pt x="3218" y="998"/>
                    </a:lnTo>
                    <a:lnTo>
                      <a:pt x="2560" y="1656"/>
                    </a:lnTo>
                    <a:lnTo>
                      <a:pt x="2202" y="2033"/>
                    </a:lnTo>
                    <a:lnTo>
                      <a:pt x="1844" y="2428"/>
                    </a:lnTo>
                    <a:lnTo>
                      <a:pt x="1487" y="2861"/>
                    </a:lnTo>
                    <a:lnTo>
                      <a:pt x="1148" y="3293"/>
                    </a:lnTo>
                    <a:lnTo>
                      <a:pt x="847" y="3745"/>
                    </a:lnTo>
                    <a:lnTo>
                      <a:pt x="546" y="4197"/>
                    </a:lnTo>
                    <a:lnTo>
                      <a:pt x="301" y="4667"/>
                    </a:lnTo>
                    <a:lnTo>
                      <a:pt x="188" y="4912"/>
                    </a:lnTo>
                    <a:lnTo>
                      <a:pt x="94" y="5138"/>
                    </a:lnTo>
                    <a:lnTo>
                      <a:pt x="38" y="5382"/>
                    </a:lnTo>
                    <a:lnTo>
                      <a:pt x="0" y="5646"/>
                    </a:lnTo>
                    <a:lnTo>
                      <a:pt x="19" y="5928"/>
                    </a:lnTo>
                    <a:lnTo>
                      <a:pt x="57" y="6229"/>
                    </a:lnTo>
                    <a:lnTo>
                      <a:pt x="132" y="6549"/>
                    </a:lnTo>
                    <a:lnTo>
                      <a:pt x="226" y="6869"/>
                    </a:lnTo>
                    <a:lnTo>
                      <a:pt x="358" y="7208"/>
                    </a:lnTo>
                    <a:lnTo>
                      <a:pt x="527" y="7565"/>
                    </a:lnTo>
                    <a:lnTo>
                      <a:pt x="715" y="7923"/>
                    </a:lnTo>
                    <a:lnTo>
                      <a:pt x="922" y="8299"/>
                    </a:lnTo>
                    <a:lnTo>
                      <a:pt x="1148" y="8657"/>
                    </a:lnTo>
                    <a:lnTo>
                      <a:pt x="1412" y="9033"/>
                    </a:lnTo>
                    <a:lnTo>
                      <a:pt x="1675" y="9410"/>
                    </a:lnTo>
                    <a:lnTo>
                      <a:pt x="1957" y="9786"/>
                    </a:lnTo>
                    <a:lnTo>
                      <a:pt x="2258" y="10144"/>
                    </a:lnTo>
                    <a:lnTo>
                      <a:pt x="2578" y="10520"/>
                    </a:lnTo>
                    <a:lnTo>
                      <a:pt x="2898" y="10877"/>
                    </a:lnTo>
                    <a:lnTo>
                      <a:pt x="3218" y="11216"/>
                    </a:lnTo>
                    <a:lnTo>
                      <a:pt x="3557" y="11555"/>
                    </a:lnTo>
                    <a:lnTo>
                      <a:pt x="3896" y="11894"/>
                    </a:lnTo>
                    <a:lnTo>
                      <a:pt x="4253" y="12214"/>
                    </a:lnTo>
                    <a:lnTo>
                      <a:pt x="4592" y="12515"/>
                    </a:lnTo>
                    <a:lnTo>
                      <a:pt x="4931" y="12797"/>
                    </a:lnTo>
                    <a:lnTo>
                      <a:pt x="5270" y="13060"/>
                    </a:lnTo>
                    <a:lnTo>
                      <a:pt x="5608" y="13286"/>
                    </a:lnTo>
                    <a:lnTo>
                      <a:pt x="5947" y="13512"/>
                    </a:lnTo>
                    <a:lnTo>
                      <a:pt x="6267" y="13719"/>
                    </a:lnTo>
                    <a:lnTo>
                      <a:pt x="6568" y="13889"/>
                    </a:lnTo>
                    <a:lnTo>
                      <a:pt x="6869" y="14020"/>
                    </a:lnTo>
                    <a:lnTo>
                      <a:pt x="7151" y="14133"/>
                    </a:lnTo>
                    <a:lnTo>
                      <a:pt x="7415" y="14208"/>
                    </a:lnTo>
                    <a:lnTo>
                      <a:pt x="7660" y="14265"/>
                    </a:lnTo>
                    <a:lnTo>
                      <a:pt x="7942" y="14265"/>
                    </a:lnTo>
                    <a:lnTo>
                      <a:pt x="8262" y="14227"/>
                    </a:lnTo>
                    <a:lnTo>
                      <a:pt x="8657" y="14152"/>
                    </a:lnTo>
                    <a:lnTo>
                      <a:pt x="9090" y="14039"/>
                    </a:lnTo>
                    <a:lnTo>
                      <a:pt x="9579" y="13889"/>
                    </a:lnTo>
                    <a:lnTo>
                      <a:pt x="10125" y="13719"/>
                    </a:lnTo>
                    <a:lnTo>
                      <a:pt x="10689" y="13512"/>
                    </a:lnTo>
                    <a:lnTo>
                      <a:pt x="11292" y="13267"/>
                    </a:lnTo>
                    <a:lnTo>
                      <a:pt x="12571" y="12722"/>
                    </a:lnTo>
                    <a:lnTo>
                      <a:pt x="13945" y="12101"/>
                    </a:lnTo>
                    <a:lnTo>
                      <a:pt x="15357" y="11442"/>
                    </a:lnTo>
                    <a:lnTo>
                      <a:pt x="16768" y="10727"/>
                    </a:lnTo>
                    <a:lnTo>
                      <a:pt x="18161" y="10012"/>
                    </a:lnTo>
                    <a:lnTo>
                      <a:pt x="19497" y="9316"/>
                    </a:lnTo>
                    <a:lnTo>
                      <a:pt x="20720" y="8638"/>
                    </a:lnTo>
                    <a:lnTo>
                      <a:pt x="21812" y="8017"/>
                    </a:lnTo>
                    <a:lnTo>
                      <a:pt x="22715" y="7471"/>
                    </a:lnTo>
                    <a:lnTo>
                      <a:pt x="23411" y="7020"/>
                    </a:lnTo>
                    <a:lnTo>
                      <a:pt x="23675" y="6850"/>
                    </a:lnTo>
                    <a:lnTo>
                      <a:pt x="23863" y="6700"/>
                    </a:lnTo>
                    <a:lnTo>
                      <a:pt x="23995" y="6587"/>
                    </a:lnTo>
                    <a:lnTo>
                      <a:pt x="24032" y="6530"/>
                    </a:lnTo>
                    <a:lnTo>
                      <a:pt x="24051" y="6493"/>
                    </a:lnTo>
                    <a:lnTo>
                      <a:pt x="24070" y="6192"/>
                    </a:lnTo>
                    <a:lnTo>
                      <a:pt x="24070" y="5796"/>
                    </a:lnTo>
                    <a:lnTo>
                      <a:pt x="24032" y="5364"/>
                    </a:lnTo>
                    <a:lnTo>
                      <a:pt x="23957" y="4912"/>
                    </a:lnTo>
                    <a:lnTo>
                      <a:pt x="23919" y="4686"/>
                    </a:lnTo>
                    <a:lnTo>
                      <a:pt x="23844" y="4479"/>
                    </a:lnTo>
                    <a:lnTo>
                      <a:pt x="23769" y="4291"/>
                    </a:lnTo>
                    <a:lnTo>
                      <a:pt x="23675" y="4140"/>
                    </a:lnTo>
                    <a:lnTo>
                      <a:pt x="23581" y="4009"/>
                    </a:lnTo>
                    <a:lnTo>
                      <a:pt x="23449" y="3914"/>
                    </a:lnTo>
                    <a:lnTo>
                      <a:pt x="23392" y="3877"/>
                    </a:lnTo>
                    <a:lnTo>
                      <a:pt x="23317" y="3858"/>
                    </a:lnTo>
                    <a:lnTo>
                      <a:pt x="23167" y="3858"/>
                    </a:lnTo>
                    <a:lnTo>
                      <a:pt x="22847" y="3914"/>
                    </a:lnTo>
                    <a:lnTo>
                      <a:pt x="22376" y="4046"/>
                    </a:lnTo>
                    <a:lnTo>
                      <a:pt x="20984" y="4441"/>
                    </a:lnTo>
                    <a:lnTo>
                      <a:pt x="17163" y="5608"/>
                    </a:lnTo>
                    <a:lnTo>
                      <a:pt x="15037" y="6248"/>
                    </a:lnTo>
                    <a:lnTo>
                      <a:pt x="12967" y="6850"/>
                    </a:lnTo>
                    <a:lnTo>
                      <a:pt x="12026" y="7095"/>
                    </a:lnTo>
                    <a:lnTo>
                      <a:pt x="11141" y="7321"/>
                    </a:lnTo>
                    <a:lnTo>
                      <a:pt x="10351" y="7490"/>
                    </a:lnTo>
                    <a:lnTo>
                      <a:pt x="9692" y="7603"/>
                    </a:lnTo>
                    <a:lnTo>
                      <a:pt x="9617" y="7622"/>
                    </a:lnTo>
                    <a:lnTo>
                      <a:pt x="9541" y="7603"/>
                    </a:lnTo>
                    <a:lnTo>
                      <a:pt x="9372" y="7565"/>
                    </a:lnTo>
                    <a:lnTo>
                      <a:pt x="9222" y="7471"/>
                    </a:lnTo>
                    <a:lnTo>
                      <a:pt x="9071" y="7321"/>
                    </a:lnTo>
                    <a:lnTo>
                      <a:pt x="8902" y="7151"/>
                    </a:lnTo>
                    <a:lnTo>
                      <a:pt x="8751" y="6944"/>
                    </a:lnTo>
                    <a:lnTo>
                      <a:pt x="8601" y="6719"/>
                    </a:lnTo>
                    <a:lnTo>
                      <a:pt x="8431" y="6436"/>
                    </a:lnTo>
                    <a:lnTo>
                      <a:pt x="8111" y="5834"/>
                    </a:lnTo>
                    <a:lnTo>
                      <a:pt x="7791" y="5157"/>
                    </a:lnTo>
                    <a:lnTo>
                      <a:pt x="7133" y="3689"/>
                    </a:lnTo>
                    <a:lnTo>
                      <a:pt x="6794" y="2936"/>
                    </a:lnTo>
                    <a:lnTo>
                      <a:pt x="6455" y="2221"/>
                    </a:lnTo>
                    <a:lnTo>
                      <a:pt x="6116" y="1581"/>
                    </a:lnTo>
                    <a:lnTo>
                      <a:pt x="5947" y="1280"/>
                    </a:lnTo>
                    <a:lnTo>
                      <a:pt x="5759" y="998"/>
                    </a:lnTo>
                    <a:lnTo>
                      <a:pt x="5589" y="753"/>
                    </a:lnTo>
                    <a:lnTo>
                      <a:pt x="5401" y="527"/>
                    </a:lnTo>
                    <a:lnTo>
                      <a:pt x="5232" y="339"/>
                    </a:lnTo>
                    <a:lnTo>
                      <a:pt x="5044" y="188"/>
                    </a:lnTo>
                    <a:lnTo>
                      <a:pt x="4856" y="94"/>
                    </a:lnTo>
                    <a:lnTo>
                      <a:pt x="4667" y="19"/>
                    </a:lnTo>
                    <a:lnTo>
                      <a:pt x="4573"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a:extLst>
                  <a:ext uri="{FF2B5EF4-FFF2-40B4-BE49-F238E27FC236}">
                    <a16:creationId xmlns:a16="http://schemas.microsoft.com/office/drawing/2014/main" id="{44CD2A87-FC66-3B79-1DD9-3E05987D529E}"/>
                  </a:ext>
                </a:extLst>
              </p:cNvPr>
              <p:cNvSpPr/>
              <p:nvPr/>
            </p:nvSpPr>
            <p:spPr>
              <a:xfrm>
                <a:off x="6290349" y="1727277"/>
                <a:ext cx="458051" cy="558667"/>
              </a:xfrm>
              <a:custGeom>
                <a:avLst/>
                <a:gdLst/>
                <a:ahLst/>
                <a:cxnLst/>
                <a:rect l="l" t="t" r="r" b="b"/>
                <a:pathLst>
                  <a:path w="10539" h="12854" extrusionOk="0">
                    <a:moveTo>
                      <a:pt x="7321" y="0"/>
                    </a:moveTo>
                    <a:lnTo>
                      <a:pt x="7151" y="19"/>
                    </a:lnTo>
                    <a:lnTo>
                      <a:pt x="6963" y="57"/>
                    </a:lnTo>
                    <a:lnTo>
                      <a:pt x="6511" y="170"/>
                    </a:lnTo>
                    <a:lnTo>
                      <a:pt x="5984" y="358"/>
                    </a:lnTo>
                    <a:lnTo>
                      <a:pt x="5401" y="621"/>
                    </a:lnTo>
                    <a:lnTo>
                      <a:pt x="4761" y="922"/>
                    </a:lnTo>
                    <a:lnTo>
                      <a:pt x="4121" y="1280"/>
                    </a:lnTo>
                    <a:lnTo>
                      <a:pt x="3463" y="1694"/>
                    </a:lnTo>
                    <a:lnTo>
                      <a:pt x="3124" y="1901"/>
                    </a:lnTo>
                    <a:lnTo>
                      <a:pt x="2804" y="2127"/>
                    </a:lnTo>
                    <a:lnTo>
                      <a:pt x="2484" y="2371"/>
                    </a:lnTo>
                    <a:lnTo>
                      <a:pt x="2183" y="2616"/>
                    </a:lnTo>
                    <a:lnTo>
                      <a:pt x="1882" y="2880"/>
                    </a:lnTo>
                    <a:lnTo>
                      <a:pt x="1600" y="3143"/>
                    </a:lnTo>
                    <a:lnTo>
                      <a:pt x="1336" y="3425"/>
                    </a:lnTo>
                    <a:lnTo>
                      <a:pt x="1092" y="3689"/>
                    </a:lnTo>
                    <a:lnTo>
                      <a:pt x="866" y="3990"/>
                    </a:lnTo>
                    <a:lnTo>
                      <a:pt x="659" y="4272"/>
                    </a:lnTo>
                    <a:lnTo>
                      <a:pt x="470" y="4573"/>
                    </a:lnTo>
                    <a:lnTo>
                      <a:pt x="320" y="4874"/>
                    </a:lnTo>
                    <a:lnTo>
                      <a:pt x="188" y="5175"/>
                    </a:lnTo>
                    <a:lnTo>
                      <a:pt x="94" y="5495"/>
                    </a:lnTo>
                    <a:lnTo>
                      <a:pt x="38" y="5796"/>
                    </a:lnTo>
                    <a:lnTo>
                      <a:pt x="19" y="6116"/>
                    </a:lnTo>
                    <a:lnTo>
                      <a:pt x="0" y="6756"/>
                    </a:lnTo>
                    <a:lnTo>
                      <a:pt x="38" y="7415"/>
                    </a:lnTo>
                    <a:lnTo>
                      <a:pt x="75" y="8055"/>
                    </a:lnTo>
                    <a:lnTo>
                      <a:pt x="151" y="8695"/>
                    </a:lnTo>
                    <a:lnTo>
                      <a:pt x="245" y="9334"/>
                    </a:lnTo>
                    <a:lnTo>
                      <a:pt x="358" y="9937"/>
                    </a:lnTo>
                    <a:lnTo>
                      <a:pt x="470" y="10501"/>
                    </a:lnTo>
                    <a:lnTo>
                      <a:pt x="621" y="11028"/>
                    </a:lnTo>
                    <a:lnTo>
                      <a:pt x="772" y="11499"/>
                    </a:lnTo>
                    <a:lnTo>
                      <a:pt x="922" y="11931"/>
                    </a:lnTo>
                    <a:lnTo>
                      <a:pt x="1073" y="12270"/>
                    </a:lnTo>
                    <a:lnTo>
                      <a:pt x="1242" y="12552"/>
                    </a:lnTo>
                    <a:lnTo>
                      <a:pt x="1317" y="12665"/>
                    </a:lnTo>
                    <a:lnTo>
                      <a:pt x="1393" y="12741"/>
                    </a:lnTo>
                    <a:lnTo>
                      <a:pt x="1468" y="12797"/>
                    </a:lnTo>
                    <a:lnTo>
                      <a:pt x="1543" y="12835"/>
                    </a:lnTo>
                    <a:lnTo>
                      <a:pt x="1618" y="12854"/>
                    </a:lnTo>
                    <a:lnTo>
                      <a:pt x="1694" y="12835"/>
                    </a:lnTo>
                    <a:lnTo>
                      <a:pt x="1769" y="12797"/>
                    </a:lnTo>
                    <a:lnTo>
                      <a:pt x="1844" y="12722"/>
                    </a:lnTo>
                    <a:lnTo>
                      <a:pt x="1995" y="12534"/>
                    </a:lnTo>
                    <a:lnTo>
                      <a:pt x="2164" y="12364"/>
                    </a:lnTo>
                    <a:lnTo>
                      <a:pt x="2390" y="12195"/>
                    </a:lnTo>
                    <a:lnTo>
                      <a:pt x="2616" y="12026"/>
                    </a:lnTo>
                    <a:lnTo>
                      <a:pt x="2879" y="11875"/>
                    </a:lnTo>
                    <a:lnTo>
                      <a:pt x="3180" y="11706"/>
                    </a:lnTo>
                    <a:lnTo>
                      <a:pt x="3801" y="11405"/>
                    </a:lnTo>
                    <a:lnTo>
                      <a:pt x="4498" y="11103"/>
                    </a:lnTo>
                    <a:lnTo>
                      <a:pt x="5232" y="10821"/>
                    </a:lnTo>
                    <a:lnTo>
                      <a:pt x="5984" y="10558"/>
                    </a:lnTo>
                    <a:lnTo>
                      <a:pt x="6737" y="10313"/>
                    </a:lnTo>
                    <a:lnTo>
                      <a:pt x="7471" y="10087"/>
                    </a:lnTo>
                    <a:lnTo>
                      <a:pt x="8168" y="9899"/>
                    </a:lnTo>
                    <a:lnTo>
                      <a:pt x="9391" y="9579"/>
                    </a:lnTo>
                    <a:lnTo>
                      <a:pt x="10238" y="9372"/>
                    </a:lnTo>
                    <a:lnTo>
                      <a:pt x="10539" y="9316"/>
                    </a:lnTo>
                    <a:lnTo>
                      <a:pt x="7565" y="19"/>
                    </a:lnTo>
                    <a:lnTo>
                      <a:pt x="74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a:extLst>
                  <a:ext uri="{FF2B5EF4-FFF2-40B4-BE49-F238E27FC236}">
                    <a16:creationId xmlns:a16="http://schemas.microsoft.com/office/drawing/2014/main" id="{140AE554-BD57-7681-1883-62B4F9FEA5C9}"/>
                  </a:ext>
                </a:extLst>
              </p:cNvPr>
              <p:cNvSpPr/>
              <p:nvPr/>
            </p:nvSpPr>
            <p:spPr>
              <a:xfrm>
                <a:off x="7157317" y="2078143"/>
                <a:ext cx="318189" cy="207794"/>
              </a:xfrm>
              <a:custGeom>
                <a:avLst/>
                <a:gdLst/>
                <a:ahLst/>
                <a:cxnLst/>
                <a:rect l="l" t="t" r="r" b="b"/>
                <a:pathLst>
                  <a:path w="7321" h="4781" extrusionOk="0">
                    <a:moveTo>
                      <a:pt x="5947" y="1"/>
                    </a:moveTo>
                    <a:lnTo>
                      <a:pt x="5590" y="38"/>
                    </a:lnTo>
                    <a:lnTo>
                      <a:pt x="5176" y="95"/>
                    </a:lnTo>
                    <a:lnTo>
                      <a:pt x="4705" y="170"/>
                    </a:lnTo>
                    <a:lnTo>
                      <a:pt x="4197" y="264"/>
                    </a:lnTo>
                    <a:lnTo>
                      <a:pt x="3651" y="396"/>
                    </a:lnTo>
                    <a:lnTo>
                      <a:pt x="3087" y="527"/>
                    </a:lnTo>
                    <a:lnTo>
                      <a:pt x="2522" y="697"/>
                    </a:lnTo>
                    <a:lnTo>
                      <a:pt x="1976" y="885"/>
                    </a:lnTo>
                    <a:lnTo>
                      <a:pt x="1431" y="1073"/>
                    </a:lnTo>
                    <a:lnTo>
                      <a:pt x="904" y="1299"/>
                    </a:lnTo>
                    <a:lnTo>
                      <a:pt x="433" y="1525"/>
                    </a:lnTo>
                    <a:lnTo>
                      <a:pt x="19" y="1770"/>
                    </a:lnTo>
                    <a:lnTo>
                      <a:pt x="0" y="1788"/>
                    </a:lnTo>
                    <a:lnTo>
                      <a:pt x="38" y="1826"/>
                    </a:lnTo>
                    <a:lnTo>
                      <a:pt x="188" y="1939"/>
                    </a:lnTo>
                    <a:lnTo>
                      <a:pt x="433" y="2052"/>
                    </a:lnTo>
                    <a:lnTo>
                      <a:pt x="734" y="2184"/>
                    </a:lnTo>
                    <a:lnTo>
                      <a:pt x="1299" y="2391"/>
                    </a:lnTo>
                    <a:lnTo>
                      <a:pt x="1581" y="2503"/>
                    </a:lnTo>
                    <a:lnTo>
                      <a:pt x="1525" y="2598"/>
                    </a:lnTo>
                    <a:lnTo>
                      <a:pt x="1468" y="2692"/>
                    </a:lnTo>
                    <a:lnTo>
                      <a:pt x="1431" y="2786"/>
                    </a:lnTo>
                    <a:lnTo>
                      <a:pt x="1412" y="2899"/>
                    </a:lnTo>
                    <a:lnTo>
                      <a:pt x="1393" y="3125"/>
                    </a:lnTo>
                    <a:lnTo>
                      <a:pt x="1412" y="3350"/>
                    </a:lnTo>
                    <a:lnTo>
                      <a:pt x="1449" y="3576"/>
                    </a:lnTo>
                    <a:lnTo>
                      <a:pt x="1525" y="3802"/>
                    </a:lnTo>
                    <a:lnTo>
                      <a:pt x="1638" y="4028"/>
                    </a:lnTo>
                    <a:lnTo>
                      <a:pt x="1750" y="4216"/>
                    </a:lnTo>
                    <a:lnTo>
                      <a:pt x="1901" y="4404"/>
                    </a:lnTo>
                    <a:lnTo>
                      <a:pt x="2052" y="4555"/>
                    </a:lnTo>
                    <a:lnTo>
                      <a:pt x="2221" y="4668"/>
                    </a:lnTo>
                    <a:lnTo>
                      <a:pt x="2390" y="4743"/>
                    </a:lnTo>
                    <a:lnTo>
                      <a:pt x="2484" y="4762"/>
                    </a:lnTo>
                    <a:lnTo>
                      <a:pt x="2579" y="4781"/>
                    </a:lnTo>
                    <a:lnTo>
                      <a:pt x="2673" y="4781"/>
                    </a:lnTo>
                    <a:lnTo>
                      <a:pt x="2767" y="4762"/>
                    </a:lnTo>
                    <a:lnTo>
                      <a:pt x="2842" y="4724"/>
                    </a:lnTo>
                    <a:lnTo>
                      <a:pt x="2936" y="4686"/>
                    </a:lnTo>
                    <a:lnTo>
                      <a:pt x="3011" y="4630"/>
                    </a:lnTo>
                    <a:lnTo>
                      <a:pt x="3105" y="4536"/>
                    </a:lnTo>
                    <a:lnTo>
                      <a:pt x="3312" y="4367"/>
                    </a:lnTo>
                    <a:lnTo>
                      <a:pt x="3538" y="4197"/>
                    </a:lnTo>
                    <a:lnTo>
                      <a:pt x="3802" y="4047"/>
                    </a:lnTo>
                    <a:lnTo>
                      <a:pt x="4084" y="3915"/>
                    </a:lnTo>
                    <a:lnTo>
                      <a:pt x="4385" y="3802"/>
                    </a:lnTo>
                    <a:lnTo>
                      <a:pt x="4686" y="3689"/>
                    </a:lnTo>
                    <a:lnTo>
                      <a:pt x="5288" y="3501"/>
                    </a:lnTo>
                    <a:lnTo>
                      <a:pt x="5853" y="3350"/>
                    </a:lnTo>
                    <a:lnTo>
                      <a:pt x="6324" y="3200"/>
                    </a:lnTo>
                    <a:lnTo>
                      <a:pt x="6531" y="3125"/>
                    </a:lnTo>
                    <a:lnTo>
                      <a:pt x="6681" y="3030"/>
                    </a:lnTo>
                    <a:lnTo>
                      <a:pt x="6794" y="2955"/>
                    </a:lnTo>
                    <a:lnTo>
                      <a:pt x="6832" y="2917"/>
                    </a:lnTo>
                    <a:lnTo>
                      <a:pt x="6869" y="2861"/>
                    </a:lnTo>
                    <a:lnTo>
                      <a:pt x="6869" y="2767"/>
                    </a:lnTo>
                    <a:lnTo>
                      <a:pt x="6850" y="2710"/>
                    </a:lnTo>
                    <a:lnTo>
                      <a:pt x="6794" y="2673"/>
                    </a:lnTo>
                    <a:lnTo>
                      <a:pt x="6719" y="2635"/>
                    </a:lnTo>
                    <a:lnTo>
                      <a:pt x="6625" y="2616"/>
                    </a:lnTo>
                    <a:lnTo>
                      <a:pt x="6493" y="2616"/>
                    </a:lnTo>
                    <a:lnTo>
                      <a:pt x="6211" y="2635"/>
                    </a:lnTo>
                    <a:lnTo>
                      <a:pt x="5928" y="2692"/>
                    </a:lnTo>
                    <a:lnTo>
                      <a:pt x="5684" y="2748"/>
                    </a:lnTo>
                    <a:lnTo>
                      <a:pt x="5420" y="2805"/>
                    </a:lnTo>
                    <a:lnTo>
                      <a:pt x="5703" y="2710"/>
                    </a:lnTo>
                    <a:lnTo>
                      <a:pt x="6286" y="2485"/>
                    </a:lnTo>
                    <a:lnTo>
                      <a:pt x="6606" y="2353"/>
                    </a:lnTo>
                    <a:lnTo>
                      <a:pt x="6888" y="2221"/>
                    </a:lnTo>
                    <a:lnTo>
                      <a:pt x="7095" y="2089"/>
                    </a:lnTo>
                    <a:lnTo>
                      <a:pt x="7152" y="2033"/>
                    </a:lnTo>
                    <a:lnTo>
                      <a:pt x="7170" y="1995"/>
                    </a:lnTo>
                    <a:lnTo>
                      <a:pt x="7152" y="1958"/>
                    </a:lnTo>
                    <a:lnTo>
                      <a:pt x="7095" y="1939"/>
                    </a:lnTo>
                    <a:lnTo>
                      <a:pt x="7020" y="1920"/>
                    </a:lnTo>
                    <a:lnTo>
                      <a:pt x="6907" y="1901"/>
                    </a:lnTo>
                    <a:lnTo>
                      <a:pt x="6643" y="1882"/>
                    </a:lnTo>
                    <a:lnTo>
                      <a:pt x="6324" y="1901"/>
                    </a:lnTo>
                    <a:lnTo>
                      <a:pt x="5740" y="1920"/>
                    </a:lnTo>
                    <a:lnTo>
                      <a:pt x="5477" y="1939"/>
                    </a:lnTo>
                    <a:lnTo>
                      <a:pt x="6098" y="1751"/>
                    </a:lnTo>
                    <a:lnTo>
                      <a:pt x="7189" y="1412"/>
                    </a:lnTo>
                    <a:lnTo>
                      <a:pt x="7264" y="1374"/>
                    </a:lnTo>
                    <a:lnTo>
                      <a:pt x="7321" y="1337"/>
                    </a:lnTo>
                    <a:lnTo>
                      <a:pt x="7321" y="1280"/>
                    </a:lnTo>
                    <a:lnTo>
                      <a:pt x="7302" y="1243"/>
                    </a:lnTo>
                    <a:lnTo>
                      <a:pt x="7227" y="1186"/>
                    </a:lnTo>
                    <a:lnTo>
                      <a:pt x="7133" y="1149"/>
                    </a:lnTo>
                    <a:lnTo>
                      <a:pt x="7020" y="1111"/>
                    </a:lnTo>
                    <a:lnTo>
                      <a:pt x="6850" y="1073"/>
                    </a:lnTo>
                    <a:lnTo>
                      <a:pt x="6493" y="1017"/>
                    </a:lnTo>
                    <a:lnTo>
                      <a:pt x="6041" y="998"/>
                    </a:lnTo>
                    <a:lnTo>
                      <a:pt x="5797" y="998"/>
                    </a:lnTo>
                    <a:lnTo>
                      <a:pt x="5552" y="1017"/>
                    </a:lnTo>
                    <a:lnTo>
                      <a:pt x="5288" y="1054"/>
                    </a:lnTo>
                    <a:lnTo>
                      <a:pt x="5025" y="1092"/>
                    </a:lnTo>
                    <a:lnTo>
                      <a:pt x="5006" y="1092"/>
                    </a:lnTo>
                    <a:lnTo>
                      <a:pt x="5439" y="866"/>
                    </a:lnTo>
                    <a:lnTo>
                      <a:pt x="5872" y="640"/>
                    </a:lnTo>
                    <a:lnTo>
                      <a:pt x="6079" y="527"/>
                    </a:lnTo>
                    <a:lnTo>
                      <a:pt x="6248" y="396"/>
                    </a:lnTo>
                    <a:lnTo>
                      <a:pt x="6399" y="283"/>
                    </a:lnTo>
                    <a:lnTo>
                      <a:pt x="6531" y="151"/>
                    </a:lnTo>
                    <a:lnTo>
                      <a:pt x="6549" y="113"/>
                    </a:lnTo>
                    <a:lnTo>
                      <a:pt x="6531" y="76"/>
                    </a:lnTo>
                    <a:lnTo>
                      <a:pt x="6493" y="38"/>
                    </a:lnTo>
                    <a:lnTo>
                      <a:pt x="6436" y="19"/>
                    </a:lnTo>
                    <a:lnTo>
                      <a:pt x="6248"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a:extLst>
                  <a:ext uri="{FF2B5EF4-FFF2-40B4-BE49-F238E27FC236}">
                    <a16:creationId xmlns:a16="http://schemas.microsoft.com/office/drawing/2014/main" id="{918A52C2-21F0-8BAA-8BB8-F90A388A90B3}"/>
                  </a:ext>
                </a:extLst>
              </p:cNvPr>
              <p:cNvSpPr/>
              <p:nvPr/>
            </p:nvSpPr>
            <p:spPr>
              <a:xfrm>
                <a:off x="6516869" y="1786168"/>
                <a:ext cx="175936" cy="310018"/>
              </a:xfrm>
              <a:custGeom>
                <a:avLst/>
                <a:gdLst/>
                <a:ahLst/>
                <a:cxnLst/>
                <a:rect l="l" t="t" r="r" b="b"/>
                <a:pathLst>
                  <a:path w="4048" h="7133" extrusionOk="0">
                    <a:moveTo>
                      <a:pt x="57" y="0"/>
                    </a:moveTo>
                    <a:lnTo>
                      <a:pt x="20" y="38"/>
                    </a:lnTo>
                    <a:lnTo>
                      <a:pt x="1" y="75"/>
                    </a:lnTo>
                    <a:lnTo>
                      <a:pt x="1" y="132"/>
                    </a:lnTo>
                    <a:lnTo>
                      <a:pt x="39" y="151"/>
                    </a:lnTo>
                    <a:lnTo>
                      <a:pt x="133" y="170"/>
                    </a:lnTo>
                    <a:lnTo>
                      <a:pt x="302" y="207"/>
                    </a:lnTo>
                    <a:lnTo>
                      <a:pt x="453" y="264"/>
                    </a:lnTo>
                    <a:lnTo>
                      <a:pt x="622" y="320"/>
                    </a:lnTo>
                    <a:lnTo>
                      <a:pt x="772" y="414"/>
                    </a:lnTo>
                    <a:lnTo>
                      <a:pt x="923" y="508"/>
                    </a:lnTo>
                    <a:lnTo>
                      <a:pt x="1055" y="621"/>
                    </a:lnTo>
                    <a:lnTo>
                      <a:pt x="1205" y="753"/>
                    </a:lnTo>
                    <a:lnTo>
                      <a:pt x="1337" y="904"/>
                    </a:lnTo>
                    <a:lnTo>
                      <a:pt x="1469" y="1073"/>
                    </a:lnTo>
                    <a:lnTo>
                      <a:pt x="1601" y="1242"/>
                    </a:lnTo>
                    <a:lnTo>
                      <a:pt x="1713" y="1449"/>
                    </a:lnTo>
                    <a:lnTo>
                      <a:pt x="1845" y="1656"/>
                    </a:lnTo>
                    <a:lnTo>
                      <a:pt x="2071" y="2127"/>
                    </a:lnTo>
                    <a:lnTo>
                      <a:pt x="2297" y="2654"/>
                    </a:lnTo>
                    <a:lnTo>
                      <a:pt x="3464" y="5872"/>
                    </a:lnTo>
                    <a:lnTo>
                      <a:pt x="3915" y="7095"/>
                    </a:lnTo>
                    <a:lnTo>
                      <a:pt x="3934" y="7133"/>
                    </a:lnTo>
                    <a:lnTo>
                      <a:pt x="3991" y="7133"/>
                    </a:lnTo>
                    <a:lnTo>
                      <a:pt x="4047" y="7095"/>
                    </a:lnTo>
                    <a:lnTo>
                      <a:pt x="4047" y="7057"/>
                    </a:lnTo>
                    <a:lnTo>
                      <a:pt x="3595" y="5815"/>
                    </a:lnTo>
                    <a:lnTo>
                      <a:pt x="2429" y="2597"/>
                    </a:lnTo>
                    <a:lnTo>
                      <a:pt x="2203" y="2051"/>
                    </a:lnTo>
                    <a:lnTo>
                      <a:pt x="1958" y="1562"/>
                    </a:lnTo>
                    <a:lnTo>
                      <a:pt x="1826" y="1355"/>
                    </a:lnTo>
                    <a:lnTo>
                      <a:pt x="1695" y="1148"/>
                    </a:lnTo>
                    <a:lnTo>
                      <a:pt x="1563" y="960"/>
                    </a:lnTo>
                    <a:lnTo>
                      <a:pt x="1431" y="791"/>
                    </a:lnTo>
                    <a:lnTo>
                      <a:pt x="1281" y="640"/>
                    </a:lnTo>
                    <a:lnTo>
                      <a:pt x="1130" y="508"/>
                    </a:lnTo>
                    <a:lnTo>
                      <a:pt x="980" y="395"/>
                    </a:lnTo>
                    <a:lnTo>
                      <a:pt x="829" y="282"/>
                    </a:lnTo>
                    <a:lnTo>
                      <a:pt x="660" y="207"/>
                    </a:lnTo>
                    <a:lnTo>
                      <a:pt x="509" y="132"/>
                    </a:lnTo>
                    <a:lnTo>
                      <a:pt x="340" y="75"/>
                    </a:lnTo>
                    <a:lnTo>
                      <a:pt x="170" y="38"/>
                    </a:lnTo>
                    <a:lnTo>
                      <a:pt x="114" y="38"/>
                    </a:lnTo>
                    <a:lnTo>
                      <a:pt x="95" y="19"/>
                    </a:lnTo>
                    <a:lnTo>
                      <a:pt x="5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a:extLst>
                  <a:ext uri="{FF2B5EF4-FFF2-40B4-BE49-F238E27FC236}">
                    <a16:creationId xmlns:a16="http://schemas.microsoft.com/office/drawing/2014/main" id="{19D356A3-170D-5074-684C-3C017AE9E8B8}"/>
                  </a:ext>
                </a:extLst>
              </p:cNvPr>
              <p:cNvSpPr/>
              <p:nvPr/>
            </p:nvSpPr>
            <p:spPr>
              <a:xfrm>
                <a:off x="6348413" y="2090400"/>
                <a:ext cx="259297" cy="118653"/>
              </a:xfrm>
              <a:custGeom>
                <a:avLst/>
                <a:gdLst/>
                <a:ahLst/>
                <a:cxnLst/>
                <a:rect l="l" t="t" r="r" b="b"/>
                <a:pathLst>
                  <a:path w="5966" h="2730" extrusionOk="0">
                    <a:moveTo>
                      <a:pt x="5891" y="1"/>
                    </a:moveTo>
                    <a:lnTo>
                      <a:pt x="5702" y="20"/>
                    </a:lnTo>
                    <a:lnTo>
                      <a:pt x="5514" y="38"/>
                    </a:lnTo>
                    <a:lnTo>
                      <a:pt x="5081" y="114"/>
                    </a:lnTo>
                    <a:lnTo>
                      <a:pt x="4648" y="227"/>
                    </a:lnTo>
                    <a:lnTo>
                      <a:pt x="4178" y="396"/>
                    </a:lnTo>
                    <a:lnTo>
                      <a:pt x="3708" y="584"/>
                    </a:lnTo>
                    <a:lnTo>
                      <a:pt x="3218" y="791"/>
                    </a:lnTo>
                    <a:lnTo>
                      <a:pt x="2748" y="1017"/>
                    </a:lnTo>
                    <a:lnTo>
                      <a:pt x="2296" y="1262"/>
                    </a:lnTo>
                    <a:lnTo>
                      <a:pt x="1449" y="1732"/>
                    </a:lnTo>
                    <a:lnTo>
                      <a:pt x="734" y="2146"/>
                    </a:lnTo>
                    <a:lnTo>
                      <a:pt x="38" y="2598"/>
                    </a:lnTo>
                    <a:lnTo>
                      <a:pt x="0" y="2635"/>
                    </a:lnTo>
                    <a:lnTo>
                      <a:pt x="19" y="2692"/>
                    </a:lnTo>
                    <a:lnTo>
                      <a:pt x="38" y="2711"/>
                    </a:lnTo>
                    <a:lnTo>
                      <a:pt x="75" y="2730"/>
                    </a:lnTo>
                    <a:lnTo>
                      <a:pt x="113" y="2711"/>
                    </a:lnTo>
                    <a:lnTo>
                      <a:pt x="753" y="2297"/>
                    </a:lnTo>
                    <a:lnTo>
                      <a:pt x="1449" y="1883"/>
                    </a:lnTo>
                    <a:lnTo>
                      <a:pt x="2296" y="1412"/>
                    </a:lnTo>
                    <a:lnTo>
                      <a:pt x="2767" y="1186"/>
                    </a:lnTo>
                    <a:lnTo>
                      <a:pt x="3237" y="942"/>
                    </a:lnTo>
                    <a:lnTo>
                      <a:pt x="3708" y="735"/>
                    </a:lnTo>
                    <a:lnTo>
                      <a:pt x="4197" y="547"/>
                    </a:lnTo>
                    <a:lnTo>
                      <a:pt x="4648" y="377"/>
                    </a:lnTo>
                    <a:lnTo>
                      <a:pt x="5100" y="245"/>
                    </a:lnTo>
                    <a:lnTo>
                      <a:pt x="5514" y="170"/>
                    </a:lnTo>
                    <a:lnTo>
                      <a:pt x="5702" y="151"/>
                    </a:lnTo>
                    <a:lnTo>
                      <a:pt x="5891" y="133"/>
                    </a:lnTo>
                    <a:lnTo>
                      <a:pt x="5947" y="114"/>
                    </a:lnTo>
                    <a:lnTo>
                      <a:pt x="5966" y="76"/>
                    </a:lnTo>
                    <a:lnTo>
                      <a:pt x="5947" y="20"/>
                    </a:lnTo>
                    <a:lnTo>
                      <a:pt x="589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a:extLst>
                  <a:ext uri="{FF2B5EF4-FFF2-40B4-BE49-F238E27FC236}">
                    <a16:creationId xmlns:a16="http://schemas.microsoft.com/office/drawing/2014/main" id="{A7DB32D2-F903-D707-F7CE-DA535CAA7666}"/>
                  </a:ext>
                </a:extLst>
              </p:cNvPr>
              <p:cNvSpPr/>
              <p:nvPr/>
            </p:nvSpPr>
            <p:spPr>
              <a:xfrm>
                <a:off x="6579845" y="1762438"/>
                <a:ext cx="409026" cy="140732"/>
              </a:xfrm>
              <a:custGeom>
                <a:avLst/>
                <a:gdLst/>
                <a:ahLst/>
                <a:cxnLst/>
                <a:rect l="l" t="t" r="r" b="b"/>
                <a:pathLst>
                  <a:path w="9411" h="3238" extrusionOk="0">
                    <a:moveTo>
                      <a:pt x="9354" y="0"/>
                    </a:moveTo>
                    <a:lnTo>
                      <a:pt x="9298" y="19"/>
                    </a:lnTo>
                    <a:lnTo>
                      <a:pt x="9279" y="57"/>
                    </a:lnTo>
                    <a:lnTo>
                      <a:pt x="9222" y="283"/>
                    </a:lnTo>
                    <a:lnTo>
                      <a:pt x="9166" y="527"/>
                    </a:lnTo>
                    <a:lnTo>
                      <a:pt x="9072" y="772"/>
                    </a:lnTo>
                    <a:lnTo>
                      <a:pt x="8940" y="1017"/>
                    </a:lnTo>
                    <a:lnTo>
                      <a:pt x="8790" y="1280"/>
                    </a:lnTo>
                    <a:lnTo>
                      <a:pt x="8620" y="1525"/>
                    </a:lnTo>
                    <a:lnTo>
                      <a:pt x="8413" y="1788"/>
                    </a:lnTo>
                    <a:lnTo>
                      <a:pt x="8168" y="2014"/>
                    </a:lnTo>
                    <a:lnTo>
                      <a:pt x="7905" y="2240"/>
                    </a:lnTo>
                    <a:lnTo>
                      <a:pt x="7604" y="2447"/>
                    </a:lnTo>
                    <a:lnTo>
                      <a:pt x="7284" y="2635"/>
                    </a:lnTo>
                    <a:lnTo>
                      <a:pt x="6926" y="2786"/>
                    </a:lnTo>
                    <a:lnTo>
                      <a:pt x="6550" y="2917"/>
                    </a:lnTo>
                    <a:lnTo>
                      <a:pt x="6117" y="3011"/>
                    </a:lnTo>
                    <a:lnTo>
                      <a:pt x="5666" y="3087"/>
                    </a:lnTo>
                    <a:lnTo>
                      <a:pt x="5176" y="3106"/>
                    </a:lnTo>
                    <a:lnTo>
                      <a:pt x="4913" y="3087"/>
                    </a:lnTo>
                    <a:lnTo>
                      <a:pt x="4668" y="3068"/>
                    </a:lnTo>
                    <a:lnTo>
                      <a:pt x="4423" y="3030"/>
                    </a:lnTo>
                    <a:lnTo>
                      <a:pt x="4179" y="2993"/>
                    </a:lnTo>
                    <a:lnTo>
                      <a:pt x="3953" y="2936"/>
                    </a:lnTo>
                    <a:lnTo>
                      <a:pt x="3708" y="2861"/>
                    </a:lnTo>
                    <a:lnTo>
                      <a:pt x="3257" y="2692"/>
                    </a:lnTo>
                    <a:lnTo>
                      <a:pt x="2824" y="2503"/>
                    </a:lnTo>
                    <a:lnTo>
                      <a:pt x="2410" y="2278"/>
                    </a:lnTo>
                    <a:lnTo>
                      <a:pt x="2015" y="2033"/>
                    </a:lnTo>
                    <a:lnTo>
                      <a:pt x="1657" y="1788"/>
                    </a:lnTo>
                    <a:lnTo>
                      <a:pt x="1318" y="1544"/>
                    </a:lnTo>
                    <a:lnTo>
                      <a:pt x="1017" y="1318"/>
                    </a:lnTo>
                    <a:lnTo>
                      <a:pt x="547" y="885"/>
                    </a:lnTo>
                    <a:lnTo>
                      <a:pt x="227" y="584"/>
                    </a:lnTo>
                    <a:lnTo>
                      <a:pt x="114" y="471"/>
                    </a:lnTo>
                    <a:lnTo>
                      <a:pt x="76" y="452"/>
                    </a:lnTo>
                    <a:lnTo>
                      <a:pt x="20" y="471"/>
                    </a:lnTo>
                    <a:lnTo>
                      <a:pt x="1" y="509"/>
                    </a:lnTo>
                    <a:lnTo>
                      <a:pt x="20" y="565"/>
                    </a:lnTo>
                    <a:lnTo>
                      <a:pt x="133" y="678"/>
                    </a:lnTo>
                    <a:lnTo>
                      <a:pt x="453" y="998"/>
                    </a:lnTo>
                    <a:lnTo>
                      <a:pt x="942" y="1412"/>
                    </a:lnTo>
                    <a:lnTo>
                      <a:pt x="1243" y="1657"/>
                    </a:lnTo>
                    <a:lnTo>
                      <a:pt x="1582" y="1901"/>
                    </a:lnTo>
                    <a:lnTo>
                      <a:pt x="1939" y="2165"/>
                    </a:lnTo>
                    <a:lnTo>
                      <a:pt x="2335" y="2390"/>
                    </a:lnTo>
                    <a:lnTo>
                      <a:pt x="2767" y="2616"/>
                    </a:lnTo>
                    <a:lnTo>
                      <a:pt x="3219" y="2823"/>
                    </a:lnTo>
                    <a:lnTo>
                      <a:pt x="3690" y="2993"/>
                    </a:lnTo>
                    <a:lnTo>
                      <a:pt x="3915" y="3068"/>
                    </a:lnTo>
                    <a:lnTo>
                      <a:pt x="4160" y="3124"/>
                    </a:lnTo>
                    <a:lnTo>
                      <a:pt x="4405" y="3181"/>
                    </a:lnTo>
                    <a:lnTo>
                      <a:pt x="4668" y="3200"/>
                    </a:lnTo>
                    <a:lnTo>
                      <a:pt x="4913" y="3237"/>
                    </a:lnTo>
                    <a:lnTo>
                      <a:pt x="5440" y="3237"/>
                    </a:lnTo>
                    <a:lnTo>
                      <a:pt x="5684" y="3219"/>
                    </a:lnTo>
                    <a:lnTo>
                      <a:pt x="6155" y="3143"/>
                    </a:lnTo>
                    <a:lnTo>
                      <a:pt x="6588" y="3049"/>
                    </a:lnTo>
                    <a:lnTo>
                      <a:pt x="6983" y="2917"/>
                    </a:lnTo>
                    <a:lnTo>
                      <a:pt x="7359" y="2748"/>
                    </a:lnTo>
                    <a:lnTo>
                      <a:pt x="7698" y="2560"/>
                    </a:lnTo>
                    <a:lnTo>
                      <a:pt x="7999" y="2334"/>
                    </a:lnTo>
                    <a:lnTo>
                      <a:pt x="8281" y="2108"/>
                    </a:lnTo>
                    <a:lnTo>
                      <a:pt x="8507" y="1864"/>
                    </a:lnTo>
                    <a:lnTo>
                      <a:pt x="8733" y="1600"/>
                    </a:lnTo>
                    <a:lnTo>
                      <a:pt x="8921" y="1355"/>
                    </a:lnTo>
                    <a:lnTo>
                      <a:pt x="9072" y="1073"/>
                    </a:lnTo>
                    <a:lnTo>
                      <a:pt x="9204" y="810"/>
                    </a:lnTo>
                    <a:lnTo>
                      <a:pt x="9298" y="565"/>
                    </a:lnTo>
                    <a:lnTo>
                      <a:pt x="9373" y="302"/>
                    </a:lnTo>
                    <a:lnTo>
                      <a:pt x="9411" y="76"/>
                    </a:lnTo>
                    <a:lnTo>
                      <a:pt x="9392" y="19"/>
                    </a:lnTo>
                    <a:lnTo>
                      <a:pt x="935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10026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370">
          <a:extLst>
            <a:ext uri="{FF2B5EF4-FFF2-40B4-BE49-F238E27FC236}">
              <a16:creationId xmlns:a16="http://schemas.microsoft.com/office/drawing/2014/main" id="{D5691F45-DA65-80CC-B3C6-5691ADB69DC5}"/>
            </a:ext>
          </a:extLst>
        </p:cNvPr>
        <p:cNvGrpSpPr/>
        <p:nvPr/>
      </p:nvGrpSpPr>
      <p:grpSpPr>
        <a:xfrm>
          <a:off x="0" y="0"/>
          <a:ext cx="0" cy="0"/>
          <a:chOff x="0" y="0"/>
          <a:chExt cx="0" cy="0"/>
        </a:xfrm>
      </p:grpSpPr>
      <p:sp>
        <p:nvSpPr>
          <p:cNvPr id="1371" name="Google Shape;1371;p38">
            <a:extLst>
              <a:ext uri="{FF2B5EF4-FFF2-40B4-BE49-F238E27FC236}">
                <a16:creationId xmlns:a16="http://schemas.microsoft.com/office/drawing/2014/main" id="{4A8D94EA-CDF7-DC3F-EAF5-40ADAF56B0C9}"/>
              </a:ext>
            </a:extLst>
          </p:cNvPr>
          <p:cNvSpPr txBox="1">
            <a:spLocks noGrp="1"/>
          </p:cNvSpPr>
          <p:nvPr>
            <p:ph type="title"/>
          </p:nvPr>
        </p:nvSpPr>
        <p:spPr>
          <a:xfrm>
            <a:off x="811181" y="247940"/>
            <a:ext cx="4558800" cy="79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Procesamiento de la información</a:t>
            </a:r>
            <a:endParaRPr sz="3600" dirty="0"/>
          </a:p>
        </p:txBody>
      </p:sp>
      <p:sp>
        <p:nvSpPr>
          <p:cNvPr id="1372" name="Google Shape;1372;p38">
            <a:extLst>
              <a:ext uri="{FF2B5EF4-FFF2-40B4-BE49-F238E27FC236}">
                <a16:creationId xmlns:a16="http://schemas.microsoft.com/office/drawing/2014/main" id="{023C2886-BC72-17F6-F992-12BE4218A0F1}"/>
              </a:ext>
            </a:extLst>
          </p:cNvPr>
          <p:cNvSpPr txBox="1">
            <a:spLocks noGrp="1"/>
          </p:cNvSpPr>
          <p:nvPr>
            <p:ph type="subTitle" idx="1"/>
          </p:nvPr>
        </p:nvSpPr>
        <p:spPr>
          <a:xfrm>
            <a:off x="587786" y="1312307"/>
            <a:ext cx="6077659" cy="376800"/>
          </a:xfrm>
          <a:prstGeom prst="rect">
            <a:avLst/>
          </a:prstGeom>
        </p:spPr>
        <p:txBody>
          <a:bodyPr spcFirstLastPara="1" wrap="square" lIns="91425" tIns="91425" rIns="91425" bIns="91425" anchor="t" anchorCtr="0">
            <a:noAutofit/>
          </a:bodyPr>
          <a:lstStyle/>
          <a:p>
            <a:pPr marL="0" indent="0" algn="just">
              <a:buNone/>
            </a:pPr>
            <a:r>
              <a:rPr lang="es-MX" sz="2000" b="1" dirty="0"/>
              <a:t>Momento 2: </a:t>
            </a:r>
            <a:r>
              <a:rPr lang="es-MX" sz="2000" dirty="0">
                <a:solidFill>
                  <a:srgbClr val="000000"/>
                </a:solidFill>
              </a:rPr>
              <a:t>Festival de lectores.</a:t>
            </a:r>
          </a:p>
          <a:p>
            <a:pPr marL="0" indent="0" algn="just"/>
            <a:r>
              <a:rPr lang="es-MX" sz="2000" dirty="0">
                <a:solidFill>
                  <a:srgbClr val="000000"/>
                </a:solidFill>
              </a:rPr>
              <a:t>Se desarrolla la cuarta sesión del Festival de lectores en un espacio de compartir literario, en el cual, los estudiantes asignados socializan de forma oral el libro leído y brindan el snack o alimento a sus pares. A medida que cada estudiante va finalizando, se brinda un espacio de preguntas por parte de los demás compañeros o docente.</a:t>
            </a:r>
          </a:p>
          <a:p>
            <a:pPr marL="0" lvl="0" indent="0" algn="just" rtl="0">
              <a:spcBef>
                <a:spcPts val="0"/>
              </a:spcBef>
              <a:spcAft>
                <a:spcPts val="0"/>
              </a:spcAft>
              <a:buNone/>
            </a:pPr>
            <a:endParaRPr lang="es-MX" sz="2000" dirty="0"/>
          </a:p>
        </p:txBody>
      </p:sp>
      <p:cxnSp>
        <p:nvCxnSpPr>
          <p:cNvPr id="1373" name="Google Shape;1373;p38">
            <a:extLst>
              <a:ext uri="{FF2B5EF4-FFF2-40B4-BE49-F238E27FC236}">
                <a16:creationId xmlns:a16="http://schemas.microsoft.com/office/drawing/2014/main" id="{F13A6049-16FF-464D-DAF0-D4B6CB90EC93}"/>
              </a:ext>
            </a:extLst>
          </p:cNvPr>
          <p:cNvCxnSpPr/>
          <p:nvPr/>
        </p:nvCxnSpPr>
        <p:spPr>
          <a:xfrm>
            <a:off x="1459282" y="1246574"/>
            <a:ext cx="3230700" cy="0"/>
          </a:xfrm>
          <a:prstGeom prst="straightConnector1">
            <a:avLst/>
          </a:prstGeom>
          <a:noFill/>
          <a:ln w="28575" cap="flat" cmpd="sng">
            <a:solidFill>
              <a:schemeClr val="accent2"/>
            </a:solidFill>
            <a:prstDash val="solid"/>
            <a:round/>
            <a:headEnd type="none" w="med" len="med"/>
            <a:tailEnd type="none" w="med" len="med"/>
          </a:ln>
        </p:spPr>
      </p:cxnSp>
      <p:grpSp>
        <p:nvGrpSpPr>
          <p:cNvPr id="1374" name="Google Shape;1374;p38">
            <a:extLst>
              <a:ext uri="{FF2B5EF4-FFF2-40B4-BE49-F238E27FC236}">
                <a16:creationId xmlns:a16="http://schemas.microsoft.com/office/drawing/2014/main" id="{DE933A69-B0B5-8119-B7DB-FB2E62B771C1}"/>
              </a:ext>
            </a:extLst>
          </p:cNvPr>
          <p:cNvGrpSpPr/>
          <p:nvPr/>
        </p:nvGrpSpPr>
        <p:grpSpPr>
          <a:xfrm>
            <a:off x="6602819" y="2275367"/>
            <a:ext cx="2413590" cy="2775098"/>
            <a:chOff x="5764175" y="1104037"/>
            <a:chExt cx="3110100" cy="3182039"/>
          </a:xfrm>
        </p:grpSpPr>
        <p:grpSp>
          <p:nvGrpSpPr>
            <p:cNvPr id="1375" name="Google Shape;1375;p38">
              <a:extLst>
                <a:ext uri="{FF2B5EF4-FFF2-40B4-BE49-F238E27FC236}">
                  <a16:creationId xmlns:a16="http://schemas.microsoft.com/office/drawing/2014/main" id="{BDF4C778-CAAA-EB86-CADB-74B9CD1F09E3}"/>
                </a:ext>
              </a:extLst>
            </p:cNvPr>
            <p:cNvGrpSpPr/>
            <p:nvPr/>
          </p:nvGrpSpPr>
          <p:grpSpPr>
            <a:xfrm>
              <a:off x="5764175" y="2300939"/>
              <a:ext cx="3110100" cy="1985137"/>
              <a:chOff x="3432300" y="5227975"/>
              <a:chExt cx="3110100" cy="1985137"/>
            </a:xfrm>
          </p:grpSpPr>
          <p:sp>
            <p:nvSpPr>
              <p:cNvPr id="1376" name="Google Shape;1376;p38">
                <a:extLst>
                  <a:ext uri="{FF2B5EF4-FFF2-40B4-BE49-F238E27FC236}">
                    <a16:creationId xmlns:a16="http://schemas.microsoft.com/office/drawing/2014/main" id="{87B63946-3B2F-F014-E6BF-CCBA43FE8EA3}"/>
                  </a:ext>
                </a:extLst>
              </p:cNvPr>
              <p:cNvSpPr/>
              <p:nvPr/>
            </p:nvSpPr>
            <p:spPr>
              <a:xfrm>
                <a:off x="3432300" y="7023512"/>
                <a:ext cx="3110100" cy="1896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377" name="Google Shape;1377;p38">
                <a:extLst>
                  <a:ext uri="{FF2B5EF4-FFF2-40B4-BE49-F238E27FC236}">
                    <a16:creationId xmlns:a16="http://schemas.microsoft.com/office/drawing/2014/main" id="{0523C6B5-110F-CA6F-DA28-0FEAEC9FE243}"/>
                  </a:ext>
                </a:extLst>
              </p:cNvPr>
              <p:cNvSpPr/>
              <p:nvPr/>
            </p:nvSpPr>
            <p:spPr>
              <a:xfrm>
                <a:off x="3573150" y="6443550"/>
                <a:ext cx="2254150" cy="684450"/>
              </a:xfrm>
              <a:custGeom>
                <a:avLst/>
                <a:gdLst/>
                <a:ahLst/>
                <a:cxnLst/>
                <a:rect l="l" t="t" r="r" b="b"/>
                <a:pathLst>
                  <a:path w="90166" h="27378" extrusionOk="0">
                    <a:moveTo>
                      <a:pt x="83719" y="1"/>
                    </a:moveTo>
                    <a:lnTo>
                      <a:pt x="82039" y="46"/>
                    </a:lnTo>
                    <a:lnTo>
                      <a:pt x="80359" y="183"/>
                    </a:lnTo>
                    <a:lnTo>
                      <a:pt x="78815" y="410"/>
                    </a:lnTo>
                    <a:lnTo>
                      <a:pt x="77499" y="637"/>
                    </a:lnTo>
                    <a:lnTo>
                      <a:pt x="77045" y="682"/>
                    </a:lnTo>
                    <a:lnTo>
                      <a:pt x="76182" y="727"/>
                    </a:lnTo>
                    <a:lnTo>
                      <a:pt x="73503" y="818"/>
                    </a:lnTo>
                    <a:lnTo>
                      <a:pt x="69599" y="909"/>
                    </a:lnTo>
                    <a:lnTo>
                      <a:pt x="64741" y="909"/>
                    </a:lnTo>
                    <a:lnTo>
                      <a:pt x="52892" y="954"/>
                    </a:lnTo>
                    <a:lnTo>
                      <a:pt x="39589" y="909"/>
                    </a:lnTo>
                    <a:lnTo>
                      <a:pt x="14937" y="727"/>
                    </a:lnTo>
                    <a:lnTo>
                      <a:pt x="3859" y="637"/>
                    </a:lnTo>
                    <a:lnTo>
                      <a:pt x="2997" y="818"/>
                    </a:lnTo>
                    <a:lnTo>
                      <a:pt x="2361" y="954"/>
                    </a:lnTo>
                    <a:lnTo>
                      <a:pt x="1998" y="1136"/>
                    </a:lnTo>
                    <a:lnTo>
                      <a:pt x="1771" y="1318"/>
                    </a:lnTo>
                    <a:lnTo>
                      <a:pt x="1635" y="1499"/>
                    </a:lnTo>
                    <a:lnTo>
                      <a:pt x="1498" y="1772"/>
                    </a:lnTo>
                    <a:lnTo>
                      <a:pt x="1362" y="2089"/>
                    </a:lnTo>
                    <a:lnTo>
                      <a:pt x="1090" y="2498"/>
                    </a:lnTo>
                    <a:lnTo>
                      <a:pt x="999" y="2634"/>
                    </a:lnTo>
                    <a:lnTo>
                      <a:pt x="954" y="2952"/>
                    </a:lnTo>
                    <a:lnTo>
                      <a:pt x="772" y="3860"/>
                    </a:lnTo>
                    <a:lnTo>
                      <a:pt x="636" y="5177"/>
                    </a:lnTo>
                    <a:lnTo>
                      <a:pt x="454" y="6811"/>
                    </a:lnTo>
                    <a:lnTo>
                      <a:pt x="318" y="8718"/>
                    </a:lnTo>
                    <a:lnTo>
                      <a:pt x="227" y="10761"/>
                    </a:lnTo>
                    <a:lnTo>
                      <a:pt x="91" y="12985"/>
                    </a:lnTo>
                    <a:lnTo>
                      <a:pt x="46" y="15210"/>
                    </a:lnTo>
                    <a:lnTo>
                      <a:pt x="0" y="17480"/>
                    </a:lnTo>
                    <a:lnTo>
                      <a:pt x="0" y="19614"/>
                    </a:lnTo>
                    <a:lnTo>
                      <a:pt x="0" y="21611"/>
                    </a:lnTo>
                    <a:lnTo>
                      <a:pt x="91" y="23427"/>
                    </a:lnTo>
                    <a:lnTo>
                      <a:pt x="182" y="24926"/>
                    </a:lnTo>
                    <a:lnTo>
                      <a:pt x="273" y="25561"/>
                    </a:lnTo>
                    <a:lnTo>
                      <a:pt x="363" y="26106"/>
                    </a:lnTo>
                    <a:lnTo>
                      <a:pt x="454" y="26515"/>
                    </a:lnTo>
                    <a:lnTo>
                      <a:pt x="590" y="26832"/>
                    </a:lnTo>
                    <a:lnTo>
                      <a:pt x="727" y="27059"/>
                    </a:lnTo>
                    <a:lnTo>
                      <a:pt x="817" y="27105"/>
                    </a:lnTo>
                    <a:lnTo>
                      <a:pt x="863" y="27105"/>
                    </a:lnTo>
                    <a:lnTo>
                      <a:pt x="14619" y="27241"/>
                    </a:lnTo>
                    <a:lnTo>
                      <a:pt x="28058" y="27332"/>
                    </a:lnTo>
                    <a:lnTo>
                      <a:pt x="43448" y="27377"/>
                    </a:lnTo>
                    <a:lnTo>
                      <a:pt x="66194" y="27377"/>
                    </a:lnTo>
                    <a:lnTo>
                      <a:pt x="72777" y="27286"/>
                    </a:lnTo>
                    <a:lnTo>
                      <a:pt x="78452" y="27196"/>
                    </a:lnTo>
                    <a:lnTo>
                      <a:pt x="83038" y="27059"/>
                    </a:lnTo>
                    <a:lnTo>
                      <a:pt x="84808" y="26969"/>
                    </a:lnTo>
                    <a:lnTo>
                      <a:pt x="86261" y="26878"/>
                    </a:lnTo>
                    <a:lnTo>
                      <a:pt x="87305" y="26787"/>
                    </a:lnTo>
                    <a:lnTo>
                      <a:pt x="87895" y="26651"/>
                    </a:lnTo>
                    <a:lnTo>
                      <a:pt x="88122" y="26560"/>
                    </a:lnTo>
                    <a:lnTo>
                      <a:pt x="88304" y="26469"/>
                    </a:lnTo>
                    <a:lnTo>
                      <a:pt x="88486" y="26333"/>
                    </a:lnTo>
                    <a:lnTo>
                      <a:pt x="88622" y="26151"/>
                    </a:lnTo>
                    <a:lnTo>
                      <a:pt x="88940" y="25743"/>
                    </a:lnTo>
                    <a:lnTo>
                      <a:pt x="89167" y="25198"/>
                    </a:lnTo>
                    <a:lnTo>
                      <a:pt x="89394" y="24608"/>
                    </a:lnTo>
                    <a:lnTo>
                      <a:pt x="89621" y="23881"/>
                    </a:lnTo>
                    <a:lnTo>
                      <a:pt x="89757" y="23110"/>
                    </a:lnTo>
                    <a:lnTo>
                      <a:pt x="89893" y="22247"/>
                    </a:lnTo>
                    <a:lnTo>
                      <a:pt x="89984" y="21339"/>
                    </a:lnTo>
                    <a:lnTo>
                      <a:pt x="90075" y="20340"/>
                    </a:lnTo>
                    <a:lnTo>
                      <a:pt x="90165" y="18297"/>
                    </a:lnTo>
                    <a:lnTo>
                      <a:pt x="90120" y="16073"/>
                    </a:lnTo>
                    <a:lnTo>
                      <a:pt x="90029" y="13803"/>
                    </a:lnTo>
                    <a:lnTo>
                      <a:pt x="89893" y="11533"/>
                    </a:lnTo>
                    <a:lnTo>
                      <a:pt x="89711" y="9353"/>
                    </a:lnTo>
                    <a:lnTo>
                      <a:pt x="89484" y="7265"/>
                    </a:lnTo>
                    <a:lnTo>
                      <a:pt x="89257" y="5358"/>
                    </a:lnTo>
                    <a:lnTo>
                      <a:pt x="88985" y="3724"/>
                    </a:lnTo>
                    <a:lnTo>
                      <a:pt x="88758" y="2407"/>
                    </a:lnTo>
                    <a:lnTo>
                      <a:pt x="88531" y="1454"/>
                    </a:lnTo>
                    <a:lnTo>
                      <a:pt x="88440" y="1136"/>
                    </a:lnTo>
                    <a:lnTo>
                      <a:pt x="88349" y="954"/>
                    </a:lnTo>
                    <a:lnTo>
                      <a:pt x="88259" y="818"/>
                    </a:lnTo>
                    <a:lnTo>
                      <a:pt x="88122" y="727"/>
                    </a:lnTo>
                    <a:lnTo>
                      <a:pt x="87759" y="500"/>
                    </a:lnTo>
                    <a:lnTo>
                      <a:pt x="87305" y="319"/>
                    </a:lnTo>
                    <a:lnTo>
                      <a:pt x="86715" y="228"/>
                    </a:lnTo>
                    <a:lnTo>
                      <a:pt x="86079" y="92"/>
                    </a:lnTo>
                    <a:lnTo>
                      <a:pt x="85353" y="46"/>
                    </a:lnTo>
                    <a:lnTo>
                      <a:pt x="84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a:extLst>
                  <a:ext uri="{FF2B5EF4-FFF2-40B4-BE49-F238E27FC236}">
                    <a16:creationId xmlns:a16="http://schemas.microsoft.com/office/drawing/2014/main" id="{C8C129D1-BD73-F9A7-26F0-9AFC9AFB7BB6}"/>
                  </a:ext>
                </a:extLst>
              </p:cNvPr>
              <p:cNvSpPr/>
              <p:nvPr/>
            </p:nvSpPr>
            <p:spPr>
              <a:xfrm>
                <a:off x="4129300" y="6596775"/>
                <a:ext cx="1364300" cy="372325"/>
              </a:xfrm>
              <a:custGeom>
                <a:avLst/>
                <a:gdLst/>
                <a:ahLst/>
                <a:cxnLst/>
                <a:rect l="l" t="t" r="r" b="b"/>
                <a:pathLst>
                  <a:path w="54572" h="14893" extrusionOk="0">
                    <a:moveTo>
                      <a:pt x="12531" y="1"/>
                    </a:moveTo>
                    <a:lnTo>
                      <a:pt x="8445" y="92"/>
                    </a:lnTo>
                    <a:lnTo>
                      <a:pt x="4994" y="183"/>
                    </a:lnTo>
                    <a:lnTo>
                      <a:pt x="3542" y="273"/>
                    </a:lnTo>
                    <a:lnTo>
                      <a:pt x="2316" y="364"/>
                    </a:lnTo>
                    <a:lnTo>
                      <a:pt x="1317" y="455"/>
                    </a:lnTo>
                    <a:lnTo>
                      <a:pt x="591" y="591"/>
                    </a:lnTo>
                    <a:lnTo>
                      <a:pt x="182" y="727"/>
                    </a:lnTo>
                    <a:lnTo>
                      <a:pt x="46" y="818"/>
                    </a:lnTo>
                    <a:lnTo>
                      <a:pt x="46" y="909"/>
                    </a:lnTo>
                    <a:lnTo>
                      <a:pt x="0" y="2634"/>
                    </a:lnTo>
                    <a:lnTo>
                      <a:pt x="46" y="4496"/>
                    </a:lnTo>
                    <a:lnTo>
                      <a:pt x="91" y="6629"/>
                    </a:lnTo>
                    <a:lnTo>
                      <a:pt x="182" y="8854"/>
                    </a:lnTo>
                    <a:lnTo>
                      <a:pt x="273" y="9898"/>
                    </a:lnTo>
                    <a:lnTo>
                      <a:pt x="364" y="10897"/>
                    </a:lnTo>
                    <a:lnTo>
                      <a:pt x="500" y="11805"/>
                    </a:lnTo>
                    <a:lnTo>
                      <a:pt x="681" y="12577"/>
                    </a:lnTo>
                    <a:lnTo>
                      <a:pt x="818" y="13167"/>
                    </a:lnTo>
                    <a:lnTo>
                      <a:pt x="954" y="13394"/>
                    </a:lnTo>
                    <a:lnTo>
                      <a:pt x="1045" y="13576"/>
                    </a:lnTo>
                    <a:lnTo>
                      <a:pt x="1135" y="13666"/>
                    </a:lnTo>
                    <a:lnTo>
                      <a:pt x="1272" y="13712"/>
                    </a:lnTo>
                    <a:lnTo>
                      <a:pt x="1816" y="13848"/>
                    </a:lnTo>
                    <a:lnTo>
                      <a:pt x="2588" y="13984"/>
                    </a:lnTo>
                    <a:lnTo>
                      <a:pt x="3587" y="14120"/>
                    </a:lnTo>
                    <a:lnTo>
                      <a:pt x="6175" y="14302"/>
                    </a:lnTo>
                    <a:lnTo>
                      <a:pt x="9534" y="14484"/>
                    </a:lnTo>
                    <a:lnTo>
                      <a:pt x="13394" y="14620"/>
                    </a:lnTo>
                    <a:lnTo>
                      <a:pt x="17752" y="14711"/>
                    </a:lnTo>
                    <a:lnTo>
                      <a:pt x="22383" y="14801"/>
                    </a:lnTo>
                    <a:lnTo>
                      <a:pt x="27150" y="14847"/>
                    </a:lnTo>
                    <a:lnTo>
                      <a:pt x="36548" y="14892"/>
                    </a:lnTo>
                    <a:lnTo>
                      <a:pt x="44856" y="14892"/>
                    </a:lnTo>
                    <a:lnTo>
                      <a:pt x="50894" y="14801"/>
                    </a:lnTo>
                    <a:lnTo>
                      <a:pt x="52756" y="14711"/>
                    </a:lnTo>
                    <a:lnTo>
                      <a:pt x="53573" y="14665"/>
                    </a:lnTo>
                    <a:lnTo>
                      <a:pt x="53754" y="14574"/>
                    </a:lnTo>
                    <a:lnTo>
                      <a:pt x="53891" y="14438"/>
                    </a:lnTo>
                    <a:lnTo>
                      <a:pt x="53981" y="14211"/>
                    </a:lnTo>
                    <a:lnTo>
                      <a:pt x="54118" y="13939"/>
                    </a:lnTo>
                    <a:lnTo>
                      <a:pt x="54299" y="13212"/>
                    </a:lnTo>
                    <a:lnTo>
                      <a:pt x="54390" y="12304"/>
                    </a:lnTo>
                    <a:lnTo>
                      <a:pt x="54481" y="11215"/>
                    </a:lnTo>
                    <a:lnTo>
                      <a:pt x="54526" y="10034"/>
                    </a:lnTo>
                    <a:lnTo>
                      <a:pt x="54572" y="8763"/>
                    </a:lnTo>
                    <a:lnTo>
                      <a:pt x="54572" y="7447"/>
                    </a:lnTo>
                    <a:lnTo>
                      <a:pt x="54481" y="4904"/>
                    </a:lnTo>
                    <a:lnTo>
                      <a:pt x="54390" y="2680"/>
                    </a:lnTo>
                    <a:lnTo>
                      <a:pt x="54254" y="546"/>
                    </a:lnTo>
                    <a:lnTo>
                      <a:pt x="45764" y="364"/>
                    </a:lnTo>
                    <a:lnTo>
                      <a:pt x="37047" y="183"/>
                    </a:lnTo>
                    <a:lnTo>
                      <a:pt x="27104" y="46"/>
                    </a:lnTo>
                    <a:lnTo>
                      <a:pt x="220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a:extLst>
                  <a:ext uri="{FF2B5EF4-FFF2-40B4-BE49-F238E27FC236}">
                    <a16:creationId xmlns:a16="http://schemas.microsoft.com/office/drawing/2014/main" id="{E70AD1B2-A149-5B7A-5DC2-99373F92DB37}"/>
                  </a:ext>
                </a:extLst>
              </p:cNvPr>
              <p:cNvSpPr/>
              <p:nvPr/>
            </p:nvSpPr>
            <p:spPr>
              <a:xfrm>
                <a:off x="3735450" y="6449225"/>
                <a:ext cx="112400" cy="681025"/>
              </a:xfrm>
              <a:custGeom>
                <a:avLst/>
                <a:gdLst/>
                <a:ahLst/>
                <a:cxnLst/>
                <a:rect l="l" t="t" r="r" b="b"/>
                <a:pathLst>
                  <a:path w="4496" h="27241" extrusionOk="0">
                    <a:moveTo>
                      <a:pt x="2134" y="1"/>
                    </a:moveTo>
                    <a:lnTo>
                      <a:pt x="1726" y="46"/>
                    </a:lnTo>
                    <a:lnTo>
                      <a:pt x="1317" y="137"/>
                    </a:lnTo>
                    <a:lnTo>
                      <a:pt x="818" y="228"/>
                    </a:lnTo>
                    <a:lnTo>
                      <a:pt x="318" y="364"/>
                    </a:lnTo>
                    <a:lnTo>
                      <a:pt x="0" y="26969"/>
                    </a:lnTo>
                    <a:lnTo>
                      <a:pt x="500" y="27059"/>
                    </a:lnTo>
                    <a:lnTo>
                      <a:pt x="999" y="27150"/>
                    </a:lnTo>
                    <a:lnTo>
                      <a:pt x="1680" y="27196"/>
                    </a:lnTo>
                    <a:lnTo>
                      <a:pt x="2407" y="27241"/>
                    </a:lnTo>
                    <a:lnTo>
                      <a:pt x="3133" y="27241"/>
                    </a:lnTo>
                    <a:lnTo>
                      <a:pt x="3860" y="27150"/>
                    </a:lnTo>
                    <a:lnTo>
                      <a:pt x="4177" y="27059"/>
                    </a:lnTo>
                    <a:lnTo>
                      <a:pt x="4495" y="26969"/>
                    </a:lnTo>
                    <a:lnTo>
                      <a:pt x="4495" y="455"/>
                    </a:lnTo>
                    <a:lnTo>
                      <a:pt x="4223" y="319"/>
                    </a:lnTo>
                    <a:lnTo>
                      <a:pt x="3905" y="228"/>
                    </a:lnTo>
                    <a:lnTo>
                      <a:pt x="3451" y="92"/>
                    </a:lnTo>
                    <a:lnTo>
                      <a:pt x="28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a:extLst>
                  <a:ext uri="{FF2B5EF4-FFF2-40B4-BE49-F238E27FC236}">
                    <a16:creationId xmlns:a16="http://schemas.microsoft.com/office/drawing/2014/main" id="{4D7631B8-20C2-ECBD-F3C1-C2875FF5865F}"/>
                  </a:ext>
                </a:extLst>
              </p:cNvPr>
              <p:cNvSpPr/>
              <p:nvPr/>
            </p:nvSpPr>
            <p:spPr>
              <a:xfrm>
                <a:off x="3930675" y="6448100"/>
                <a:ext cx="112375" cy="682150"/>
              </a:xfrm>
              <a:custGeom>
                <a:avLst/>
                <a:gdLst/>
                <a:ahLst/>
                <a:cxnLst/>
                <a:rect l="l" t="t" r="r" b="b"/>
                <a:pathLst>
                  <a:path w="4495" h="27286" extrusionOk="0">
                    <a:moveTo>
                      <a:pt x="1953" y="1"/>
                    </a:moveTo>
                    <a:lnTo>
                      <a:pt x="1589" y="46"/>
                    </a:lnTo>
                    <a:lnTo>
                      <a:pt x="1226" y="91"/>
                    </a:lnTo>
                    <a:lnTo>
                      <a:pt x="863" y="228"/>
                    </a:lnTo>
                    <a:lnTo>
                      <a:pt x="500" y="364"/>
                    </a:lnTo>
                    <a:lnTo>
                      <a:pt x="137" y="591"/>
                    </a:lnTo>
                    <a:lnTo>
                      <a:pt x="0" y="27059"/>
                    </a:lnTo>
                    <a:lnTo>
                      <a:pt x="500" y="27104"/>
                    </a:lnTo>
                    <a:lnTo>
                      <a:pt x="1726" y="27241"/>
                    </a:lnTo>
                    <a:lnTo>
                      <a:pt x="2452" y="27286"/>
                    </a:lnTo>
                    <a:lnTo>
                      <a:pt x="3178" y="27286"/>
                    </a:lnTo>
                    <a:lnTo>
                      <a:pt x="3905" y="27195"/>
                    </a:lnTo>
                    <a:lnTo>
                      <a:pt x="4223" y="27150"/>
                    </a:lnTo>
                    <a:lnTo>
                      <a:pt x="4495" y="27059"/>
                    </a:lnTo>
                    <a:lnTo>
                      <a:pt x="4313" y="591"/>
                    </a:lnTo>
                    <a:lnTo>
                      <a:pt x="3950" y="409"/>
                    </a:lnTo>
                    <a:lnTo>
                      <a:pt x="3496" y="228"/>
                    </a:lnTo>
                    <a:lnTo>
                      <a:pt x="2951" y="91"/>
                    </a:lnTo>
                    <a:lnTo>
                      <a:pt x="23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a:extLst>
                  <a:ext uri="{FF2B5EF4-FFF2-40B4-BE49-F238E27FC236}">
                    <a16:creationId xmlns:a16="http://schemas.microsoft.com/office/drawing/2014/main" id="{4E2CC4D1-3F58-2C28-641E-A4BB3FB0CCE8}"/>
                  </a:ext>
                </a:extLst>
              </p:cNvPr>
              <p:cNvSpPr/>
              <p:nvPr/>
            </p:nvSpPr>
            <p:spPr>
              <a:xfrm>
                <a:off x="3554975" y="5828400"/>
                <a:ext cx="2258700" cy="649225"/>
              </a:xfrm>
              <a:custGeom>
                <a:avLst/>
                <a:gdLst/>
                <a:ahLst/>
                <a:cxnLst/>
                <a:rect l="l" t="t" r="r" b="b"/>
                <a:pathLst>
                  <a:path w="90348" h="25969" extrusionOk="0">
                    <a:moveTo>
                      <a:pt x="3860" y="0"/>
                    </a:moveTo>
                    <a:lnTo>
                      <a:pt x="2997" y="182"/>
                    </a:lnTo>
                    <a:lnTo>
                      <a:pt x="2407" y="318"/>
                    </a:lnTo>
                    <a:lnTo>
                      <a:pt x="1998" y="499"/>
                    </a:lnTo>
                    <a:lnTo>
                      <a:pt x="1771" y="636"/>
                    </a:lnTo>
                    <a:lnTo>
                      <a:pt x="1635" y="863"/>
                    </a:lnTo>
                    <a:lnTo>
                      <a:pt x="1499" y="1090"/>
                    </a:lnTo>
                    <a:lnTo>
                      <a:pt x="1363" y="1407"/>
                    </a:lnTo>
                    <a:lnTo>
                      <a:pt x="1090" y="1816"/>
                    </a:lnTo>
                    <a:lnTo>
                      <a:pt x="1045" y="1952"/>
                    </a:lnTo>
                    <a:lnTo>
                      <a:pt x="954" y="2270"/>
                    </a:lnTo>
                    <a:lnTo>
                      <a:pt x="773" y="3133"/>
                    </a:lnTo>
                    <a:lnTo>
                      <a:pt x="636" y="4404"/>
                    </a:lnTo>
                    <a:lnTo>
                      <a:pt x="455" y="5993"/>
                    </a:lnTo>
                    <a:lnTo>
                      <a:pt x="319" y="7854"/>
                    </a:lnTo>
                    <a:lnTo>
                      <a:pt x="228" y="9852"/>
                    </a:lnTo>
                    <a:lnTo>
                      <a:pt x="137" y="11986"/>
                    </a:lnTo>
                    <a:lnTo>
                      <a:pt x="46" y="14165"/>
                    </a:lnTo>
                    <a:lnTo>
                      <a:pt x="1" y="16344"/>
                    </a:lnTo>
                    <a:lnTo>
                      <a:pt x="1" y="18433"/>
                    </a:lnTo>
                    <a:lnTo>
                      <a:pt x="1" y="20385"/>
                    </a:lnTo>
                    <a:lnTo>
                      <a:pt x="92" y="22110"/>
                    </a:lnTo>
                    <a:lnTo>
                      <a:pt x="228" y="23563"/>
                    </a:lnTo>
                    <a:lnTo>
                      <a:pt x="273" y="24198"/>
                    </a:lnTo>
                    <a:lnTo>
                      <a:pt x="364" y="24698"/>
                    </a:lnTo>
                    <a:lnTo>
                      <a:pt x="500" y="25106"/>
                    </a:lnTo>
                    <a:lnTo>
                      <a:pt x="591" y="25424"/>
                    </a:lnTo>
                    <a:lnTo>
                      <a:pt x="727" y="25606"/>
                    </a:lnTo>
                    <a:lnTo>
                      <a:pt x="818" y="25651"/>
                    </a:lnTo>
                    <a:lnTo>
                      <a:pt x="909" y="25697"/>
                    </a:lnTo>
                    <a:lnTo>
                      <a:pt x="14620" y="25787"/>
                    </a:lnTo>
                    <a:lnTo>
                      <a:pt x="28058" y="25878"/>
                    </a:lnTo>
                    <a:lnTo>
                      <a:pt x="43449" y="25969"/>
                    </a:lnTo>
                    <a:lnTo>
                      <a:pt x="58976" y="25969"/>
                    </a:lnTo>
                    <a:lnTo>
                      <a:pt x="66195" y="25924"/>
                    </a:lnTo>
                    <a:lnTo>
                      <a:pt x="72778" y="25878"/>
                    </a:lnTo>
                    <a:lnTo>
                      <a:pt x="78453" y="25787"/>
                    </a:lnTo>
                    <a:lnTo>
                      <a:pt x="83038" y="25651"/>
                    </a:lnTo>
                    <a:lnTo>
                      <a:pt x="84854" y="25560"/>
                    </a:lnTo>
                    <a:lnTo>
                      <a:pt x="86262" y="25470"/>
                    </a:lnTo>
                    <a:lnTo>
                      <a:pt x="87306" y="25379"/>
                    </a:lnTo>
                    <a:lnTo>
                      <a:pt x="87941" y="25243"/>
                    </a:lnTo>
                    <a:lnTo>
                      <a:pt x="88123" y="25152"/>
                    </a:lnTo>
                    <a:lnTo>
                      <a:pt x="88305" y="25061"/>
                    </a:lnTo>
                    <a:lnTo>
                      <a:pt x="88668" y="24789"/>
                    </a:lnTo>
                    <a:lnTo>
                      <a:pt x="88940" y="24380"/>
                    </a:lnTo>
                    <a:lnTo>
                      <a:pt x="89213" y="23926"/>
                    </a:lnTo>
                    <a:lnTo>
                      <a:pt x="89440" y="23336"/>
                    </a:lnTo>
                    <a:lnTo>
                      <a:pt x="89667" y="22700"/>
                    </a:lnTo>
                    <a:lnTo>
                      <a:pt x="89848" y="22019"/>
                    </a:lnTo>
                    <a:lnTo>
                      <a:pt x="89984" y="21247"/>
                    </a:lnTo>
                    <a:lnTo>
                      <a:pt x="90075" y="20430"/>
                    </a:lnTo>
                    <a:lnTo>
                      <a:pt x="90166" y="19522"/>
                    </a:lnTo>
                    <a:lnTo>
                      <a:pt x="90302" y="17661"/>
                    </a:lnTo>
                    <a:lnTo>
                      <a:pt x="90348" y="15663"/>
                    </a:lnTo>
                    <a:lnTo>
                      <a:pt x="90302" y="13620"/>
                    </a:lnTo>
                    <a:lnTo>
                      <a:pt x="90166" y="11623"/>
                    </a:lnTo>
                    <a:lnTo>
                      <a:pt x="90030" y="9625"/>
                    </a:lnTo>
                    <a:lnTo>
                      <a:pt x="89848" y="7764"/>
                    </a:lnTo>
                    <a:lnTo>
                      <a:pt x="89621" y="6038"/>
                    </a:lnTo>
                    <a:lnTo>
                      <a:pt x="89394" y="4540"/>
                    </a:lnTo>
                    <a:lnTo>
                      <a:pt x="89213" y="3360"/>
                    </a:lnTo>
                    <a:lnTo>
                      <a:pt x="88986" y="2497"/>
                    </a:lnTo>
                    <a:lnTo>
                      <a:pt x="88895" y="2225"/>
                    </a:lnTo>
                    <a:lnTo>
                      <a:pt x="88804" y="2043"/>
                    </a:lnTo>
                    <a:lnTo>
                      <a:pt x="88622" y="1771"/>
                    </a:lnTo>
                    <a:lnTo>
                      <a:pt x="88305" y="1544"/>
                    </a:lnTo>
                    <a:lnTo>
                      <a:pt x="87896" y="1317"/>
                    </a:lnTo>
                    <a:lnTo>
                      <a:pt x="87397" y="1135"/>
                    </a:lnTo>
                    <a:lnTo>
                      <a:pt x="86852" y="953"/>
                    </a:lnTo>
                    <a:lnTo>
                      <a:pt x="86216" y="772"/>
                    </a:lnTo>
                    <a:lnTo>
                      <a:pt x="85535" y="636"/>
                    </a:lnTo>
                    <a:lnTo>
                      <a:pt x="84763" y="499"/>
                    </a:lnTo>
                    <a:lnTo>
                      <a:pt x="83129" y="272"/>
                    </a:lnTo>
                    <a:lnTo>
                      <a:pt x="81313" y="91"/>
                    </a:lnTo>
                    <a:lnTo>
                      <a:pt x="79451" y="45"/>
                    </a:lnTo>
                    <a:lnTo>
                      <a:pt x="77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a:extLst>
                  <a:ext uri="{FF2B5EF4-FFF2-40B4-BE49-F238E27FC236}">
                    <a16:creationId xmlns:a16="http://schemas.microsoft.com/office/drawing/2014/main" id="{5B85F6E2-053C-0AB2-7F5F-A16A8CE90023}"/>
                  </a:ext>
                </a:extLst>
              </p:cNvPr>
              <p:cNvSpPr/>
              <p:nvPr/>
            </p:nvSpPr>
            <p:spPr>
              <a:xfrm>
                <a:off x="3513000" y="5946425"/>
                <a:ext cx="1968125" cy="466525"/>
              </a:xfrm>
              <a:custGeom>
                <a:avLst/>
                <a:gdLst/>
                <a:ahLst/>
                <a:cxnLst/>
                <a:rect l="l" t="t" r="r" b="b"/>
                <a:pathLst>
                  <a:path w="78725" h="18661" extrusionOk="0">
                    <a:moveTo>
                      <a:pt x="2134" y="1"/>
                    </a:moveTo>
                    <a:lnTo>
                      <a:pt x="1907" y="46"/>
                    </a:lnTo>
                    <a:lnTo>
                      <a:pt x="1680" y="228"/>
                    </a:lnTo>
                    <a:lnTo>
                      <a:pt x="1453" y="500"/>
                    </a:lnTo>
                    <a:lnTo>
                      <a:pt x="1271" y="818"/>
                    </a:lnTo>
                    <a:lnTo>
                      <a:pt x="1090" y="1227"/>
                    </a:lnTo>
                    <a:lnTo>
                      <a:pt x="908" y="1681"/>
                    </a:lnTo>
                    <a:lnTo>
                      <a:pt x="772" y="2225"/>
                    </a:lnTo>
                    <a:lnTo>
                      <a:pt x="636" y="2770"/>
                    </a:lnTo>
                    <a:lnTo>
                      <a:pt x="363" y="4087"/>
                    </a:lnTo>
                    <a:lnTo>
                      <a:pt x="227" y="5494"/>
                    </a:lnTo>
                    <a:lnTo>
                      <a:pt x="91" y="7038"/>
                    </a:lnTo>
                    <a:lnTo>
                      <a:pt x="0" y="8627"/>
                    </a:lnTo>
                    <a:lnTo>
                      <a:pt x="0" y="10216"/>
                    </a:lnTo>
                    <a:lnTo>
                      <a:pt x="45" y="11805"/>
                    </a:lnTo>
                    <a:lnTo>
                      <a:pt x="136" y="13258"/>
                    </a:lnTo>
                    <a:lnTo>
                      <a:pt x="272" y="14620"/>
                    </a:lnTo>
                    <a:lnTo>
                      <a:pt x="454" y="15800"/>
                    </a:lnTo>
                    <a:lnTo>
                      <a:pt x="681" y="16799"/>
                    </a:lnTo>
                    <a:lnTo>
                      <a:pt x="817" y="17162"/>
                    </a:lnTo>
                    <a:lnTo>
                      <a:pt x="999" y="17480"/>
                    </a:lnTo>
                    <a:lnTo>
                      <a:pt x="1135" y="17752"/>
                    </a:lnTo>
                    <a:lnTo>
                      <a:pt x="1317" y="17888"/>
                    </a:lnTo>
                    <a:lnTo>
                      <a:pt x="1453" y="17934"/>
                    </a:lnTo>
                    <a:lnTo>
                      <a:pt x="1680" y="18025"/>
                    </a:lnTo>
                    <a:lnTo>
                      <a:pt x="2406" y="18115"/>
                    </a:lnTo>
                    <a:lnTo>
                      <a:pt x="3496" y="18206"/>
                    </a:lnTo>
                    <a:lnTo>
                      <a:pt x="4903" y="18297"/>
                    </a:lnTo>
                    <a:lnTo>
                      <a:pt x="8581" y="18433"/>
                    </a:lnTo>
                    <a:lnTo>
                      <a:pt x="13257" y="18524"/>
                    </a:lnTo>
                    <a:lnTo>
                      <a:pt x="18705" y="18615"/>
                    </a:lnTo>
                    <a:lnTo>
                      <a:pt x="24789" y="18660"/>
                    </a:lnTo>
                    <a:lnTo>
                      <a:pt x="31281" y="18660"/>
                    </a:lnTo>
                    <a:lnTo>
                      <a:pt x="38000" y="18615"/>
                    </a:lnTo>
                    <a:lnTo>
                      <a:pt x="44719" y="18569"/>
                    </a:lnTo>
                    <a:lnTo>
                      <a:pt x="51302" y="18479"/>
                    </a:lnTo>
                    <a:lnTo>
                      <a:pt x="57477" y="18388"/>
                    </a:lnTo>
                    <a:lnTo>
                      <a:pt x="63107" y="18252"/>
                    </a:lnTo>
                    <a:lnTo>
                      <a:pt x="67964" y="18070"/>
                    </a:lnTo>
                    <a:lnTo>
                      <a:pt x="71869" y="17888"/>
                    </a:lnTo>
                    <a:lnTo>
                      <a:pt x="73412" y="17798"/>
                    </a:lnTo>
                    <a:lnTo>
                      <a:pt x="74638" y="17707"/>
                    </a:lnTo>
                    <a:lnTo>
                      <a:pt x="75546" y="17616"/>
                    </a:lnTo>
                    <a:lnTo>
                      <a:pt x="76091" y="17480"/>
                    </a:lnTo>
                    <a:lnTo>
                      <a:pt x="76409" y="17344"/>
                    </a:lnTo>
                    <a:lnTo>
                      <a:pt x="76727" y="17117"/>
                    </a:lnTo>
                    <a:lnTo>
                      <a:pt x="76999" y="16844"/>
                    </a:lnTo>
                    <a:lnTo>
                      <a:pt x="77271" y="16526"/>
                    </a:lnTo>
                    <a:lnTo>
                      <a:pt x="77498" y="16118"/>
                    </a:lnTo>
                    <a:lnTo>
                      <a:pt x="77680" y="15709"/>
                    </a:lnTo>
                    <a:lnTo>
                      <a:pt x="77862" y="15210"/>
                    </a:lnTo>
                    <a:lnTo>
                      <a:pt x="78043" y="14710"/>
                    </a:lnTo>
                    <a:lnTo>
                      <a:pt x="78316" y="13530"/>
                    </a:lnTo>
                    <a:lnTo>
                      <a:pt x="78497" y="12304"/>
                    </a:lnTo>
                    <a:lnTo>
                      <a:pt x="78633" y="10988"/>
                    </a:lnTo>
                    <a:lnTo>
                      <a:pt x="78724" y="9626"/>
                    </a:lnTo>
                    <a:lnTo>
                      <a:pt x="78724" y="8264"/>
                    </a:lnTo>
                    <a:lnTo>
                      <a:pt x="78679" y="6947"/>
                    </a:lnTo>
                    <a:lnTo>
                      <a:pt x="78633" y="5676"/>
                    </a:lnTo>
                    <a:lnTo>
                      <a:pt x="78497" y="4541"/>
                    </a:lnTo>
                    <a:lnTo>
                      <a:pt x="78361" y="3542"/>
                    </a:lnTo>
                    <a:lnTo>
                      <a:pt x="78225" y="2679"/>
                    </a:lnTo>
                    <a:lnTo>
                      <a:pt x="78089" y="2044"/>
                    </a:lnTo>
                    <a:lnTo>
                      <a:pt x="77952" y="1635"/>
                    </a:lnTo>
                    <a:lnTo>
                      <a:pt x="77816" y="1544"/>
                    </a:lnTo>
                    <a:lnTo>
                      <a:pt x="77635" y="1499"/>
                    </a:lnTo>
                    <a:lnTo>
                      <a:pt x="76954" y="1363"/>
                    </a:lnTo>
                    <a:lnTo>
                      <a:pt x="75864" y="1272"/>
                    </a:lnTo>
                    <a:lnTo>
                      <a:pt x="74457" y="1136"/>
                    </a:lnTo>
                    <a:lnTo>
                      <a:pt x="70643" y="954"/>
                    </a:lnTo>
                    <a:lnTo>
                      <a:pt x="65740" y="773"/>
                    </a:lnTo>
                    <a:lnTo>
                      <a:pt x="59974" y="591"/>
                    </a:lnTo>
                    <a:lnTo>
                      <a:pt x="53572" y="455"/>
                    </a:lnTo>
                    <a:lnTo>
                      <a:pt x="39725" y="273"/>
                    </a:lnTo>
                    <a:lnTo>
                      <a:pt x="25878" y="137"/>
                    </a:lnTo>
                    <a:lnTo>
                      <a:pt x="13847" y="46"/>
                    </a:lnTo>
                    <a:lnTo>
                      <a:pt x="2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a:extLst>
                  <a:ext uri="{FF2B5EF4-FFF2-40B4-BE49-F238E27FC236}">
                    <a16:creationId xmlns:a16="http://schemas.microsoft.com/office/drawing/2014/main" id="{AD304D10-BC09-C632-BF23-17B6773796EF}"/>
                  </a:ext>
                </a:extLst>
              </p:cNvPr>
              <p:cNvSpPr/>
              <p:nvPr/>
            </p:nvSpPr>
            <p:spPr>
              <a:xfrm>
                <a:off x="3566325" y="6046300"/>
                <a:ext cx="1889825" cy="15925"/>
              </a:xfrm>
              <a:custGeom>
                <a:avLst/>
                <a:gdLst/>
                <a:ahLst/>
                <a:cxnLst/>
                <a:rect l="l" t="t" r="r" b="b"/>
                <a:pathLst>
                  <a:path w="75593" h="637" extrusionOk="0">
                    <a:moveTo>
                      <a:pt x="31736" y="1"/>
                    </a:moveTo>
                    <a:lnTo>
                      <a:pt x="23291" y="137"/>
                    </a:lnTo>
                    <a:lnTo>
                      <a:pt x="12804" y="273"/>
                    </a:lnTo>
                    <a:lnTo>
                      <a:pt x="1" y="410"/>
                    </a:lnTo>
                    <a:lnTo>
                      <a:pt x="1" y="637"/>
                    </a:lnTo>
                    <a:lnTo>
                      <a:pt x="12804" y="500"/>
                    </a:lnTo>
                    <a:lnTo>
                      <a:pt x="23291" y="364"/>
                    </a:lnTo>
                    <a:lnTo>
                      <a:pt x="31736" y="228"/>
                    </a:lnTo>
                    <a:lnTo>
                      <a:pt x="33007" y="183"/>
                    </a:lnTo>
                    <a:lnTo>
                      <a:pt x="34551" y="228"/>
                    </a:lnTo>
                    <a:lnTo>
                      <a:pt x="38500" y="364"/>
                    </a:lnTo>
                    <a:lnTo>
                      <a:pt x="44085" y="546"/>
                    </a:lnTo>
                    <a:lnTo>
                      <a:pt x="47126" y="591"/>
                    </a:lnTo>
                    <a:lnTo>
                      <a:pt x="50304" y="637"/>
                    </a:lnTo>
                    <a:lnTo>
                      <a:pt x="53346" y="591"/>
                    </a:lnTo>
                    <a:lnTo>
                      <a:pt x="75592" y="228"/>
                    </a:lnTo>
                    <a:lnTo>
                      <a:pt x="75592" y="1"/>
                    </a:lnTo>
                    <a:lnTo>
                      <a:pt x="53346" y="410"/>
                    </a:lnTo>
                    <a:lnTo>
                      <a:pt x="49351" y="410"/>
                    </a:lnTo>
                    <a:lnTo>
                      <a:pt x="45492" y="364"/>
                    </a:lnTo>
                    <a:lnTo>
                      <a:pt x="41860" y="273"/>
                    </a:lnTo>
                    <a:lnTo>
                      <a:pt x="38500" y="137"/>
                    </a:lnTo>
                    <a:lnTo>
                      <a:pt x="345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a:extLst>
                  <a:ext uri="{FF2B5EF4-FFF2-40B4-BE49-F238E27FC236}">
                    <a16:creationId xmlns:a16="http://schemas.microsoft.com/office/drawing/2014/main" id="{9789252B-A667-BBAE-18B7-6D3705301BB4}"/>
                  </a:ext>
                </a:extLst>
              </p:cNvPr>
              <p:cNvSpPr/>
              <p:nvPr/>
            </p:nvSpPr>
            <p:spPr>
              <a:xfrm>
                <a:off x="3540225" y="6113275"/>
                <a:ext cx="1911375" cy="54500"/>
              </a:xfrm>
              <a:custGeom>
                <a:avLst/>
                <a:gdLst/>
                <a:ahLst/>
                <a:cxnLst/>
                <a:rect l="l" t="t" r="r" b="b"/>
                <a:pathLst>
                  <a:path w="76455" h="2180" extrusionOk="0">
                    <a:moveTo>
                      <a:pt x="76409" y="1"/>
                    </a:moveTo>
                    <a:lnTo>
                      <a:pt x="75592" y="91"/>
                    </a:lnTo>
                    <a:lnTo>
                      <a:pt x="74003" y="182"/>
                    </a:lnTo>
                    <a:lnTo>
                      <a:pt x="69055" y="409"/>
                    </a:lnTo>
                    <a:lnTo>
                      <a:pt x="54980" y="954"/>
                    </a:lnTo>
                    <a:lnTo>
                      <a:pt x="42087" y="1453"/>
                    </a:lnTo>
                    <a:lnTo>
                      <a:pt x="37547" y="1680"/>
                    </a:lnTo>
                    <a:lnTo>
                      <a:pt x="35958" y="1771"/>
                    </a:lnTo>
                    <a:lnTo>
                      <a:pt x="35004" y="1862"/>
                    </a:lnTo>
                    <a:lnTo>
                      <a:pt x="34051" y="1907"/>
                    </a:lnTo>
                    <a:lnTo>
                      <a:pt x="32553" y="1953"/>
                    </a:lnTo>
                    <a:lnTo>
                      <a:pt x="28149" y="1998"/>
                    </a:lnTo>
                    <a:lnTo>
                      <a:pt x="22519" y="1953"/>
                    </a:lnTo>
                    <a:lnTo>
                      <a:pt x="16345" y="1907"/>
                    </a:lnTo>
                    <a:lnTo>
                      <a:pt x="5131" y="1726"/>
                    </a:lnTo>
                    <a:lnTo>
                      <a:pt x="1" y="1635"/>
                    </a:lnTo>
                    <a:lnTo>
                      <a:pt x="1" y="1862"/>
                    </a:lnTo>
                    <a:lnTo>
                      <a:pt x="10306" y="2044"/>
                    </a:lnTo>
                    <a:lnTo>
                      <a:pt x="19432" y="2134"/>
                    </a:lnTo>
                    <a:lnTo>
                      <a:pt x="28103" y="2180"/>
                    </a:lnTo>
                    <a:lnTo>
                      <a:pt x="32553" y="2180"/>
                    </a:lnTo>
                    <a:lnTo>
                      <a:pt x="34096" y="2134"/>
                    </a:lnTo>
                    <a:lnTo>
                      <a:pt x="35050" y="2044"/>
                    </a:lnTo>
                    <a:lnTo>
                      <a:pt x="36003" y="1998"/>
                    </a:lnTo>
                    <a:lnTo>
                      <a:pt x="37547" y="1907"/>
                    </a:lnTo>
                    <a:lnTo>
                      <a:pt x="42132" y="1680"/>
                    </a:lnTo>
                    <a:lnTo>
                      <a:pt x="55026" y="1181"/>
                    </a:lnTo>
                    <a:lnTo>
                      <a:pt x="69055" y="636"/>
                    </a:lnTo>
                    <a:lnTo>
                      <a:pt x="74049" y="409"/>
                    </a:lnTo>
                    <a:lnTo>
                      <a:pt x="75638" y="273"/>
                    </a:lnTo>
                    <a:lnTo>
                      <a:pt x="76455" y="182"/>
                    </a:lnTo>
                    <a:lnTo>
                      <a:pt x="764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a:extLst>
                  <a:ext uri="{FF2B5EF4-FFF2-40B4-BE49-F238E27FC236}">
                    <a16:creationId xmlns:a16="http://schemas.microsoft.com/office/drawing/2014/main" id="{46CA2BCF-C0FB-572F-02B6-5D952A1026BB}"/>
                  </a:ext>
                </a:extLst>
              </p:cNvPr>
              <p:cNvSpPr/>
              <p:nvPr/>
            </p:nvSpPr>
            <p:spPr>
              <a:xfrm>
                <a:off x="3535700" y="6200675"/>
                <a:ext cx="1926125" cy="45425"/>
              </a:xfrm>
              <a:custGeom>
                <a:avLst/>
                <a:gdLst/>
                <a:ahLst/>
                <a:cxnLst/>
                <a:rect l="l" t="t" r="r" b="b"/>
                <a:pathLst>
                  <a:path w="77045" h="1817" extrusionOk="0">
                    <a:moveTo>
                      <a:pt x="75319" y="0"/>
                    </a:moveTo>
                    <a:lnTo>
                      <a:pt x="71052" y="91"/>
                    </a:lnTo>
                    <a:lnTo>
                      <a:pt x="57885" y="500"/>
                    </a:lnTo>
                    <a:lnTo>
                      <a:pt x="43312" y="1045"/>
                    </a:lnTo>
                    <a:lnTo>
                      <a:pt x="33142" y="1453"/>
                    </a:lnTo>
                    <a:lnTo>
                      <a:pt x="29056" y="1544"/>
                    </a:lnTo>
                    <a:lnTo>
                      <a:pt x="24062" y="1635"/>
                    </a:lnTo>
                    <a:lnTo>
                      <a:pt x="18614" y="1635"/>
                    </a:lnTo>
                    <a:lnTo>
                      <a:pt x="13166" y="1589"/>
                    </a:lnTo>
                    <a:lnTo>
                      <a:pt x="3950" y="1499"/>
                    </a:lnTo>
                    <a:lnTo>
                      <a:pt x="0" y="1453"/>
                    </a:lnTo>
                    <a:lnTo>
                      <a:pt x="0" y="1635"/>
                    </a:lnTo>
                    <a:lnTo>
                      <a:pt x="6583" y="1726"/>
                    </a:lnTo>
                    <a:lnTo>
                      <a:pt x="13075" y="1816"/>
                    </a:lnTo>
                    <a:lnTo>
                      <a:pt x="27422" y="1816"/>
                    </a:lnTo>
                    <a:lnTo>
                      <a:pt x="30509" y="1726"/>
                    </a:lnTo>
                    <a:lnTo>
                      <a:pt x="33142" y="1635"/>
                    </a:lnTo>
                    <a:lnTo>
                      <a:pt x="44356" y="1226"/>
                    </a:lnTo>
                    <a:lnTo>
                      <a:pt x="58748" y="681"/>
                    </a:lnTo>
                    <a:lnTo>
                      <a:pt x="71324" y="273"/>
                    </a:lnTo>
                    <a:lnTo>
                      <a:pt x="75319" y="182"/>
                    </a:lnTo>
                    <a:lnTo>
                      <a:pt x="76500" y="182"/>
                    </a:lnTo>
                    <a:lnTo>
                      <a:pt x="76999" y="227"/>
                    </a:lnTo>
                    <a:lnTo>
                      <a:pt x="7704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a:extLst>
                  <a:ext uri="{FF2B5EF4-FFF2-40B4-BE49-F238E27FC236}">
                    <a16:creationId xmlns:a16="http://schemas.microsoft.com/office/drawing/2014/main" id="{A6336E35-3459-863A-3321-CACD9D2BE575}"/>
                  </a:ext>
                </a:extLst>
              </p:cNvPr>
              <p:cNvSpPr/>
              <p:nvPr/>
            </p:nvSpPr>
            <p:spPr>
              <a:xfrm>
                <a:off x="3566325" y="6277850"/>
                <a:ext cx="1895500" cy="54500"/>
              </a:xfrm>
              <a:custGeom>
                <a:avLst/>
                <a:gdLst/>
                <a:ahLst/>
                <a:cxnLst/>
                <a:rect l="l" t="t" r="r" b="b"/>
                <a:pathLst>
                  <a:path w="75820" h="2180" extrusionOk="0">
                    <a:moveTo>
                      <a:pt x="75774" y="1"/>
                    </a:moveTo>
                    <a:lnTo>
                      <a:pt x="75229" y="182"/>
                    </a:lnTo>
                    <a:lnTo>
                      <a:pt x="74503" y="318"/>
                    </a:lnTo>
                    <a:lnTo>
                      <a:pt x="73595" y="455"/>
                    </a:lnTo>
                    <a:lnTo>
                      <a:pt x="72505" y="545"/>
                    </a:lnTo>
                    <a:lnTo>
                      <a:pt x="69917" y="772"/>
                    </a:lnTo>
                    <a:lnTo>
                      <a:pt x="66739" y="909"/>
                    </a:lnTo>
                    <a:lnTo>
                      <a:pt x="63244" y="999"/>
                    </a:lnTo>
                    <a:lnTo>
                      <a:pt x="59475" y="1090"/>
                    </a:lnTo>
                    <a:lnTo>
                      <a:pt x="51666" y="1226"/>
                    </a:lnTo>
                    <a:lnTo>
                      <a:pt x="43086" y="1408"/>
                    </a:lnTo>
                    <a:lnTo>
                      <a:pt x="39545" y="1499"/>
                    </a:lnTo>
                    <a:lnTo>
                      <a:pt x="36866" y="1635"/>
                    </a:lnTo>
                    <a:lnTo>
                      <a:pt x="35186" y="1771"/>
                    </a:lnTo>
                    <a:lnTo>
                      <a:pt x="33052" y="1862"/>
                    </a:lnTo>
                    <a:lnTo>
                      <a:pt x="27877" y="1953"/>
                    </a:lnTo>
                    <a:lnTo>
                      <a:pt x="21884" y="1998"/>
                    </a:lnTo>
                    <a:lnTo>
                      <a:pt x="15619" y="1998"/>
                    </a:lnTo>
                    <a:lnTo>
                      <a:pt x="4813" y="1907"/>
                    </a:lnTo>
                    <a:lnTo>
                      <a:pt x="1" y="1862"/>
                    </a:lnTo>
                    <a:lnTo>
                      <a:pt x="1" y="2089"/>
                    </a:lnTo>
                    <a:lnTo>
                      <a:pt x="6039" y="2134"/>
                    </a:lnTo>
                    <a:lnTo>
                      <a:pt x="12077" y="2180"/>
                    </a:lnTo>
                    <a:lnTo>
                      <a:pt x="24426" y="2180"/>
                    </a:lnTo>
                    <a:lnTo>
                      <a:pt x="29420" y="2134"/>
                    </a:lnTo>
                    <a:lnTo>
                      <a:pt x="33688" y="2044"/>
                    </a:lnTo>
                    <a:lnTo>
                      <a:pt x="35459" y="1953"/>
                    </a:lnTo>
                    <a:lnTo>
                      <a:pt x="36866" y="1862"/>
                    </a:lnTo>
                    <a:lnTo>
                      <a:pt x="39590" y="1726"/>
                    </a:lnTo>
                    <a:lnTo>
                      <a:pt x="43086" y="1590"/>
                    </a:lnTo>
                    <a:lnTo>
                      <a:pt x="51712" y="1453"/>
                    </a:lnTo>
                    <a:lnTo>
                      <a:pt x="59475" y="1317"/>
                    </a:lnTo>
                    <a:lnTo>
                      <a:pt x="63289" y="1226"/>
                    </a:lnTo>
                    <a:lnTo>
                      <a:pt x="66785" y="1090"/>
                    </a:lnTo>
                    <a:lnTo>
                      <a:pt x="69917" y="954"/>
                    </a:lnTo>
                    <a:lnTo>
                      <a:pt x="72596" y="772"/>
                    </a:lnTo>
                    <a:lnTo>
                      <a:pt x="73686" y="636"/>
                    </a:lnTo>
                    <a:lnTo>
                      <a:pt x="74594" y="500"/>
                    </a:lnTo>
                    <a:lnTo>
                      <a:pt x="75320" y="364"/>
                    </a:lnTo>
                    <a:lnTo>
                      <a:pt x="75819" y="228"/>
                    </a:lnTo>
                    <a:lnTo>
                      <a:pt x="7577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a:extLst>
                  <a:ext uri="{FF2B5EF4-FFF2-40B4-BE49-F238E27FC236}">
                    <a16:creationId xmlns:a16="http://schemas.microsoft.com/office/drawing/2014/main" id="{D41B21C3-72EF-0CD0-1FF2-77EF99220624}"/>
                  </a:ext>
                </a:extLst>
              </p:cNvPr>
              <p:cNvSpPr/>
              <p:nvPr/>
            </p:nvSpPr>
            <p:spPr>
              <a:xfrm>
                <a:off x="4878400" y="6030425"/>
                <a:ext cx="346200" cy="275825"/>
              </a:xfrm>
              <a:custGeom>
                <a:avLst/>
                <a:gdLst/>
                <a:ahLst/>
                <a:cxnLst/>
                <a:rect l="l" t="t" r="r" b="b"/>
                <a:pathLst>
                  <a:path w="13848" h="11033" extrusionOk="0">
                    <a:moveTo>
                      <a:pt x="9762" y="0"/>
                    </a:moveTo>
                    <a:lnTo>
                      <a:pt x="7310" y="137"/>
                    </a:lnTo>
                    <a:lnTo>
                      <a:pt x="4813" y="318"/>
                    </a:lnTo>
                    <a:lnTo>
                      <a:pt x="2588" y="545"/>
                    </a:lnTo>
                    <a:lnTo>
                      <a:pt x="863" y="772"/>
                    </a:lnTo>
                    <a:lnTo>
                      <a:pt x="318" y="863"/>
                    </a:lnTo>
                    <a:lnTo>
                      <a:pt x="46" y="954"/>
                    </a:lnTo>
                    <a:lnTo>
                      <a:pt x="1" y="999"/>
                    </a:lnTo>
                    <a:lnTo>
                      <a:pt x="1" y="1135"/>
                    </a:lnTo>
                    <a:lnTo>
                      <a:pt x="91" y="1499"/>
                    </a:lnTo>
                    <a:lnTo>
                      <a:pt x="364" y="2043"/>
                    </a:lnTo>
                    <a:lnTo>
                      <a:pt x="727" y="2679"/>
                    </a:lnTo>
                    <a:lnTo>
                      <a:pt x="1771" y="4313"/>
                    </a:lnTo>
                    <a:lnTo>
                      <a:pt x="3042" y="6129"/>
                    </a:lnTo>
                    <a:lnTo>
                      <a:pt x="4314" y="7945"/>
                    </a:lnTo>
                    <a:lnTo>
                      <a:pt x="5494" y="9534"/>
                    </a:lnTo>
                    <a:lnTo>
                      <a:pt x="6629" y="11033"/>
                    </a:lnTo>
                    <a:lnTo>
                      <a:pt x="6720" y="11033"/>
                    </a:lnTo>
                    <a:lnTo>
                      <a:pt x="6856" y="10942"/>
                    </a:lnTo>
                    <a:lnTo>
                      <a:pt x="7174" y="10624"/>
                    </a:lnTo>
                    <a:lnTo>
                      <a:pt x="7583" y="10170"/>
                    </a:lnTo>
                    <a:lnTo>
                      <a:pt x="8082" y="9580"/>
                    </a:lnTo>
                    <a:lnTo>
                      <a:pt x="9217" y="8036"/>
                    </a:lnTo>
                    <a:lnTo>
                      <a:pt x="10488" y="6266"/>
                    </a:lnTo>
                    <a:lnTo>
                      <a:pt x="11669" y="4404"/>
                    </a:lnTo>
                    <a:lnTo>
                      <a:pt x="12758" y="2679"/>
                    </a:lnTo>
                    <a:lnTo>
                      <a:pt x="13485" y="1317"/>
                    </a:lnTo>
                    <a:lnTo>
                      <a:pt x="13757" y="863"/>
                    </a:lnTo>
                    <a:lnTo>
                      <a:pt x="13848" y="545"/>
                    </a:lnTo>
                    <a:lnTo>
                      <a:pt x="13802" y="409"/>
                    </a:lnTo>
                    <a:lnTo>
                      <a:pt x="13712" y="318"/>
                    </a:lnTo>
                    <a:lnTo>
                      <a:pt x="13575" y="227"/>
                    </a:lnTo>
                    <a:lnTo>
                      <a:pt x="13348" y="182"/>
                    </a:lnTo>
                    <a:lnTo>
                      <a:pt x="12713" y="91"/>
                    </a:lnTo>
                    <a:lnTo>
                      <a:pt x="1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a:extLst>
                  <a:ext uri="{FF2B5EF4-FFF2-40B4-BE49-F238E27FC236}">
                    <a16:creationId xmlns:a16="http://schemas.microsoft.com/office/drawing/2014/main" id="{296E0DA4-CE93-59AD-631A-F68545BC6C7C}"/>
                  </a:ext>
                </a:extLst>
              </p:cNvPr>
              <p:cNvSpPr/>
              <p:nvPr/>
            </p:nvSpPr>
            <p:spPr>
              <a:xfrm>
                <a:off x="4600325" y="6205200"/>
                <a:ext cx="346200" cy="275850"/>
              </a:xfrm>
              <a:custGeom>
                <a:avLst/>
                <a:gdLst/>
                <a:ahLst/>
                <a:cxnLst/>
                <a:rect l="l" t="t" r="r" b="b"/>
                <a:pathLst>
                  <a:path w="13848" h="11034" extrusionOk="0">
                    <a:moveTo>
                      <a:pt x="10897" y="1"/>
                    </a:moveTo>
                    <a:lnTo>
                      <a:pt x="9762" y="46"/>
                    </a:lnTo>
                    <a:lnTo>
                      <a:pt x="7310" y="137"/>
                    </a:lnTo>
                    <a:lnTo>
                      <a:pt x="4813" y="319"/>
                    </a:lnTo>
                    <a:lnTo>
                      <a:pt x="2588" y="546"/>
                    </a:lnTo>
                    <a:lnTo>
                      <a:pt x="863" y="773"/>
                    </a:lnTo>
                    <a:lnTo>
                      <a:pt x="318" y="864"/>
                    </a:lnTo>
                    <a:lnTo>
                      <a:pt x="46" y="954"/>
                    </a:lnTo>
                    <a:lnTo>
                      <a:pt x="1" y="1045"/>
                    </a:lnTo>
                    <a:lnTo>
                      <a:pt x="1" y="1136"/>
                    </a:lnTo>
                    <a:lnTo>
                      <a:pt x="91" y="1499"/>
                    </a:lnTo>
                    <a:lnTo>
                      <a:pt x="364" y="2044"/>
                    </a:lnTo>
                    <a:lnTo>
                      <a:pt x="727" y="2725"/>
                    </a:lnTo>
                    <a:lnTo>
                      <a:pt x="1771" y="4314"/>
                    </a:lnTo>
                    <a:lnTo>
                      <a:pt x="3042" y="6175"/>
                    </a:lnTo>
                    <a:lnTo>
                      <a:pt x="4314" y="7946"/>
                    </a:lnTo>
                    <a:lnTo>
                      <a:pt x="5494" y="9535"/>
                    </a:lnTo>
                    <a:lnTo>
                      <a:pt x="6629" y="11033"/>
                    </a:lnTo>
                    <a:lnTo>
                      <a:pt x="6720" y="11033"/>
                    </a:lnTo>
                    <a:lnTo>
                      <a:pt x="6856" y="10942"/>
                    </a:lnTo>
                    <a:lnTo>
                      <a:pt x="7174" y="10670"/>
                    </a:lnTo>
                    <a:lnTo>
                      <a:pt x="7582" y="10171"/>
                    </a:lnTo>
                    <a:lnTo>
                      <a:pt x="8082" y="9580"/>
                    </a:lnTo>
                    <a:lnTo>
                      <a:pt x="9217" y="8037"/>
                    </a:lnTo>
                    <a:lnTo>
                      <a:pt x="10488" y="6266"/>
                    </a:lnTo>
                    <a:lnTo>
                      <a:pt x="11668" y="4405"/>
                    </a:lnTo>
                    <a:lnTo>
                      <a:pt x="12758" y="2725"/>
                    </a:lnTo>
                    <a:lnTo>
                      <a:pt x="13484" y="1363"/>
                    </a:lnTo>
                    <a:lnTo>
                      <a:pt x="13757" y="864"/>
                    </a:lnTo>
                    <a:lnTo>
                      <a:pt x="13848" y="546"/>
                    </a:lnTo>
                    <a:lnTo>
                      <a:pt x="13802" y="455"/>
                    </a:lnTo>
                    <a:lnTo>
                      <a:pt x="13711" y="364"/>
                    </a:lnTo>
                    <a:lnTo>
                      <a:pt x="13575" y="273"/>
                    </a:lnTo>
                    <a:lnTo>
                      <a:pt x="13348" y="183"/>
                    </a:lnTo>
                    <a:lnTo>
                      <a:pt x="12713" y="92"/>
                    </a:lnTo>
                    <a:lnTo>
                      <a:pt x="11895" y="46"/>
                    </a:lnTo>
                    <a:lnTo>
                      <a:pt x="108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a:extLst>
                  <a:ext uri="{FF2B5EF4-FFF2-40B4-BE49-F238E27FC236}">
                    <a16:creationId xmlns:a16="http://schemas.microsoft.com/office/drawing/2014/main" id="{A8BEB22D-1645-998A-6A3B-7D91A71F9423}"/>
                  </a:ext>
                </a:extLst>
              </p:cNvPr>
              <p:cNvSpPr/>
              <p:nvPr/>
            </p:nvSpPr>
            <p:spPr>
              <a:xfrm>
                <a:off x="4071400" y="5935075"/>
                <a:ext cx="248600" cy="674225"/>
              </a:xfrm>
              <a:custGeom>
                <a:avLst/>
                <a:gdLst/>
                <a:ahLst/>
                <a:cxnLst/>
                <a:rect l="l" t="t" r="r" b="b"/>
                <a:pathLst>
                  <a:path w="9944" h="26969" extrusionOk="0">
                    <a:moveTo>
                      <a:pt x="4269" y="1"/>
                    </a:moveTo>
                    <a:lnTo>
                      <a:pt x="2634" y="91"/>
                    </a:lnTo>
                    <a:lnTo>
                      <a:pt x="1272" y="137"/>
                    </a:lnTo>
                    <a:lnTo>
                      <a:pt x="1" y="228"/>
                    </a:lnTo>
                    <a:lnTo>
                      <a:pt x="1227" y="12985"/>
                    </a:lnTo>
                    <a:lnTo>
                      <a:pt x="2089" y="22020"/>
                    </a:lnTo>
                    <a:lnTo>
                      <a:pt x="2362" y="25243"/>
                    </a:lnTo>
                    <a:lnTo>
                      <a:pt x="2453" y="26787"/>
                    </a:lnTo>
                    <a:lnTo>
                      <a:pt x="2498" y="26968"/>
                    </a:lnTo>
                    <a:lnTo>
                      <a:pt x="2543" y="26968"/>
                    </a:lnTo>
                    <a:lnTo>
                      <a:pt x="2589" y="26923"/>
                    </a:lnTo>
                    <a:lnTo>
                      <a:pt x="2725" y="26741"/>
                    </a:lnTo>
                    <a:lnTo>
                      <a:pt x="2907" y="26378"/>
                    </a:lnTo>
                    <a:lnTo>
                      <a:pt x="3361" y="25334"/>
                    </a:lnTo>
                    <a:lnTo>
                      <a:pt x="3905" y="24063"/>
                    </a:lnTo>
                    <a:lnTo>
                      <a:pt x="4904" y="21430"/>
                    </a:lnTo>
                    <a:lnTo>
                      <a:pt x="5358" y="20204"/>
                    </a:lnTo>
                    <a:lnTo>
                      <a:pt x="5721" y="21248"/>
                    </a:lnTo>
                    <a:lnTo>
                      <a:pt x="6175" y="22292"/>
                    </a:lnTo>
                    <a:lnTo>
                      <a:pt x="6675" y="23473"/>
                    </a:lnTo>
                    <a:lnTo>
                      <a:pt x="7220" y="24653"/>
                    </a:lnTo>
                    <a:lnTo>
                      <a:pt x="7764" y="25652"/>
                    </a:lnTo>
                    <a:lnTo>
                      <a:pt x="7991" y="26060"/>
                    </a:lnTo>
                    <a:lnTo>
                      <a:pt x="8218" y="26333"/>
                    </a:lnTo>
                    <a:lnTo>
                      <a:pt x="8400" y="26514"/>
                    </a:lnTo>
                    <a:lnTo>
                      <a:pt x="8582" y="26514"/>
                    </a:lnTo>
                    <a:lnTo>
                      <a:pt x="8672" y="26424"/>
                    </a:lnTo>
                    <a:lnTo>
                      <a:pt x="8718" y="26197"/>
                    </a:lnTo>
                    <a:lnTo>
                      <a:pt x="8899" y="25334"/>
                    </a:lnTo>
                    <a:lnTo>
                      <a:pt x="9036" y="24063"/>
                    </a:lnTo>
                    <a:lnTo>
                      <a:pt x="9217" y="22428"/>
                    </a:lnTo>
                    <a:lnTo>
                      <a:pt x="9535" y="18342"/>
                    </a:lnTo>
                    <a:lnTo>
                      <a:pt x="9762" y="13666"/>
                    </a:lnTo>
                    <a:lnTo>
                      <a:pt x="9944" y="8990"/>
                    </a:lnTo>
                    <a:lnTo>
                      <a:pt x="9944" y="6765"/>
                    </a:lnTo>
                    <a:lnTo>
                      <a:pt x="9944" y="4813"/>
                    </a:lnTo>
                    <a:lnTo>
                      <a:pt x="9898" y="3133"/>
                    </a:lnTo>
                    <a:lnTo>
                      <a:pt x="9807" y="1771"/>
                    </a:lnTo>
                    <a:lnTo>
                      <a:pt x="9762" y="1272"/>
                    </a:lnTo>
                    <a:lnTo>
                      <a:pt x="9671" y="863"/>
                    </a:lnTo>
                    <a:lnTo>
                      <a:pt x="9580" y="591"/>
                    </a:lnTo>
                    <a:lnTo>
                      <a:pt x="9444" y="455"/>
                    </a:lnTo>
                    <a:lnTo>
                      <a:pt x="9126" y="319"/>
                    </a:lnTo>
                    <a:lnTo>
                      <a:pt x="8718" y="182"/>
                    </a:lnTo>
                    <a:lnTo>
                      <a:pt x="8128" y="91"/>
                    </a:lnTo>
                    <a:lnTo>
                      <a:pt x="7447" y="46"/>
                    </a:lnTo>
                    <a:lnTo>
                      <a:pt x="59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a:extLst>
                  <a:ext uri="{FF2B5EF4-FFF2-40B4-BE49-F238E27FC236}">
                    <a16:creationId xmlns:a16="http://schemas.microsoft.com/office/drawing/2014/main" id="{EA550DB5-AEE1-5253-CCB1-138A16978DCE}"/>
                  </a:ext>
                </a:extLst>
              </p:cNvPr>
              <p:cNvSpPr/>
              <p:nvPr/>
            </p:nvSpPr>
            <p:spPr>
              <a:xfrm>
                <a:off x="5795500" y="5232525"/>
                <a:ext cx="524400" cy="1885250"/>
              </a:xfrm>
              <a:custGeom>
                <a:avLst/>
                <a:gdLst/>
                <a:ahLst/>
                <a:cxnLst/>
                <a:rect l="l" t="t" r="r" b="b"/>
                <a:pathLst>
                  <a:path w="20976" h="75410" extrusionOk="0">
                    <a:moveTo>
                      <a:pt x="11759" y="0"/>
                    </a:moveTo>
                    <a:lnTo>
                      <a:pt x="10578" y="45"/>
                    </a:lnTo>
                    <a:lnTo>
                      <a:pt x="9489" y="91"/>
                    </a:lnTo>
                    <a:lnTo>
                      <a:pt x="8445" y="182"/>
                    </a:lnTo>
                    <a:lnTo>
                      <a:pt x="6765" y="409"/>
                    </a:lnTo>
                    <a:lnTo>
                      <a:pt x="6175" y="454"/>
                    </a:lnTo>
                    <a:lnTo>
                      <a:pt x="5539" y="454"/>
                    </a:lnTo>
                    <a:lnTo>
                      <a:pt x="5267" y="499"/>
                    </a:lnTo>
                    <a:lnTo>
                      <a:pt x="4813" y="590"/>
                    </a:lnTo>
                    <a:lnTo>
                      <a:pt x="4359" y="817"/>
                    </a:lnTo>
                    <a:lnTo>
                      <a:pt x="3905" y="1090"/>
                    </a:lnTo>
                    <a:lnTo>
                      <a:pt x="3496" y="1498"/>
                    </a:lnTo>
                    <a:lnTo>
                      <a:pt x="3133" y="1952"/>
                    </a:lnTo>
                    <a:lnTo>
                      <a:pt x="2770" y="2497"/>
                    </a:lnTo>
                    <a:lnTo>
                      <a:pt x="2452" y="3087"/>
                    </a:lnTo>
                    <a:lnTo>
                      <a:pt x="2179" y="3768"/>
                    </a:lnTo>
                    <a:lnTo>
                      <a:pt x="1907" y="4495"/>
                    </a:lnTo>
                    <a:lnTo>
                      <a:pt x="1680" y="5221"/>
                    </a:lnTo>
                    <a:lnTo>
                      <a:pt x="1453" y="6038"/>
                    </a:lnTo>
                    <a:lnTo>
                      <a:pt x="1044" y="7673"/>
                    </a:lnTo>
                    <a:lnTo>
                      <a:pt x="772" y="9398"/>
                    </a:lnTo>
                    <a:lnTo>
                      <a:pt x="500" y="11168"/>
                    </a:lnTo>
                    <a:lnTo>
                      <a:pt x="318" y="12848"/>
                    </a:lnTo>
                    <a:lnTo>
                      <a:pt x="182" y="14392"/>
                    </a:lnTo>
                    <a:lnTo>
                      <a:pt x="91" y="15845"/>
                    </a:lnTo>
                    <a:lnTo>
                      <a:pt x="46" y="17933"/>
                    </a:lnTo>
                    <a:lnTo>
                      <a:pt x="0" y="18750"/>
                    </a:lnTo>
                    <a:lnTo>
                      <a:pt x="46" y="19113"/>
                    </a:lnTo>
                    <a:lnTo>
                      <a:pt x="91" y="19749"/>
                    </a:lnTo>
                    <a:lnTo>
                      <a:pt x="182" y="21747"/>
                    </a:lnTo>
                    <a:lnTo>
                      <a:pt x="318" y="28057"/>
                    </a:lnTo>
                    <a:lnTo>
                      <a:pt x="454" y="36593"/>
                    </a:lnTo>
                    <a:lnTo>
                      <a:pt x="500" y="46127"/>
                    </a:lnTo>
                    <a:lnTo>
                      <a:pt x="590" y="63696"/>
                    </a:lnTo>
                    <a:lnTo>
                      <a:pt x="590" y="71596"/>
                    </a:lnTo>
                    <a:lnTo>
                      <a:pt x="772" y="72368"/>
                    </a:lnTo>
                    <a:lnTo>
                      <a:pt x="954" y="73003"/>
                    </a:lnTo>
                    <a:lnTo>
                      <a:pt x="1181" y="73457"/>
                    </a:lnTo>
                    <a:lnTo>
                      <a:pt x="1408" y="73821"/>
                    </a:lnTo>
                    <a:lnTo>
                      <a:pt x="1725" y="74093"/>
                    </a:lnTo>
                    <a:lnTo>
                      <a:pt x="1998" y="74365"/>
                    </a:lnTo>
                    <a:lnTo>
                      <a:pt x="2679" y="74865"/>
                    </a:lnTo>
                    <a:lnTo>
                      <a:pt x="2815" y="74910"/>
                    </a:lnTo>
                    <a:lnTo>
                      <a:pt x="3042" y="74956"/>
                    </a:lnTo>
                    <a:lnTo>
                      <a:pt x="3723" y="75092"/>
                    </a:lnTo>
                    <a:lnTo>
                      <a:pt x="4722" y="75183"/>
                    </a:lnTo>
                    <a:lnTo>
                      <a:pt x="5948" y="75273"/>
                    </a:lnTo>
                    <a:lnTo>
                      <a:pt x="8853" y="75364"/>
                    </a:lnTo>
                    <a:lnTo>
                      <a:pt x="12167" y="75410"/>
                    </a:lnTo>
                    <a:lnTo>
                      <a:pt x="13847" y="75364"/>
                    </a:lnTo>
                    <a:lnTo>
                      <a:pt x="15436" y="75319"/>
                    </a:lnTo>
                    <a:lnTo>
                      <a:pt x="16935" y="75228"/>
                    </a:lnTo>
                    <a:lnTo>
                      <a:pt x="18251" y="75092"/>
                    </a:lnTo>
                    <a:lnTo>
                      <a:pt x="19386" y="74956"/>
                    </a:lnTo>
                    <a:lnTo>
                      <a:pt x="20249" y="74774"/>
                    </a:lnTo>
                    <a:lnTo>
                      <a:pt x="20567" y="74683"/>
                    </a:lnTo>
                    <a:lnTo>
                      <a:pt x="20794" y="74592"/>
                    </a:lnTo>
                    <a:lnTo>
                      <a:pt x="20930" y="74456"/>
                    </a:lnTo>
                    <a:lnTo>
                      <a:pt x="20975" y="74320"/>
                    </a:lnTo>
                    <a:lnTo>
                      <a:pt x="20794" y="63606"/>
                    </a:lnTo>
                    <a:lnTo>
                      <a:pt x="20294" y="41087"/>
                    </a:lnTo>
                    <a:lnTo>
                      <a:pt x="19795" y="18160"/>
                    </a:lnTo>
                    <a:lnTo>
                      <a:pt x="19613" y="10079"/>
                    </a:lnTo>
                    <a:lnTo>
                      <a:pt x="19477" y="6129"/>
                    </a:lnTo>
                    <a:lnTo>
                      <a:pt x="19386" y="5357"/>
                    </a:lnTo>
                    <a:lnTo>
                      <a:pt x="19250" y="4631"/>
                    </a:lnTo>
                    <a:lnTo>
                      <a:pt x="19068" y="3995"/>
                    </a:lnTo>
                    <a:lnTo>
                      <a:pt x="18796" y="3405"/>
                    </a:lnTo>
                    <a:lnTo>
                      <a:pt x="18524" y="2860"/>
                    </a:lnTo>
                    <a:lnTo>
                      <a:pt x="18160" y="2406"/>
                    </a:lnTo>
                    <a:lnTo>
                      <a:pt x="17752" y="1952"/>
                    </a:lnTo>
                    <a:lnTo>
                      <a:pt x="17343" y="1589"/>
                    </a:lnTo>
                    <a:lnTo>
                      <a:pt x="16844" y="1271"/>
                    </a:lnTo>
                    <a:lnTo>
                      <a:pt x="16344" y="999"/>
                    </a:lnTo>
                    <a:lnTo>
                      <a:pt x="15845" y="726"/>
                    </a:lnTo>
                    <a:lnTo>
                      <a:pt x="15300" y="545"/>
                    </a:lnTo>
                    <a:lnTo>
                      <a:pt x="14710" y="363"/>
                    </a:lnTo>
                    <a:lnTo>
                      <a:pt x="14165" y="272"/>
                    </a:lnTo>
                    <a:lnTo>
                      <a:pt x="13575" y="136"/>
                    </a:lnTo>
                    <a:lnTo>
                      <a:pt x="12985" y="91"/>
                    </a:lnTo>
                    <a:lnTo>
                      <a:pt x="11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a:extLst>
                  <a:ext uri="{FF2B5EF4-FFF2-40B4-BE49-F238E27FC236}">
                    <a16:creationId xmlns:a16="http://schemas.microsoft.com/office/drawing/2014/main" id="{D133C2B2-F229-4477-FCDE-B3BB2C238833}"/>
                  </a:ext>
                </a:extLst>
              </p:cNvPr>
              <p:cNvSpPr/>
              <p:nvPr/>
            </p:nvSpPr>
            <p:spPr>
              <a:xfrm>
                <a:off x="5793225" y="5227975"/>
                <a:ext cx="507375" cy="479000"/>
              </a:xfrm>
              <a:custGeom>
                <a:avLst/>
                <a:gdLst/>
                <a:ahLst/>
                <a:cxnLst/>
                <a:rect l="l" t="t" r="r" b="b"/>
                <a:pathLst>
                  <a:path w="20295" h="19160" extrusionOk="0">
                    <a:moveTo>
                      <a:pt x="11941" y="0"/>
                    </a:moveTo>
                    <a:lnTo>
                      <a:pt x="9898" y="46"/>
                    </a:lnTo>
                    <a:lnTo>
                      <a:pt x="7809" y="137"/>
                    </a:lnTo>
                    <a:lnTo>
                      <a:pt x="6856" y="182"/>
                    </a:lnTo>
                    <a:lnTo>
                      <a:pt x="5948" y="318"/>
                    </a:lnTo>
                    <a:lnTo>
                      <a:pt x="5131" y="545"/>
                    </a:lnTo>
                    <a:lnTo>
                      <a:pt x="4404" y="863"/>
                    </a:lnTo>
                    <a:lnTo>
                      <a:pt x="3723" y="1226"/>
                    </a:lnTo>
                    <a:lnTo>
                      <a:pt x="3133" y="1680"/>
                    </a:lnTo>
                    <a:lnTo>
                      <a:pt x="2634" y="2134"/>
                    </a:lnTo>
                    <a:lnTo>
                      <a:pt x="2180" y="2679"/>
                    </a:lnTo>
                    <a:lnTo>
                      <a:pt x="1771" y="3224"/>
                    </a:lnTo>
                    <a:lnTo>
                      <a:pt x="1408" y="3814"/>
                    </a:lnTo>
                    <a:lnTo>
                      <a:pt x="1090" y="4450"/>
                    </a:lnTo>
                    <a:lnTo>
                      <a:pt x="863" y="5085"/>
                    </a:lnTo>
                    <a:lnTo>
                      <a:pt x="636" y="5675"/>
                    </a:lnTo>
                    <a:lnTo>
                      <a:pt x="454" y="6311"/>
                    </a:lnTo>
                    <a:lnTo>
                      <a:pt x="182" y="7537"/>
                    </a:lnTo>
                    <a:lnTo>
                      <a:pt x="137" y="7991"/>
                    </a:lnTo>
                    <a:lnTo>
                      <a:pt x="91" y="8626"/>
                    </a:lnTo>
                    <a:lnTo>
                      <a:pt x="0" y="10215"/>
                    </a:lnTo>
                    <a:lnTo>
                      <a:pt x="0" y="12077"/>
                    </a:lnTo>
                    <a:lnTo>
                      <a:pt x="0" y="14029"/>
                    </a:lnTo>
                    <a:lnTo>
                      <a:pt x="46" y="17434"/>
                    </a:lnTo>
                    <a:lnTo>
                      <a:pt x="91" y="18932"/>
                    </a:lnTo>
                    <a:lnTo>
                      <a:pt x="273" y="19023"/>
                    </a:lnTo>
                    <a:lnTo>
                      <a:pt x="545" y="19068"/>
                    </a:lnTo>
                    <a:lnTo>
                      <a:pt x="1317" y="19114"/>
                    </a:lnTo>
                    <a:lnTo>
                      <a:pt x="2407" y="19159"/>
                    </a:lnTo>
                    <a:lnTo>
                      <a:pt x="3769" y="19159"/>
                    </a:lnTo>
                    <a:lnTo>
                      <a:pt x="6992" y="19114"/>
                    </a:lnTo>
                    <a:lnTo>
                      <a:pt x="10579" y="18978"/>
                    </a:lnTo>
                    <a:lnTo>
                      <a:pt x="17162" y="18660"/>
                    </a:lnTo>
                    <a:lnTo>
                      <a:pt x="20113" y="18478"/>
                    </a:lnTo>
                    <a:lnTo>
                      <a:pt x="20158" y="17616"/>
                    </a:lnTo>
                    <a:lnTo>
                      <a:pt x="20294" y="15209"/>
                    </a:lnTo>
                    <a:lnTo>
                      <a:pt x="20294" y="13575"/>
                    </a:lnTo>
                    <a:lnTo>
                      <a:pt x="20294" y="11714"/>
                    </a:lnTo>
                    <a:lnTo>
                      <a:pt x="20249" y="9671"/>
                    </a:lnTo>
                    <a:lnTo>
                      <a:pt x="20113" y="7491"/>
                    </a:lnTo>
                    <a:lnTo>
                      <a:pt x="20022" y="6720"/>
                    </a:lnTo>
                    <a:lnTo>
                      <a:pt x="19931" y="5948"/>
                    </a:lnTo>
                    <a:lnTo>
                      <a:pt x="19750" y="5267"/>
                    </a:lnTo>
                    <a:lnTo>
                      <a:pt x="19613" y="4631"/>
                    </a:lnTo>
                    <a:lnTo>
                      <a:pt x="19386" y="4041"/>
                    </a:lnTo>
                    <a:lnTo>
                      <a:pt x="19159" y="3542"/>
                    </a:lnTo>
                    <a:lnTo>
                      <a:pt x="18932" y="3042"/>
                    </a:lnTo>
                    <a:lnTo>
                      <a:pt x="18660" y="2588"/>
                    </a:lnTo>
                    <a:lnTo>
                      <a:pt x="18342" y="2225"/>
                    </a:lnTo>
                    <a:lnTo>
                      <a:pt x="18070" y="1862"/>
                    </a:lnTo>
                    <a:lnTo>
                      <a:pt x="17707" y="1544"/>
                    </a:lnTo>
                    <a:lnTo>
                      <a:pt x="17343" y="1272"/>
                    </a:lnTo>
                    <a:lnTo>
                      <a:pt x="16980" y="999"/>
                    </a:lnTo>
                    <a:lnTo>
                      <a:pt x="16572" y="818"/>
                    </a:lnTo>
                    <a:lnTo>
                      <a:pt x="16163" y="636"/>
                    </a:lnTo>
                    <a:lnTo>
                      <a:pt x="15754" y="454"/>
                    </a:lnTo>
                    <a:lnTo>
                      <a:pt x="15300" y="318"/>
                    </a:lnTo>
                    <a:lnTo>
                      <a:pt x="14846" y="227"/>
                    </a:lnTo>
                    <a:lnTo>
                      <a:pt x="13938" y="91"/>
                    </a:lnTo>
                    <a:lnTo>
                      <a:pt x="12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a:extLst>
                  <a:ext uri="{FF2B5EF4-FFF2-40B4-BE49-F238E27FC236}">
                    <a16:creationId xmlns:a16="http://schemas.microsoft.com/office/drawing/2014/main" id="{B55A1D1B-F423-3D94-857D-1D292622F55F}"/>
                  </a:ext>
                </a:extLst>
              </p:cNvPr>
              <p:cNvSpPr/>
              <p:nvPr/>
            </p:nvSpPr>
            <p:spPr>
              <a:xfrm>
                <a:off x="5889700" y="5338075"/>
                <a:ext cx="349600" cy="1792175"/>
              </a:xfrm>
              <a:custGeom>
                <a:avLst/>
                <a:gdLst/>
                <a:ahLst/>
                <a:cxnLst/>
                <a:rect l="l" t="t" r="r" b="b"/>
                <a:pathLst>
                  <a:path w="13984" h="71687" extrusionOk="0">
                    <a:moveTo>
                      <a:pt x="6674" y="0"/>
                    </a:moveTo>
                    <a:lnTo>
                      <a:pt x="5675" y="46"/>
                    </a:lnTo>
                    <a:lnTo>
                      <a:pt x="4677" y="91"/>
                    </a:lnTo>
                    <a:lnTo>
                      <a:pt x="3723" y="182"/>
                    </a:lnTo>
                    <a:lnTo>
                      <a:pt x="2815" y="318"/>
                    </a:lnTo>
                    <a:lnTo>
                      <a:pt x="2043" y="454"/>
                    </a:lnTo>
                    <a:lnTo>
                      <a:pt x="1317" y="636"/>
                    </a:lnTo>
                    <a:lnTo>
                      <a:pt x="772" y="817"/>
                    </a:lnTo>
                    <a:lnTo>
                      <a:pt x="591" y="908"/>
                    </a:lnTo>
                    <a:lnTo>
                      <a:pt x="409" y="1044"/>
                    </a:lnTo>
                    <a:lnTo>
                      <a:pt x="318" y="1135"/>
                    </a:lnTo>
                    <a:lnTo>
                      <a:pt x="273" y="1271"/>
                    </a:lnTo>
                    <a:lnTo>
                      <a:pt x="182" y="1725"/>
                    </a:lnTo>
                    <a:lnTo>
                      <a:pt x="137" y="2497"/>
                    </a:lnTo>
                    <a:lnTo>
                      <a:pt x="46" y="4994"/>
                    </a:lnTo>
                    <a:lnTo>
                      <a:pt x="0" y="8581"/>
                    </a:lnTo>
                    <a:lnTo>
                      <a:pt x="0" y="13075"/>
                    </a:lnTo>
                    <a:lnTo>
                      <a:pt x="91" y="24108"/>
                    </a:lnTo>
                    <a:lnTo>
                      <a:pt x="227" y="36502"/>
                    </a:lnTo>
                    <a:lnTo>
                      <a:pt x="500" y="48851"/>
                    </a:lnTo>
                    <a:lnTo>
                      <a:pt x="636" y="54526"/>
                    </a:lnTo>
                    <a:lnTo>
                      <a:pt x="772" y="59611"/>
                    </a:lnTo>
                    <a:lnTo>
                      <a:pt x="954" y="63969"/>
                    </a:lnTo>
                    <a:lnTo>
                      <a:pt x="1135" y="67374"/>
                    </a:lnTo>
                    <a:lnTo>
                      <a:pt x="1272" y="69644"/>
                    </a:lnTo>
                    <a:lnTo>
                      <a:pt x="1362" y="70325"/>
                    </a:lnTo>
                    <a:lnTo>
                      <a:pt x="1453" y="70597"/>
                    </a:lnTo>
                    <a:lnTo>
                      <a:pt x="1589" y="70734"/>
                    </a:lnTo>
                    <a:lnTo>
                      <a:pt x="1771" y="70824"/>
                    </a:lnTo>
                    <a:lnTo>
                      <a:pt x="2270" y="71051"/>
                    </a:lnTo>
                    <a:lnTo>
                      <a:pt x="2997" y="71233"/>
                    </a:lnTo>
                    <a:lnTo>
                      <a:pt x="3859" y="71369"/>
                    </a:lnTo>
                    <a:lnTo>
                      <a:pt x="4858" y="71505"/>
                    </a:lnTo>
                    <a:lnTo>
                      <a:pt x="5948" y="71596"/>
                    </a:lnTo>
                    <a:lnTo>
                      <a:pt x="7083" y="71642"/>
                    </a:lnTo>
                    <a:lnTo>
                      <a:pt x="8218" y="71687"/>
                    </a:lnTo>
                    <a:lnTo>
                      <a:pt x="9398" y="71642"/>
                    </a:lnTo>
                    <a:lnTo>
                      <a:pt x="10442" y="71596"/>
                    </a:lnTo>
                    <a:lnTo>
                      <a:pt x="11487" y="71505"/>
                    </a:lnTo>
                    <a:lnTo>
                      <a:pt x="12349" y="71324"/>
                    </a:lnTo>
                    <a:lnTo>
                      <a:pt x="13076" y="71097"/>
                    </a:lnTo>
                    <a:lnTo>
                      <a:pt x="13348" y="70961"/>
                    </a:lnTo>
                    <a:lnTo>
                      <a:pt x="13621" y="70824"/>
                    </a:lnTo>
                    <a:lnTo>
                      <a:pt x="13802" y="70643"/>
                    </a:lnTo>
                    <a:lnTo>
                      <a:pt x="13938" y="70507"/>
                    </a:lnTo>
                    <a:lnTo>
                      <a:pt x="13984" y="70280"/>
                    </a:lnTo>
                    <a:lnTo>
                      <a:pt x="13984" y="70098"/>
                    </a:lnTo>
                    <a:lnTo>
                      <a:pt x="13802" y="59474"/>
                    </a:lnTo>
                    <a:lnTo>
                      <a:pt x="13666" y="48533"/>
                    </a:lnTo>
                    <a:lnTo>
                      <a:pt x="13394" y="35957"/>
                    </a:lnTo>
                    <a:lnTo>
                      <a:pt x="13121" y="23336"/>
                    </a:lnTo>
                    <a:lnTo>
                      <a:pt x="12940" y="17479"/>
                    </a:lnTo>
                    <a:lnTo>
                      <a:pt x="12758" y="12213"/>
                    </a:lnTo>
                    <a:lnTo>
                      <a:pt x="12531" y="7718"/>
                    </a:lnTo>
                    <a:lnTo>
                      <a:pt x="12304" y="4177"/>
                    </a:lnTo>
                    <a:lnTo>
                      <a:pt x="12213" y="2860"/>
                    </a:lnTo>
                    <a:lnTo>
                      <a:pt x="12077" y="1816"/>
                    </a:lnTo>
                    <a:lnTo>
                      <a:pt x="11986" y="1135"/>
                    </a:lnTo>
                    <a:lnTo>
                      <a:pt x="11895" y="954"/>
                    </a:lnTo>
                    <a:lnTo>
                      <a:pt x="11850" y="817"/>
                    </a:lnTo>
                    <a:lnTo>
                      <a:pt x="11668" y="727"/>
                    </a:lnTo>
                    <a:lnTo>
                      <a:pt x="11487" y="590"/>
                    </a:lnTo>
                    <a:lnTo>
                      <a:pt x="10987" y="409"/>
                    </a:lnTo>
                    <a:lnTo>
                      <a:pt x="10306" y="273"/>
                    </a:lnTo>
                    <a:lnTo>
                      <a:pt x="9534" y="136"/>
                    </a:lnTo>
                    <a:lnTo>
                      <a:pt x="8626" y="46"/>
                    </a:lnTo>
                    <a:lnTo>
                      <a:pt x="7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a:extLst>
                  <a:ext uri="{FF2B5EF4-FFF2-40B4-BE49-F238E27FC236}">
                    <a16:creationId xmlns:a16="http://schemas.microsoft.com/office/drawing/2014/main" id="{33EFE473-C6FE-7056-5E86-5BCE3699AB7F}"/>
                  </a:ext>
                </a:extLst>
              </p:cNvPr>
              <p:cNvSpPr/>
              <p:nvPr/>
            </p:nvSpPr>
            <p:spPr>
              <a:xfrm>
                <a:off x="6109900" y="5365300"/>
                <a:ext cx="93075" cy="1751350"/>
              </a:xfrm>
              <a:custGeom>
                <a:avLst/>
                <a:gdLst/>
                <a:ahLst/>
                <a:cxnLst/>
                <a:rect l="l" t="t" r="r" b="b"/>
                <a:pathLst>
                  <a:path w="3723" h="70054" extrusionOk="0">
                    <a:moveTo>
                      <a:pt x="136" y="1"/>
                    </a:moveTo>
                    <a:lnTo>
                      <a:pt x="0" y="92"/>
                    </a:lnTo>
                    <a:lnTo>
                      <a:pt x="45" y="228"/>
                    </a:lnTo>
                    <a:lnTo>
                      <a:pt x="136" y="500"/>
                    </a:lnTo>
                    <a:lnTo>
                      <a:pt x="272" y="1227"/>
                    </a:lnTo>
                    <a:lnTo>
                      <a:pt x="409" y="2316"/>
                    </a:lnTo>
                    <a:lnTo>
                      <a:pt x="545" y="3724"/>
                    </a:lnTo>
                    <a:lnTo>
                      <a:pt x="817" y="7310"/>
                    </a:lnTo>
                    <a:lnTo>
                      <a:pt x="1090" y="11850"/>
                    </a:lnTo>
                    <a:lnTo>
                      <a:pt x="1407" y="17162"/>
                    </a:lnTo>
                    <a:lnTo>
                      <a:pt x="1680" y="23019"/>
                    </a:lnTo>
                    <a:lnTo>
                      <a:pt x="2270" y="35640"/>
                    </a:lnTo>
                    <a:lnTo>
                      <a:pt x="2769" y="48170"/>
                    </a:lnTo>
                    <a:lnTo>
                      <a:pt x="3178" y="59112"/>
                    </a:lnTo>
                    <a:lnTo>
                      <a:pt x="3541" y="70053"/>
                    </a:lnTo>
                    <a:lnTo>
                      <a:pt x="3723" y="70008"/>
                    </a:lnTo>
                    <a:lnTo>
                      <a:pt x="3314" y="58204"/>
                    </a:lnTo>
                    <a:lnTo>
                      <a:pt x="2906" y="47217"/>
                    </a:lnTo>
                    <a:lnTo>
                      <a:pt x="2406" y="34823"/>
                    </a:lnTo>
                    <a:lnTo>
                      <a:pt x="1861" y="22428"/>
                    </a:lnTo>
                    <a:lnTo>
                      <a:pt x="1544" y="16663"/>
                    </a:lnTo>
                    <a:lnTo>
                      <a:pt x="1271" y="11487"/>
                    </a:lnTo>
                    <a:lnTo>
                      <a:pt x="953" y="7083"/>
                    </a:lnTo>
                    <a:lnTo>
                      <a:pt x="681" y="3542"/>
                    </a:lnTo>
                    <a:lnTo>
                      <a:pt x="545" y="2180"/>
                    </a:lnTo>
                    <a:lnTo>
                      <a:pt x="409" y="1136"/>
                    </a:lnTo>
                    <a:lnTo>
                      <a:pt x="272" y="409"/>
                    </a:lnTo>
                    <a:lnTo>
                      <a:pt x="182" y="137"/>
                    </a:lnTo>
                    <a:lnTo>
                      <a:pt x="13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a:extLst>
                  <a:ext uri="{FF2B5EF4-FFF2-40B4-BE49-F238E27FC236}">
                    <a16:creationId xmlns:a16="http://schemas.microsoft.com/office/drawing/2014/main" id="{99B15A04-4935-C06A-6B08-56DA4A91CBD8}"/>
                  </a:ext>
                </a:extLst>
              </p:cNvPr>
              <p:cNvSpPr/>
              <p:nvPr/>
            </p:nvSpPr>
            <p:spPr>
              <a:xfrm>
                <a:off x="6000925" y="5398225"/>
                <a:ext cx="26125" cy="1721825"/>
              </a:xfrm>
              <a:custGeom>
                <a:avLst/>
                <a:gdLst/>
                <a:ahLst/>
                <a:cxnLst/>
                <a:rect l="l" t="t" r="r" b="b"/>
                <a:pathLst>
                  <a:path w="1045" h="68873" extrusionOk="0">
                    <a:moveTo>
                      <a:pt x="1" y="0"/>
                    </a:moveTo>
                    <a:lnTo>
                      <a:pt x="46" y="10034"/>
                    </a:lnTo>
                    <a:lnTo>
                      <a:pt x="273" y="31962"/>
                    </a:lnTo>
                    <a:lnTo>
                      <a:pt x="364" y="44084"/>
                    </a:lnTo>
                    <a:lnTo>
                      <a:pt x="545" y="55116"/>
                    </a:lnTo>
                    <a:lnTo>
                      <a:pt x="682" y="63833"/>
                    </a:lnTo>
                    <a:lnTo>
                      <a:pt x="772" y="66920"/>
                    </a:lnTo>
                    <a:lnTo>
                      <a:pt x="863" y="68872"/>
                    </a:lnTo>
                    <a:lnTo>
                      <a:pt x="1045" y="68827"/>
                    </a:lnTo>
                    <a:lnTo>
                      <a:pt x="954" y="66875"/>
                    </a:lnTo>
                    <a:lnTo>
                      <a:pt x="863" y="63833"/>
                    </a:lnTo>
                    <a:lnTo>
                      <a:pt x="682" y="55116"/>
                    </a:lnTo>
                    <a:lnTo>
                      <a:pt x="545" y="44039"/>
                    </a:lnTo>
                    <a:lnTo>
                      <a:pt x="409" y="31962"/>
                    </a:lnTo>
                    <a:lnTo>
                      <a:pt x="228" y="10034"/>
                    </a:lnTo>
                    <a:lnTo>
                      <a:pt x="13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a:extLst>
                  <a:ext uri="{FF2B5EF4-FFF2-40B4-BE49-F238E27FC236}">
                    <a16:creationId xmlns:a16="http://schemas.microsoft.com/office/drawing/2014/main" id="{1BD970E3-3261-A4B4-0DE5-436CF19797A3}"/>
                  </a:ext>
                </a:extLst>
              </p:cNvPr>
              <p:cNvSpPr/>
              <p:nvPr/>
            </p:nvSpPr>
            <p:spPr>
              <a:xfrm>
                <a:off x="5923750" y="5366450"/>
                <a:ext cx="20450" cy="1736575"/>
              </a:xfrm>
              <a:custGeom>
                <a:avLst/>
                <a:gdLst/>
                <a:ahLst/>
                <a:cxnLst/>
                <a:rect l="l" t="t" r="r" b="b"/>
                <a:pathLst>
                  <a:path w="818" h="69463" extrusionOk="0">
                    <a:moveTo>
                      <a:pt x="636" y="0"/>
                    </a:moveTo>
                    <a:lnTo>
                      <a:pt x="591" y="500"/>
                    </a:lnTo>
                    <a:lnTo>
                      <a:pt x="545" y="1362"/>
                    </a:lnTo>
                    <a:lnTo>
                      <a:pt x="454" y="3995"/>
                    </a:lnTo>
                    <a:lnTo>
                      <a:pt x="364" y="7673"/>
                    </a:lnTo>
                    <a:lnTo>
                      <a:pt x="273" y="12258"/>
                    </a:lnTo>
                    <a:lnTo>
                      <a:pt x="182" y="23381"/>
                    </a:lnTo>
                    <a:lnTo>
                      <a:pt x="91" y="35821"/>
                    </a:lnTo>
                    <a:lnTo>
                      <a:pt x="46" y="58839"/>
                    </a:lnTo>
                    <a:lnTo>
                      <a:pt x="0" y="69462"/>
                    </a:lnTo>
                    <a:lnTo>
                      <a:pt x="182" y="69462"/>
                    </a:lnTo>
                    <a:lnTo>
                      <a:pt x="182" y="58839"/>
                    </a:lnTo>
                    <a:lnTo>
                      <a:pt x="273" y="35821"/>
                    </a:lnTo>
                    <a:lnTo>
                      <a:pt x="318" y="23381"/>
                    </a:lnTo>
                    <a:lnTo>
                      <a:pt x="454" y="12304"/>
                    </a:lnTo>
                    <a:lnTo>
                      <a:pt x="545" y="7718"/>
                    </a:lnTo>
                    <a:lnTo>
                      <a:pt x="591" y="3995"/>
                    </a:lnTo>
                    <a:lnTo>
                      <a:pt x="727" y="1362"/>
                    </a:lnTo>
                    <a:lnTo>
                      <a:pt x="772" y="545"/>
                    </a:lnTo>
                    <a:lnTo>
                      <a:pt x="81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a:extLst>
                  <a:ext uri="{FF2B5EF4-FFF2-40B4-BE49-F238E27FC236}">
                    <a16:creationId xmlns:a16="http://schemas.microsoft.com/office/drawing/2014/main" id="{1AADBF55-1F3C-C40C-F306-AAD5D6D6E5E4}"/>
                  </a:ext>
                </a:extLst>
              </p:cNvPr>
              <p:cNvSpPr/>
              <p:nvPr/>
            </p:nvSpPr>
            <p:spPr>
              <a:xfrm>
                <a:off x="6031575" y="5381200"/>
                <a:ext cx="108975" cy="1749050"/>
              </a:xfrm>
              <a:custGeom>
                <a:avLst/>
                <a:gdLst/>
                <a:ahLst/>
                <a:cxnLst/>
                <a:rect l="l" t="t" r="r" b="b"/>
                <a:pathLst>
                  <a:path w="4359" h="69962" extrusionOk="0">
                    <a:moveTo>
                      <a:pt x="182" y="0"/>
                    </a:moveTo>
                    <a:lnTo>
                      <a:pt x="0" y="46"/>
                    </a:lnTo>
                    <a:lnTo>
                      <a:pt x="818" y="10352"/>
                    </a:lnTo>
                    <a:lnTo>
                      <a:pt x="1589" y="20839"/>
                    </a:lnTo>
                    <a:lnTo>
                      <a:pt x="2452" y="32961"/>
                    </a:lnTo>
                    <a:lnTo>
                      <a:pt x="3224" y="45310"/>
                    </a:lnTo>
                    <a:lnTo>
                      <a:pt x="3587" y="51166"/>
                    </a:lnTo>
                    <a:lnTo>
                      <a:pt x="3859" y="56524"/>
                    </a:lnTo>
                    <a:lnTo>
                      <a:pt x="4086" y="61291"/>
                    </a:lnTo>
                    <a:lnTo>
                      <a:pt x="4177" y="65240"/>
                    </a:lnTo>
                    <a:lnTo>
                      <a:pt x="4177" y="66829"/>
                    </a:lnTo>
                    <a:lnTo>
                      <a:pt x="4177" y="68146"/>
                    </a:lnTo>
                    <a:lnTo>
                      <a:pt x="4132" y="69190"/>
                    </a:lnTo>
                    <a:lnTo>
                      <a:pt x="4041" y="69962"/>
                    </a:lnTo>
                    <a:lnTo>
                      <a:pt x="4177" y="69962"/>
                    </a:lnTo>
                    <a:lnTo>
                      <a:pt x="4268" y="69236"/>
                    </a:lnTo>
                    <a:lnTo>
                      <a:pt x="4313" y="68191"/>
                    </a:lnTo>
                    <a:lnTo>
                      <a:pt x="4359" y="66829"/>
                    </a:lnTo>
                    <a:lnTo>
                      <a:pt x="4359" y="65240"/>
                    </a:lnTo>
                    <a:lnTo>
                      <a:pt x="4223" y="61291"/>
                    </a:lnTo>
                    <a:lnTo>
                      <a:pt x="4041" y="56569"/>
                    </a:lnTo>
                    <a:lnTo>
                      <a:pt x="3769" y="51166"/>
                    </a:lnTo>
                    <a:lnTo>
                      <a:pt x="3405" y="45310"/>
                    </a:lnTo>
                    <a:lnTo>
                      <a:pt x="2588" y="32961"/>
                    </a:lnTo>
                    <a:lnTo>
                      <a:pt x="1726" y="20839"/>
                    </a:lnTo>
                    <a:lnTo>
                      <a:pt x="954" y="10352"/>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8">
              <a:extLst>
                <a:ext uri="{FF2B5EF4-FFF2-40B4-BE49-F238E27FC236}">
                  <a16:creationId xmlns:a16="http://schemas.microsoft.com/office/drawing/2014/main" id="{4C4DD262-C2DB-A1CD-F689-8AC9AEBB17F7}"/>
                </a:ext>
              </a:extLst>
            </p:cNvPr>
            <p:cNvGrpSpPr/>
            <p:nvPr/>
          </p:nvGrpSpPr>
          <p:grpSpPr>
            <a:xfrm>
              <a:off x="6079300" y="1104037"/>
              <a:ext cx="1954028" cy="2991082"/>
              <a:chOff x="6079300" y="1104037"/>
              <a:chExt cx="1954028" cy="2991082"/>
            </a:xfrm>
          </p:grpSpPr>
          <p:sp>
            <p:nvSpPr>
              <p:cNvPr id="1398" name="Google Shape;1398;p38">
                <a:extLst>
                  <a:ext uri="{FF2B5EF4-FFF2-40B4-BE49-F238E27FC236}">
                    <a16:creationId xmlns:a16="http://schemas.microsoft.com/office/drawing/2014/main" id="{CF313047-5D23-823C-E2C3-9061AD3E0BDF}"/>
                  </a:ext>
                </a:extLst>
              </p:cNvPr>
              <p:cNvSpPr/>
              <p:nvPr/>
            </p:nvSpPr>
            <p:spPr>
              <a:xfrm>
                <a:off x="7221944" y="2025815"/>
                <a:ext cx="775414" cy="359913"/>
              </a:xfrm>
              <a:custGeom>
                <a:avLst/>
                <a:gdLst/>
                <a:ahLst/>
                <a:cxnLst/>
                <a:rect l="l" t="t" r="r" b="b"/>
                <a:pathLst>
                  <a:path w="17841" h="8281" extrusionOk="0">
                    <a:moveTo>
                      <a:pt x="16862" y="0"/>
                    </a:moveTo>
                    <a:lnTo>
                      <a:pt x="16636" y="19"/>
                    </a:lnTo>
                    <a:lnTo>
                      <a:pt x="16373" y="57"/>
                    </a:lnTo>
                    <a:lnTo>
                      <a:pt x="15356" y="245"/>
                    </a:lnTo>
                    <a:lnTo>
                      <a:pt x="14227" y="489"/>
                    </a:lnTo>
                    <a:lnTo>
                      <a:pt x="13004" y="809"/>
                    </a:lnTo>
                    <a:lnTo>
                      <a:pt x="11687" y="1148"/>
                    </a:lnTo>
                    <a:lnTo>
                      <a:pt x="10351" y="1524"/>
                    </a:lnTo>
                    <a:lnTo>
                      <a:pt x="8977" y="1939"/>
                    </a:lnTo>
                    <a:lnTo>
                      <a:pt x="6304" y="2767"/>
                    </a:lnTo>
                    <a:lnTo>
                      <a:pt x="3858" y="3538"/>
                    </a:lnTo>
                    <a:lnTo>
                      <a:pt x="1844" y="4216"/>
                    </a:lnTo>
                    <a:lnTo>
                      <a:pt x="0" y="4837"/>
                    </a:lnTo>
                    <a:lnTo>
                      <a:pt x="188" y="5062"/>
                    </a:lnTo>
                    <a:lnTo>
                      <a:pt x="433" y="5307"/>
                    </a:lnTo>
                    <a:lnTo>
                      <a:pt x="734" y="5627"/>
                    </a:lnTo>
                    <a:lnTo>
                      <a:pt x="1129" y="5985"/>
                    </a:lnTo>
                    <a:lnTo>
                      <a:pt x="1600" y="6380"/>
                    </a:lnTo>
                    <a:lnTo>
                      <a:pt x="2108" y="6775"/>
                    </a:lnTo>
                    <a:lnTo>
                      <a:pt x="2390" y="6982"/>
                    </a:lnTo>
                    <a:lnTo>
                      <a:pt x="2691" y="7170"/>
                    </a:lnTo>
                    <a:lnTo>
                      <a:pt x="2992" y="7358"/>
                    </a:lnTo>
                    <a:lnTo>
                      <a:pt x="3293" y="7528"/>
                    </a:lnTo>
                    <a:lnTo>
                      <a:pt x="3613" y="7697"/>
                    </a:lnTo>
                    <a:lnTo>
                      <a:pt x="3952" y="7848"/>
                    </a:lnTo>
                    <a:lnTo>
                      <a:pt x="4291" y="7979"/>
                    </a:lnTo>
                    <a:lnTo>
                      <a:pt x="4630" y="8073"/>
                    </a:lnTo>
                    <a:lnTo>
                      <a:pt x="4987" y="8168"/>
                    </a:lnTo>
                    <a:lnTo>
                      <a:pt x="5326" y="8243"/>
                    </a:lnTo>
                    <a:lnTo>
                      <a:pt x="5683" y="8280"/>
                    </a:lnTo>
                    <a:lnTo>
                      <a:pt x="6041" y="8280"/>
                    </a:lnTo>
                    <a:lnTo>
                      <a:pt x="6417" y="8262"/>
                    </a:lnTo>
                    <a:lnTo>
                      <a:pt x="6775" y="8205"/>
                    </a:lnTo>
                    <a:lnTo>
                      <a:pt x="7132" y="8111"/>
                    </a:lnTo>
                    <a:lnTo>
                      <a:pt x="7509" y="7979"/>
                    </a:lnTo>
                    <a:lnTo>
                      <a:pt x="7866" y="7810"/>
                    </a:lnTo>
                    <a:lnTo>
                      <a:pt x="8224" y="7603"/>
                    </a:lnTo>
                    <a:lnTo>
                      <a:pt x="8939" y="7133"/>
                    </a:lnTo>
                    <a:lnTo>
                      <a:pt x="9692" y="6643"/>
                    </a:lnTo>
                    <a:lnTo>
                      <a:pt x="11235" y="5702"/>
                    </a:lnTo>
                    <a:lnTo>
                      <a:pt x="12778" y="4799"/>
                    </a:lnTo>
                    <a:lnTo>
                      <a:pt x="14208" y="3990"/>
                    </a:lnTo>
                    <a:lnTo>
                      <a:pt x="15451" y="3293"/>
                    </a:lnTo>
                    <a:lnTo>
                      <a:pt x="16448" y="2748"/>
                    </a:lnTo>
                    <a:lnTo>
                      <a:pt x="17351" y="2258"/>
                    </a:lnTo>
                    <a:lnTo>
                      <a:pt x="17295" y="2221"/>
                    </a:lnTo>
                    <a:lnTo>
                      <a:pt x="17276" y="2164"/>
                    </a:lnTo>
                    <a:lnTo>
                      <a:pt x="17257" y="2108"/>
                    </a:lnTo>
                    <a:lnTo>
                      <a:pt x="17257" y="2033"/>
                    </a:lnTo>
                    <a:lnTo>
                      <a:pt x="17295" y="1863"/>
                    </a:lnTo>
                    <a:lnTo>
                      <a:pt x="17351" y="1675"/>
                    </a:lnTo>
                    <a:lnTo>
                      <a:pt x="17558" y="1242"/>
                    </a:lnTo>
                    <a:lnTo>
                      <a:pt x="17671" y="1035"/>
                    </a:lnTo>
                    <a:lnTo>
                      <a:pt x="17746" y="809"/>
                    </a:lnTo>
                    <a:lnTo>
                      <a:pt x="17822" y="621"/>
                    </a:lnTo>
                    <a:lnTo>
                      <a:pt x="17841" y="527"/>
                    </a:lnTo>
                    <a:lnTo>
                      <a:pt x="17841" y="433"/>
                    </a:lnTo>
                    <a:lnTo>
                      <a:pt x="17822" y="339"/>
                    </a:lnTo>
                    <a:lnTo>
                      <a:pt x="17803" y="264"/>
                    </a:lnTo>
                    <a:lnTo>
                      <a:pt x="17765" y="207"/>
                    </a:lnTo>
                    <a:lnTo>
                      <a:pt x="17709" y="132"/>
                    </a:lnTo>
                    <a:lnTo>
                      <a:pt x="17615" y="94"/>
                    </a:lnTo>
                    <a:lnTo>
                      <a:pt x="17521" y="38"/>
                    </a:lnTo>
                    <a:lnTo>
                      <a:pt x="17389" y="19"/>
                    </a:lnTo>
                    <a:lnTo>
                      <a:pt x="17238"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a:extLst>
                  <a:ext uri="{FF2B5EF4-FFF2-40B4-BE49-F238E27FC236}">
                    <a16:creationId xmlns:a16="http://schemas.microsoft.com/office/drawing/2014/main" id="{7880F033-1796-0EE2-6F4D-68EDC483E529}"/>
                  </a:ext>
                </a:extLst>
              </p:cNvPr>
              <p:cNvSpPr/>
              <p:nvPr/>
            </p:nvSpPr>
            <p:spPr>
              <a:xfrm>
                <a:off x="6414648" y="1469637"/>
                <a:ext cx="919406" cy="1195827"/>
              </a:xfrm>
              <a:custGeom>
                <a:avLst/>
                <a:gdLst/>
                <a:ahLst/>
                <a:cxnLst/>
                <a:rect l="l" t="t" r="r" b="b"/>
                <a:pathLst>
                  <a:path w="21154" h="27514" extrusionOk="0">
                    <a:moveTo>
                      <a:pt x="6041" y="0"/>
                    </a:moveTo>
                    <a:lnTo>
                      <a:pt x="6173" y="584"/>
                    </a:lnTo>
                    <a:lnTo>
                      <a:pt x="6324" y="1205"/>
                    </a:lnTo>
                    <a:lnTo>
                      <a:pt x="6455" y="1939"/>
                    </a:lnTo>
                    <a:lnTo>
                      <a:pt x="6587" y="2748"/>
                    </a:lnTo>
                    <a:lnTo>
                      <a:pt x="6644" y="3143"/>
                    </a:lnTo>
                    <a:lnTo>
                      <a:pt x="6681" y="3519"/>
                    </a:lnTo>
                    <a:lnTo>
                      <a:pt x="6700" y="3896"/>
                    </a:lnTo>
                    <a:lnTo>
                      <a:pt x="6700" y="4235"/>
                    </a:lnTo>
                    <a:lnTo>
                      <a:pt x="6662" y="4536"/>
                    </a:lnTo>
                    <a:lnTo>
                      <a:pt x="6606" y="4780"/>
                    </a:lnTo>
                    <a:lnTo>
                      <a:pt x="6568" y="4893"/>
                    </a:lnTo>
                    <a:lnTo>
                      <a:pt x="6493" y="5006"/>
                    </a:lnTo>
                    <a:lnTo>
                      <a:pt x="6399" y="5100"/>
                    </a:lnTo>
                    <a:lnTo>
                      <a:pt x="6286" y="5194"/>
                    </a:lnTo>
                    <a:lnTo>
                      <a:pt x="6154" y="5288"/>
                    </a:lnTo>
                    <a:lnTo>
                      <a:pt x="6004" y="5383"/>
                    </a:lnTo>
                    <a:lnTo>
                      <a:pt x="5665" y="5552"/>
                    </a:lnTo>
                    <a:lnTo>
                      <a:pt x="5270" y="5721"/>
                    </a:lnTo>
                    <a:lnTo>
                      <a:pt x="4837" y="5891"/>
                    </a:lnTo>
                    <a:lnTo>
                      <a:pt x="3858" y="6229"/>
                    </a:lnTo>
                    <a:lnTo>
                      <a:pt x="2842" y="6587"/>
                    </a:lnTo>
                    <a:lnTo>
                      <a:pt x="2334" y="6794"/>
                    </a:lnTo>
                    <a:lnTo>
                      <a:pt x="1864" y="7001"/>
                    </a:lnTo>
                    <a:lnTo>
                      <a:pt x="1393" y="7246"/>
                    </a:lnTo>
                    <a:lnTo>
                      <a:pt x="1186" y="7358"/>
                    </a:lnTo>
                    <a:lnTo>
                      <a:pt x="979" y="7490"/>
                    </a:lnTo>
                    <a:lnTo>
                      <a:pt x="791" y="7641"/>
                    </a:lnTo>
                    <a:lnTo>
                      <a:pt x="622" y="7791"/>
                    </a:lnTo>
                    <a:lnTo>
                      <a:pt x="452" y="7942"/>
                    </a:lnTo>
                    <a:lnTo>
                      <a:pt x="302" y="8111"/>
                    </a:lnTo>
                    <a:lnTo>
                      <a:pt x="245" y="8205"/>
                    </a:lnTo>
                    <a:lnTo>
                      <a:pt x="189" y="8318"/>
                    </a:lnTo>
                    <a:lnTo>
                      <a:pt x="132" y="8450"/>
                    </a:lnTo>
                    <a:lnTo>
                      <a:pt x="95" y="8601"/>
                    </a:lnTo>
                    <a:lnTo>
                      <a:pt x="38" y="8958"/>
                    </a:lnTo>
                    <a:lnTo>
                      <a:pt x="1" y="9391"/>
                    </a:lnTo>
                    <a:lnTo>
                      <a:pt x="1" y="9880"/>
                    </a:lnTo>
                    <a:lnTo>
                      <a:pt x="19" y="10426"/>
                    </a:lnTo>
                    <a:lnTo>
                      <a:pt x="57" y="11028"/>
                    </a:lnTo>
                    <a:lnTo>
                      <a:pt x="113" y="11687"/>
                    </a:lnTo>
                    <a:lnTo>
                      <a:pt x="189" y="12364"/>
                    </a:lnTo>
                    <a:lnTo>
                      <a:pt x="283" y="13098"/>
                    </a:lnTo>
                    <a:lnTo>
                      <a:pt x="509" y="14623"/>
                    </a:lnTo>
                    <a:lnTo>
                      <a:pt x="791" y="16241"/>
                    </a:lnTo>
                    <a:lnTo>
                      <a:pt x="1092" y="17897"/>
                    </a:lnTo>
                    <a:lnTo>
                      <a:pt x="1431" y="19534"/>
                    </a:lnTo>
                    <a:lnTo>
                      <a:pt x="1751" y="21115"/>
                    </a:lnTo>
                    <a:lnTo>
                      <a:pt x="2372" y="23976"/>
                    </a:lnTo>
                    <a:lnTo>
                      <a:pt x="2823" y="26102"/>
                    </a:lnTo>
                    <a:lnTo>
                      <a:pt x="2955" y="26798"/>
                    </a:lnTo>
                    <a:lnTo>
                      <a:pt x="2993" y="27024"/>
                    </a:lnTo>
                    <a:lnTo>
                      <a:pt x="3012" y="27175"/>
                    </a:lnTo>
                    <a:lnTo>
                      <a:pt x="3012" y="27231"/>
                    </a:lnTo>
                    <a:lnTo>
                      <a:pt x="3049" y="27269"/>
                    </a:lnTo>
                    <a:lnTo>
                      <a:pt x="3106" y="27325"/>
                    </a:lnTo>
                    <a:lnTo>
                      <a:pt x="3181" y="27363"/>
                    </a:lnTo>
                    <a:lnTo>
                      <a:pt x="3407" y="27419"/>
                    </a:lnTo>
                    <a:lnTo>
                      <a:pt x="3689" y="27457"/>
                    </a:lnTo>
                    <a:lnTo>
                      <a:pt x="4047" y="27495"/>
                    </a:lnTo>
                    <a:lnTo>
                      <a:pt x="4479" y="27514"/>
                    </a:lnTo>
                    <a:lnTo>
                      <a:pt x="4969" y="27514"/>
                    </a:lnTo>
                    <a:lnTo>
                      <a:pt x="5515" y="27495"/>
                    </a:lnTo>
                    <a:lnTo>
                      <a:pt x="6738" y="27438"/>
                    </a:lnTo>
                    <a:lnTo>
                      <a:pt x="8112" y="27325"/>
                    </a:lnTo>
                    <a:lnTo>
                      <a:pt x="9598" y="27194"/>
                    </a:lnTo>
                    <a:lnTo>
                      <a:pt x="11141" y="27024"/>
                    </a:lnTo>
                    <a:lnTo>
                      <a:pt x="12722" y="26836"/>
                    </a:lnTo>
                    <a:lnTo>
                      <a:pt x="14284" y="26629"/>
                    </a:lnTo>
                    <a:lnTo>
                      <a:pt x="15771" y="26403"/>
                    </a:lnTo>
                    <a:lnTo>
                      <a:pt x="17145" y="26177"/>
                    </a:lnTo>
                    <a:lnTo>
                      <a:pt x="18368" y="25933"/>
                    </a:lnTo>
                    <a:lnTo>
                      <a:pt x="19422" y="25726"/>
                    </a:lnTo>
                    <a:lnTo>
                      <a:pt x="19855" y="25613"/>
                    </a:lnTo>
                    <a:lnTo>
                      <a:pt x="20212" y="25519"/>
                    </a:lnTo>
                    <a:lnTo>
                      <a:pt x="20513" y="25406"/>
                    </a:lnTo>
                    <a:lnTo>
                      <a:pt x="20739" y="25331"/>
                    </a:lnTo>
                    <a:lnTo>
                      <a:pt x="20814" y="25274"/>
                    </a:lnTo>
                    <a:lnTo>
                      <a:pt x="20890" y="25199"/>
                    </a:lnTo>
                    <a:lnTo>
                      <a:pt x="20965" y="25086"/>
                    </a:lnTo>
                    <a:lnTo>
                      <a:pt x="21022" y="24973"/>
                    </a:lnTo>
                    <a:lnTo>
                      <a:pt x="21059" y="24841"/>
                    </a:lnTo>
                    <a:lnTo>
                      <a:pt x="21097" y="24672"/>
                    </a:lnTo>
                    <a:lnTo>
                      <a:pt x="21153" y="24314"/>
                    </a:lnTo>
                    <a:lnTo>
                      <a:pt x="21153" y="23863"/>
                    </a:lnTo>
                    <a:lnTo>
                      <a:pt x="21134" y="23373"/>
                    </a:lnTo>
                    <a:lnTo>
                      <a:pt x="21078" y="22809"/>
                    </a:lnTo>
                    <a:lnTo>
                      <a:pt x="21003" y="22207"/>
                    </a:lnTo>
                    <a:lnTo>
                      <a:pt x="20890" y="21548"/>
                    </a:lnTo>
                    <a:lnTo>
                      <a:pt x="20758" y="20852"/>
                    </a:lnTo>
                    <a:lnTo>
                      <a:pt x="20607" y="20118"/>
                    </a:lnTo>
                    <a:lnTo>
                      <a:pt x="20438" y="19365"/>
                    </a:lnTo>
                    <a:lnTo>
                      <a:pt x="20231" y="18593"/>
                    </a:lnTo>
                    <a:lnTo>
                      <a:pt x="20024" y="17784"/>
                    </a:lnTo>
                    <a:lnTo>
                      <a:pt x="19554" y="16147"/>
                    </a:lnTo>
                    <a:lnTo>
                      <a:pt x="19045" y="14510"/>
                    </a:lnTo>
                    <a:lnTo>
                      <a:pt x="18500" y="12910"/>
                    </a:lnTo>
                    <a:lnTo>
                      <a:pt x="17935" y="11386"/>
                    </a:lnTo>
                    <a:lnTo>
                      <a:pt x="17672" y="10671"/>
                    </a:lnTo>
                    <a:lnTo>
                      <a:pt x="17389" y="9993"/>
                    </a:lnTo>
                    <a:lnTo>
                      <a:pt x="17126" y="9372"/>
                    </a:lnTo>
                    <a:lnTo>
                      <a:pt x="16862" y="8770"/>
                    </a:lnTo>
                    <a:lnTo>
                      <a:pt x="16599" y="8243"/>
                    </a:lnTo>
                    <a:lnTo>
                      <a:pt x="16354" y="7773"/>
                    </a:lnTo>
                    <a:lnTo>
                      <a:pt x="16110" y="7358"/>
                    </a:lnTo>
                    <a:lnTo>
                      <a:pt x="15903" y="7020"/>
                    </a:lnTo>
                    <a:lnTo>
                      <a:pt x="15696" y="6775"/>
                    </a:lnTo>
                    <a:lnTo>
                      <a:pt x="15602" y="6662"/>
                    </a:lnTo>
                    <a:lnTo>
                      <a:pt x="15507" y="6587"/>
                    </a:lnTo>
                    <a:lnTo>
                      <a:pt x="15338" y="6455"/>
                    </a:lnTo>
                    <a:lnTo>
                      <a:pt x="15150" y="6342"/>
                    </a:lnTo>
                    <a:lnTo>
                      <a:pt x="14981" y="6248"/>
                    </a:lnTo>
                    <a:lnTo>
                      <a:pt x="14811" y="6154"/>
                    </a:lnTo>
                    <a:lnTo>
                      <a:pt x="14454" y="6022"/>
                    </a:lnTo>
                    <a:lnTo>
                      <a:pt x="14115" y="5928"/>
                    </a:lnTo>
                    <a:lnTo>
                      <a:pt x="13776" y="5872"/>
                    </a:lnTo>
                    <a:lnTo>
                      <a:pt x="13456" y="5815"/>
                    </a:lnTo>
                    <a:lnTo>
                      <a:pt x="12835" y="5778"/>
                    </a:lnTo>
                    <a:lnTo>
                      <a:pt x="12534" y="5759"/>
                    </a:lnTo>
                    <a:lnTo>
                      <a:pt x="12252" y="5721"/>
                    </a:lnTo>
                    <a:lnTo>
                      <a:pt x="11969" y="5665"/>
                    </a:lnTo>
                    <a:lnTo>
                      <a:pt x="11725" y="5571"/>
                    </a:lnTo>
                    <a:lnTo>
                      <a:pt x="11593" y="5514"/>
                    </a:lnTo>
                    <a:lnTo>
                      <a:pt x="11480" y="5458"/>
                    </a:lnTo>
                    <a:lnTo>
                      <a:pt x="11367" y="5383"/>
                    </a:lnTo>
                    <a:lnTo>
                      <a:pt x="11254" y="5288"/>
                    </a:lnTo>
                    <a:lnTo>
                      <a:pt x="11160" y="5194"/>
                    </a:lnTo>
                    <a:lnTo>
                      <a:pt x="11047" y="5063"/>
                    </a:lnTo>
                    <a:lnTo>
                      <a:pt x="10972" y="4931"/>
                    </a:lnTo>
                    <a:lnTo>
                      <a:pt x="10878" y="4780"/>
                    </a:lnTo>
                    <a:lnTo>
                      <a:pt x="10727" y="4460"/>
                    </a:lnTo>
                    <a:lnTo>
                      <a:pt x="10596" y="4140"/>
                    </a:lnTo>
                    <a:lnTo>
                      <a:pt x="10483" y="3821"/>
                    </a:lnTo>
                    <a:lnTo>
                      <a:pt x="10408" y="3501"/>
                    </a:lnTo>
                    <a:lnTo>
                      <a:pt x="10351" y="3200"/>
                    </a:lnTo>
                    <a:lnTo>
                      <a:pt x="10313" y="2898"/>
                    </a:lnTo>
                    <a:lnTo>
                      <a:pt x="10276" y="2616"/>
                    </a:lnTo>
                    <a:lnTo>
                      <a:pt x="10276" y="2353"/>
                    </a:lnTo>
                    <a:lnTo>
                      <a:pt x="10276" y="1882"/>
                    </a:lnTo>
                    <a:lnTo>
                      <a:pt x="10313" y="1525"/>
                    </a:lnTo>
                    <a:lnTo>
                      <a:pt x="10351" y="1205"/>
                    </a:lnTo>
                    <a:lnTo>
                      <a:pt x="6041"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a:extLst>
                  <a:ext uri="{FF2B5EF4-FFF2-40B4-BE49-F238E27FC236}">
                    <a16:creationId xmlns:a16="http://schemas.microsoft.com/office/drawing/2014/main" id="{5AEE29CF-4DD0-A1A2-1409-3ADC3D16F9E3}"/>
                  </a:ext>
                </a:extLst>
              </p:cNvPr>
              <p:cNvSpPr/>
              <p:nvPr/>
            </p:nvSpPr>
            <p:spPr>
              <a:xfrm>
                <a:off x="6251885" y="3708216"/>
                <a:ext cx="188975" cy="372213"/>
              </a:xfrm>
              <a:custGeom>
                <a:avLst/>
                <a:gdLst/>
                <a:ahLst/>
                <a:cxnLst/>
                <a:rect l="l" t="t" r="r" b="b"/>
                <a:pathLst>
                  <a:path w="4348" h="8564" extrusionOk="0">
                    <a:moveTo>
                      <a:pt x="3350" y="1"/>
                    </a:moveTo>
                    <a:lnTo>
                      <a:pt x="678" y="19"/>
                    </a:lnTo>
                    <a:lnTo>
                      <a:pt x="829" y="471"/>
                    </a:lnTo>
                    <a:lnTo>
                      <a:pt x="960" y="960"/>
                    </a:lnTo>
                    <a:lnTo>
                      <a:pt x="1111" y="1563"/>
                    </a:lnTo>
                    <a:lnTo>
                      <a:pt x="1261" y="2240"/>
                    </a:lnTo>
                    <a:lnTo>
                      <a:pt x="1318" y="2598"/>
                    </a:lnTo>
                    <a:lnTo>
                      <a:pt x="1374" y="2955"/>
                    </a:lnTo>
                    <a:lnTo>
                      <a:pt x="1412" y="3313"/>
                    </a:lnTo>
                    <a:lnTo>
                      <a:pt x="1431" y="3652"/>
                    </a:lnTo>
                    <a:lnTo>
                      <a:pt x="1412" y="3990"/>
                    </a:lnTo>
                    <a:lnTo>
                      <a:pt x="1393" y="4310"/>
                    </a:lnTo>
                    <a:lnTo>
                      <a:pt x="1337" y="4611"/>
                    </a:lnTo>
                    <a:lnTo>
                      <a:pt x="1243" y="4950"/>
                    </a:lnTo>
                    <a:lnTo>
                      <a:pt x="1111" y="5270"/>
                    </a:lnTo>
                    <a:lnTo>
                      <a:pt x="979" y="5628"/>
                    </a:lnTo>
                    <a:lnTo>
                      <a:pt x="678" y="6305"/>
                    </a:lnTo>
                    <a:lnTo>
                      <a:pt x="377" y="6964"/>
                    </a:lnTo>
                    <a:lnTo>
                      <a:pt x="245" y="7265"/>
                    </a:lnTo>
                    <a:lnTo>
                      <a:pt x="132" y="7547"/>
                    </a:lnTo>
                    <a:lnTo>
                      <a:pt x="57" y="7792"/>
                    </a:lnTo>
                    <a:lnTo>
                      <a:pt x="19" y="8018"/>
                    </a:lnTo>
                    <a:lnTo>
                      <a:pt x="1" y="8130"/>
                    </a:lnTo>
                    <a:lnTo>
                      <a:pt x="19" y="8225"/>
                    </a:lnTo>
                    <a:lnTo>
                      <a:pt x="38" y="8300"/>
                    </a:lnTo>
                    <a:lnTo>
                      <a:pt x="57" y="8375"/>
                    </a:lnTo>
                    <a:lnTo>
                      <a:pt x="113" y="8432"/>
                    </a:lnTo>
                    <a:lnTo>
                      <a:pt x="170" y="8469"/>
                    </a:lnTo>
                    <a:lnTo>
                      <a:pt x="245" y="8507"/>
                    </a:lnTo>
                    <a:lnTo>
                      <a:pt x="339" y="8526"/>
                    </a:lnTo>
                    <a:lnTo>
                      <a:pt x="546" y="8563"/>
                    </a:lnTo>
                    <a:lnTo>
                      <a:pt x="772" y="8544"/>
                    </a:lnTo>
                    <a:lnTo>
                      <a:pt x="1017" y="8526"/>
                    </a:lnTo>
                    <a:lnTo>
                      <a:pt x="1261" y="8469"/>
                    </a:lnTo>
                    <a:lnTo>
                      <a:pt x="1525" y="8394"/>
                    </a:lnTo>
                    <a:lnTo>
                      <a:pt x="1807" y="8300"/>
                    </a:lnTo>
                    <a:lnTo>
                      <a:pt x="2071" y="8187"/>
                    </a:lnTo>
                    <a:lnTo>
                      <a:pt x="2334" y="8036"/>
                    </a:lnTo>
                    <a:lnTo>
                      <a:pt x="2598" y="7886"/>
                    </a:lnTo>
                    <a:lnTo>
                      <a:pt x="2861" y="7698"/>
                    </a:lnTo>
                    <a:lnTo>
                      <a:pt x="3124" y="7491"/>
                    </a:lnTo>
                    <a:lnTo>
                      <a:pt x="3350" y="7265"/>
                    </a:lnTo>
                    <a:lnTo>
                      <a:pt x="3576" y="7001"/>
                    </a:lnTo>
                    <a:lnTo>
                      <a:pt x="3783" y="6738"/>
                    </a:lnTo>
                    <a:lnTo>
                      <a:pt x="3971" y="6456"/>
                    </a:lnTo>
                    <a:lnTo>
                      <a:pt x="4141" y="6136"/>
                    </a:lnTo>
                    <a:lnTo>
                      <a:pt x="4197" y="5966"/>
                    </a:lnTo>
                    <a:lnTo>
                      <a:pt x="4254" y="5778"/>
                    </a:lnTo>
                    <a:lnTo>
                      <a:pt x="4291" y="5590"/>
                    </a:lnTo>
                    <a:lnTo>
                      <a:pt x="4329" y="5383"/>
                    </a:lnTo>
                    <a:lnTo>
                      <a:pt x="4348" y="4931"/>
                    </a:lnTo>
                    <a:lnTo>
                      <a:pt x="4348" y="4461"/>
                    </a:lnTo>
                    <a:lnTo>
                      <a:pt x="4310" y="3953"/>
                    </a:lnTo>
                    <a:lnTo>
                      <a:pt x="4235" y="3445"/>
                    </a:lnTo>
                    <a:lnTo>
                      <a:pt x="4141" y="2936"/>
                    </a:lnTo>
                    <a:lnTo>
                      <a:pt x="4047" y="2428"/>
                    </a:lnTo>
                    <a:lnTo>
                      <a:pt x="3934" y="1939"/>
                    </a:lnTo>
                    <a:lnTo>
                      <a:pt x="3802" y="1487"/>
                    </a:lnTo>
                    <a:lnTo>
                      <a:pt x="3595" y="716"/>
                    </a:lnTo>
                    <a:lnTo>
                      <a:pt x="3426" y="189"/>
                    </a:lnTo>
                    <a:lnTo>
                      <a:pt x="33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a:extLst>
                  <a:ext uri="{FF2B5EF4-FFF2-40B4-BE49-F238E27FC236}">
                    <a16:creationId xmlns:a16="http://schemas.microsoft.com/office/drawing/2014/main" id="{C606D7E6-0C42-12C2-5789-69B9A7A159F8}"/>
                  </a:ext>
                </a:extLst>
              </p:cNvPr>
              <p:cNvSpPr/>
              <p:nvPr/>
            </p:nvSpPr>
            <p:spPr>
              <a:xfrm>
                <a:off x="6430207" y="3722950"/>
                <a:ext cx="188149" cy="372169"/>
              </a:xfrm>
              <a:custGeom>
                <a:avLst/>
                <a:gdLst/>
                <a:ahLst/>
                <a:cxnLst/>
                <a:rect l="l" t="t" r="r" b="b"/>
                <a:pathLst>
                  <a:path w="4329" h="8563" extrusionOk="0">
                    <a:moveTo>
                      <a:pt x="866" y="0"/>
                    </a:moveTo>
                    <a:lnTo>
                      <a:pt x="1016" y="452"/>
                    </a:lnTo>
                    <a:lnTo>
                      <a:pt x="1148" y="923"/>
                    </a:lnTo>
                    <a:lnTo>
                      <a:pt x="1317" y="1544"/>
                    </a:lnTo>
                    <a:lnTo>
                      <a:pt x="1449" y="2221"/>
                    </a:lnTo>
                    <a:lnTo>
                      <a:pt x="1524" y="2579"/>
                    </a:lnTo>
                    <a:lnTo>
                      <a:pt x="1562" y="2936"/>
                    </a:lnTo>
                    <a:lnTo>
                      <a:pt x="1600" y="3294"/>
                    </a:lnTo>
                    <a:lnTo>
                      <a:pt x="1619" y="3632"/>
                    </a:lnTo>
                    <a:lnTo>
                      <a:pt x="1619" y="3971"/>
                    </a:lnTo>
                    <a:lnTo>
                      <a:pt x="1581" y="4291"/>
                    </a:lnTo>
                    <a:lnTo>
                      <a:pt x="1524" y="4592"/>
                    </a:lnTo>
                    <a:lnTo>
                      <a:pt x="1412" y="4912"/>
                    </a:lnTo>
                    <a:lnTo>
                      <a:pt x="1280" y="5251"/>
                    </a:lnTo>
                    <a:lnTo>
                      <a:pt x="1129" y="5608"/>
                    </a:lnTo>
                    <a:lnTo>
                      <a:pt x="790" y="6286"/>
                    </a:lnTo>
                    <a:lnTo>
                      <a:pt x="452" y="6945"/>
                    </a:lnTo>
                    <a:lnTo>
                      <a:pt x="301" y="7265"/>
                    </a:lnTo>
                    <a:lnTo>
                      <a:pt x="169" y="7547"/>
                    </a:lnTo>
                    <a:lnTo>
                      <a:pt x="75" y="7791"/>
                    </a:lnTo>
                    <a:lnTo>
                      <a:pt x="19" y="8036"/>
                    </a:lnTo>
                    <a:lnTo>
                      <a:pt x="0" y="8130"/>
                    </a:lnTo>
                    <a:lnTo>
                      <a:pt x="0" y="8224"/>
                    </a:lnTo>
                    <a:lnTo>
                      <a:pt x="19" y="8300"/>
                    </a:lnTo>
                    <a:lnTo>
                      <a:pt x="38" y="8375"/>
                    </a:lnTo>
                    <a:lnTo>
                      <a:pt x="75" y="8431"/>
                    </a:lnTo>
                    <a:lnTo>
                      <a:pt x="132" y="8488"/>
                    </a:lnTo>
                    <a:lnTo>
                      <a:pt x="207" y="8525"/>
                    </a:lnTo>
                    <a:lnTo>
                      <a:pt x="301" y="8544"/>
                    </a:lnTo>
                    <a:lnTo>
                      <a:pt x="508" y="8563"/>
                    </a:lnTo>
                    <a:lnTo>
                      <a:pt x="734" y="8563"/>
                    </a:lnTo>
                    <a:lnTo>
                      <a:pt x="979" y="8525"/>
                    </a:lnTo>
                    <a:lnTo>
                      <a:pt x="1242" y="8488"/>
                    </a:lnTo>
                    <a:lnTo>
                      <a:pt x="1506" y="8412"/>
                    </a:lnTo>
                    <a:lnTo>
                      <a:pt x="1769" y="8318"/>
                    </a:lnTo>
                    <a:lnTo>
                      <a:pt x="2033" y="8187"/>
                    </a:lnTo>
                    <a:lnTo>
                      <a:pt x="2315" y="8055"/>
                    </a:lnTo>
                    <a:lnTo>
                      <a:pt x="2578" y="7886"/>
                    </a:lnTo>
                    <a:lnTo>
                      <a:pt x="2842" y="7697"/>
                    </a:lnTo>
                    <a:lnTo>
                      <a:pt x="3086" y="7490"/>
                    </a:lnTo>
                    <a:lnTo>
                      <a:pt x="3331" y="7265"/>
                    </a:lnTo>
                    <a:lnTo>
                      <a:pt x="3557" y="7020"/>
                    </a:lnTo>
                    <a:lnTo>
                      <a:pt x="3764" y="6738"/>
                    </a:lnTo>
                    <a:lnTo>
                      <a:pt x="3933" y="6455"/>
                    </a:lnTo>
                    <a:lnTo>
                      <a:pt x="4103" y="6135"/>
                    </a:lnTo>
                    <a:lnTo>
                      <a:pt x="4178" y="5966"/>
                    </a:lnTo>
                    <a:lnTo>
                      <a:pt x="4234" y="5797"/>
                    </a:lnTo>
                    <a:lnTo>
                      <a:pt x="4272" y="5590"/>
                    </a:lnTo>
                    <a:lnTo>
                      <a:pt x="4291" y="5383"/>
                    </a:lnTo>
                    <a:lnTo>
                      <a:pt x="4328" y="4950"/>
                    </a:lnTo>
                    <a:lnTo>
                      <a:pt x="4310" y="4460"/>
                    </a:lnTo>
                    <a:lnTo>
                      <a:pt x="4272" y="3952"/>
                    </a:lnTo>
                    <a:lnTo>
                      <a:pt x="4197" y="3444"/>
                    </a:lnTo>
                    <a:lnTo>
                      <a:pt x="4121" y="2936"/>
                    </a:lnTo>
                    <a:lnTo>
                      <a:pt x="4009" y="2428"/>
                    </a:lnTo>
                    <a:lnTo>
                      <a:pt x="3896" y="1939"/>
                    </a:lnTo>
                    <a:lnTo>
                      <a:pt x="3783" y="1487"/>
                    </a:lnTo>
                    <a:lnTo>
                      <a:pt x="3557" y="716"/>
                    </a:lnTo>
                    <a:lnTo>
                      <a:pt x="3388" y="189"/>
                    </a:lnTo>
                    <a:lnTo>
                      <a:pt x="33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a:extLst>
                  <a:ext uri="{FF2B5EF4-FFF2-40B4-BE49-F238E27FC236}">
                    <a16:creationId xmlns:a16="http://schemas.microsoft.com/office/drawing/2014/main" id="{12341DF4-DF0B-40CA-4C83-38C9982849B3}"/>
                  </a:ext>
                </a:extLst>
              </p:cNvPr>
              <p:cNvSpPr/>
              <p:nvPr/>
            </p:nvSpPr>
            <p:spPr>
              <a:xfrm>
                <a:off x="6393396" y="2635974"/>
                <a:ext cx="619210" cy="1210561"/>
              </a:xfrm>
              <a:custGeom>
                <a:avLst/>
                <a:gdLst/>
                <a:ahLst/>
                <a:cxnLst/>
                <a:rect l="l" t="t" r="r" b="b"/>
                <a:pathLst>
                  <a:path w="14247" h="27853" extrusionOk="0">
                    <a:moveTo>
                      <a:pt x="7735" y="0"/>
                    </a:moveTo>
                    <a:lnTo>
                      <a:pt x="7227" y="38"/>
                    </a:lnTo>
                    <a:lnTo>
                      <a:pt x="6719" y="94"/>
                    </a:lnTo>
                    <a:lnTo>
                      <a:pt x="6173" y="207"/>
                    </a:lnTo>
                    <a:lnTo>
                      <a:pt x="5891" y="282"/>
                    </a:lnTo>
                    <a:lnTo>
                      <a:pt x="5627" y="395"/>
                    </a:lnTo>
                    <a:lnTo>
                      <a:pt x="5364" y="546"/>
                    </a:lnTo>
                    <a:lnTo>
                      <a:pt x="5119" y="715"/>
                    </a:lnTo>
                    <a:lnTo>
                      <a:pt x="4874" y="922"/>
                    </a:lnTo>
                    <a:lnTo>
                      <a:pt x="4630" y="1148"/>
                    </a:lnTo>
                    <a:lnTo>
                      <a:pt x="4385" y="1411"/>
                    </a:lnTo>
                    <a:lnTo>
                      <a:pt x="4159" y="1694"/>
                    </a:lnTo>
                    <a:lnTo>
                      <a:pt x="3933" y="1995"/>
                    </a:lnTo>
                    <a:lnTo>
                      <a:pt x="3708" y="2334"/>
                    </a:lnTo>
                    <a:lnTo>
                      <a:pt x="3501" y="2691"/>
                    </a:lnTo>
                    <a:lnTo>
                      <a:pt x="3294" y="3068"/>
                    </a:lnTo>
                    <a:lnTo>
                      <a:pt x="3087" y="3463"/>
                    </a:lnTo>
                    <a:lnTo>
                      <a:pt x="2898" y="3877"/>
                    </a:lnTo>
                    <a:lnTo>
                      <a:pt x="2710" y="4310"/>
                    </a:lnTo>
                    <a:lnTo>
                      <a:pt x="2522" y="4761"/>
                    </a:lnTo>
                    <a:lnTo>
                      <a:pt x="2334" y="5232"/>
                    </a:lnTo>
                    <a:lnTo>
                      <a:pt x="2164" y="5721"/>
                    </a:lnTo>
                    <a:lnTo>
                      <a:pt x="1844" y="6737"/>
                    </a:lnTo>
                    <a:lnTo>
                      <a:pt x="1562" y="7791"/>
                    </a:lnTo>
                    <a:lnTo>
                      <a:pt x="1280" y="8901"/>
                    </a:lnTo>
                    <a:lnTo>
                      <a:pt x="1035" y="10049"/>
                    </a:lnTo>
                    <a:lnTo>
                      <a:pt x="809" y="11216"/>
                    </a:lnTo>
                    <a:lnTo>
                      <a:pt x="621" y="12383"/>
                    </a:lnTo>
                    <a:lnTo>
                      <a:pt x="452" y="13587"/>
                    </a:lnTo>
                    <a:lnTo>
                      <a:pt x="320" y="14792"/>
                    </a:lnTo>
                    <a:lnTo>
                      <a:pt x="188" y="15977"/>
                    </a:lnTo>
                    <a:lnTo>
                      <a:pt x="113" y="17144"/>
                    </a:lnTo>
                    <a:lnTo>
                      <a:pt x="38" y="18311"/>
                    </a:lnTo>
                    <a:lnTo>
                      <a:pt x="0" y="19421"/>
                    </a:lnTo>
                    <a:lnTo>
                      <a:pt x="0" y="20513"/>
                    </a:lnTo>
                    <a:lnTo>
                      <a:pt x="19" y="21548"/>
                    </a:lnTo>
                    <a:lnTo>
                      <a:pt x="57" y="22545"/>
                    </a:lnTo>
                    <a:lnTo>
                      <a:pt x="132" y="23467"/>
                    </a:lnTo>
                    <a:lnTo>
                      <a:pt x="245" y="24314"/>
                    </a:lnTo>
                    <a:lnTo>
                      <a:pt x="358" y="25086"/>
                    </a:lnTo>
                    <a:lnTo>
                      <a:pt x="433" y="25443"/>
                    </a:lnTo>
                    <a:lnTo>
                      <a:pt x="527" y="25763"/>
                    </a:lnTo>
                    <a:lnTo>
                      <a:pt x="602" y="26083"/>
                    </a:lnTo>
                    <a:lnTo>
                      <a:pt x="697" y="26365"/>
                    </a:lnTo>
                    <a:lnTo>
                      <a:pt x="809" y="26610"/>
                    </a:lnTo>
                    <a:lnTo>
                      <a:pt x="922" y="26855"/>
                    </a:lnTo>
                    <a:lnTo>
                      <a:pt x="1035" y="27043"/>
                    </a:lnTo>
                    <a:lnTo>
                      <a:pt x="1167" y="27231"/>
                    </a:lnTo>
                    <a:lnTo>
                      <a:pt x="1299" y="27363"/>
                    </a:lnTo>
                    <a:lnTo>
                      <a:pt x="1430" y="27476"/>
                    </a:lnTo>
                    <a:lnTo>
                      <a:pt x="1543" y="27551"/>
                    </a:lnTo>
                    <a:lnTo>
                      <a:pt x="1675" y="27626"/>
                    </a:lnTo>
                    <a:lnTo>
                      <a:pt x="1826" y="27683"/>
                    </a:lnTo>
                    <a:lnTo>
                      <a:pt x="1995" y="27720"/>
                    </a:lnTo>
                    <a:lnTo>
                      <a:pt x="2353" y="27796"/>
                    </a:lnTo>
                    <a:lnTo>
                      <a:pt x="2767" y="27833"/>
                    </a:lnTo>
                    <a:lnTo>
                      <a:pt x="3181" y="27852"/>
                    </a:lnTo>
                    <a:lnTo>
                      <a:pt x="3632" y="27852"/>
                    </a:lnTo>
                    <a:lnTo>
                      <a:pt x="4084" y="27814"/>
                    </a:lnTo>
                    <a:lnTo>
                      <a:pt x="4536" y="27758"/>
                    </a:lnTo>
                    <a:lnTo>
                      <a:pt x="4968" y="27664"/>
                    </a:lnTo>
                    <a:lnTo>
                      <a:pt x="5382" y="27570"/>
                    </a:lnTo>
                    <a:lnTo>
                      <a:pt x="5778" y="27457"/>
                    </a:lnTo>
                    <a:lnTo>
                      <a:pt x="6116" y="27306"/>
                    </a:lnTo>
                    <a:lnTo>
                      <a:pt x="6399" y="27156"/>
                    </a:lnTo>
                    <a:lnTo>
                      <a:pt x="6512" y="27080"/>
                    </a:lnTo>
                    <a:lnTo>
                      <a:pt x="6606" y="26986"/>
                    </a:lnTo>
                    <a:lnTo>
                      <a:pt x="6700" y="26892"/>
                    </a:lnTo>
                    <a:lnTo>
                      <a:pt x="6756" y="26798"/>
                    </a:lnTo>
                    <a:lnTo>
                      <a:pt x="6794" y="26704"/>
                    </a:lnTo>
                    <a:lnTo>
                      <a:pt x="6813" y="26610"/>
                    </a:lnTo>
                    <a:lnTo>
                      <a:pt x="6907" y="25537"/>
                    </a:lnTo>
                    <a:lnTo>
                      <a:pt x="7039" y="24502"/>
                    </a:lnTo>
                    <a:lnTo>
                      <a:pt x="7208" y="23505"/>
                    </a:lnTo>
                    <a:lnTo>
                      <a:pt x="7377" y="22545"/>
                    </a:lnTo>
                    <a:lnTo>
                      <a:pt x="7603" y="21604"/>
                    </a:lnTo>
                    <a:lnTo>
                      <a:pt x="7848" y="20701"/>
                    </a:lnTo>
                    <a:lnTo>
                      <a:pt x="8092" y="19835"/>
                    </a:lnTo>
                    <a:lnTo>
                      <a:pt x="8375" y="18988"/>
                    </a:lnTo>
                    <a:lnTo>
                      <a:pt x="8676" y="18179"/>
                    </a:lnTo>
                    <a:lnTo>
                      <a:pt x="8977" y="17389"/>
                    </a:lnTo>
                    <a:lnTo>
                      <a:pt x="9297" y="16617"/>
                    </a:lnTo>
                    <a:lnTo>
                      <a:pt x="9636" y="15883"/>
                    </a:lnTo>
                    <a:lnTo>
                      <a:pt x="9956" y="15168"/>
                    </a:lnTo>
                    <a:lnTo>
                      <a:pt x="10294" y="14472"/>
                    </a:lnTo>
                    <a:lnTo>
                      <a:pt x="10972" y="13136"/>
                    </a:lnTo>
                    <a:lnTo>
                      <a:pt x="12270" y="10727"/>
                    </a:lnTo>
                    <a:lnTo>
                      <a:pt x="12854" y="9617"/>
                    </a:lnTo>
                    <a:lnTo>
                      <a:pt x="13117" y="9071"/>
                    </a:lnTo>
                    <a:lnTo>
                      <a:pt x="13362" y="8544"/>
                    </a:lnTo>
                    <a:lnTo>
                      <a:pt x="13569" y="8036"/>
                    </a:lnTo>
                    <a:lnTo>
                      <a:pt x="13757" y="7546"/>
                    </a:lnTo>
                    <a:lnTo>
                      <a:pt x="13926" y="7057"/>
                    </a:lnTo>
                    <a:lnTo>
                      <a:pt x="14058" y="6568"/>
                    </a:lnTo>
                    <a:lnTo>
                      <a:pt x="14152" y="6097"/>
                    </a:lnTo>
                    <a:lnTo>
                      <a:pt x="14209" y="5627"/>
                    </a:lnTo>
                    <a:lnTo>
                      <a:pt x="14246" y="5156"/>
                    </a:lnTo>
                    <a:lnTo>
                      <a:pt x="14227" y="4705"/>
                    </a:lnTo>
                    <a:lnTo>
                      <a:pt x="14115" y="4441"/>
                    </a:lnTo>
                    <a:lnTo>
                      <a:pt x="13983" y="4159"/>
                    </a:lnTo>
                    <a:lnTo>
                      <a:pt x="13795" y="3801"/>
                    </a:lnTo>
                    <a:lnTo>
                      <a:pt x="13550" y="3387"/>
                    </a:lnTo>
                    <a:lnTo>
                      <a:pt x="13230" y="2917"/>
                    </a:lnTo>
                    <a:lnTo>
                      <a:pt x="13042" y="2672"/>
                    </a:lnTo>
                    <a:lnTo>
                      <a:pt x="12854" y="2428"/>
                    </a:lnTo>
                    <a:lnTo>
                      <a:pt x="12647" y="2183"/>
                    </a:lnTo>
                    <a:lnTo>
                      <a:pt x="12402" y="1938"/>
                    </a:lnTo>
                    <a:lnTo>
                      <a:pt x="12157" y="1694"/>
                    </a:lnTo>
                    <a:lnTo>
                      <a:pt x="11894" y="1468"/>
                    </a:lnTo>
                    <a:lnTo>
                      <a:pt x="11612" y="1242"/>
                    </a:lnTo>
                    <a:lnTo>
                      <a:pt x="11311" y="1016"/>
                    </a:lnTo>
                    <a:lnTo>
                      <a:pt x="10991" y="828"/>
                    </a:lnTo>
                    <a:lnTo>
                      <a:pt x="10652" y="640"/>
                    </a:lnTo>
                    <a:lnTo>
                      <a:pt x="10294" y="471"/>
                    </a:lnTo>
                    <a:lnTo>
                      <a:pt x="9918" y="320"/>
                    </a:lnTo>
                    <a:lnTo>
                      <a:pt x="9523" y="207"/>
                    </a:lnTo>
                    <a:lnTo>
                      <a:pt x="9109" y="113"/>
                    </a:lnTo>
                    <a:lnTo>
                      <a:pt x="8676" y="38"/>
                    </a:lnTo>
                    <a:lnTo>
                      <a:pt x="8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a:extLst>
                  <a:ext uri="{FF2B5EF4-FFF2-40B4-BE49-F238E27FC236}">
                    <a16:creationId xmlns:a16="http://schemas.microsoft.com/office/drawing/2014/main" id="{D7950E1B-8D92-29B4-6A0C-3CC45514F94A}"/>
                  </a:ext>
                </a:extLst>
              </p:cNvPr>
              <p:cNvSpPr/>
              <p:nvPr/>
            </p:nvSpPr>
            <p:spPr>
              <a:xfrm>
                <a:off x="6079300" y="2647404"/>
                <a:ext cx="719826" cy="1199913"/>
              </a:xfrm>
              <a:custGeom>
                <a:avLst/>
                <a:gdLst/>
                <a:ahLst/>
                <a:cxnLst/>
                <a:rect l="l" t="t" r="r" b="b"/>
                <a:pathLst>
                  <a:path w="16562" h="27608" extrusionOk="0">
                    <a:moveTo>
                      <a:pt x="12760" y="1"/>
                    </a:moveTo>
                    <a:lnTo>
                      <a:pt x="11763" y="19"/>
                    </a:lnTo>
                    <a:lnTo>
                      <a:pt x="10690" y="57"/>
                    </a:lnTo>
                    <a:lnTo>
                      <a:pt x="10125" y="113"/>
                    </a:lnTo>
                    <a:lnTo>
                      <a:pt x="9561" y="170"/>
                    </a:lnTo>
                    <a:lnTo>
                      <a:pt x="8977" y="226"/>
                    </a:lnTo>
                    <a:lnTo>
                      <a:pt x="8413" y="320"/>
                    </a:lnTo>
                    <a:lnTo>
                      <a:pt x="7829" y="433"/>
                    </a:lnTo>
                    <a:lnTo>
                      <a:pt x="7246" y="546"/>
                    </a:lnTo>
                    <a:lnTo>
                      <a:pt x="6663" y="697"/>
                    </a:lnTo>
                    <a:lnTo>
                      <a:pt x="6098" y="866"/>
                    </a:lnTo>
                    <a:lnTo>
                      <a:pt x="5533" y="1054"/>
                    </a:lnTo>
                    <a:lnTo>
                      <a:pt x="4988" y="1261"/>
                    </a:lnTo>
                    <a:lnTo>
                      <a:pt x="4461" y="1506"/>
                    </a:lnTo>
                    <a:lnTo>
                      <a:pt x="3953" y="1770"/>
                    </a:lnTo>
                    <a:lnTo>
                      <a:pt x="3445" y="2052"/>
                    </a:lnTo>
                    <a:lnTo>
                      <a:pt x="2974" y="2372"/>
                    </a:lnTo>
                    <a:lnTo>
                      <a:pt x="2522" y="2729"/>
                    </a:lnTo>
                    <a:lnTo>
                      <a:pt x="2108" y="3106"/>
                    </a:lnTo>
                    <a:lnTo>
                      <a:pt x="1920" y="3331"/>
                    </a:lnTo>
                    <a:lnTo>
                      <a:pt x="1732" y="3557"/>
                    </a:lnTo>
                    <a:lnTo>
                      <a:pt x="1563" y="3802"/>
                    </a:lnTo>
                    <a:lnTo>
                      <a:pt x="1393" y="4065"/>
                    </a:lnTo>
                    <a:lnTo>
                      <a:pt x="1243" y="4348"/>
                    </a:lnTo>
                    <a:lnTo>
                      <a:pt x="1092" y="4668"/>
                    </a:lnTo>
                    <a:lnTo>
                      <a:pt x="960" y="4988"/>
                    </a:lnTo>
                    <a:lnTo>
                      <a:pt x="829" y="5307"/>
                    </a:lnTo>
                    <a:lnTo>
                      <a:pt x="716" y="5665"/>
                    </a:lnTo>
                    <a:lnTo>
                      <a:pt x="603" y="6023"/>
                    </a:lnTo>
                    <a:lnTo>
                      <a:pt x="509" y="6418"/>
                    </a:lnTo>
                    <a:lnTo>
                      <a:pt x="415" y="6794"/>
                    </a:lnTo>
                    <a:lnTo>
                      <a:pt x="264" y="7622"/>
                    </a:lnTo>
                    <a:lnTo>
                      <a:pt x="151" y="8488"/>
                    </a:lnTo>
                    <a:lnTo>
                      <a:pt x="76" y="9372"/>
                    </a:lnTo>
                    <a:lnTo>
                      <a:pt x="19" y="10313"/>
                    </a:lnTo>
                    <a:lnTo>
                      <a:pt x="1" y="11273"/>
                    </a:lnTo>
                    <a:lnTo>
                      <a:pt x="19" y="12252"/>
                    </a:lnTo>
                    <a:lnTo>
                      <a:pt x="57" y="13249"/>
                    </a:lnTo>
                    <a:lnTo>
                      <a:pt x="114" y="14246"/>
                    </a:lnTo>
                    <a:lnTo>
                      <a:pt x="208" y="15244"/>
                    </a:lnTo>
                    <a:lnTo>
                      <a:pt x="321" y="16260"/>
                    </a:lnTo>
                    <a:lnTo>
                      <a:pt x="452" y="17239"/>
                    </a:lnTo>
                    <a:lnTo>
                      <a:pt x="622" y="18236"/>
                    </a:lnTo>
                    <a:lnTo>
                      <a:pt x="791" y="19196"/>
                    </a:lnTo>
                    <a:lnTo>
                      <a:pt x="998" y="20137"/>
                    </a:lnTo>
                    <a:lnTo>
                      <a:pt x="1224" y="21040"/>
                    </a:lnTo>
                    <a:lnTo>
                      <a:pt x="1450" y="21906"/>
                    </a:lnTo>
                    <a:lnTo>
                      <a:pt x="1713" y="22734"/>
                    </a:lnTo>
                    <a:lnTo>
                      <a:pt x="1977" y="23524"/>
                    </a:lnTo>
                    <a:lnTo>
                      <a:pt x="2259" y="24258"/>
                    </a:lnTo>
                    <a:lnTo>
                      <a:pt x="2560" y="24936"/>
                    </a:lnTo>
                    <a:lnTo>
                      <a:pt x="2861" y="25538"/>
                    </a:lnTo>
                    <a:lnTo>
                      <a:pt x="3012" y="25820"/>
                    </a:lnTo>
                    <a:lnTo>
                      <a:pt x="3181" y="26065"/>
                    </a:lnTo>
                    <a:lnTo>
                      <a:pt x="3332" y="26309"/>
                    </a:lnTo>
                    <a:lnTo>
                      <a:pt x="3501" y="26535"/>
                    </a:lnTo>
                    <a:lnTo>
                      <a:pt x="3670" y="26723"/>
                    </a:lnTo>
                    <a:lnTo>
                      <a:pt x="3821" y="26912"/>
                    </a:lnTo>
                    <a:lnTo>
                      <a:pt x="3990" y="27062"/>
                    </a:lnTo>
                    <a:lnTo>
                      <a:pt x="4160" y="27213"/>
                    </a:lnTo>
                    <a:lnTo>
                      <a:pt x="4329" y="27326"/>
                    </a:lnTo>
                    <a:lnTo>
                      <a:pt x="4517" y="27401"/>
                    </a:lnTo>
                    <a:lnTo>
                      <a:pt x="4781" y="27495"/>
                    </a:lnTo>
                    <a:lnTo>
                      <a:pt x="5063" y="27570"/>
                    </a:lnTo>
                    <a:lnTo>
                      <a:pt x="5383" y="27608"/>
                    </a:lnTo>
                    <a:lnTo>
                      <a:pt x="5684" y="27608"/>
                    </a:lnTo>
                    <a:lnTo>
                      <a:pt x="6004" y="27589"/>
                    </a:lnTo>
                    <a:lnTo>
                      <a:pt x="6324" y="27570"/>
                    </a:lnTo>
                    <a:lnTo>
                      <a:pt x="6644" y="27514"/>
                    </a:lnTo>
                    <a:lnTo>
                      <a:pt x="6945" y="27457"/>
                    </a:lnTo>
                    <a:lnTo>
                      <a:pt x="7491" y="27326"/>
                    </a:lnTo>
                    <a:lnTo>
                      <a:pt x="7924" y="27194"/>
                    </a:lnTo>
                    <a:lnTo>
                      <a:pt x="8338" y="27062"/>
                    </a:lnTo>
                    <a:lnTo>
                      <a:pt x="8432" y="26874"/>
                    </a:lnTo>
                    <a:lnTo>
                      <a:pt x="8601" y="26592"/>
                    </a:lnTo>
                    <a:lnTo>
                      <a:pt x="9034" y="25707"/>
                    </a:lnTo>
                    <a:lnTo>
                      <a:pt x="9617" y="24465"/>
                    </a:lnTo>
                    <a:lnTo>
                      <a:pt x="10314" y="22903"/>
                    </a:lnTo>
                    <a:lnTo>
                      <a:pt x="11104" y="21078"/>
                    </a:lnTo>
                    <a:lnTo>
                      <a:pt x="11932" y="19064"/>
                    </a:lnTo>
                    <a:lnTo>
                      <a:pt x="12779" y="16900"/>
                    </a:lnTo>
                    <a:lnTo>
                      <a:pt x="13193" y="15790"/>
                    </a:lnTo>
                    <a:lnTo>
                      <a:pt x="13607" y="14660"/>
                    </a:lnTo>
                    <a:lnTo>
                      <a:pt x="14002" y="13513"/>
                    </a:lnTo>
                    <a:lnTo>
                      <a:pt x="14397" y="12365"/>
                    </a:lnTo>
                    <a:lnTo>
                      <a:pt x="14755" y="11235"/>
                    </a:lnTo>
                    <a:lnTo>
                      <a:pt x="15112" y="10106"/>
                    </a:lnTo>
                    <a:lnTo>
                      <a:pt x="15414" y="9015"/>
                    </a:lnTo>
                    <a:lnTo>
                      <a:pt x="15715" y="7942"/>
                    </a:lnTo>
                    <a:lnTo>
                      <a:pt x="15959" y="6907"/>
                    </a:lnTo>
                    <a:lnTo>
                      <a:pt x="16166" y="5891"/>
                    </a:lnTo>
                    <a:lnTo>
                      <a:pt x="16355" y="4950"/>
                    </a:lnTo>
                    <a:lnTo>
                      <a:pt x="16467" y="4047"/>
                    </a:lnTo>
                    <a:lnTo>
                      <a:pt x="16524" y="3633"/>
                    </a:lnTo>
                    <a:lnTo>
                      <a:pt x="16543" y="3219"/>
                    </a:lnTo>
                    <a:lnTo>
                      <a:pt x="16562" y="2823"/>
                    </a:lnTo>
                    <a:lnTo>
                      <a:pt x="16562" y="2447"/>
                    </a:lnTo>
                    <a:lnTo>
                      <a:pt x="16562" y="2089"/>
                    </a:lnTo>
                    <a:lnTo>
                      <a:pt x="16524" y="1770"/>
                    </a:lnTo>
                    <a:lnTo>
                      <a:pt x="16486" y="1450"/>
                    </a:lnTo>
                    <a:lnTo>
                      <a:pt x="16430" y="1148"/>
                    </a:lnTo>
                    <a:lnTo>
                      <a:pt x="16355" y="885"/>
                    </a:lnTo>
                    <a:lnTo>
                      <a:pt x="16260" y="640"/>
                    </a:lnTo>
                    <a:lnTo>
                      <a:pt x="16166" y="415"/>
                    </a:lnTo>
                    <a:lnTo>
                      <a:pt x="16035" y="226"/>
                    </a:lnTo>
                    <a:lnTo>
                      <a:pt x="15602" y="170"/>
                    </a:lnTo>
                    <a:lnTo>
                      <a:pt x="15112" y="113"/>
                    </a:lnTo>
                    <a:lnTo>
                      <a:pt x="14454" y="76"/>
                    </a:lnTo>
                    <a:lnTo>
                      <a:pt x="13663" y="38"/>
                    </a:lnTo>
                    <a:lnTo>
                      <a:pt x="127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a:extLst>
                  <a:ext uri="{FF2B5EF4-FFF2-40B4-BE49-F238E27FC236}">
                    <a16:creationId xmlns:a16="http://schemas.microsoft.com/office/drawing/2014/main" id="{CE4D1890-E125-C069-EB93-C32657065CEA}"/>
                  </a:ext>
                </a:extLst>
              </p:cNvPr>
              <p:cNvSpPr/>
              <p:nvPr/>
            </p:nvSpPr>
            <p:spPr>
              <a:xfrm>
                <a:off x="6367232" y="2644970"/>
                <a:ext cx="217573" cy="1180268"/>
              </a:xfrm>
              <a:custGeom>
                <a:avLst/>
                <a:gdLst/>
                <a:ahLst/>
                <a:cxnLst/>
                <a:rect l="l" t="t" r="r" b="b"/>
                <a:pathLst>
                  <a:path w="5006" h="27156" extrusionOk="0">
                    <a:moveTo>
                      <a:pt x="4460" y="0"/>
                    </a:moveTo>
                    <a:lnTo>
                      <a:pt x="4234" y="19"/>
                    </a:lnTo>
                    <a:lnTo>
                      <a:pt x="3952" y="57"/>
                    </a:lnTo>
                    <a:lnTo>
                      <a:pt x="3801" y="94"/>
                    </a:lnTo>
                    <a:lnTo>
                      <a:pt x="3651" y="151"/>
                    </a:lnTo>
                    <a:lnTo>
                      <a:pt x="3500" y="226"/>
                    </a:lnTo>
                    <a:lnTo>
                      <a:pt x="3331" y="301"/>
                    </a:lnTo>
                    <a:lnTo>
                      <a:pt x="3162" y="414"/>
                    </a:lnTo>
                    <a:lnTo>
                      <a:pt x="2992" y="527"/>
                    </a:lnTo>
                    <a:lnTo>
                      <a:pt x="2823" y="678"/>
                    </a:lnTo>
                    <a:lnTo>
                      <a:pt x="2635" y="847"/>
                    </a:lnTo>
                    <a:lnTo>
                      <a:pt x="2465" y="1054"/>
                    </a:lnTo>
                    <a:lnTo>
                      <a:pt x="2277" y="1280"/>
                    </a:lnTo>
                    <a:lnTo>
                      <a:pt x="2089" y="1543"/>
                    </a:lnTo>
                    <a:lnTo>
                      <a:pt x="1901" y="1826"/>
                    </a:lnTo>
                    <a:lnTo>
                      <a:pt x="1731" y="2164"/>
                    </a:lnTo>
                    <a:lnTo>
                      <a:pt x="1543" y="2522"/>
                    </a:lnTo>
                    <a:lnTo>
                      <a:pt x="1374" y="2936"/>
                    </a:lnTo>
                    <a:lnTo>
                      <a:pt x="1204" y="3387"/>
                    </a:lnTo>
                    <a:lnTo>
                      <a:pt x="1054" y="3877"/>
                    </a:lnTo>
                    <a:lnTo>
                      <a:pt x="903" y="4423"/>
                    </a:lnTo>
                    <a:lnTo>
                      <a:pt x="772" y="5006"/>
                    </a:lnTo>
                    <a:lnTo>
                      <a:pt x="640" y="5646"/>
                    </a:lnTo>
                    <a:lnTo>
                      <a:pt x="527" y="6286"/>
                    </a:lnTo>
                    <a:lnTo>
                      <a:pt x="414" y="6963"/>
                    </a:lnTo>
                    <a:lnTo>
                      <a:pt x="320" y="7641"/>
                    </a:lnTo>
                    <a:lnTo>
                      <a:pt x="245" y="8356"/>
                    </a:lnTo>
                    <a:lnTo>
                      <a:pt x="188" y="9071"/>
                    </a:lnTo>
                    <a:lnTo>
                      <a:pt x="132" y="9805"/>
                    </a:lnTo>
                    <a:lnTo>
                      <a:pt x="38" y="11329"/>
                    </a:lnTo>
                    <a:lnTo>
                      <a:pt x="0" y="12872"/>
                    </a:lnTo>
                    <a:lnTo>
                      <a:pt x="0" y="14434"/>
                    </a:lnTo>
                    <a:lnTo>
                      <a:pt x="38" y="15996"/>
                    </a:lnTo>
                    <a:lnTo>
                      <a:pt x="113" y="17520"/>
                    </a:lnTo>
                    <a:lnTo>
                      <a:pt x="226" y="19026"/>
                    </a:lnTo>
                    <a:lnTo>
                      <a:pt x="358" y="20475"/>
                    </a:lnTo>
                    <a:lnTo>
                      <a:pt x="527" y="21868"/>
                    </a:lnTo>
                    <a:lnTo>
                      <a:pt x="715" y="23166"/>
                    </a:lnTo>
                    <a:lnTo>
                      <a:pt x="922" y="24352"/>
                    </a:lnTo>
                    <a:lnTo>
                      <a:pt x="1054" y="24897"/>
                    </a:lnTo>
                    <a:lnTo>
                      <a:pt x="1167" y="25406"/>
                    </a:lnTo>
                    <a:lnTo>
                      <a:pt x="1299" y="25895"/>
                    </a:lnTo>
                    <a:lnTo>
                      <a:pt x="1430" y="26347"/>
                    </a:lnTo>
                    <a:lnTo>
                      <a:pt x="1562" y="26742"/>
                    </a:lnTo>
                    <a:lnTo>
                      <a:pt x="1713" y="27118"/>
                    </a:lnTo>
                    <a:lnTo>
                      <a:pt x="1731" y="27137"/>
                    </a:lnTo>
                    <a:lnTo>
                      <a:pt x="1769" y="27156"/>
                    </a:lnTo>
                    <a:lnTo>
                      <a:pt x="1807" y="27156"/>
                    </a:lnTo>
                    <a:lnTo>
                      <a:pt x="1844" y="27118"/>
                    </a:lnTo>
                    <a:lnTo>
                      <a:pt x="1844" y="27062"/>
                    </a:lnTo>
                    <a:lnTo>
                      <a:pt x="1694" y="26704"/>
                    </a:lnTo>
                    <a:lnTo>
                      <a:pt x="1562" y="26290"/>
                    </a:lnTo>
                    <a:lnTo>
                      <a:pt x="1430" y="25838"/>
                    </a:lnTo>
                    <a:lnTo>
                      <a:pt x="1299" y="25368"/>
                    </a:lnTo>
                    <a:lnTo>
                      <a:pt x="1167" y="24860"/>
                    </a:lnTo>
                    <a:lnTo>
                      <a:pt x="1054" y="24314"/>
                    </a:lnTo>
                    <a:lnTo>
                      <a:pt x="847" y="23129"/>
                    </a:lnTo>
                    <a:lnTo>
                      <a:pt x="659" y="21830"/>
                    </a:lnTo>
                    <a:lnTo>
                      <a:pt x="489" y="20456"/>
                    </a:lnTo>
                    <a:lnTo>
                      <a:pt x="358" y="19007"/>
                    </a:lnTo>
                    <a:lnTo>
                      <a:pt x="245" y="17520"/>
                    </a:lnTo>
                    <a:lnTo>
                      <a:pt x="188" y="15977"/>
                    </a:lnTo>
                    <a:lnTo>
                      <a:pt x="151" y="14434"/>
                    </a:lnTo>
                    <a:lnTo>
                      <a:pt x="151" y="12872"/>
                    </a:lnTo>
                    <a:lnTo>
                      <a:pt x="188" y="11329"/>
                    </a:lnTo>
                    <a:lnTo>
                      <a:pt x="263" y="9824"/>
                    </a:lnTo>
                    <a:lnTo>
                      <a:pt x="320" y="9090"/>
                    </a:lnTo>
                    <a:lnTo>
                      <a:pt x="395" y="8374"/>
                    </a:lnTo>
                    <a:lnTo>
                      <a:pt x="470" y="7659"/>
                    </a:lnTo>
                    <a:lnTo>
                      <a:pt x="546" y="6982"/>
                    </a:lnTo>
                    <a:lnTo>
                      <a:pt x="659" y="6304"/>
                    </a:lnTo>
                    <a:lnTo>
                      <a:pt x="772" y="5665"/>
                    </a:lnTo>
                    <a:lnTo>
                      <a:pt x="903" y="5044"/>
                    </a:lnTo>
                    <a:lnTo>
                      <a:pt x="1035" y="4460"/>
                    </a:lnTo>
                    <a:lnTo>
                      <a:pt x="1186" y="3933"/>
                    </a:lnTo>
                    <a:lnTo>
                      <a:pt x="1336" y="3444"/>
                    </a:lnTo>
                    <a:lnTo>
                      <a:pt x="1506" y="3011"/>
                    </a:lnTo>
                    <a:lnTo>
                      <a:pt x="1675" y="2616"/>
                    </a:lnTo>
                    <a:lnTo>
                      <a:pt x="1844" y="2240"/>
                    </a:lnTo>
                    <a:lnTo>
                      <a:pt x="2014" y="1920"/>
                    </a:lnTo>
                    <a:lnTo>
                      <a:pt x="2183" y="1637"/>
                    </a:lnTo>
                    <a:lnTo>
                      <a:pt x="2371" y="1374"/>
                    </a:lnTo>
                    <a:lnTo>
                      <a:pt x="2541" y="1148"/>
                    </a:lnTo>
                    <a:lnTo>
                      <a:pt x="2729" y="960"/>
                    </a:lnTo>
                    <a:lnTo>
                      <a:pt x="2898" y="790"/>
                    </a:lnTo>
                    <a:lnTo>
                      <a:pt x="3068" y="640"/>
                    </a:lnTo>
                    <a:lnTo>
                      <a:pt x="3237" y="527"/>
                    </a:lnTo>
                    <a:lnTo>
                      <a:pt x="3387" y="433"/>
                    </a:lnTo>
                    <a:lnTo>
                      <a:pt x="3557" y="358"/>
                    </a:lnTo>
                    <a:lnTo>
                      <a:pt x="3689" y="282"/>
                    </a:lnTo>
                    <a:lnTo>
                      <a:pt x="3990" y="207"/>
                    </a:lnTo>
                    <a:lnTo>
                      <a:pt x="4234" y="151"/>
                    </a:lnTo>
                    <a:lnTo>
                      <a:pt x="4648" y="151"/>
                    </a:lnTo>
                    <a:lnTo>
                      <a:pt x="4780" y="188"/>
                    </a:lnTo>
                    <a:lnTo>
                      <a:pt x="4912" y="207"/>
                    </a:lnTo>
                    <a:lnTo>
                      <a:pt x="4968" y="207"/>
                    </a:lnTo>
                    <a:lnTo>
                      <a:pt x="5006" y="169"/>
                    </a:lnTo>
                    <a:lnTo>
                      <a:pt x="5006" y="113"/>
                    </a:lnTo>
                    <a:lnTo>
                      <a:pt x="4968" y="75"/>
                    </a:lnTo>
                    <a:lnTo>
                      <a:pt x="4818" y="38"/>
                    </a:lnTo>
                    <a:lnTo>
                      <a:pt x="4667" y="19"/>
                    </a:lnTo>
                    <a:lnTo>
                      <a:pt x="446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a:extLst>
                  <a:ext uri="{FF2B5EF4-FFF2-40B4-BE49-F238E27FC236}">
                    <a16:creationId xmlns:a16="http://schemas.microsoft.com/office/drawing/2014/main" id="{6C537C8C-FCF1-1BF6-B535-95BDF18E0D45}"/>
                  </a:ext>
                </a:extLst>
              </p:cNvPr>
              <p:cNvSpPr/>
              <p:nvPr/>
            </p:nvSpPr>
            <p:spPr>
              <a:xfrm>
                <a:off x="6661639" y="2570520"/>
                <a:ext cx="715740" cy="404114"/>
              </a:xfrm>
              <a:custGeom>
                <a:avLst/>
                <a:gdLst/>
                <a:ahLst/>
                <a:cxnLst/>
                <a:rect l="l" t="t" r="r" b="b"/>
                <a:pathLst>
                  <a:path w="16468" h="9298" extrusionOk="0">
                    <a:moveTo>
                      <a:pt x="15056" y="1"/>
                    </a:moveTo>
                    <a:lnTo>
                      <a:pt x="1" y="1713"/>
                    </a:lnTo>
                    <a:lnTo>
                      <a:pt x="20" y="2033"/>
                    </a:lnTo>
                    <a:lnTo>
                      <a:pt x="57" y="2409"/>
                    </a:lnTo>
                    <a:lnTo>
                      <a:pt x="95" y="2899"/>
                    </a:lnTo>
                    <a:lnTo>
                      <a:pt x="170" y="3463"/>
                    </a:lnTo>
                    <a:lnTo>
                      <a:pt x="283" y="4103"/>
                    </a:lnTo>
                    <a:lnTo>
                      <a:pt x="415" y="4781"/>
                    </a:lnTo>
                    <a:lnTo>
                      <a:pt x="603" y="5496"/>
                    </a:lnTo>
                    <a:lnTo>
                      <a:pt x="697" y="5834"/>
                    </a:lnTo>
                    <a:lnTo>
                      <a:pt x="810" y="6192"/>
                    </a:lnTo>
                    <a:lnTo>
                      <a:pt x="942" y="6531"/>
                    </a:lnTo>
                    <a:lnTo>
                      <a:pt x="1074" y="6869"/>
                    </a:lnTo>
                    <a:lnTo>
                      <a:pt x="1224" y="7208"/>
                    </a:lnTo>
                    <a:lnTo>
                      <a:pt x="1394" y="7509"/>
                    </a:lnTo>
                    <a:lnTo>
                      <a:pt x="1563" y="7810"/>
                    </a:lnTo>
                    <a:lnTo>
                      <a:pt x="1770" y="8093"/>
                    </a:lnTo>
                    <a:lnTo>
                      <a:pt x="1977" y="8356"/>
                    </a:lnTo>
                    <a:lnTo>
                      <a:pt x="2184" y="8582"/>
                    </a:lnTo>
                    <a:lnTo>
                      <a:pt x="2429" y="8789"/>
                    </a:lnTo>
                    <a:lnTo>
                      <a:pt x="2692" y="8958"/>
                    </a:lnTo>
                    <a:lnTo>
                      <a:pt x="2956" y="9109"/>
                    </a:lnTo>
                    <a:lnTo>
                      <a:pt x="3257" y="9203"/>
                    </a:lnTo>
                    <a:lnTo>
                      <a:pt x="3558" y="9278"/>
                    </a:lnTo>
                    <a:lnTo>
                      <a:pt x="3878" y="9297"/>
                    </a:lnTo>
                    <a:lnTo>
                      <a:pt x="4310" y="9297"/>
                    </a:lnTo>
                    <a:lnTo>
                      <a:pt x="5421" y="9259"/>
                    </a:lnTo>
                    <a:lnTo>
                      <a:pt x="7039" y="9203"/>
                    </a:lnTo>
                    <a:lnTo>
                      <a:pt x="7961" y="9165"/>
                    </a:lnTo>
                    <a:lnTo>
                      <a:pt x="8940" y="9090"/>
                    </a:lnTo>
                    <a:lnTo>
                      <a:pt x="9919" y="9015"/>
                    </a:lnTo>
                    <a:lnTo>
                      <a:pt x="10916" y="8921"/>
                    </a:lnTo>
                    <a:lnTo>
                      <a:pt x="11857" y="8808"/>
                    </a:lnTo>
                    <a:lnTo>
                      <a:pt x="12760" y="8676"/>
                    </a:lnTo>
                    <a:lnTo>
                      <a:pt x="13570" y="8507"/>
                    </a:lnTo>
                    <a:lnTo>
                      <a:pt x="13927" y="8413"/>
                    </a:lnTo>
                    <a:lnTo>
                      <a:pt x="14266" y="8319"/>
                    </a:lnTo>
                    <a:lnTo>
                      <a:pt x="14567" y="8224"/>
                    </a:lnTo>
                    <a:lnTo>
                      <a:pt x="14830" y="8112"/>
                    </a:lnTo>
                    <a:lnTo>
                      <a:pt x="15056" y="7999"/>
                    </a:lnTo>
                    <a:lnTo>
                      <a:pt x="15226" y="7886"/>
                    </a:lnTo>
                    <a:lnTo>
                      <a:pt x="15489" y="7660"/>
                    </a:lnTo>
                    <a:lnTo>
                      <a:pt x="15696" y="7415"/>
                    </a:lnTo>
                    <a:lnTo>
                      <a:pt x="15884" y="7152"/>
                    </a:lnTo>
                    <a:lnTo>
                      <a:pt x="16054" y="6869"/>
                    </a:lnTo>
                    <a:lnTo>
                      <a:pt x="16167" y="6587"/>
                    </a:lnTo>
                    <a:lnTo>
                      <a:pt x="16279" y="6286"/>
                    </a:lnTo>
                    <a:lnTo>
                      <a:pt x="16355" y="5985"/>
                    </a:lnTo>
                    <a:lnTo>
                      <a:pt x="16411" y="5665"/>
                    </a:lnTo>
                    <a:lnTo>
                      <a:pt x="16449" y="5345"/>
                    </a:lnTo>
                    <a:lnTo>
                      <a:pt x="16468" y="5025"/>
                    </a:lnTo>
                    <a:lnTo>
                      <a:pt x="16449" y="4705"/>
                    </a:lnTo>
                    <a:lnTo>
                      <a:pt x="16430" y="4367"/>
                    </a:lnTo>
                    <a:lnTo>
                      <a:pt x="16392" y="4047"/>
                    </a:lnTo>
                    <a:lnTo>
                      <a:pt x="16355" y="3708"/>
                    </a:lnTo>
                    <a:lnTo>
                      <a:pt x="16279" y="3388"/>
                    </a:lnTo>
                    <a:lnTo>
                      <a:pt x="16223" y="3068"/>
                    </a:lnTo>
                    <a:lnTo>
                      <a:pt x="16054" y="2447"/>
                    </a:lnTo>
                    <a:lnTo>
                      <a:pt x="15865" y="1882"/>
                    </a:lnTo>
                    <a:lnTo>
                      <a:pt x="15677" y="1356"/>
                    </a:lnTo>
                    <a:lnTo>
                      <a:pt x="15489" y="904"/>
                    </a:lnTo>
                    <a:lnTo>
                      <a:pt x="15320" y="527"/>
                    </a:lnTo>
                    <a:lnTo>
                      <a:pt x="15169" y="245"/>
                    </a:lnTo>
                    <a:lnTo>
                      <a:pt x="15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a:extLst>
                  <a:ext uri="{FF2B5EF4-FFF2-40B4-BE49-F238E27FC236}">
                    <a16:creationId xmlns:a16="http://schemas.microsoft.com/office/drawing/2014/main" id="{E9046295-4A0F-0F7F-88D6-3EBE6B72D7BB}"/>
                  </a:ext>
                </a:extLst>
              </p:cNvPr>
              <p:cNvSpPr/>
              <p:nvPr/>
            </p:nvSpPr>
            <p:spPr>
              <a:xfrm>
                <a:off x="6398307" y="1714195"/>
                <a:ext cx="994639" cy="1102600"/>
              </a:xfrm>
              <a:custGeom>
                <a:avLst/>
                <a:gdLst/>
                <a:ahLst/>
                <a:cxnLst/>
                <a:rect l="l" t="t" r="r" b="b"/>
                <a:pathLst>
                  <a:path w="22885" h="25369" extrusionOk="0">
                    <a:moveTo>
                      <a:pt x="12251" y="0"/>
                    </a:moveTo>
                    <a:lnTo>
                      <a:pt x="12251" y="113"/>
                    </a:lnTo>
                    <a:lnTo>
                      <a:pt x="12195" y="414"/>
                    </a:lnTo>
                    <a:lnTo>
                      <a:pt x="12157" y="602"/>
                    </a:lnTo>
                    <a:lnTo>
                      <a:pt x="12082" y="828"/>
                    </a:lnTo>
                    <a:lnTo>
                      <a:pt x="11988" y="1054"/>
                    </a:lnTo>
                    <a:lnTo>
                      <a:pt x="11856" y="1299"/>
                    </a:lnTo>
                    <a:lnTo>
                      <a:pt x="11687" y="1562"/>
                    </a:lnTo>
                    <a:lnTo>
                      <a:pt x="11480" y="1807"/>
                    </a:lnTo>
                    <a:lnTo>
                      <a:pt x="11216" y="2033"/>
                    </a:lnTo>
                    <a:lnTo>
                      <a:pt x="11066" y="2146"/>
                    </a:lnTo>
                    <a:lnTo>
                      <a:pt x="10915" y="2258"/>
                    </a:lnTo>
                    <a:lnTo>
                      <a:pt x="10746" y="2353"/>
                    </a:lnTo>
                    <a:lnTo>
                      <a:pt x="10558" y="2447"/>
                    </a:lnTo>
                    <a:lnTo>
                      <a:pt x="10351" y="2541"/>
                    </a:lnTo>
                    <a:lnTo>
                      <a:pt x="10144" y="2616"/>
                    </a:lnTo>
                    <a:lnTo>
                      <a:pt x="9899" y="2691"/>
                    </a:lnTo>
                    <a:lnTo>
                      <a:pt x="9654" y="2748"/>
                    </a:lnTo>
                    <a:lnTo>
                      <a:pt x="9391" y="2785"/>
                    </a:lnTo>
                    <a:lnTo>
                      <a:pt x="9109" y="2823"/>
                    </a:lnTo>
                    <a:lnTo>
                      <a:pt x="8845" y="2842"/>
                    </a:lnTo>
                    <a:lnTo>
                      <a:pt x="8619" y="2842"/>
                    </a:lnTo>
                    <a:lnTo>
                      <a:pt x="8375" y="2823"/>
                    </a:lnTo>
                    <a:lnTo>
                      <a:pt x="8149" y="2785"/>
                    </a:lnTo>
                    <a:lnTo>
                      <a:pt x="7923" y="2748"/>
                    </a:lnTo>
                    <a:lnTo>
                      <a:pt x="7716" y="2672"/>
                    </a:lnTo>
                    <a:lnTo>
                      <a:pt x="7528" y="2616"/>
                    </a:lnTo>
                    <a:lnTo>
                      <a:pt x="7321" y="2541"/>
                    </a:lnTo>
                    <a:lnTo>
                      <a:pt x="6963" y="2353"/>
                    </a:lnTo>
                    <a:lnTo>
                      <a:pt x="6624" y="2146"/>
                    </a:lnTo>
                    <a:lnTo>
                      <a:pt x="6342" y="1901"/>
                    </a:lnTo>
                    <a:lnTo>
                      <a:pt x="6079" y="1656"/>
                    </a:lnTo>
                    <a:lnTo>
                      <a:pt x="5834" y="1412"/>
                    </a:lnTo>
                    <a:lnTo>
                      <a:pt x="5646" y="1167"/>
                    </a:lnTo>
                    <a:lnTo>
                      <a:pt x="5477" y="941"/>
                    </a:lnTo>
                    <a:lnTo>
                      <a:pt x="5326" y="734"/>
                    </a:lnTo>
                    <a:lnTo>
                      <a:pt x="5138" y="433"/>
                    </a:lnTo>
                    <a:lnTo>
                      <a:pt x="5081" y="320"/>
                    </a:lnTo>
                    <a:lnTo>
                      <a:pt x="4724" y="452"/>
                    </a:lnTo>
                    <a:lnTo>
                      <a:pt x="4385" y="546"/>
                    </a:lnTo>
                    <a:lnTo>
                      <a:pt x="3708" y="734"/>
                    </a:lnTo>
                    <a:lnTo>
                      <a:pt x="3049" y="922"/>
                    </a:lnTo>
                    <a:lnTo>
                      <a:pt x="2748" y="1016"/>
                    </a:lnTo>
                    <a:lnTo>
                      <a:pt x="2428" y="1148"/>
                    </a:lnTo>
                    <a:lnTo>
                      <a:pt x="2146" y="1299"/>
                    </a:lnTo>
                    <a:lnTo>
                      <a:pt x="1844" y="1487"/>
                    </a:lnTo>
                    <a:lnTo>
                      <a:pt x="1581" y="1694"/>
                    </a:lnTo>
                    <a:lnTo>
                      <a:pt x="1317" y="1957"/>
                    </a:lnTo>
                    <a:lnTo>
                      <a:pt x="1054" y="2277"/>
                    </a:lnTo>
                    <a:lnTo>
                      <a:pt x="809" y="2654"/>
                    </a:lnTo>
                    <a:lnTo>
                      <a:pt x="584" y="3086"/>
                    </a:lnTo>
                    <a:lnTo>
                      <a:pt x="377" y="3595"/>
                    </a:lnTo>
                    <a:lnTo>
                      <a:pt x="282" y="3914"/>
                    </a:lnTo>
                    <a:lnTo>
                      <a:pt x="188" y="4291"/>
                    </a:lnTo>
                    <a:lnTo>
                      <a:pt x="132" y="4743"/>
                    </a:lnTo>
                    <a:lnTo>
                      <a:pt x="75" y="5232"/>
                    </a:lnTo>
                    <a:lnTo>
                      <a:pt x="38" y="5796"/>
                    </a:lnTo>
                    <a:lnTo>
                      <a:pt x="19" y="6399"/>
                    </a:lnTo>
                    <a:lnTo>
                      <a:pt x="0" y="7057"/>
                    </a:lnTo>
                    <a:lnTo>
                      <a:pt x="0" y="7754"/>
                    </a:lnTo>
                    <a:lnTo>
                      <a:pt x="38" y="9221"/>
                    </a:lnTo>
                    <a:lnTo>
                      <a:pt x="94" y="10783"/>
                    </a:lnTo>
                    <a:lnTo>
                      <a:pt x="207" y="12402"/>
                    </a:lnTo>
                    <a:lnTo>
                      <a:pt x="339" y="14020"/>
                    </a:lnTo>
                    <a:lnTo>
                      <a:pt x="489" y="15601"/>
                    </a:lnTo>
                    <a:lnTo>
                      <a:pt x="659" y="17107"/>
                    </a:lnTo>
                    <a:lnTo>
                      <a:pt x="847" y="18499"/>
                    </a:lnTo>
                    <a:lnTo>
                      <a:pt x="1035" y="19722"/>
                    </a:lnTo>
                    <a:lnTo>
                      <a:pt x="1242" y="20757"/>
                    </a:lnTo>
                    <a:lnTo>
                      <a:pt x="1336" y="21171"/>
                    </a:lnTo>
                    <a:lnTo>
                      <a:pt x="1430" y="21529"/>
                    </a:lnTo>
                    <a:lnTo>
                      <a:pt x="1524" y="21811"/>
                    </a:lnTo>
                    <a:lnTo>
                      <a:pt x="1619" y="22018"/>
                    </a:lnTo>
                    <a:lnTo>
                      <a:pt x="1675" y="22094"/>
                    </a:lnTo>
                    <a:lnTo>
                      <a:pt x="1713" y="22150"/>
                    </a:lnTo>
                    <a:lnTo>
                      <a:pt x="1750" y="22188"/>
                    </a:lnTo>
                    <a:lnTo>
                      <a:pt x="1807" y="22188"/>
                    </a:lnTo>
                    <a:lnTo>
                      <a:pt x="2503" y="22112"/>
                    </a:lnTo>
                    <a:lnTo>
                      <a:pt x="3839" y="21999"/>
                    </a:lnTo>
                    <a:lnTo>
                      <a:pt x="4686" y="21924"/>
                    </a:lnTo>
                    <a:lnTo>
                      <a:pt x="5608" y="21868"/>
                    </a:lnTo>
                    <a:lnTo>
                      <a:pt x="6624" y="21830"/>
                    </a:lnTo>
                    <a:lnTo>
                      <a:pt x="7678" y="21811"/>
                    </a:lnTo>
                    <a:lnTo>
                      <a:pt x="8751" y="21830"/>
                    </a:lnTo>
                    <a:lnTo>
                      <a:pt x="9843" y="21868"/>
                    </a:lnTo>
                    <a:lnTo>
                      <a:pt x="10388" y="21905"/>
                    </a:lnTo>
                    <a:lnTo>
                      <a:pt x="10934" y="21943"/>
                    </a:lnTo>
                    <a:lnTo>
                      <a:pt x="11461" y="21999"/>
                    </a:lnTo>
                    <a:lnTo>
                      <a:pt x="11969" y="22075"/>
                    </a:lnTo>
                    <a:lnTo>
                      <a:pt x="12477" y="22150"/>
                    </a:lnTo>
                    <a:lnTo>
                      <a:pt x="12948" y="22244"/>
                    </a:lnTo>
                    <a:lnTo>
                      <a:pt x="13418" y="22357"/>
                    </a:lnTo>
                    <a:lnTo>
                      <a:pt x="13870" y="22489"/>
                    </a:lnTo>
                    <a:lnTo>
                      <a:pt x="14284" y="22620"/>
                    </a:lnTo>
                    <a:lnTo>
                      <a:pt x="14679" y="22790"/>
                    </a:lnTo>
                    <a:lnTo>
                      <a:pt x="15037" y="22959"/>
                    </a:lnTo>
                    <a:lnTo>
                      <a:pt x="15357" y="23147"/>
                    </a:lnTo>
                    <a:lnTo>
                      <a:pt x="15902" y="23486"/>
                    </a:lnTo>
                    <a:lnTo>
                      <a:pt x="16505" y="23806"/>
                    </a:lnTo>
                    <a:lnTo>
                      <a:pt x="17126" y="24126"/>
                    </a:lnTo>
                    <a:lnTo>
                      <a:pt x="17765" y="24408"/>
                    </a:lnTo>
                    <a:lnTo>
                      <a:pt x="18424" y="24672"/>
                    </a:lnTo>
                    <a:lnTo>
                      <a:pt x="19064" y="24898"/>
                    </a:lnTo>
                    <a:lnTo>
                      <a:pt x="19704" y="25086"/>
                    </a:lnTo>
                    <a:lnTo>
                      <a:pt x="20306" y="25217"/>
                    </a:lnTo>
                    <a:lnTo>
                      <a:pt x="20889" y="25312"/>
                    </a:lnTo>
                    <a:lnTo>
                      <a:pt x="21153" y="25349"/>
                    </a:lnTo>
                    <a:lnTo>
                      <a:pt x="21416" y="25368"/>
                    </a:lnTo>
                    <a:lnTo>
                      <a:pt x="21661" y="25368"/>
                    </a:lnTo>
                    <a:lnTo>
                      <a:pt x="21868" y="25349"/>
                    </a:lnTo>
                    <a:lnTo>
                      <a:pt x="22075" y="25312"/>
                    </a:lnTo>
                    <a:lnTo>
                      <a:pt x="22263" y="25274"/>
                    </a:lnTo>
                    <a:lnTo>
                      <a:pt x="22433" y="25199"/>
                    </a:lnTo>
                    <a:lnTo>
                      <a:pt x="22583" y="25123"/>
                    </a:lnTo>
                    <a:lnTo>
                      <a:pt x="22696" y="25010"/>
                    </a:lnTo>
                    <a:lnTo>
                      <a:pt x="22790" y="24898"/>
                    </a:lnTo>
                    <a:lnTo>
                      <a:pt x="22847" y="24747"/>
                    </a:lnTo>
                    <a:lnTo>
                      <a:pt x="22884" y="24596"/>
                    </a:lnTo>
                    <a:lnTo>
                      <a:pt x="22884" y="24408"/>
                    </a:lnTo>
                    <a:lnTo>
                      <a:pt x="22865" y="24201"/>
                    </a:lnTo>
                    <a:lnTo>
                      <a:pt x="22771" y="23599"/>
                    </a:lnTo>
                    <a:lnTo>
                      <a:pt x="22677" y="22696"/>
                    </a:lnTo>
                    <a:lnTo>
                      <a:pt x="22414" y="20118"/>
                    </a:lnTo>
                    <a:lnTo>
                      <a:pt x="22113" y="16862"/>
                    </a:lnTo>
                    <a:lnTo>
                      <a:pt x="21736" y="13230"/>
                    </a:lnTo>
                    <a:lnTo>
                      <a:pt x="21529" y="11404"/>
                    </a:lnTo>
                    <a:lnTo>
                      <a:pt x="21322" y="9598"/>
                    </a:lnTo>
                    <a:lnTo>
                      <a:pt x="21078" y="7904"/>
                    </a:lnTo>
                    <a:lnTo>
                      <a:pt x="20833" y="6323"/>
                    </a:lnTo>
                    <a:lnTo>
                      <a:pt x="20720" y="5589"/>
                    </a:lnTo>
                    <a:lnTo>
                      <a:pt x="20588" y="4912"/>
                    </a:lnTo>
                    <a:lnTo>
                      <a:pt x="20457" y="4272"/>
                    </a:lnTo>
                    <a:lnTo>
                      <a:pt x="20325" y="3707"/>
                    </a:lnTo>
                    <a:lnTo>
                      <a:pt x="20174" y="3218"/>
                    </a:lnTo>
                    <a:lnTo>
                      <a:pt x="20043" y="2785"/>
                    </a:lnTo>
                    <a:lnTo>
                      <a:pt x="19892" y="2428"/>
                    </a:lnTo>
                    <a:lnTo>
                      <a:pt x="19741" y="2146"/>
                    </a:lnTo>
                    <a:lnTo>
                      <a:pt x="19629" y="2014"/>
                    </a:lnTo>
                    <a:lnTo>
                      <a:pt x="19497" y="1863"/>
                    </a:lnTo>
                    <a:lnTo>
                      <a:pt x="19346" y="1731"/>
                    </a:lnTo>
                    <a:lnTo>
                      <a:pt x="19158" y="1600"/>
                    </a:lnTo>
                    <a:lnTo>
                      <a:pt x="18970" y="1487"/>
                    </a:lnTo>
                    <a:lnTo>
                      <a:pt x="18744" y="1374"/>
                    </a:lnTo>
                    <a:lnTo>
                      <a:pt x="18518" y="1261"/>
                    </a:lnTo>
                    <a:lnTo>
                      <a:pt x="18255" y="1167"/>
                    </a:lnTo>
                    <a:lnTo>
                      <a:pt x="17728" y="960"/>
                    </a:lnTo>
                    <a:lnTo>
                      <a:pt x="17144" y="791"/>
                    </a:lnTo>
                    <a:lnTo>
                      <a:pt x="16523" y="640"/>
                    </a:lnTo>
                    <a:lnTo>
                      <a:pt x="15921" y="508"/>
                    </a:lnTo>
                    <a:lnTo>
                      <a:pt x="15300" y="395"/>
                    </a:lnTo>
                    <a:lnTo>
                      <a:pt x="14698" y="301"/>
                    </a:lnTo>
                    <a:lnTo>
                      <a:pt x="13606" y="151"/>
                    </a:lnTo>
                    <a:lnTo>
                      <a:pt x="12760" y="57"/>
                    </a:lnTo>
                    <a:lnTo>
                      <a:pt x="12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a:extLst>
                  <a:ext uri="{FF2B5EF4-FFF2-40B4-BE49-F238E27FC236}">
                    <a16:creationId xmlns:a16="http://schemas.microsoft.com/office/drawing/2014/main" id="{8B240FC2-6FD3-2DE8-F168-0406698EA192}"/>
                  </a:ext>
                </a:extLst>
              </p:cNvPr>
              <p:cNvSpPr/>
              <p:nvPr/>
            </p:nvSpPr>
            <p:spPr>
              <a:xfrm>
                <a:off x="7122939" y="1957103"/>
                <a:ext cx="817182" cy="314103"/>
              </a:xfrm>
              <a:custGeom>
                <a:avLst/>
                <a:gdLst/>
                <a:ahLst/>
                <a:cxnLst/>
                <a:rect l="l" t="t" r="r" b="b"/>
                <a:pathLst>
                  <a:path w="18802" h="7227" extrusionOk="0">
                    <a:moveTo>
                      <a:pt x="3671" y="0"/>
                    </a:moveTo>
                    <a:lnTo>
                      <a:pt x="3050" y="19"/>
                    </a:lnTo>
                    <a:lnTo>
                      <a:pt x="2466" y="38"/>
                    </a:lnTo>
                    <a:lnTo>
                      <a:pt x="1958" y="94"/>
                    </a:lnTo>
                    <a:lnTo>
                      <a:pt x="1525" y="170"/>
                    </a:lnTo>
                    <a:lnTo>
                      <a:pt x="1149" y="245"/>
                    </a:lnTo>
                    <a:lnTo>
                      <a:pt x="998" y="301"/>
                    </a:lnTo>
                    <a:lnTo>
                      <a:pt x="867" y="358"/>
                    </a:lnTo>
                    <a:lnTo>
                      <a:pt x="754" y="414"/>
                    </a:lnTo>
                    <a:lnTo>
                      <a:pt x="660" y="490"/>
                    </a:lnTo>
                    <a:lnTo>
                      <a:pt x="584" y="546"/>
                    </a:lnTo>
                    <a:lnTo>
                      <a:pt x="547" y="621"/>
                    </a:lnTo>
                    <a:lnTo>
                      <a:pt x="415" y="979"/>
                    </a:lnTo>
                    <a:lnTo>
                      <a:pt x="321" y="1355"/>
                    </a:lnTo>
                    <a:lnTo>
                      <a:pt x="227" y="1769"/>
                    </a:lnTo>
                    <a:lnTo>
                      <a:pt x="151" y="2221"/>
                    </a:lnTo>
                    <a:lnTo>
                      <a:pt x="95" y="2673"/>
                    </a:lnTo>
                    <a:lnTo>
                      <a:pt x="39" y="3124"/>
                    </a:lnTo>
                    <a:lnTo>
                      <a:pt x="20" y="3595"/>
                    </a:lnTo>
                    <a:lnTo>
                      <a:pt x="1" y="4046"/>
                    </a:lnTo>
                    <a:lnTo>
                      <a:pt x="20" y="4479"/>
                    </a:lnTo>
                    <a:lnTo>
                      <a:pt x="39" y="4893"/>
                    </a:lnTo>
                    <a:lnTo>
                      <a:pt x="76" y="5270"/>
                    </a:lnTo>
                    <a:lnTo>
                      <a:pt x="133" y="5590"/>
                    </a:lnTo>
                    <a:lnTo>
                      <a:pt x="208" y="5891"/>
                    </a:lnTo>
                    <a:lnTo>
                      <a:pt x="302" y="6117"/>
                    </a:lnTo>
                    <a:lnTo>
                      <a:pt x="358" y="6211"/>
                    </a:lnTo>
                    <a:lnTo>
                      <a:pt x="415" y="6286"/>
                    </a:lnTo>
                    <a:lnTo>
                      <a:pt x="471" y="6324"/>
                    </a:lnTo>
                    <a:lnTo>
                      <a:pt x="547" y="6361"/>
                    </a:lnTo>
                    <a:lnTo>
                      <a:pt x="660" y="6399"/>
                    </a:lnTo>
                    <a:lnTo>
                      <a:pt x="867" y="6436"/>
                    </a:lnTo>
                    <a:lnTo>
                      <a:pt x="1506" y="6512"/>
                    </a:lnTo>
                    <a:lnTo>
                      <a:pt x="2429" y="6587"/>
                    </a:lnTo>
                    <a:lnTo>
                      <a:pt x="3577" y="6681"/>
                    </a:lnTo>
                    <a:lnTo>
                      <a:pt x="6399" y="6888"/>
                    </a:lnTo>
                    <a:lnTo>
                      <a:pt x="7961" y="6982"/>
                    </a:lnTo>
                    <a:lnTo>
                      <a:pt x="9580" y="7057"/>
                    </a:lnTo>
                    <a:lnTo>
                      <a:pt x="11179" y="7133"/>
                    </a:lnTo>
                    <a:lnTo>
                      <a:pt x="12741" y="7189"/>
                    </a:lnTo>
                    <a:lnTo>
                      <a:pt x="14209" y="7227"/>
                    </a:lnTo>
                    <a:lnTo>
                      <a:pt x="15546" y="7227"/>
                    </a:lnTo>
                    <a:lnTo>
                      <a:pt x="16675" y="7208"/>
                    </a:lnTo>
                    <a:lnTo>
                      <a:pt x="17145" y="7189"/>
                    </a:lnTo>
                    <a:lnTo>
                      <a:pt x="17578" y="7152"/>
                    </a:lnTo>
                    <a:lnTo>
                      <a:pt x="17917" y="7114"/>
                    </a:lnTo>
                    <a:lnTo>
                      <a:pt x="18180" y="7057"/>
                    </a:lnTo>
                    <a:lnTo>
                      <a:pt x="18368" y="7001"/>
                    </a:lnTo>
                    <a:lnTo>
                      <a:pt x="18444" y="6963"/>
                    </a:lnTo>
                    <a:lnTo>
                      <a:pt x="18481" y="6926"/>
                    </a:lnTo>
                    <a:lnTo>
                      <a:pt x="18519" y="6832"/>
                    </a:lnTo>
                    <a:lnTo>
                      <a:pt x="18575" y="6719"/>
                    </a:lnTo>
                    <a:lnTo>
                      <a:pt x="18651" y="6436"/>
                    </a:lnTo>
                    <a:lnTo>
                      <a:pt x="18707" y="6079"/>
                    </a:lnTo>
                    <a:lnTo>
                      <a:pt x="18745" y="5665"/>
                    </a:lnTo>
                    <a:lnTo>
                      <a:pt x="18782" y="5213"/>
                    </a:lnTo>
                    <a:lnTo>
                      <a:pt x="18801" y="4743"/>
                    </a:lnTo>
                    <a:lnTo>
                      <a:pt x="18801" y="3745"/>
                    </a:lnTo>
                    <a:lnTo>
                      <a:pt x="18782" y="2786"/>
                    </a:lnTo>
                    <a:lnTo>
                      <a:pt x="18764" y="1976"/>
                    </a:lnTo>
                    <a:lnTo>
                      <a:pt x="18707" y="1205"/>
                    </a:lnTo>
                    <a:lnTo>
                      <a:pt x="17954" y="1111"/>
                    </a:lnTo>
                    <a:lnTo>
                      <a:pt x="15978" y="866"/>
                    </a:lnTo>
                    <a:lnTo>
                      <a:pt x="13137" y="565"/>
                    </a:lnTo>
                    <a:lnTo>
                      <a:pt x="11537" y="414"/>
                    </a:lnTo>
                    <a:lnTo>
                      <a:pt x="9881" y="264"/>
                    </a:lnTo>
                    <a:lnTo>
                      <a:pt x="8225" y="151"/>
                    </a:lnTo>
                    <a:lnTo>
                      <a:pt x="6588" y="57"/>
                    </a:lnTo>
                    <a:lnTo>
                      <a:pt x="5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a:extLst>
                  <a:ext uri="{FF2B5EF4-FFF2-40B4-BE49-F238E27FC236}">
                    <a16:creationId xmlns:a16="http://schemas.microsoft.com/office/drawing/2014/main" id="{9D00FA6D-8A87-3148-5319-B265900A1FF6}"/>
                  </a:ext>
                </a:extLst>
              </p:cNvPr>
              <p:cNvSpPr/>
              <p:nvPr/>
            </p:nvSpPr>
            <p:spPr>
              <a:xfrm>
                <a:off x="7127024" y="1784516"/>
                <a:ext cx="831090" cy="249518"/>
              </a:xfrm>
              <a:custGeom>
                <a:avLst/>
                <a:gdLst/>
                <a:ahLst/>
                <a:cxnLst/>
                <a:rect l="l" t="t" r="r" b="b"/>
                <a:pathLst>
                  <a:path w="19122" h="5741" extrusionOk="0">
                    <a:moveTo>
                      <a:pt x="434" y="1"/>
                    </a:moveTo>
                    <a:lnTo>
                      <a:pt x="340" y="358"/>
                    </a:lnTo>
                    <a:lnTo>
                      <a:pt x="264" y="735"/>
                    </a:lnTo>
                    <a:lnTo>
                      <a:pt x="189" y="1149"/>
                    </a:lnTo>
                    <a:lnTo>
                      <a:pt x="114" y="1563"/>
                    </a:lnTo>
                    <a:lnTo>
                      <a:pt x="76" y="1977"/>
                    </a:lnTo>
                    <a:lnTo>
                      <a:pt x="20" y="2409"/>
                    </a:lnTo>
                    <a:lnTo>
                      <a:pt x="1" y="2823"/>
                    </a:lnTo>
                    <a:lnTo>
                      <a:pt x="1" y="3219"/>
                    </a:lnTo>
                    <a:lnTo>
                      <a:pt x="1" y="3614"/>
                    </a:lnTo>
                    <a:lnTo>
                      <a:pt x="20" y="3971"/>
                    </a:lnTo>
                    <a:lnTo>
                      <a:pt x="57" y="4291"/>
                    </a:lnTo>
                    <a:lnTo>
                      <a:pt x="114" y="4574"/>
                    </a:lnTo>
                    <a:lnTo>
                      <a:pt x="189" y="4799"/>
                    </a:lnTo>
                    <a:lnTo>
                      <a:pt x="227" y="4893"/>
                    </a:lnTo>
                    <a:lnTo>
                      <a:pt x="283" y="4969"/>
                    </a:lnTo>
                    <a:lnTo>
                      <a:pt x="340" y="5044"/>
                    </a:lnTo>
                    <a:lnTo>
                      <a:pt x="396" y="5082"/>
                    </a:lnTo>
                    <a:lnTo>
                      <a:pt x="471" y="5119"/>
                    </a:lnTo>
                    <a:lnTo>
                      <a:pt x="547" y="5138"/>
                    </a:lnTo>
                    <a:lnTo>
                      <a:pt x="4593" y="5364"/>
                    </a:lnTo>
                    <a:lnTo>
                      <a:pt x="8677" y="5552"/>
                    </a:lnTo>
                    <a:lnTo>
                      <a:pt x="10634" y="5627"/>
                    </a:lnTo>
                    <a:lnTo>
                      <a:pt x="12497" y="5684"/>
                    </a:lnTo>
                    <a:lnTo>
                      <a:pt x="14191" y="5722"/>
                    </a:lnTo>
                    <a:lnTo>
                      <a:pt x="15696" y="5740"/>
                    </a:lnTo>
                    <a:lnTo>
                      <a:pt x="17108" y="5722"/>
                    </a:lnTo>
                    <a:lnTo>
                      <a:pt x="17691" y="5703"/>
                    </a:lnTo>
                    <a:lnTo>
                      <a:pt x="18180" y="5665"/>
                    </a:lnTo>
                    <a:lnTo>
                      <a:pt x="18575" y="5609"/>
                    </a:lnTo>
                    <a:lnTo>
                      <a:pt x="18858" y="5552"/>
                    </a:lnTo>
                    <a:lnTo>
                      <a:pt x="18971" y="5515"/>
                    </a:lnTo>
                    <a:lnTo>
                      <a:pt x="19046" y="5477"/>
                    </a:lnTo>
                    <a:lnTo>
                      <a:pt x="19084" y="5439"/>
                    </a:lnTo>
                    <a:lnTo>
                      <a:pt x="19102" y="5383"/>
                    </a:lnTo>
                    <a:lnTo>
                      <a:pt x="19121" y="4103"/>
                    </a:lnTo>
                    <a:lnTo>
                      <a:pt x="19121" y="2315"/>
                    </a:lnTo>
                    <a:lnTo>
                      <a:pt x="19102" y="38"/>
                    </a:lnTo>
                    <a:lnTo>
                      <a:pt x="4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a:extLst>
                  <a:ext uri="{FF2B5EF4-FFF2-40B4-BE49-F238E27FC236}">
                    <a16:creationId xmlns:a16="http://schemas.microsoft.com/office/drawing/2014/main" id="{21D15A0A-AE4D-7743-763C-04C037863A64}"/>
                  </a:ext>
                </a:extLst>
              </p:cNvPr>
              <p:cNvSpPr/>
              <p:nvPr/>
            </p:nvSpPr>
            <p:spPr>
              <a:xfrm>
                <a:off x="7127024" y="1518705"/>
                <a:ext cx="856429" cy="270771"/>
              </a:xfrm>
              <a:custGeom>
                <a:avLst/>
                <a:gdLst/>
                <a:ahLst/>
                <a:cxnLst/>
                <a:rect l="l" t="t" r="r" b="b"/>
                <a:pathLst>
                  <a:path w="19705" h="6230" extrusionOk="0">
                    <a:moveTo>
                      <a:pt x="6625" y="0"/>
                    </a:moveTo>
                    <a:lnTo>
                      <a:pt x="4988" y="19"/>
                    </a:lnTo>
                    <a:lnTo>
                      <a:pt x="4235" y="38"/>
                    </a:lnTo>
                    <a:lnTo>
                      <a:pt x="3539" y="76"/>
                    </a:lnTo>
                    <a:lnTo>
                      <a:pt x="2880" y="132"/>
                    </a:lnTo>
                    <a:lnTo>
                      <a:pt x="2278" y="189"/>
                    </a:lnTo>
                    <a:lnTo>
                      <a:pt x="1732" y="264"/>
                    </a:lnTo>
                    <a:lnTo>
                      <a:pt x="1281" y="339"/>
                    </a:lnTo>
                    <a:lnTo>
                      <a:pt x="904" y="452"/>
                    </a:lnTo>
                    <a:lnTo>
                      <a:pt x="735" y="509"/>
                    </a:lnTo>
                    <a:lnTo>
                      <a:pt x="603" y="565"/>
                    </a:lnTo>
                    <a:lnTo>
                      <a:pt x="490" y="640"/>
                    </a:lnTo>
                    <a:lnTo>
                      <a:pt x="396" y="716"/>
                    </a:lnTo>
                    <a:lnTo>
                      <a:pt x="340" y="791"/>
                    </a:lnTo>
                    <a:lnTo>
                      <a:pt x="302" y="866"/>
                    </a:lnTo>
                    <a:lnTo>
                      <a:pt x="208" y="1205"/>
                    </a:lnTo>
                    <a:lnTo>
                      <a:pt x="133" y="1581"/>
                    </a:lnTo>
                    <a:lnTo>
                      <a:pt x="76" y="1976"/>
                    </a:lnTo>
                    <a:lnTo>
                      <a:pt x="39" y="2390"/>
                    </a:lnTo>
                    <a:lnTo>
                      <a:pt x="20" y="2804"/>
                    </a:lnTo>
                    <a:lnTo>
                      <a:pt x="1" y="3237"/>
                    </a:lnTo>
                    <a:lnTo>
                      <a:pt x="20" y="3651"/>
                    </a:lnTo>
                    <a:lnTo>
                      <a:pt x="39" y="4046"/>
                    </a:lnTo>
                    <a:lnTo>
                      <a:pt x="76" y="4423"/>
                    </a:lnTo>
                    <a:lnTo>
                      <a:pt x="133" y="4799"/>
                    </a:lnTo>
                    <a:lnTo>
                      <a:pt x="189" y="5119"/>
                    </a:lnTo>
                    <a:lnTo>
                      <a:pt x="283" y="5420"/>
                    </a:lnTo>
                    <a:lnTo>
                      <a:pt x="377" y="5665"/>
                    </a:lnTo>
                    <a:lnTo>
                      <a:pt x="490" y="5853"/>
                    </a:lnTo>
                    <a:lnTo>
                      <a:pt x="547" y="5928"/>
                    </a:lnTo>
                    <a:lnTo>
                      <a:pt x="603" y="5985"/>
                    </a:lnTo>
                    <a:lnTo>
                      <a:pt x="678" y="6041"/>
                    </a:lnTo>
                    <a:lnTo>
                      <a:pt x="754" y="6060"/>
                    </a:lnTo>
                    <a:lnTo>
                      <a:pt x="1017" y="6098"/>
                    </a:lnTo>
                    <a:lnTo>
                      <a:pt x="1563" y="6135"/>
                    </a:lnTo>
                    <a:lnTo>
                      <a:pt x="3238" y="6173"/>
                    </a:lnTo>
                    <a:lnTo>
                      <a:pt x="5590" y="6173"/>
                    </a:lnTo>
                    <a:lnTo>
                      <a:pt x="8357" y="6192"/>
                    </a:lnTo>
                    <a:lnTo>
                      <a:pt x="16919" y="6192"/>
                    </a:lnTo>
                    <a:lnTo>
                      <a:pt x="19102" y="6229"/>
                    </a:lnTo>
                    <a:lnTo>
                      <a:pt x="19197" y="6211"/>
                    </a:lnTo>
                    <a:lnTo>
                      <a:pt x="19272" y="6173"/>
                    </a:lnTo>
                    <a:lnTo>
                      <a:pt x="19347" y="6098"/>
                    </a:lnTo>
                    <a:lnTo>
                      <a:pt x="19422" y="6004"/>
                    </a:lnTo>
                    <a:lnTo>
                      <a:pt x="19479" y="5872"/>
                    </a:lnTo>
                    <a:lnTo>
                      <a:pt x="19516" y="5721"/>
                    </a:lnTo>
                    <a:lnTo>
                      <a:pt x="19611" y="5364"/>
                    </a:lnTo>
                    <a:lnTo>
                      <a:pt x="19648" y="4931"/>
                    </a:lnTo>
                    <a:lnTo>
                      <a:pt x="19686" y="4461"/>
                    </a:lnTo>
                    <a:lnTo>
                      <a:pt x="19705" y="3952"/>
                    </a:lnTo>
                    <a:lnTo>
                      <a:pt x="19705" y="3425"/>
                    </a:lnTo>
                    <a:lnTo>
                      <a:pt x="19667" y="2390"/>
                    </a:lnTo>
                    <a:lnTo>
                      <a:pt x="19592" y="1487"/>
                    </a:lnTo>
                    <a:lnTo>
                      <a:pt x="19516" y="603"/>
                    </a:lnTo>
                    <a:lnTo>
                      <a:pt x="18707" y="546"/>
                    </a:lnTo>
                    <a:lnTo>
                      <a:pt x="16599" y="396"/>
                    </a:lnTo>
                    <a:lnTo>
                      <a:pt x="13588" y="226"/>
                    </a:lnTo>
                    <a:lnTo>
                      <a:pt x="11876" y="132"/>
                    </a:lnTo>
                    <a:lnTo>
                      <a:pt x="10107" y="76"/>
                    </a:lnTo>
                    <a:lnTo>
                      <a:pt x="8338" y="19"/>
                    </a:lnTo>
                    <a:lnTo>
                      <a:pt x="66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a:extLst>
                  <a:ext uri="{FF2B5EF4-FFF2-40B4-BE49-F238E27FC236}">
                    <a16:creationId xmlns:a16="http://schemas.microsoft.com/office/drawing/2014/main" id="{C663B99E-0741-4FA8-BD79-FB95DD4616FA}"/>
                  </a:ext>
                </a:extLst>
              </p:cNvPr>
              <p:cNvSpPr/>
              <p:nvPr/>
            </p:nvSpPr>
            <p:spPr>
              <a:xfrm>
                <a:off x="7904897" y="1869571"/>
                <a:ext cx="128432" cy="255255"/>
              </a:xfrm>
              <a:custGeom>
                <a:avLst/>
                <a:gdLst/>
                <a:ahLst/>
                <a:cxnLst/>
                <a:rect l="l" t="t" r="r" b="b"/>
                <a:pathLst>
                  <a:path w="2955" h="5873" extrusionOk="0">
                    <a:moveTo>
                      <a:pt x="1449" y="1"/>
                    </a:moveTo>
                    <a:lnTo>
                      <a:pt x="1411" y="20"/>
                    </a:lnTo>
                    <a:lnTo>
                      <a:pt x="1393" y="95"/>
                    </a:lnTo>
                    <a:lnTo>
                      <a:pt x="1393" y="208"/>
                    </a:lnTo>
                    <a:lnTo>
                      <a:pt x="1487" y="754"/>
                    </a:lnTo>
                    <a:lnTo>
                      <a:pt x="1581" y="1262"/>
                    </a:lnTo>
                    <a:lnTo>
                      <a:pt x="1694" y="1807"/>
                    </a:lnTo>
                    <a:lnTo>
                      <a:pt x="1600" y="1582"/>
                    </a:lnTo>
                    <a:lnTo>
                      <a:pt x="1336" y="1111"/>
                    </a:lnTo>
                    <a:lnTo>
                      <a:pt x="1186" y="848"/>
                    </a:lnTo>
                    <a:lnTo>
                      <a:pt x="1035" y="641"/>
                    </a:lnTo>
                    <a:lnTo>
                      <a:pt x="979" y="565"/>
                    </a:lnTo>
                    <a:lnTo>
                      <a:pt x="922" y="509"/>
                    </a:lnTo>
                    <a:lnTo>
                      <a:pt x="866" y="490"/>
                    </a:lnTo>
                    <a:lnTo>
                      <a:pt x="809" y="490"/>
                    </a:lnTo>
                    <a:lnTo>
                      <a:pt x="790" y="528"/>
                    </a:lnTo>
                    <a:lnTo>
                      <a:pt x="753" y="603"/>
                    </a:lnTo>
                    <a:lnTo>
                      <a:pt x="734" y="829"/>
                    </a:lnTo>
                    <a:lnTo>
                      <a:pt x="734" y="1130"/>
                    </a:lnTo>
                    <a:lnTo>
                      <a:pt x="753" y="1450"/>
                    </a:lnTo>
                    <a:lnTo>
                      <a:pt x="790" y="2052"/>
                    </a:lnTo>
                    <a:lnTo>
                      <a:pt x="828" y="2315"/>
                    </a:lnTo>
                    <a:lnTo>
                      <a:pt x="772" y="2090"/>
                    </a:lnTo>
                    <a:lnTo>
                      <a:pt x="696" y="1845"/>
                    </a:lnTo>
                    <a:lnTo>
                      <a:pt x="621" y="1600"/>
                    </a:lnTo>
                    <a:lnTo>
                      <a:pt x="508" y="1375"/>
                    </a:lnTo>
                    <a:lnTo>
                      <a:pt x="452" y="1280"/>
                    </a:lnTo>
                    <a:lnTo>
                      <a:pt x="395" y="1205"/>
                    </a:lnTo>
                    <a:lnTo>
                      <a:pt x="320" y="1149"/>
                    </a:lnTo>
                    <a:lnTo>
                      <a:pt x="245" y="1130"/>
                    </a:lnTo>
                    <a:lnTo>
                      <a:pt x="169" y="1149"/>
                    </a:lnTo>
                    <a:lnTo>
                      <a:pt x="94" y="1205"/>
                    </a:lnTo>
                    <a:lnTo>
                      <a:pt x="38" y="1299"/>
                    </a:lnTo>
                    <a:lnTo>
                      <a:pt x="0" y="1412"/>
                    </a:lnTo>
                    <a:lnTo>
                      <a:pt x="0" y="1525"/>
                    </a:lnTo>
                    <a:lnTo>
                      <a:pt x="19" y="1676"/>
                    </a:lnTo>
                    <a:lnTo>
                      <a:pt x="56" y="1826"/>
                    </a:lnTo>
                    <a:lnTo>
                      <a:pt x="113" y="1996"/>
                    </a:lnTo>
                    <a:lnTo>
                      <a:pt x="263" y="2410"/>
                    </a:lnTo>
                    <a:lnTo>
                      <a:pt x="452" y="2899"/>
                    </a:lnTo>
                    <a:lnTo>
                      <a:pt x="527" y="3181"/>
                    </a:lnTo>
                    <a:lnTo>
                      <a:pt x="621" y="3482"/>
                    </a:lnTo>
                    <a:lnTo>
                      <a:pt x="677" y="3802"/>
                    </a:lnTo>
                    <a:lnTo>
                      <a:pt x="753" y="4160"/>
                    </a:lnTo>
                    <a:lnTo>
                      <a:pt x="790" y="4517"/>
                    </a:lnTo>
                    <a:lnTo>
                      <a:pt x="828" y="4912"/>
                    </a:lnTo>
                    <a:lnTo>
                      <a:pt x="847" y="5195"/>
                    </a:lnTo>
                    <a:lnTo>
                      <a:pt x="922" y="5421"/>
                    </a:lnTo>
                    <a:lnTo>
                      <a:pt x="960" y="5515"/>
                    </a:lnTo>
                    <a:lnTo>
                      <a:pt x="1016" y="5590"/>
                    </a:lnTo>
                    <a:lnTo>
                      <a:pt x="1073" y="5665"/>
                    </a:lnTo>
                    <a:lnTo>
                      <a:pt x="1129" y="5741"/>
                    </a:lnTo>
                    <a:lnTo>
                      <a:pt x="1204" y="5778"/>
                    </a:lnTo>
                    <a:lnTo>
                      <a:pt x="1280" y="5816"/>
                    </a:lnTo>
                    <a:lnTo>
                      <a:pt x="1355" y="5853"/>
                    </a:lnTo>
                    <a:lnTo>
                      <a:pt x="1430" y="5872"/>
                    </a:lnTo>
                    <a:lnTo>
                      <a:pt x="1600" y="5872"/>
                    </a:lnTo>
                    <a:lnTo>
                      <a:pt x="1788" y="5816"/>
                    </a:lnTo>
                    <a:lnTo>
                      <a:pt x="1957" y="5741"/>
                    </a:lnTo>
                    <a:lnTo>
                      <a:pt x="2145" y="5609"/>
                    </a:lnTo>
                    <a:lnTo>
                      <a:pt x="2315" y="5458"/>
                    </a:lnTo>
                    <a:lnTo>
                      <a:pt x="2484" y="5251"/>
                    </a:lnTo>
                    <a:lnTo>
                      <a:pt x="2635" y="5007"/>
                    </a:lnTo>
                    <a:lnTo>
                      <a:pt x="2766" y="4724"/>
                    </a:lnTo>
                    <a:lnTo>
                      <a:pt x="2861" y="4404"/>
                    </a:lnTo>
                    <a:lnTo>
                      <a:pt x="2955" y="4047"/>
                    </a:lnTo>
                    <a:lnTo>
                      <a:pt x="2955" y="3783"/>
                    </a:lnTo>
                    <a:lnTo>
                      <a:pt x="2936" y="3162"/>
                    </a:lnTo>
                    <a:lnTo>
                      <a:pt x="2898" y="2485"/>
                    </a:lnTo>
                    <a:lnTo>
                      <a:pt x="2861" y="2203"/>
                    </a:lnTo>
                    <a:lnTo>
                      <a:pt x="2804" y="2014"/>
                    </a:lnTo>
                    <a:lnTo>
                      <a:pt x="2597" y="1544"/>
                    </a:lnTo>
                    <a:lnTo>
                      <a:pt x="2371" y="1092"/>
                    </a:lnTo>
                    <a:lnTo>
                      <a:pt x="2127" y="697"/>
                    </a:lnTo>
                    <a:lnTo>
                      <a:pt x="1882" y="377"/>
                    </a:lnTo>
                    <a:lnTo>
                      <a:pt x="1675" y="132"/>
                    </a:lnTo>
                    <a:lnTo>
                      <a:pt x="1600" y="57"/>
                    </a:lnTo>
                    <a:lnTo>
                      <a:pt x="1524" y="20"/>
                    </a:lnTo>
                    <a:lnTo>
                      <a:pt x="144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a:extLst>
                  <a:ext uri="{FF2B5EF4-FFF2-40B4-BE49-F238E27FC236}">
                    <a16:creationId xmlns:a16="http://schemas.microsoft.com/office/drawing/2014/main" id="{0F836A80-BDC5-0CE2-0912-9B1F89998A6E}"/>
                  </a:ext>
                </a:extLst>
              </p:cNvPr>
              <p:cNvSpPr/>
              <p:nvPr/>
            </p:nvSpPr>
            <p:spPr>
              <a:xfrm>
                <a:off x="6695192" y="1548128"/>
                <a:ext cx="176719" cy="130127"/>
              </a:xfrm>
              <a:custGeom>
                <a:avLst/>
                <a:gdLst/>
                <a:ahLst/>
                <a:cxnLst/>
                <a:rect l="l" t="t" r="r" b="b"/>
                <a:pathLst>
                  <a:path w="4066" h="2994" extrusionOk="0">
                    <a:moveTo>
                      <a:pt x="3821" y="1"/>
                    </a:moveTo>
                    <a:lnTo>
                      <a:pt x="3388" y="396"/>
                    </a:lnTo>
                    <a:lnTo>
                      <a:pt x="3143" y="584"/>
                    </a:lnTo>
                    <a:lnTo>
                      <a:pt x="2899" y="754"/>
                    </a:lnTo>
                    <a:lnTo>
                      <a:pt x="2654" y="904"/>
                    </a:lnTo>
                    <a:lnTo>
                      <a:pt x="2409" y="1017"/>
                    </a:lnTo>
                    <a:lnTo>
                      <a:pt x="2184" y="1092"/>
                    </a:lnTo>
                    <a:lnTo>
                      <a:pt x="2089" y="1111"/>
                    </a:lnTo>
                    <a:lnTo>
                      <a:pt x="1976" y="1111"/>
                    </a:lnTo>
                    <a:lnTo>
                      <a:pt x="1845" y="1092"/>
                    </a:lnTo>
                    <a:lnTo>
                      <a:pt x="1694" y="1074"/>
                    </a:lnTo>
                    <a:lnTo>
                      <a:pt x="1412" y="979"/>
                    </a:lnTo>
                    <a:lnTo>
                      <a:pt x="1130" y="867"/>
                    </a:lnTo>
                    <a:lnTo>
                      <a:pt x="866" y="716"/>
                    </a:lnTo>
                    <a:lnTo>
                      <a:pt x="603" y="547"/>
                    </a:lnTo>
                    <a:lnTo>
                      <a:pt x="377" y="377"/>
                    </a:lnTo>
                    <a:lnTo>
                      <a:pt x="0" y="57"/>
                    </a:lnTo>
                    <a:lnTo>
                      <a:pt x="76" y="565"/>
                    </a:lnTo>
                    <a:lnTo>
                      <a:pt x="151" y="1074"/>
                    </a:lnTo>
                    <a:lnTo>
                      <a:pt x="207" y="1582"/>
                    </a:lnTo>
                    <a:lnTo>
                      <a:pt x="245" y="2052"/>
                    </a:lnTo>
                    <a:lnTo>
                      <a:pt x="452" y="2222"/>
                    </a:lnTo>
                    <a:lnTo>
                      <a:pt x="678" y="2391"/>
                    </a:lnTo>
                    <a:lnTo>
                      <a:pt x="941" y="2541"/>
                    </a:lnTo>
                    <a:lnTo>
                      <a:pt x="1224" y="2692"/>
                    </a:lnTo>
                    <a:lnTo>
                      <a:pt x="1525" y="2805"/>
                    </a:lnTo>
                    <a:lnTo>
                      <a:pt x="1845" y="2918"/>
                    </a:lnTo>
                    <a:lnTo>
                      <a:pt x="2184" y="2974"/>
                    </a:lnTo>
                    <a:lnTo>
                      <a:pt x="2353" y="2993"/>
                    </a:lnTo>
                    <a:lnTo>
                      <a:pt x="2522" y="2993"/>
                    </a:lnTo>
                    <a:lnTo>
                      <a:pt x="2673" y="2974"/>
                    </a:lnTo>
                    <a:lnTo>
                      <a:pt x="2823" y="2918"/>
                    </a:lnTo>
                    <a:lnTo>
                      <a:pt x="3012" y="2824"/>
                    </a:lnTo>
                    <a:lnTo>
                      <a:pt x="3219" y="2711"/>
                    </a:lnTo>
                    <a:lnTo>
                      <a:pt x="3651" y="2447"/>
                    </a:lnTo>
                    <a:lnTo>
                      <a:pt x="4065" y="2127"/>
                    </a:lnTo>
                    <a:lnTo>
                      <a:pt x="3990" y="1826"/>
                    </a:lnTo>
                    <a:lnTo>
                      <a:pt x="3915" y="1525"/>
                    </a:lnTo>
                    <a:lnTo>
                      <a:pt x="3877" y="1224"/>
                    </a:lnTo>
                    <a:lnTo>
                      <a:pt x="3840" y="942"/>
                    </a:lnTo>
                    <a:lnTo>
                      <a:pt x="3821" y="678"/>
                    </a:lnTo>
                    <a:lnTo>
                      <a:pt x="3821" y="434"/>
                    </a:lnTo>
                    <a:lnTo>
                      <a:pt x="382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a:extLst>
                  <a:ext uri="{FF2B5EF4-FFF2-40B4-BE49-F238E27FC236}">
                    <a16:creationId xmlns:a16="http://schemas.microsoft.com/office/drawing/2014/main" id="{4EBF9BCF-F4F1-CB3B-4176-09E639707076}"/>
                  </a:ext>
                </a:extLst>
              </p:cNvPr>
              <p:cNvSpPr/>
              <p:nvPr/>
            </p:nvSpPr>
            <p:spPr>
              <a:xfrm>
                <a:off x="7221118" y="1589026"/>
                <a:ext cx="786063" cy="158725"/>
              </a:xfrm>
              <a:custGeom>
                <a:avLst/>
                <a:gdLst/>
                <a:ahLst/>
                <a:cxnLst/>
                <a:rect l="l" t="t" r="r" b="b"/>
                <a:pathLst>
                  <a:path w="18086" h="3652" extrusionOk="0">
                    <a:moveTo>
                      <a:pt x="3482" y="1"/>
                    </a:moveTo>
                    <a:lnTo>
                      <a:pt x="2334" y="38"/>
                    </a:lnTo>
                    <a:lnTo>
                      <a:pt x="1430" y="95"/>
                    </a:lnTo>
                    <a:lnTo>
                      <a:pt x="1073" y="133"/>
                    </a:lnTo>
                    <a:lnTo>
                      <a:pt x="791" y="170"/>
                    </a:lnTo>
                    <a:lnTo>
                      <a:pt x="602" y="227"/>
                    </a:lnTo>
                    <a:lnTo>
                      <a:pt x="527" y="246"/>
                    </a:lnTo>
                    <a:lnTo>
                      <a:pt x="489" y="283"/>
                    </a:lnTo>
                    <a:lnTo>
                      <a:pt x="377" y="415"/>
                    </a:lnTo>
                    <a:lnTo>
                      <a:pt x="282" y="584"/>
                    </a:lnTo>
                    <a:lnTo>
                      <a:pt x="188" y="772"/>
                    </a:lnTo>
                    <a:lnTo>
                      <a:pt x="132" y="998"/>
                    </a:lnTo>
                    <a:lnTo>
                      <a:pt x="75" y="1224"/>
                    </a:lnTo>
                    <a:lnTo>
                      <a:pt x="38" y="1450"/>
                    </a:lnTo>
                    <a:lnTo>
                      <a:pt x="19" y="1695"/>
                    </a:lnTo>
                    <a:lnTo>
                      <a:pt x="0" y="1939"/>
                    </a:lnTo>
                    <a:lnTo>
                      <a:pt x="19" y="2184"/>
                    </a:lnTo>
                    <a:lnTo>
                      <a:pt x="38" y="2410"/>
                    </a:lnTo>
                    <a:lnTo>
                      <a:pt x="75" y="2617"/>
                    </a:lnTo>
                    <a:lnTo>
                      <a:pt x="132" y="2824"/>
                    </a:lnTo>
                    <a:lnTo>
                      <a:pt x="188" y="2993"/>
                    </a:lnTo>
                    <a:lnTo>
                      <a:pt x="282" y="3125"/>
                    </a:lnTo>
                    <a:lnTo>
                      <a:pt x="377" y="3238"/>
                    </a:lnTo>
                    <a:lnTo>
                      <a:pt x="489" y="3294"/>
                    </a:lnTo>
                    <a:lnTo>
                      <a:pt x="602" y="3313"/>
                    </a:lnTo>
                    <a:lnTo>
                      <a:pt x="791" y="3332"/>
                    </a:lnTo>
                    <a:lnTo>
                      <a:pt x="1412" y="3369"/>
                    </a:lnTo>
                    <a:lnTo>
                      <a:pt x="2315" y="3407"/>
                    </a:lnTo>
                    <a:lnTo>
                      <a:pt x="3444" y="3445"/>
                    </a:lnTo>
                    <a:lnTo>
                      <a:pt x="6211" y="3501"/>
                    </a:lnTo>
                    <a:lnTo>
                      <a:pt x="9353" y="3558"/>
                    </a:lnTo>
                    <a:lnTo>
                      <a:pt x="15150" y="3614"/>
                    </a:lnTo>
                    <a:lnTo>
                      <a:pt x="17860" y="3652"/>
                    </a:lnTo>
                    <a:lnTo>
                      <a:pt x="17878" y="3652"/>
                    </a:lnTo>
                    <a:lnTo>
                      <a:pt x="17897" y="3614"/>
                    </a:lnTo>
                    <a:lnTo>
                      <a:pt x="17935" y="3520"/>
                    </a:lnTo>
                    <a:lnTo>
                      <a:pt x="17972" y="3351"/>
                    </a:lnTo>
                    <a:lnTo>
                      <a:pt x="17991" y="3144"/>
                    </a:lnTo>
                    <a:lnTo>
                      <a:pt x="18048" y="2598"/>
                    </a:lnTo>
                    <a:lnTo>
                      <a:pt x="18085" y="1977"/>
                    </a:lnTo>
                    <a:lnTo>
                      <a:pt x="18085" y="1356"/>
                    </a:lnTo>
                    <a:lnTo>
                      <a:pt x="18067" y="1074"/>
                    </a:lnTo>
                    <a:lnTo>
                      <a:pt x="18048" y="810"/>
                    </a:lnTo>
                    <a:lnTo>
                      <a:pt x="18029" y="603"/>
                    </a:lnTo>
                    <a:lnTo>
                      <a:pt x="17972" y="434"/>
                    </a:lnTo>
                    <a:lnTo>
                      <a:pt x="17935" y="321"/>
                    </a:lnTo>
                    <a:lnTo>
                      <a:pt x="17897" y="283"/>
                    </a:lnTo>
                    <a:lnTo>
                      <a:pt x="17860" y="283"/>
                    </a:lnTo>
                    <a:lnTo>
                      <a:pt x="15244" y="189"/>
                    </a:lnTo>
                    <a:lnTo>
                      <a:pt x="12534" y="114"/>
                    </a:lnTo>
                    <a:lnTo>
                      <a:pt x="9429" y="38"/>
                    </a:lnTo>
                    <a:lnTo>
                      <a:pt x="6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a:extLst>
                  <a:ext uri="{FF2B5EF4-FFF2-40B4-BE49-F238E27FC236}">
                    <a16:creationId xmlns:a16="http://schemas.microsoft.com/office/drawing/2014/main" id="{699A337B-6820-9E20-2957-1A92551BFC3B}"/>
                  </a:ext>
                </a:extLst>
              </p:cNvPr>
              <p:cNvSpPr/>
              <p:nvPr/>
            </p:nvSpPr>
            <p:spPr>
              <a:xfrm>
                <a:off x="7113160" y="1828673"/>
                <a:ext cx="764766" cy="143209"/>
              </a:xfrm>
              <a:custGeom>
                <a:avLst/>
                <a:gdLst/>
                <a:ahLst/>
                <a:cxnLst/>
                <a:rect l="l" t="t" r="r" b="b"/>
                <a:pathLst>
                  <a:path w="17596" h="3295" extrusionOk="0">
                    <a:moveTo>
                      <a:pt x="4667" y="1"/>
                    </a:moveTo>
                    <a:lnTo>
                      <a:pt x="3369" y="20"/>
                    </a:lnTo>
                    <a:lnTo>
                      <a:pt x="2258" y="38"/>
                    </a:lnTo>
                    <a:lnTo>
                      <a:pt x="1374" y="95"/>
                    </a:lnTo>
                    <a:lnTo>
                      <a:pt x="1035" y="133"/>
                    </a:lnTo>
                    <a:lnTo>
                      <a:pt x="753" y="170"/>
                    </a:lnTo>
                    <a:lnTo>
                      <a:pt x="565" y="208"/>
                    </a:lnTo>
                    <a:lnTo>
                      <a:pt x="508" y="227"/>
                    </a:lnTo>
                    <a:lnTo>
                      <a:pt x="471" y="264"/>
                    </a:lnTo>
                    <a:lnTo>
                      <a:pt x="358" y="377"/>
                    </a:lnTo>
                    <a:lnTo>
                      <a:pt x="264" y="528"/>
                    </a:lnTo>
                    <a:lnTo>
                      <a:pt x="188" y="716"/>
                    </a:lnTo>
                    <a:lnTo>
                      <a:pt x="113" y="904"/>
                    </a:lnTo>
                    <a:lnTo>
                      <a:pt x="57" y="1111"/>
                    </a:lnTo>
                    <a:lnTo>
                      <a:pt x="19" y="1318"/>
                    </a:lnTo>
                    <a:lnTo>
                      <a:pt x="0" y="1525"/>
                    </a:lnTo>
                    <a:lnTo>
                      <a:pt x="0" y="1751"/>
                    </a:lnTo>
                    <a:lnTo>
                      <a:pt x="0" y="1958"/>
                    </a:lnTo>
                    <a:lnTo>
                      <a:pt x="19" y="2165"/>
                    </a:lnTo>
                    <a:lnTo>
                      <a:pt x="57" y="2353"/>
                    </a:lnTo>
                    <a:lnTo>
                      <a:pt x="113" y="2541"/>
                    </a:lnTo>
                    <a:lnTo>
                      <a:pt x="188" y="2692"/>
                    </a:lnTo>
                    <a:lnTo>
                      <a:pt x="264" y="2805"/>
                    </a:lnTo>
                    <a:lnTo>
                      <a:pt x="358" y="2899"/>
                    </a:lnTo>
                    <a:lnTo>
                      <a:pt x="471" y="2955"/>
                    </a:lnTo>
                    <a:lnTo>
                      <a:pt x="565" y="2974"/>
                    </a:lnTo>
                    <a:lnTo>
                      <a:pt x="753" y="2993"/>
                    </a:lnTo>
                    <a:lnTo>
                      <a:pt x="1374" y="3031"/>
                    </a:lnTo>
                    <a:lnTo>
                      <a:pt x="3350" y="3106"/>
                    </a:lnTo>
                    <a:lnTo>
                      <a:pt x="6041" y="3144"/>
                    </a:lnTo>
                    <a:lnTo>
                      <a:pt x="9090" y="3200"/>
                    </a:lnTo>
                    <a:lnTo>
                      <a:pt x="14754" y="3256"/>
                    </a:lnTo>
                    <a:lnTo>
                      <a:pt x="17389" y="3294"/>
                    </a:lnTo>
                    <a:lnTo>
                      <a:pt x="17408" y="3275"/>
                    </a:lnTo>
                    <a:lnTo>
                      <a:pt x="17427" y="3256"/>
                    </a:lnTo>
                    <a:lnTo>
                      <a:pt x="17445" y="3162"/>
                    </a:lnTo>
                    <a:lnTo>
                      <a:pt x="17521" y="2824"/>
                    </a:lnTo>
                    <a:lnTo>
                      <a:pt x="17558" y="2334"/>
                    </a:lnTo>
                    <a:lnTo>
                      <a:pt x="17596" y="1789"/>
                    </a:lnTo>
                    <a:lnTo>
                      <a:pt x="17596" y="1224"/>
                    </a:lnTo>
                    <a:lnTo>
                      <a:pt x="17558" y="735"/>
                    </a:lnTo>
                    <a:lnTo>
                      <a:pt x="17540" y="547"/>
                    </a:lnTo>
                    <a:lnTo>
                      <a:pt x="17502" y="396"/>
                    </a:lnTo>
                    <a:lnTo>
                      <a:pt x="17445" y="302"/>
                    </a:lnTo>
                    <a:lnTo>
                      <a:pt x="17408" y="264"/>
                    </a:lnTo>
                    <a:lnTo>
                      <a:pt x="17389" y="264"/>
                    </a:lnTo>
                    <a:lnTo>
                      <a:pt x="14830" y="189"/>
                    </a:lnTo>
                    <a:lnTo>
                      <a:pt x="12195" y="114"/>
                    </a:lnTo>
                    <a:lnTo>
                      <a:pt x="9165" y="38"/>
                    </a:lnTo>
                    <a:lnTo>
                      <a:pt x="6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a:extLst>
                  <a:ext uri="{FF2B5EF4-FFF2-40B4-BE49-F238E27FC236}">
                    <a16:creationId xmlns:a16="http://schemas.microsoft.com/office/drawing/2014/main" id="{CD6A4541-A987-EB8F-3EA5-0D72D0D26D53}"/>
                  </a:ext>
                </a:extLst>
              </p:cNvPr>
              <p:cNvSpPr/>
              <p:nvPr/>
            </p:nvSpPr>
            <p:spPr>
              <a:xfrm>
                <a:off x="7823102" y="2030727"/>
                <a:ext cx="63021" cy="240478"/>
              </a:xfrm>
              <a:custGeom>
                <a:avLst/>
                <a:gdLst/>
                <a:ahLst/>
                <a:cxnLst/>
                <a:rect l="l" t="t" r="r" b="b"/>
                <a:pathLst>
                  <a:path w="1450" h="5533" extrusionOk="0">
                    <a:moveTo>
                      <a:pt x="866" y="0"/>
                    </a:moveTo>
                    <a:lnTo>
                      <a:pt x="678" y="19"/>
                    </a:lnTo>
                    <a:lnTo>
                      <a:pt x="339" y="57"/>
                    </a:lnTo>
                    <a:lnTo>
                      <a:pt x="188" y="75"/>
                    </a:lnTo>
                    <a:lnTo>
                      <a:pt x="0" y="5533"/>
                    </a:lnTo>
                    <a:lnTo>
                      <a:pt x="414" y="5533"/>
                    </a:lnTo>
                    <a:lnTo>
                      <a:pt x="790" y="5514"/>
                    </a:lnTo>
                    <a:lnTo>
                      <a:pt x="1299" y="5476"/>
                    </a:lnTo>
                    <a:lnTo>
                      <a:pt x="1317" y="5458"/>
                    </a:lnTo>
                    <a:lnTo>
                      <a:pt x="1336" y="5420"/>
                    </a:lnTo>
                    <a:lnTo>
                      <a:pt x="1355" y="5251"/>
                    </a:lnTo>
                    <a:lnTo>
                      <a:pt x="1412" y="4648"/>
                    </a:lnTo>
                    <a:lnTo>
                      <a:pt x="1430" y="3801"/>
                    </a:lnTo>
                    <a:lnTo>
                      <a:pt x="1449" y="2842"/>
                    </a:lnTo>
                    <a:lnTo>
                      <a:pt x="1449" y="1863"/>
                    </a:lnTo>
                    <a:lnTo>
                      <a:pt x="1412" y="997"/>
                    </a:lnTo>
                    <a:lnTo>
                      <a:pt x="1355" y="358"/>
                    </a:lnTo>
                    <a:lnTo>
                      <a:pt x="1336" y="169"/>
                    </a:lnTo>
                    <a:lnTo>
                      <a:pt x="1317" y="113"/>
                    </a:lnTo>
                    <a:lnTo>
                      <a:pt x="1299" y="75"/>
                    </a:lnTo>
                    <a:lnTo>
                      <a:pt x="1261" y="57"/>
                    </a:lnTo>
                    <a:lnTo>
                      <a:pt x="1186" y="38"/>
                    </a:lnTo>
                    <a:lnTo>
                      <a:pt x="1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a:extLst>
                  <a:ext uri="{FF2B5EF4-FFF2-40B4-BE49-F238E27FC236}">
                    <a16:creationId xmlns:a16="http://schemas.microsoft.com/office/drawing/2014/main" id="{5D5E64BB-3F79-4087-C19B-C161DD189930}"/>
                  </a:ext>
                </a:extLst>
              </p:cNvPr>
              <p:cNvSpPr/>
              <p:nvPr/>
            </p:nvSpPr>
            <p:spPr>
              <a:xfrm>
                <a:off x="7724923" y="2030727"/>
                <a:ext cx="62238" cy="240478"/>
              </a:xfrm>
              <a:custGeom>
                <a:avLst/>
                <a:gdLst/>
                <a:ahLst/>
                <a:cxnLst/>
                <a:rect l="l" t="t" r="r" b="b"/>
                <a:pathLst>
                  <a:path w="1432" h="5533" extrusionOk="0">
                    <a:moveTo>
                      <a:pt x="848" y="0"/>
                    </a:moveTo>
                    <a:lnTo>
                      <a:pt x="659" y="19"/>
                    </a:lnTo>
                    <a:lnTo>
                      <a:pt x="321" y="57"/>
                    </a:lnTo>
                    <a:lnTo>
                      <a:pt x="189" y="75"/>
                    </a:lnTo>
                    <a:lnTo>
                      <a:pt x="1" y="5533"/>
                    </a:lnTo>
                    <a:lnTo>
                      <a:pt x="396" y="5533"/>
                    </a:lnTo>
                    <a:lnTo>
                      <a:pt x="772" y="5514"/>
                    </a:lnTo>
                    <a:lnTo>
                      <a:pt x="1280" y="5476"/>
                    </a:lnTo>
                    <a:lnTo>
                      <a:pt x="1299" y="5458"/>
                    </a:lnTo>
                    <a:lnTo>
                      <a:pt x="1318" y="5420"/>
                    </a:lnTo>
                    <a:lnTo>
                      <a:pt x="1356" y="5251"/>
                    </a:lnTo>
                    <a:lnTo>
                      <a:pt x="1393" y="4648"/>
                    </a:lnTo>
                    <a:lnTo>
                      <a:pt x="1431" y="3801"/>
                    </a:lnTo>
                    <a:lnTo>
                      <a:pt x="1431" y="2842"/>
                    </a:lnTo>
                    <a:lnTo>
                      <a:pt x="1431" y="1863"/>
                    </a:lnTo>
                    <a:lnTo>
                      <a:pt x="1393" y="997"/>
                    </a:lnTo>
                    <a:lnTo>
                      <a:pt x="1356" y="358"/>
                    </a:lnTo>
                    <a:lnTo>
                      <a:pt x="1318" y="169"/>
                    </a:lnTo>
                    <a:lnTo>
                      <a:pt x="1299" y="113"/>
                    </a:lnTo>
                    <a:lnTo>
                      <a:pt x="1280" y="75"/>
                    </a:lnTo>
                    <a:lnTo>
                      <a:pt x="1243" y="57"/>
                    </a:lnTo>
                    <a:lnTo>
                      <a:pt x="1186" y="38"/>
                    </a:lnTo>
                    <a:lnTo>
                      <a:pt x="10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a:extLst>
                  <a:ext uri="{FF2B5EF4-FFF2-40B4-BE49-F238E27FC236}">
                    <a16:creationId xmlns:a16="http://schemas.microsoft.com/office/drawing/2014/main" id="{44DD1DA8-217E-576A-13B5-3094495E5150}"/>
                  </a:ext>
                </a:extLst>
              </p:cNvPr>
              <p:cNvSpPr/>
              <p:nvPr/>
            </p:nvSpPr>
            <p:spPr>
              <a:xfrm>
                <a:off x="7293090" y="2003737"/>
                <a:ext cx="61369" cy="241304"/>
              </a:xfrm>
              <a:custGeom>
                <a:avLst/>
                <a:gdLst/>
                <a:ahLst/>
                <a:cxnLst/>
                <a:rect l="l" t="t" r="r" b="b"/>
                <a:pathLst>
                  <a:path w="1412" h="5552" extrusionOk="0">
                    <a:moveTo>
                      <a:pt x="772" y="0"/>
                    </a:moveTo>
                    <a:lnTo>
                      <a:pt x="584" y="19"/>
                    </a:lnTo>
                    <a:lnTo>
                      <a:pt x="264" y="57"/>
                    </a:lnTo>
                    <a:lnTo>
                      <a:pt x="113" y="94"/>
                    </a:lnTo>
                    <a:lnTo>
                      <a:pt x="0" y="5552"/>
                    </a:lnTo>
                    <a:lnTo>
                      <a:pt x="395" y="5533"/>
                    </a:lnTo>
                    <a:lnTo>
                      <a:pt x="772" y="5514"/>
                    </a:lnTo>
                    <a:lnTo>
                      <a:pt x="1280" y="5476"/>
                    </a:lnTo>
                    <a:lnTo>
                      <a:pt x="1299" y="5458"/>
                    </a:lnTo>
                    <a:lnTo>
                      <a:pt x="1318" y="5401"/>
                    </a:lnTo>
                    <a:lnTo>
                      <a:pt x="1355" y="5232"/>
                    </a:lnTo>
                    <a:lnTo>
                      <a:pt x="1393" y="4648"/>
                    </a:lnTo>
                    <a:lnTo>
                      <a:pt x="1412" y="3801"/>
                    </a:lnTo>
                    <a:lnTo>
                      <a:pt x="1412" y="2823"/>
                    </a:lnTo>
                    <a:lnTo>
                      <a:pt x="1374" y="1844"/>
                    </a:lnTo>
                    <a:lnTo>
                      <a:pt x="1336" y="979"/>
                    </a:lnTo>
                    <a:lnTo>
                      <a:pt x="1280" y="358"/>
                    </a:lnTo>
                    <a:lnTo>
                      <a:pt x="1261" y="169"/>
                    </a:lnTo>
                    <a:lnTo>
                      <a:pt x="1242" y="94"/>
                    </a:lnTo>
                    <a:lnTo>
                      <a:pt x="1224" y="75"/>
                    </a:lnTo>
                    <a:lnTo>
                      <a:pt x="1167" y="38"/>
                    </a:lnTo>
                    <a:lnTo>
                      <a:pt x="1111" y="19"/>
                    </a:lnTo>
                    <a:lnTo>
                      <a:pt x="9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a:extLst>
                  <a:ext uri="{FF2B5EF4-FFF2-40B4-BE49-F238E27FC236}">
                    <a16:creationId xmlns:a16="http://schemas.microsoft.com/office/drawing/2014/main" id="{6477DD9C-741C-1862-5A7A-4FA3C459D062}"/>
                  </a:ext>
                </a:extLst>
              </p:cNvPr>
              <p:cNvSpPr/>
              <p:nvPr/>
            </p:nvSpPr>
            <p:spPr>
              <a:xfrm>
                <a:off x="7194129" y="2005345"/>
                <a:ext cx="61369" cy="240521"/>
              </a:xfrm>
              <a:custGeom>
                <a:avLst/>
                <a:gdLst/>
                <a:ahLst/>
                <a:cxnLst/>
                <a:rect l="l" t="t" r="r" b="b"/>
                <a:pathLst>
                  <a:path w="1412" h="5534" extrusionOk="0">
                    <a:moveTo>
                      <a:pt x="602" y="1"/>
                    </a:moveTo>
                    <a:lnTo>
                      <a:pt x="264" y="57"/>
                    </a:lnTo>
                    <a:lnTo>
                      <a:pt x="113" y="76"/>
                    </a:lnTo>
                    <a:lnTo>
                      <a:pt x="0" y="5533"/>
                    </a:lnTo>
                    <a:lnTo>
                      <a:pt x="414" y="5533"/>
                    </a:lnTo>
                    <a:lnTo>
                      <a:pt x="772" y="5496"/>
                    </a:lnTo>
                    <a:lnTo>
                      <a:pt x="1299" y="5458"/>
                    </a:lnTo>
                    <a:lnTo>
                      <a:pt x="1318" y="5439"/>
                    </a:lnTo>
                    <a:lnTo>
                      <a:pt x="1318" y="5402"/>
                    </a:lnTo>
                    <a:lnTo>
                      <a:pt x="1355" y="5232"/>
                    </a:lnTo>
                    <a:lnTo>
                      <a:pt x="1393" y="4630"/>
                    </a:lnTo>
                    <a:lnTo>
                      <a:pt x="1412" y="3783"/>
                    </a:lnTo>
                    <a:lnTo>
                      <a:pt x="1412" y="2824"/>
                    </a:lnTo>
                    <a:lnTo>
                      <a:pt x="1393" y="1845"/>
                    </a:lnTo>
                    <a:lnTo>
                      <a:pt x="1355" y="979"/>
                    </a:lnTo>
                    <a:lnTo>
                      <a:pt x="1299" y="339"/>
                    </a:lnTo>
                    <a:lnTo>
                      <a:pt x="1261" y="151"/>
                    </a:lnTo>
                    <a:lnTo>
                      <a:pt x="1242" y="95"/>
                    </a:lnTo>
                    <a:lnTo>
                      <a:pt x="1223" y="57"/>
                    </a:lnTo>
                    <a:lnTo>
                      <a:pt x="1186" y="38"/>
                    </a:lnTo>
                    <a:lnTo>
                      <a:pt x="1110" y="20"/>
                    </a:lnTo>
                    <a:lnTo>
                      <a:pt x="9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a:extLst>
                  <a:ext uri="{FF2B5EF4-FFF2-40B4-BE49-F238E27FC236}">
                    <a16:creationId xmlns:a16="http://schemas.microsoft.com/office/drawing/2014/main" id="{EF944D55-C670-8C49-2244-E868B53F40F6}"/>
                  </a:ext>
                </a:extLst>
              </p:cNvPr>
              <p:cNvSpPr/>
              <p:nvPr/>
            </p:nvSpPr>
            <p:spPr>
              <a:xfrm>
                <a:off x="6490706" y="3935608"/>
                <a:ext cx="93314" cy="13951"/>
              </a:xfrm>
              <a:custGeom>
                <a:avLst/>
                <a:gdLst/>
                <a:ahLst/>
                <a:cxnLst/>
                <a:rect l="l" t="t" r="r" b="b"/>
                <a:pathLst>
                  <a:path w="2147" h="321" extrusionOk="0">
                    <a:moveTo>
                      <a:pt x="95" y="0"/>
                    </a:moveTo>
                    <a:lnTo>
                      <a:pt x="1" y="132"/>
                    </a:lnTo>
                    <a:lnTo>
                      <a:pt x="76" y="170"/>
                    </a:lnTo>
                    <a:lnTo>
                      <a:pt x="151" y="226"/>
                    </a:lnTo>
                    <a:lnTo>
                      <a:pt x="339" y="283"/>
                    </a:lnTo>
                    <a:lnTo>
                      <a:pt x="565" y="320"/>
                    </a:lnTo>
                    <a:lnTo>
                      <a:pt x="1036" y="320"/>
                    </a:lnTo>
                    <a:lnTo>
                      <a:pt x="1262" y="301"/>
                    </a:lnTo>
                    <a:lnTo>
                      <a:pt x="1694" y="245"/>
                    </a:lnTo>
                    <a:lnTo>
                      <a:pt x="1996" y="170"/>
                    </a:lnTo>
                    <a:lnTo>
                      <a:pt x="2146" y="132"/>
                    </a:lnTo>
                    <a:lnTo>
                      <a:pt x="2108" y="0"/>
                    </a:lnTo>
                    <a:lnTo>
                      <a:pt x="1657" y="94"/>
                    </a:lnTo>
                    <a:lnTo>
                      <a:pt x="1374" y="132"/>
                    </a:lnTo>
                    <a:lnTo>
                      <a:pt x="1073" y="151"/>
                    </a:lnTo>
                    <a:lnTo>
                      <a:pt x="772" y="170"/>
                    </a:lnTo>
                    <a:lnTo>
                      <a:pt x="509" y="151"/>
                    </a:lnTo>
                    <a:lnTo>
                      <a:pt x="377" y="132"/>
                    </a:lnTo>
                    <a:lnTo>
                      <a:pt x="264" y="94"/>
                    </a:lnTo>
                    <a:lnTo>
                      <a:pt x="170" y="57"/>
                    </a:lnTo>
                    <a:lnTo>
                      <a:pt x="9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a:extLst>
                  <a:ext uri="{FF2B5EF4-FFF2-40B4-BE49-F238E27FC236}">
                    <a16:creationId xmlns:a16="http://schemas.microsoft.com/office/drawing/2014/main" id="{F5B78FBC-C423-1B8A-FBCE-C3207F69970C}"/>
                  </a:ext>
                </a:extLst>
              </p:cNvPr>
              <p:cNvSpPr/>
              <p:nvPr/>
            </p:nvSpPr>
            <p:spPr>
              <a:xfrm>
                <a:off x="6484187" y="3971594"/>
                <a:ext cx="68714" cy="13126"/>
              </a:xfrm>
              <a:custGeom>
                <a:avLst/>
                <a:gdLst/>
                <a:ahLst/>
                <a:cxnLst/>
                <a:rect l="l" t="t" r="r" b="b"/>
                <a:pathLst>
                  <a:path w="1581" h="302" extrusionOk="0">
                    <a:moveTo>
                      <a:pt x="1524" y="0"/>
                    </a:moveTo>
                    <a:lnTo>
                      <a:pt x="1355" y="57"/>
                    </a:lnTo>
                    <a:lnTo>
                      <a:pt x="1186" y="94"/>
                    </a:lnTo>
                    <a:lnTo>
                      <a:pt x="979" y="132"/>
                    </a:lnTo>
                    <a:lnTo>
                      <a:pt x="753" y="151"/>
                    </a:lnTo>
                    <a:lnTo>
                      <a:pt x="508" y="132"/>
                    </a:lnTo>
                    <a:lnTo>
                      <a:pt x="395" y="132"/>
                    </a:lnTo>
                    <a:lnTo>
                      <a:pt x="282" y="94"/>
                    </a:lnTo>
                    <a:lnTo>
                      <a:pt x="170" y="57"/>
                    </a:lnTo>
                    <a:lnTo>
                      <a:pt x="75" y="19"/>
                    </a:lnTo>
                    <a:lnTo>
                      <a:pt x="0" y="151"/>
                    </a:lnTo>
                    <a:lnTo>
                      <a:pt x="151" y="207"/>
                    </a:lnTo>
                    <a:lnTo>
                      <a:pt x="320" y="264"/>
                    </a:lnTo>
                    <a:lnTo>
                      <a:pt x="489" y="283"/>
                    </a:lnTo>
                    <a:lnTo>
                      <a:pt x="659" y="301"/>
                    </a:lnTo>
                    <a:lnTo>
                      <a:pt x="828" y="301"/>
                    </a:lnTo>
                    <a:lnTo>
                      <a:pt x="998" y="283"/>
                    </a:lnTo>
                    <a:lnTo>
                      <a:pt x="1280" y="226"/>
                    </a:lnTo>
                    <a:lnTo>
                      <a:pt x="1487" y="170"/>
                    </a:lnTo>
                    <a:lnTo>
                      <a:pt x="1581" y="151"/>
                    </a:lnTo>
                    <a:lnTo>
                      <a:pt x="15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a:extLst>
                  <a:ext uri="{FF2B5EF4-FFF2-40B4-BE49-F238E27FC236}">
                    <a16:creationId xmlns:a16="http://schemas.microsoft.com/office/drawing/2014/main" id="{F9399C85-5B42-2F72-B557-A63747A0AAED}"/>
                  </a:ext>
                </a:extLst>
              </p:cNvPr>
              <p:cNvSpPr/>
              <p:nvPr/>
            </p:nvSpPr>
            <p:spPr>
              <a:xfrm>
                <a:off x="6304213" y="3921700"/>
                <a:ext cx="93314" cy="14777"/>
              </a:xfrm>
              <a:custGeom>
                <a:avLst/>
                <a:gdLst/>
                <a:ahLst/>
                <a:cxnLst/>
                <a:rect l="l" t="t" r="r" b="b"/>
                <a:pathLst>
                  <a:path w="2147" h="340" extrusionOk="0">
                    <a:moveTo>
                      <a:pt x="2109" y="0"/>
                    </a:moveTo>
                    <a:lnTo>
                      <a:pt x="1657" y="94"/>
                    </a:lnTo>
                    <a:lnTo>
                      <a:pt x="1375" y="132"/>
                    </a:lnTo>
                    <a:lnTo>
                      <a:pt x="1074" y="170"/>
                    </a:lnTo>
                    <a:lnTo>
                      <a:pt x="773" y="189"/>
                    </a:lnTo>
                    <a:lnTo>
                      <a:pt x="490" y="170"/>
                    </a:lnTo>
                    <a:lnTo>
                      <a:pt x="377" y="151"/>
                    </a:lnTo>
                    <a:lnTo>
                      <a:pt x="264" y="113"/>
                    </a:lnTo>
                    <a:lnTo>
                      <a:pt x="170" y="76"/>
                    </a:lnTo>
                    <a:lnTo>
                      <a:pt x="95" y="19"/>
                    </a:lnTo>
                    <a:lnTo>
                      <a:pt x="1" y="132"/>
                    </a:lnTo>
                    <a:lnTo>
                      <a:pt x="57" y="189"/>
                    </a:lnTo>
                    <a:lnTo>
                      <a:pt x="151" y="226"/>
                    </a:lnTo>
                    <a:lnTo>
                      <a:pt x="340" y="283"/>
                    </a:lnTo>
                    <a:lnTo>
                      <a:pt x="566" y="320"/>
                    </a:lnTo>
                    <a:lnTo>
                      <a:pt x="791" y="339"/>
                    </a:lnTo>
                    <a:lnTo>
                      <a:pt x="1036" y="320"/>
                    </a:lnTo>
                    <a:lnTo>
                      <a:pt x="1262" y="302"/>
                    </a:lnTo>
                    <a:lnTo>
                      <a:pt x="1676" y="245"/>
                    </a:lnTo>
                    <a:lnTo>
                      <a:pt x="1996" y="189"/>
                    </a:lnTo>
                    <a:lnTo>
                      <a:pt x="2146" y="151"/>
                    </a:lnTo>
                    <a:lnTo>
                      <a:pt x="21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a:extLst>
                  <a:ext uri="{FF2B5EF4-FFF2-40B4-BE49-F238E27FC236}">
                    <a16:creationId xmlns:a16="http://schemas.microsoft.com/office/drawing/2014/main" id="{D973DB9E-1B29-7822-461A-24F791B33516}"/>
                  </a:ext>
                </a:extLst>
              </p:cNvPr>
              <p:cNvSpPr/>
              <p:nvPr/>
            </p:nvSpPr>
            <p:spPr>
              <a:xfrm>
                <a:off x="6297694" y="3958512"/>
                <a:ext cx="68758" cy="12300"/>
              </a:xfrm>
              <a:custGeom>
                <a:avLst/>
                <a:gdLst/>
                <a:ahLst/>
                <a:cxnLst/>
                <a:rect l="l" t="t" r="r" b="b"/>
                <a:pathLst>
                  <a:path w="1582" h="283" extrusionOk="0">
                    <a:moveTo>
                      <a:pt x="76" y="0"/>
                    </a:moveTo>
                    <a:lnTo>
                      <a:pt x="0" y="132"/>
                    </a:lnTo>
                    <a:lnTo>
                      <a:pt x="151" y="207"/>
                    </a:lnTo>
                    <a:lnTo>
                      <a:pt x="301" y="264"/>
                    </a:lnTo>
                    <a:lnTo>
                      <a:pt x="490" y="283"/>
                    </a:lnTo>
                    <a:lnTo>
                      <a:pt x="828" y="283"/>
                    </a:lnTo>
                    <a:lnTo>
                      <a:pt x="998" y="264"/>
                    </a:lnTo>
                    <a:lnTo>
                      <a:pt x="1280" y="226"/>
                    </a:lnTo>
                    <a:lnTo>
                      <a:pt x="1487" y="170"/>
                    </a:lnTo>
                    <a:lnTo>
                      <a:pt x="1581" y="132"/>
                    </a:lnTo>
                    <a:lnTo>
                      <a:pt x="1525" y="0"/>
                    </a:lnTo>
                    <a:lnTo>
                      <a:pt x="1355" y="38"/>
                    </a:lnTo>
                    <a:lnTo>
                      <a:pt x="1186" y="76"/>
                    </a:lnTo>
                    <a:lnTo>
                      <a:pt x="979" y="113"/>
                    </a:lnTo>
                    <a:lnTo>
                      <a:pt x="734" y="132"/>
                    </a:lnTo>
                    <a:lnTo>
                      <a:pt x="508" y="132"/>
                    </a:lnTo>
                    <a:lnTo>
                      <a:pt x="396" y="113"/>
                    </a:lnTo>
                    <a:lnTo>
                      <a:pt x="283" y="94"/>
                    </a:lnTo>
                    <a:lnTo>
                      <a:pt x="170" y="57"/>
                    </a:lnTo>
                    <a:lnTo>
                      <a:pt x="7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a:extLst>
                  <a:ext uri="{FF2B5EF4-FFF2-40B4-BE49-F238E27FC236}">
                    <a16:creationId xmlns:a16="http://schemas.microsoft.com/office/drawing/2014/main" id="{F6D96A98-DFF5-2D84-052A-FCAC783AF7A0}"/>
                  </a:ext>
                </a:extLst>
              </p:cNvPr>
              <p:cNvSpPr/>
              <p:nvPr/>
            </p:nvSpPr>
            <p:spPr>
              <a:xfrm>
                <a:off x="7230115" y="1626664"/>
                <a:ext cx="778718" cy="19689"/>
              </a:xfrm>
              <a:custGeom>
                <a:avLst/>
                <a:gdLst/>
                <a:ahLst/>
                <a:cxnLst/>
                <a:rect l="l" t="t" r="r" b="b"/>
                <a:pathLst>
                  <a:path w="17917" h="453" extrusionOk="0">
                    <a:moveTo>
                      <a:pt x="0" y="1"/>
                    </a:moveTo>
                    <a:lnTo>
                      <a:pt x="0" y="151"/>
                    </a:lnTo>
                    <a:lnTo>
                      <a:pt x="2183" y="170"/>
                    </a:lnTo>
                    <a:lnTo>
                      <a:pt x="7358" y="226"/>
                    </a:lnTo>
                    <a:lnTo>
                      <a:pt x="11423" y="245"/>
                    </a:lnTo>
                    <a:lnTo>
                      <a:pt x="12289" y="264"/>
                    </a:lnTo>
                    <a:lnTo>
                      <a:pt x="13287" y="283"/>
                    </a:lnTo>
                    <a:lnTo>
                      <a:pt x="15394" y="358"/>
                    </a:lnTo>
                    <a:lnTo>
                      <a:pt x="17897" y="452"/>
                    </a:lnTo>
                    <a:lnTo>
                      <a:pt x="17916" y="302"/>
                    </a:lnTo>
                    <a:lnTo>
                      <a:pt x="15413" y="208"/>
                    </a:lnTo>
                    <a:lnTo>
                      <a:pt x="13287" y="132"/>
                    </a:lnTo>
                    <a:lnTo>
                      <a:pt x="12289" y="113"/>
                    </a:lnTo>
                    <a:lnTo>
                      <a:pt x="11423" y="95"/>
                    </a:lnTo>
                    <a:lnTo>
                      <a:pt x="7358" y="76"/>
                    </a:lnTo>
                    <a:lnTo>
                      <a:pt x="2183" y="19"/>
                    </a:lnTo>
                    <a:lnTo>
                      <a:pt x="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a:extLst>
                  <a:ext uri="{FF2B5EF4-FFF2-40B4-BE49-F238E27FC236}">
                    <a16:creationId xmlns:a16="http://schemas.microsoft.com/office/drawing/2014/main" id="{AB9DD453-3E52-5082-6182-060E94CBD773}"/>
                  </a:ext>
                </a:extLst>
              </p:cNvPr>
              <p:cNvSpPr/>
              <p:nvPr/>
            </p:nvSpPr>
            <p:spPr>
              <a:xfrm>
                <a:off x="7234200" y="1673298"/>
                <a:ext cx="765635" cy="40942"/>
              </a:xfrm>
              <a:custGeom>
                <a:avLst/>
                <a:gdLst/>
                <a:ahLst/>
                <a:cxnLst/>
                <a:rect l="l" t="t" r="r" b="b"/>
                <a:pathLst>
                  <a:path w="17616" h="942" extrusionOk="0">
                    <a:moveTo>
                      <a:pt x="19" y="0"/>
                    </a:moveTo>
                    <a:lnTo>
                      <a:pt x="0" y="151"/>
                    </a:lnTo>
                    <a:lnTo>
                      <a:pt x="4122" y="489"/>
                    </a:lnTo>
                    <a:lnTo>
                      <a:pt x="7302" y="753"/>
                    </a:lnTo>
                    <a:lnTo>
                      <a:pt x="9542" y="904"/>
                    </a:lnTo>
                    <a:lnTo>
                      <a:pt x="10407" y="941"/>
                    </a:lnTo>
                    <a:lnTo>
                      <a:pt x="13569" y="941"/>
                    </a:lnTo>
                    <a:lnTo>
                      <a:pt x="15507" y="904"/>
                    </a:lnTo>
                    <a:lnTo>
                      <a:pt x="17615" y="866"/>
                    </a:lnTo>
                    <a:lnTo>
                      <a:pt x="17596" y="715"/>
                    </a:lnTo>
                    <a:lnTo>
                      <a:pt x="16580" y="734"/>
                    </a:lnTo>
                    <a:lnTo>
                      <a:pt x="14228" y="772"/>
                    </a:lnTo>
                    <a:lnTo>
                      <a:pt x="11574" y="791"/>
                    </a:lnTo>
                    <a:lnTo>
                      <a:pt x="10426" y="791"/>
                    </a:lnTo>
                    <a:lnTo>
                      <a:pt x="9560" y="753"/>
                    </a:lnTo>
                    <a:lnTo>
                      <a:pt x="7302" y="602"/>
                    </a:lnTo>
                    <a:lnTo>
                      <a:pt x="4141" y="339"/>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a:extLst>
                  <a:ext uri="{FF2B5EF4-FFF2-40B4-BE49-F238E27FC236}">
                    <a16:creationId xmlns:a16="http://schemas.microsoft.com/office/drawing/2014/main" id="{B1E51329-7264-4A23-3DC5-3601462899E4}"/>
                  </a:ext>
                </a:extLst>
              </p:cNvPr>
              <p:cNvSpPr/>
              <p:nvPr/>
            </p:nvSpPr>
            <p:spPr>
              <a:xfrm>
                <a:off x="7119679" y="1874482"/>
                <a:ext cx="759898" cy="23774"/>
              </a:xfrm>
              <a:custGeom>
                <a:avLst/>
                <a:gdLst/>
                <a:ahLst/>
                <a:cxnLst/>
                <a:rect l="l" t="t" r="r" b="b"/>
                <a:pathLst>
                  <a:path w="17484" h="547" extrusionOk="0">
                    <a:moveTo>
                      <a:pt x="1" y="1"/>
                    </a:moveTo>
                    <a:lnTo>
                      <a:pt x="1" y="151"/>
                    </a:lnTo>
                    <a:lnTo>
                      <a:pt x="1431" y="170"/>
                    </a:lnTo>
                    <a:lnTo>
                      <a:pt x="4592" y="245"/>
                    </a:lnTo>
                    <a:lnTo>
                      <a:pt x="6380" y="283"/>
                    </a:lnTo>
                    <a:lnTo>
                      <a:pt x="8055" y="339"/>
                    </a:lnTo>
                    <a:lnTo>
                      <a:pt x="9429" y="396"/>
                    </a:lnTo>
                    <a:lnTo>
                      <a:pt x="9956" y="433"/>
                    </a:lnTo>
                    <a:lnTo>
                      <a:pt x="10332" y="471"/>
                    </a:lnTo>
                    <a:lnTo>
                      <a:pt x="10822" y="509"/>
                    </a:lnTo>
                    <a:lnTo>
                      <a:pt x="11443" y="528"/>
                    </a:lnTo>
                    <a:lnTo>
                      <a:pt x="12139" y="546"/>
                    </a:lnTo>
                    <a:lnTo>
                      <a:pt x="14510" y="546"/>
                    </a:lnTo>
                    <a:lnTo>
                      <a:pt x="15978" y="509"/>
                    </a:lnTo>
                    <a:lnTo>
                      <a:pt x="17484" y="471"/>
                    </a:lnTo>
                    <a:lnTo>
                      <a:pt x="17484" y="321"/>
                    </a:lnTo>
                    <a:lnTo>
                      <a:pt x="16580" y="339"/>
                    </a:lnTo>
                    <a:lnTo>
                      <a:pt x="14510" y="396"/>
                    </a:lnTo>
                    <a:lnTo>
                      <a:pt x="12139" y="396"/>
                    </a:lnTo>
                    <a:lnTo>
                      <a:pt x="11123" y="377"/>
                    </a:lnTo>
                    <a:lnTo>
                      <a:pt x="10709" y="339"/>
                    </a:lnTo>
                    <a:lnTo>
                      <a:pt x="10351" y="321"/>
                    </a:lnTo>
                    <a:lnTo>
                      <a:pt x="9975" y="283"/>
                    </a:lnTo>
                    <a:lnTo>
                      <a:pt x="9448" y="245"/>
                    </a:lnTo>
                    <a:lnTo>
                      <a:pt x="8074" y="170"/>
                    </a:lnTo>
                    <a:lnTo>
                      <a:pt x="6399" y="132"/>
                    </a:lnTo>
                    <a:lnTo>
                      <a:pt x="4611" y="76"/>
                    </a:lnTo>
                    <a:lnTo>
                      <a:pt x="1431" y="19"/>
                    </a:lnTo>
                    <a:lnTo>
                      <a:pt x="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a:extLst>
                  <a:ext uri="{FF2B5EF4-FFF2-40B4-BE49-F238E27FC236}">
                    <a16:creationId xmlns:a16="http://schemas.microsoft.com/office/drawing/2014/main" id="{B13B5C1B-F935-2DBE-FCB6-9C548F0259AC}"/>
                  </a:ext>
                </a:extLst>
              </p:cNvPr>
              <p:cNvSpPr/>
              <p:nvPr/>
            </p:nvSpPr>
            <p:spPr>
              <a:xfrm>
                <a:off x="7117245" y="1916205"/>
                <a:ext cx="751684" cy="27034"/>
              </a:xfrm>
              <a:custGeom>
                <a:avLst/>
                <a:gdLst/>
                <a:ahLst/>
                <a:cxnLst/>
                <a:rect l="l" t="t" r="r" b="b"/>
                <a:pathLst>
                  <a:path w="17295" h="622" extrusionOk="0">
                    <a:moveTo>
                      <a:pt x="1092" y="0"/>
                    </a:moveTo>
                    <a:lnTo>
                      <a:pt x="0" y="19"/>
                    </a:lnTo>
                    <a:lnTo>
                      <a:pt x="0" y="170"/>
                    </a:lnTo>
                    <a:lnTo>
                      <a:pt x="1016" y="151"/>
                    </a:lnTo>
                    <a:lnTo>
                      <a:pt x="4554" y="151"/>
                    </a:lnTo>
                    <a:lnTo>
                      <a:pt x="5778" y="189"/>
                    </a:lnTo>
                    <a:lnTo>
                      <a:pt x="6794" y="245"/>
                    </a:lnTo>
                    <a:lnTo>
                      <a:pt x="7189" y="283"/>
                    </a:lnTo>
                    <a:lnTo>
                      <a:pt x="7490" y="320"/>
                    </a:lnTo>
                    <a:lnTo>
                      <a:pt x="7810" y="358"/>
                    </a:lnTo>
                    <a:lnTo>
                      <a:pt x="8262" y="396"/>
                    </a:lnTo>
                    <a:lnTo>
                      <a:pt x="9523" y="471"/>
                    </a:lnTo>
                    <a:lnTo>
                      <a:pt x="11066" y="527"/>
                    </a:lnTo>
                    <a:lnTo>
                      <a:pt x="12760" y="565"/>
                    </a:lnTo>
                    <a:lnTo>
                      <a:pt x="15789" y="621"/>
                    </a:lnTo>
                    <a:lnTo>
                      <a:pt x="17295" y="621"/>
                    </a:lnTo>
                    <a:lnTo>
                      <a:pt x="17295" y="471"/>
                    </a:lnTo>
                    <a:lnTo>
                      <a:pt x="15902" y="452"/>
                    </a:lnTo>
                    <a:lnTo>
                      <a:pt x="12854" y="414"/>
                    </a:lnTo>
                    <a:lnTo>
                      <a:pt x="11160" y="377"/>
                    </a:lnTo>
                    <a:lnTo>
                      <a:pt x="9579" y="320"/>
                    </a:lnTo>
                    <a:lnTo>
                      <a:pt x="8299" y="245"/>
                    </a:lnTo>
                    <a:lnTo>
                      <a:pt x="7829" y="207"/>
                    </a:lnTo>
                    <a:lnTo>
                      <a:pt x="7509" y="170"/>
                    </a:lnTo>
                    <a:lnTo>
                      <a:pt x="7208" y="132"/>
                    </a:lnTo>
                    <a:lnTo>
                      <a:pt x="6832" y="95"/>
                    </a:lnTo>
                    <a:lnTo>
                      <a:pt x="5815" y="38"/>
                    </a:lnTo>
                    <a:lnTo>
                      <a:pt x="463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a:extLst>
                  <a:ext uri="{FF2B5EF4-FFF2-40B4-BE49-F238E27FC236}">
                    <a16:creationId xmlns:a16="http://schemas.microsoft.com/office/drawing/2014/main" id="{623E506A-542D-4300-9619-9BDFB7C258BE}"/>
                  </a:ext>
                </a:extLst>
              </p:cNvPr>
              <p:cNvSpPr/>
              <p:nvPr/>
            </p:nvSpPr>
            <p:spPr>
              <a:xfrm>
                <a:off x="7292265" y="1621752"/>
                <a:ext cx="108830" cy="238870"/>
              </a:xfrm>
              <a:custGeom>
                <a:avLst/>
                <a:gdLst/>
                <a:ahLst/>
                <a:cxnLst/>
                <a:rect l="l" t="t" r="r" b="b"/>
                <a:pathLst>
                  <a:path w="2504" h="5496" extrusionOk="0">
                    <a:moveTo>
                      <a:pt x="1205" y="1"/>
                    </a:moveTo>
                    <a:lnTo>
                      <a:pt x="377" y="19"/>
                    </a:lnTo>
                    <a:lnTo>
                      <a:pt x="0" y="38"/>
                    </a:lnTo>
                    <a:lnTo>
                      <a:pt x="207" y="5496"/>
                    </a:lnTo>
                    <a:lnTo>
                      <a:pt x="1337" y="3595"/>
                    </a:lnTo>
                    <a:lnTo>
                      <a:pt x="1487" y="3934"/>
                    </a:lnTo>
                    <a:lnTo>
                      <a:pt x="1826" y="4649"/>
                    </a:lnTo>
                    <a:lnTo>
                      <a:pt x="2014" y="5006"/>
                    </a:lnTo>
                    <a:lnTo>
                      <a:pt x="2165" y="5289"/>
                    </a:lnTo>
                    <a:lnTo>
                      <a:pt x="2240" y="5383"/>
                    </a:lnTo>
                    <a:lnTo>
                      <a:pt x="2296" y="5420"/>
                    </a:lnTo>
                    <a:lnTo>
                      <a:pt x="2315" y="5439"/>
                    </a:lnTo>
                    <a:lnTo>
                      <a:pt x="2334" y="5439"/>
                    </a:lnTo>
                    <a:lnTo>
                      <a:pt x="2353" y="5383"/>
                    </a:lnTo>
                    <a:lnTo>
                      <a:pt x="2372" y="5044"/>
                    </a:lnTo>
                    <a:lnTo>
                      <a:pt x="2390" y="4385"/>
                    </a:lnTo>
                    <a:lnTo>
                      <a:pt x="2447" y="2616"/>
                    </a:lnTo>
                    <a:lnTo>
                      <a:pt x="2503" y="132"/>
                    </a:lnTo>
                    <a:lnTo>
                      <a:pt x="2447" y="95"/>
                    </a:lnTo>
                    <a:lnTo>
                      <a:pt x="2353" y="76"/>
                    </a:lnTo>
                    <a:lnTo>
                      <a:pt x="2052" y="38"/>
                    </a:lnTo>
                    <a:lnTo>
                      <a:pt x="1638" y="19"/>
                    </a:lnTo>
                    <a:lnTo>
                      <a:pt x="12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a:extLst>
                  <a:ext uri="{FF2B5EF4-FFF2-40B4-BE49-F238E27FC236}">
                    <a16:creationId xmlns:a16="http://schemas.microsoft.com/office/drawing/2014/main" id="{6C7D4BDE-2C67-BF24-5D67-81281673B3A7}"/>
                  </a:ext>
                </a:extLst>
              </p:cNvPr>
              <p:cNvSpPr/>
              <p:nvPr/>
            </p:nvSpPr>
            <p:spPr>
              <a:xfrm>
                <a:off x="6228155" y="3719690"/>
                <a:ext cx="436842" cy="63021"/>
              </a:xfrm>
              <a:custGeom>
                <a:avLst/>
                <a:gdLst/>
                <a:ahLst/>
                <a:cxnLst/>
                <a:rect l="l" t="t" r="r" b="b"/>
                <a:pathLst>
                  <a:path w="10051" h="1450" extrusionOk="0">
                    <a:moveTo>
                      <a:pt x="9994" y="0"/>
                    </a:moveTo>
                    <a:lnTo>
                      <a:pt x="9937" y="19"/>
                    </a:lnTo>
                    <a:lnTo>
                      <a:pt x="9730" y="151"/>
                    </a:lnTo>
                    <a:lnTo>
                      <a:pt x="9542" y="264"/>
                    </a:lnTo>
                    <a:lnTo>
                      <a:pt x="9316" y="377"/>
                    </a:lnTo>
                    <a:lnTo>
                      <a:pt x="9109" y="471"/>
                    </a:lnTo>
                    <a:lnTo>
                      <a:pt x="8883" y="546"/>
                    </a:lnTo>
                    <a:lnTo>
                      <a:pt x="8658" y="621"/>
                    </a:lnTo>
                    <a:lnTo>
                      <a:pt x="8206" y="734"/>
                    </a:lnTo>
                    <a:lnTo>
                      <a:pt x="7735" y="809"/>
                    </a:lnTo>
                    <a:lnTo>
                      <a:pt x="7265" y="866"/>
                    </a:lnTo>
                    <a:lnTo>
                      <a:pt x="6813" y="885"/>
                    </a:lnTo>
                    <a:lnTo>
                      <a:pt x="6362" y="885"/>
                    </a:lnTo>
                    <a:lnTo>
                      <a:pt x="5948" y="866"/>
                    </a:lnTo>
                    <a:lnTo>
                      <a:pt x="5571" y="828"/>
                    </a:lnTo>
                    <a:lnTo>
                      <a:pt x="4913" y="753"/>
                    </a:lnTo>
                    <a:lnTo>
                      <a:pt x="4480" y="659"/>
                    </a:lnTo>
                    <a:lnTo>
                      <a:pt x="4310" y="640"/>
                    </a:lnTo>
                    <a:lnTo>
                      <a:pt x="4254" y="640"/>
                    </a:lnTo>
                    <a:lnTo>
                      <a:pt x="3877" y="828"/>
                    </a:lnTo>
                    <a:lnTo>
                      <a:pt x="3501" y="979"/>
                    </a:lnTo>
                    <a:lnTo>
                      <a:pt x="3144" y="1110"/>
                    </a:lnTo>
                    <a:lnTo>
                      <a:pt x="2767" y="1205"/>
                    </a:lnTo>
                    <a:lnTo>
                      <a:pt x="2410" y="1261"/>
                    </a:lnTo>
                    <a:lnTo>
                      <a:pt x="2071" y="1299"/>
                    </a:lnTo>
                    <a:lnTo>
                      <a:pt x="1751" y="1317"/>
                    </a:lnTo>
                    <a:lnTo>
                      <a:pt x="1431" y="1317"/>
                    </a:lnTo>
                    <a:lnTo>
                      <a:pt x="1149" y="1299"/>
                    </a:lnTo>
                    <a:lnTo>
                      <a:pt x="885" y="1280"/>
                    </a:lnTo>
                    <a:lnTo>
                      <a:pt x="471" y="1223"/>
                    </a:lnTo>
                    <a:lnTo>
                      <a:pt x="189" y="1148"/>
                    </a:lnTo>
                    <a:lnTo>
                      <a:pt x="76" y="1129"/>
                    </a:lnTo>
                    <a:lnTo>
                      <a:pt x="38" y="1129"/>
                    </a:lnTo>
                    <a:lnTo>
                      <a:pt x="1" y="1148"/>
                    </a:lnTo>
                    <a:lnTo>
                      <a:pt x="1" y="1167"/>
                    </a:lnTo>
                    <a:lnTo>
                      <a:pt x="1" y="1223"/>
                    </a:lnTo>
                    <a:lnTo>
                      <a:pt x="38" y="1261"/>
                    </a:lnTo>
                    <a:lnTo>
                      <a:pt x="170" y="1299"/>
                    </a:lnTo>
                    <a:lnTo>
                      <a:pt x="490" y="1355"/>
                    </a:lnTo>
                    <a:lnTo>
                      <a:pt x="961" y="1430"/>
                    </a:lnTo>
                    <a:lnTo>
                      <a:pt x="1262" y="1449"/>
                    </a:lnTo>
                    <a:lnTo>
                      <a:pt x="1883" y="1449"/>
                    </a:lnTo>
                    <a:lnTo>
                      <a:pt x="2203" y="1412"/>
                    </a:lnTo>
                    <a:lnTo>
                      <a:pt x="2541" y="1374"/>
                    </a:lnTo>
                    <a:lnTo>
                      <a:pt x="2880" y="1317"/>
                    </a:lnTo>
                    <a:lnTo>
                      <a:pt x="3238" y="1223"/>
                    </a:lnTo>
                    <a:lnTo>
                      <a:pt x="3595" y="1110"/>
                    </a:lnTo>
                    <a:lnTo>
                      <a:pt x="3934" y="960"/>
                    </a:lnTo>
                    <a:lnTo>
                      <a:pt x="4292" y="772"/>
                    </a:lnTo>
                    <a:lnTo>
                      <a:pt x="4536" y="828"/>
                    </a:lnTo>
                    <a:lnTo>
                      <a:pt x="4988" y="903"/>
                    </a:lnTo>
                    <a:lnTo>
                      <a:pt x="5609" y="979"/>
                    </a:lnTo>
                    <a:lnTo>
                      <a:pt x="5966" y="998"/>
                    </a:lnTo>
                    <a:lnTo>
                      <a:pt x="6343" y="1016"/>
                    </a:lnTo>
                    <a:lnTo>
                      <a:pt x="6757" y="1016"/>
                    </a:lnTo>
                    <a:lnTo>
                      <a:pt x="7208" y="998"/>
                    </a:lnTo>
                    <a:lnTo>
                      <a:pt x="7679" y="960"/>
                    </a:lnTo>
                    <a:lnTo>
                      <a:pt x="8168" y="885"/>
                    </a:lnTo>
                    <a:lnTo>
                      <a:pt x="8658" y="772"/>
                    </a:lnTo>
                    <a:lnTo>
                      <a:pt x="8883" y="696"/>
                    </a:lnTo>
                    <a:lnTo>
                      <a:pt x="9128" y="602"/>
                    </a:lnTo>
                    <a:lnTo>
                      <a:pt x="9354" y="508"/>
                    </a:lnTo>
                    <a:lnTo>
                      <a:pt x="9580" y="395"/>
                    </a:lnTo>
                    <a:lnTo>
                      <a:pt x="9806" y="264"/>
                    </a:lnTo>
                    <a:lnTo>
                      <a:pt x="10013" y="132"/>
                    </a:lnTo>
                    <a:lnTo>
                      <a:pt x="10050" y="94"/>
                    </a:lnTo>
                    <a:lnTo>
                      <a:pt x="10031" y="38"/>
                    </a:lnTo>
                    <a:lnTo>
                      <a:pt x="999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a:extLst>
                  <a:ext uri="{FF2B5EF4-FFF2-40B4-BE49-F238E27FC236}">
                    <a16:creationId xmlns:a16="http://schemas.microsoft.com/office/drawing/2014/main" id="{3C99141F-D900-8C3A-5358-AF9C84DE8ACD}"/>
                  </a:ext>
                </a:extLst>
              </p:cNvPr>
              <p:cNvSpPr/>
              <p:nvPr/>
            </p:nvSpPr>
            <p:spPr>
              <a:xfrm>
                <a:off x="6633042" y="2759448"/>
                <a:ext cx="512075" cy="1023281"/>
              </a:xfrm>
              <a:custGeom>
                <a:avLst/>
                <a:gdLst/>
                <a:ahLst/>
                <a:cxnLst/>
                <a:rect l="l" t="t" r="r" b="b"/>
                <a:pathLst>
                  <a:path w="11782" h="23544" extrusionOk="0">
                    <a:moveTo>
                      <a:pt x="11706" y="1"/>
                    </a:moveTo>
                    <a:lnTo>
                      <a:pt x="9805" y="528"/>
                    </a:lnTo>
                    <a:lnTo>
                      <a:pt x="8224" y="942"/>
                    </a:lnTo>
                    <a:lnTo>
                      <a:pt x="7490" y="1111"/>
                    </a:lnTo>
                    <a:lnTo>
                      <a:pt x="6869" y="1243"/>
                    </a:lnTo>
                    <a:lnTo>
                      <a:pt x="6643" y="1299"/>
                    </a:lnTo>
                    <a:lnTo>
                      <a:pt x="6399" y="1356"/>
                    </a:lnTo>
                    <a:lnTo>
                      <a:pt x="6116" y="1450"/>
                    </a:lnTo>
                    <a:lnTo>
                      <a:pt x="5815" y="1563"/>
                    </a:lnTo>
                    <a:lnTo>
                      <a:pt x="5495" y="1732"/>
                    </a:lnTo>
                    <a:lnTo>
                      <a:pt x="5175" y="1958"/>
                    </a:lnTo>
                    <a:lnTo>
                      <a:pt x="5006" y="2090"/>
                    </a:lnTo>
                    <a:lnTo>
                      <a:pt x="4818" y="2240"/>
                    </a:lnTo>
                    <a:lnTo>
                      <a:pt x="4649" y="2410"/>
                    </a:lnTo>
                    <a:lnTo>
                      <a:pt x="4479" y="2598"/>
                    </a:lnTo>
                    <a:lnTo>
                      <a:pt x="4310" y="2805"/>
                    </a:lnTo>
                    <a:lnTo>
                      <a:pt x="4122" y="3031"/>
                    </a:lnTo>
                    <a:lnTo>
                      <a:pt x="3952" y="3275"/>
                    </a:lnTo>
                    <a:lnTo>
                      <a:pt x="3764" y="3557"/>
                    </a:lnTo>
                    <a:lnTo>
                      <a:pt x="3595" y="3859"/>
                    </a:lnTo>
                    <a:lnTo>
                      <a:pt x="3406" y="4197"/>
                    </a:lnTo>
                    <a:lnTo>
                      <a:pt x="3237" y="4555"/>
                    </a:lnTo>
                    <a:lnTo>
                      <a:pt x="3068" y="4931"/>
                    </a:lnTo>
                    <a:lnTo>
                      <a:pt x="2898" y="5345"/>
                    </a:lnTo>
                    <a:lnTo>
                      <a:pt x="2729" y="5797"/>
                    </a:lnTo>
                    <a:lnTo>
                      <a:pt x="2560" y="6267"/>
                    </a:lnTo>
                    <a:lnTo>
                      <a:pt x="2390" y="6794"/>
                    </a:lnTo>
                    <a:lnTo>
                      <a:pt x="2221" y="7340"/>
                    </a:lnTo>
                    <a:lnTo>
                      <a:pt x="2070" y="7923"/>
                    </a:lnTo>
                    <a:lnTo>
                      <a:pt x="1920" y="8545"/>
                    </a:lnTo>
                    <a:lnTo>
                      <a:pt x="1769" y="9203"/>
                    </a:lnTo>
                    <a:lnTo>
                      <a:pt x="1261" y="11687"/>
                    </a:lnTo>
                    <a:lnTo>
                      <a:pt x="1035" y="12835"/>
                    </a:lnTo>
                    <a:lnTo>
                      <a:pt x="828" y="13927"/>
                    </a:lnTo>
                    <a:lnTo>
                      <a:pt x="659" y="14943"/>
                    </a:lnTo>
                    <a:lnTo>
                      <a:pt x="508" y="15922"/>
                    </a:lnTo>
                    <a:lnTo>
                      <a:pt x="377" y="16844"/>
                    </a:lnTo>
                    <a:lnTo>
                      <a:pt x="264" y="17728"/>
                    </a:lnTo>
                    <a:lnTo>
                      <a:pt x="170" y="18556"/>
                    </a:lnTo>
                    <a:lnTo>
                      <a:pt x="94" y="19365"/>
                    </a:lnTo>
                    <a:lnTo>
                      <a:pt x="38" y="20118"/>
                    </a:lnTo>
                    <a:lnTo>
                      <a:pt x="19" y="20852"/>
                    </a:lnTo>
                    <a:lnTo>
                      <a:pt x="0" y="21548"/>
                    </a:lnTo>
                    <a:lnTo>
                      <a:pt x="0" y="22207"/>
                    </a:lnTo>
                    <a:lnTo>
                      <a:pt x="38" y="22866"/>
                    </a:lnTo>
                    <a:lnTo>
                      <a:pt x="76" y="23487"/>
                    </a:lnTo>
                    <a:lnTo>
                      <a:pt x="94" y="23524"/>
                    </a:lnTo>
                    <a:lnTo>
                      <a:pt x="151" y="23543"/>
                    </a:lnTo>
                    <a:lnTo>
                      <a:pt x="188" y="23524"/>
                    </a:lnTo>
                    <a:lnTo>
                      <a:pt x="207" y="23468"/>
                    </a:lnTo>
                    <a:lnTo>
                      <a:pt x="170" y="22847"/>
                    </a:lnTo>
                    <a:lnTo>
                      <a:pt x="151" y="22207"/>
                    </a:lnTo>
                    <a:lnTo>
                      <a:pt x="132" y="21530"/>
                    </a:lnTo>
                    <a:lnTo>
                      <a:pt x="151" y="20852"/>
                    </a:lnTo>
                    <a:lnTo>
                      <a:pt x="188" y="20118"/>
                    </a:lnTo>
                    <a:lnTo>
                      <a:pt x="226" y="19365"/>
                    </a:lnTo>
                    <a:lnTo>
                      <a:pt x="301" y="18575"/>
                    </a:lnTo>
                    <a:lnTo>
                      <a:pt x="395" y="17728"/>
                    </a:lnTo>
                    <a:lnTo>
                      <a:pt x="508" y="16862"/>
                    </a:lnTo>
                    <a:lnTo>
                      <a:pt x="640" y="15940"/>
                    </a:lnTo>
                    <a:lnTo>
                      <a:pt x="791" y="14962"/>
                    </a:lnTo>
                    <a:lnTo>
                      <a:pt x="979" y="13946"/>
                    </a:lnTo>
                    <a:lnTo>
                      <a:pt x="1167" y="12854"/>
                    </a:lnTo>
                    <a:lnTo>
                      <a:pt x="1393" y="11706"/>
                    </a:lnTo>
                    <a:lnTo>
                      <a:pt x="1901" y="9241"/>
                    </a:lnTo>
                    <a:lnTo>
                      <a:pt x="2052" y="8582"/>
                    </a:lnTo>
                    <a:lnTo>
                      <a:pt x="2202" y="7961"/>
                    </a:lnTo>
                    <a:lnTo>
                      <a:pt x="2353" y="7397"/>
                    </a:lnTo>
                    <a:lnTo>
                      <a:pt x="2522" y="6851"/>
                    </a:lnTo>
                    <a:lnTo>
                      <a:pt x="2673" y="6343"/>
                    </a:lnTo>
                    <a:lnTo>
                      <a:pt x="2842" y="5872"/>
                    </a:lnTo>
                    <a:lnTo>
                      <a:pt x="3011" y="5421"/>
                    </a:lnTo>
                    <a:lnTo>
                      <a:pt x="3181" y="5007"/>
                    </a:lnTo>
                    <a:lnTo>
                      <a:pt x="3350" y="4630"/>
                    </a:lnTo>
                    <a:lnTo>
                      <a:pt x="3519" y="4273"/>
                    </a:lnTo>
                    <a:lnTo>
                      <a:pt x="3689" y="3953"/>
                    </a:lnTo>
                    <a:lnTo>
                      <a:pt x="3877" y="3652"/>
                    </a:lnTo>
                    <a:lnTo>
                      <a:pt x="4046" y="3388"/>
                    </a:lnTo>
                    <a:lnTo>
                      <a:pt x="4216" y="3143"/>
                    </a:lnTo>
                    <a:lnTo>
                      <a:pt x="4385" y="2899"/>
                    </a:lnTo>
                    <a:lnTo>
                      <a:pt x="4554" y="2711"/>
                    </a:lnTo>
                    <a:lnTo>
                      <a:pt x="4724" y="2522"/>
                    </a:lnTo>
                    <a:lnTo>
                      <a:pt x="4893" y="2353"/>
                    </a:lnTo>
                    <a:lnTo>
                      <a:pt x="5063" y="2203"/>
                    </a:lnTo>
                    <a:lnTo>
                      <a:pt x="5232" y="2071"/>
                    </a:lnTo>
                    <a:lnTo>
                      <a:pt x="5552" y="1864"/>
                    </a:lnTo>
                    <a:lnTo>
                      <a:pt x="5872" y="1694"/>
                    </a:lnTo>
                    <a:lnTo>
                      <a:pt x="6154" y="1582"/>
                    </a:lnTo>
                    <a:lnTo>
                      <a:pt x="6436" y="1487"/>
                    </a:lnTo>
                    <a:lnTo>
                      <a:pt x="6681" y="1431"/>
                    </a:lnTo>
                    <a:lnTo>
                      <a:pt x="6907" y="1375"/>
                    </a:lnTo>
                    <a:lnTo>
                      <a:pt x="7509" y="1243"/>
                    </a:lnTo>
                    <a:lnTo>
                      <a:pt x="8243" y="1073"/>
                    </a:lnTo>
                    <a:lnTo>
                      <a:pt x="9843" y="659"/>
                    </a:lnTo>
                    <a:lnTo>
                      <a:pt x="11743" y="132"/>
                    </a:lnTo>
                    <a:lnTo>
                      <a:pt x="11781" y="95"/>
                    </a:lnTo>
                    <a:lnTo>
                      <a:pt x="11781" y="57"/>
                    </a:lnTo>
                    <a:lnTo>
                      <a:pt x="11743" y="20"/>
                    </a:lnTo>
                    <a:lnTo>
                      <a:pt x="1170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a:extLst>
                  <a:ext uri="{FF2B5EF4-FFF2-40B4-BE49-F238E27FC236}">
                    <a16:creationId xmlns:a16="http://schemas.microsoft.com/office/drawing/2014/main" id="{9E8E1108-3D26-3213-1BDD-3C012C3AE7C7}"/>
                  </a:ext>
                </a:extLst>
              </p:cNvPr>
              <p:cNvSpPr/>
              <p:nvPr/>
            </p:nvSpPr>
            <p:spPr>
              <a:xfrm>
                <a:off x="6811321" y="2780744"/>
                <a:ext cx="177544" cy="174241"/>
              </a:xfrm>
              <a:custGeom>
                <a:avLst/>
                <a:gdLst/>
                <a:ahLst/>
                <a:cxnLst/>
                <a:rect l="l" t="t" r="r" b="b"/>
                <a:pathLst>
                  <a:path w="4085" h="4009" extrusionOk="0">
                    <a:moveTo>
                      <a:pt x="866" y="0"/>
                    </a:moveTo>
                    <a:lnTo>
                      <a:pt x="810" y="19"/>
                    </a:lnTo>
                    <a:lnTo>
                      <a:pt x="772" y="56"/>
                    </a:lnTo>
                    <a:lnTo>
                      <a:pt x="791" y="113"/>
                    </a:lnTo>
                    <a:lnTo>
                      <a:pt x="848" y="132"/>
                    </a:lnTo>
                    <a:lnTo>
                      <a:pt x="979" y="169"/>
                    </a:lnTo>
                    <a:lnTo>
                      <a:pt x="1130" y="207"/>
                    </a:lnTo>
                    <a:lnTo>
                      <a:pt x="1412" y="320"/>
                    </a:lnTo>
                    <a:lnTo>
                      <a:pt x="1676" y="452"/>
                    </a:lnTo>
                    <a:lnTo>
                      <a:pt x="1920" y="640"/>
                    </a:lnTo>
                    <a:lnTo>
                      <a:pt x="2146" y="847"/>
                    </a:lnTo>
                    <a:lnTo>
                      <a:pt x="2372" y="1073"/>
                    </a:lnTo>
                    <a:lnTo>
                      <a:pt x="2579" y="1317"/>
                    </a:lnTo>
                    <a:lnTo>
                      <a:pt x="2767" y="1581"/>
                    </a:lnTo>
                    <a:lnTo>
                      <a:pt x="2955" y="1844"/>
                    </a:lnTo>
                    <a:lnTo>
                      <a:pt x="3125" y="2108"/>
                    </a:lnTo>
                    <a:lnTo>
                      <a:pt x="3407" y="2653"/>
                    </a:lnTo>
                    <a:lnTo>
                      <a:pt x="3633" y="3143"/>
                    </a:lnTo>
                    <a:lnTo>
                      <a:pt x="3802" y="3538"/>
                    </a:lnTo>
                    <a:lnTo>
                      <a:pt x="3576" y="3293"/>
                    </a:lnTo>
                    <a:lnTo>
                      <a:pt x="3294" y="3011"/>
                    </a:lnTo>
                    <a:lnTo>
                      <a:pt x="2937" y="2710"/>
                    </a:lnTo>
                    <a:lnTo>
                      <a:pt x="2730" y="2559"/>
                    </a:lnTo>
                    <a:lnTo>
                      <a:pt x="2504" y="2428"/>
                    </a:lnTo>
                    <a:lnTo>
                      <a:pt x="2259" y="2277"/>
                    </a:lnTo>
                    <a:lnTo>
                      <a:pt x="2014" y="2127"/>
                    </a:lnTo>
                    <a:lnTo>
                      <a:pt x="1732" y="2014"/>
                    </a:lnTo>
                    <a:lnTo>
                      <a:pt x="1431" y="1882"/>
                    </a:lnTo>
                    <a:lnTo>
                      <a:pt x="1130" y="1788"/>
                    </a:lnTo>
                    <a:lnTo>
                      <a:pt x="791" y="1694"/>
                    </a:lnTo>
                    <a:lnTo>
                      <a:pt x="452" y="1618"/>
                    </a:lnTo>
                    <a:lnTo>
                      <a:pt x="76" y="1562"/>
                    </a:lnTo>
                    <a:lnTo>
                      <a:pt x="38" y="1562"/>
                    </a:lnTo>
                    <a:lnTo>
                      <a:pt x="1" y="1618"/>
                    </a:lnTo>
                    <a:lnTo>
                      <a:pt x="20" y="1656"/>
                    </a:lnTo>
                    <a:lnTo>
                      <a:pt x="57" y="1694"/>
                    </a:lnTo>
                    <a:lnTo>
                      <a:pt x="547" y="1769"/>
                    </a:lnTo>
                    <a:lnTo>
                      <a:pt x="998" y="1882"/>
                    </a:lnTo>
                    <a:lnTo>
                      <a:pt x="1412" y="2014"/>
                    </a:lnTo>
                    <a:lnTo>
                      <a:pt x="1789" y="2183"/>
                    </a:lnTo>
                    <a:lnTo>
                      <a:pt x="2146" y="2371"/>
                    </a:lnTo>
                    <a:lnTo>
                      <a:pt x="2466" y="2559"/>
                    </a:lnTo>
                    <a:lnTo>
                      <a:pt x="2748" y="2748"/>
                    </a:lnTo>
                    <a:lnTo>
                      <a:pt x="3012" y="2955"/>
                    </a:lnTo>
                    <a:lnTo>
                      <a:pt x="3219" y="3143"/>
                    </a:lnTo>
                    <a:lnTo>
                      <a:pt x="3426" y="3331"/>
                    </a:lnTo>
                    <a:lnTo>
                      <a:pt x="3708" y="3670"/>
                    </a:lnTo>
                    <a:lnTo>
                      <a:pt x="3896" y="3896"/>
                    </a:lnTo>
                    <a:lnTo>
                      <a:pt x="3953" y="3990"/>
                    </a:lnTo>
                    <a:lnTo>
                      <a:pt x="3972" y="4008"/>
                    </a:lnTo>
                    <a:lnTo>
                      <a:pt x="4047" y="4008"/>
                    </a:lnTo>
                    <a:lnTo>
                      <a:pt x="4085" y="3971"/>
                    </a:lnTo>
                    <a:lnTo>
                      <a:pt x="4085" y="3933"/>
                    </a:lnTo>
                    <a:lnTo>
                      <a:pt x="4009" y="3726"/>
                    </a:lnTo>
                    <a:lnTo>
                      <a:pt x="3859" y="3293"/>
                    </a:lnTo>
                    <a:lnTo>
                      <a:pt x="3595" y="2710"/>
                    </a:lnTo>
                    <a:lnTo>
                      <a:pt x="3426" y="2371"/>
                    </a:lnTo>
                    <a:lnTo>
                      <a:pt x="3238" y="2032"/>
                    </a:lnTo>
                    <a:lnTo>
                      <a:pt x="3012" y="1675"/>
                    </a:lnTo>
                    <a:lnTo>
                      <a:pt x="2786" y="1336"/>
                    </a:lnTo>
                    <a:lnTo>
                      <a:pt x="2523" y="1016"/>
                    </a:lnTo>
                    <a:lnTo>
                      <a:pt x="2240" y="734"/>
                    </a:lnTo>
                    <a:lnTo>
                      <a:pt x="2090" y="583"/>
                    </a:lnTo>
                    <a:lnTo>
                      <a:pt x="1920" y="470"/>
                    </a:lnTo>
                    <a:lnTo>
                      <a:pt x="1770" y="358"/>
                    </a:lnTo>
                    <a:lnTo>
                      <a:pt x="1600" y="245"/>
                    </a:lnTo>
                    <a:lnTo>
                      <a:pt x="1412" y="169"/>
                    </a:lnTo>
                    <a:lnTo>
                      <a:pt x="1243" y="94"/>
                    </a:lnTo>
                    <a:lnTo>
                      <a:pt x="1055" y="38"/>
                    </a:lnTo>
                    <a:lnTo>
                      <a:pt x="86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a:extLst>
                  <a:ext uri="{FF2B5EF4-FFF2-40B4-BE49-F238E27FC236}">
                    <a16:creationId xmlns:a16="http://schemas.microsoft.com/office/drawing/2014/main" id="{05344BD4-0FD2-14B6-59BD-26A38B842815}"/>
                  </a:ext>
                </a:extLst>
              </p:cNvPr>
              <p:cNvSpPr/>
              <p:nvPr/>
            </p:nvSpPr>
            <p:spPr>
              <a:xfrm>
                <a:off x="6493965" y="2574606"/>
                <a:ext cx="843346" cy="179152"/>
              </a:xfrm>
              <a:custGeom>
                <a:avLst/>
                <a:gdLst/>
                <a:ahLst/>
                <a:cxnLst/>
                <a:rect l="l" t="t" r="r" b="b"/>
                <a:pathLst>
                  <a:path w="19404" h="4122" extrusionOk="0">
                    <a:moveTo>
                      <a:pt x="4819" y="1"/>
                    </a:moveTo>
                    <a:lnTo>
                      <a:pt x="4028" y="38"/>
                    </a:lnTo>
                    <a:lnTo>
                      <a:pt x="3294" y="95"/>
                    </a:lnTo>
                    <a:lnTo>
                      <a:pt x="2617" y="170"/>
                    </a:lnTo>
                    <a:lnTo>
                      <a:pt x="1996" y="264"/>
                    </a:lnTo>
                    <a:lnTo>
                      <a:pt x="1450" y="358"/>
                    </a:lnTo>
                    <a:lnTo>
                      <a:pt x="980" y="452"/>
                    </a:lnTo>
                    <a:lnTo>
                      <a:pt x="302" y="622"/>
                    </a:lnTo>
                    <a:lnTo>
                      <a:pt x="57" y="678"/>
                    </a:lnTo>
                    <a:lnTo>
                      <a:pt x="20" y="716"/>
                    </a:lnTo>
                    <a:lnTo>
                      <a:pt x="1" y="772"/>
                    </a:lnTo>
                    <a:lnTo>
                      <a:pt x="39" y="810"/>
                    </a:lnTo>
                    <a:lnTo>
                      <a:pt x="95" y="810"/>
                    </a:lnTo>
                    <a:lnTo>
                      <a:pt x="340" y="753"/>
                    </a:lnTo>
                    <a:lnTo>
                      <a:pt x="1017" y="584"/>
                    </a:lnTo>
                    <a:lnTo>
                      <a:pt x="1469" y="490"/>
                    </a:lnTo>
                    <a:lnTo>
                      <a:pt x="2015" y="396"/>
                    </a:lnTo>
                    <a:lnTo>
                      <a:pt x="2636" y="321"/>
                    </a:lnTo>
                    <a:lnTo>
                      <a:pt x="3313" y="226"/>
                    </a:lnTo>
                    <a:lnTo>
                      <a:pt x="4047" y="170"/>
                    </a:lnTo>
                    <a:lnTo>
                      <a:pt x="4819" y="132"/>
                    </a:lnTo>
                    <a:lnTo>
                      <a:pt x="5609" y="132"/>
                    </a:lnTo>
                    <a:lnTo>
                      <a:pt x="6456" y="170"/>
                    </a:lnTo>
                    <a:lnTo>
                      <a:pt x="6870" y="208"/>
                    </a:lnTo>
                    <a:lnTo>
                      <a:pt x="7303" y="245"/>
                    </a:lnTo>
                    <a:lnTo>
                      <a:pt x="7736" y="302"/>
                    </a:lnTo>
                    <a:lnTo>
                      <a:pt x="8168" y="377"/>
                    </a:lnTo>
                    <a:lnTo>
                      <a:pt x="8583" y="452"/>
                    </a:lnTo>
                    <a:lnTo>
                      <a:pt x="9015" y="565"/>
                    </a:lnTo>
                    <a:lnTo>
                      <a:pt x="9448" y="678"/>
                    </a:lnTo>
                    <a:lnTo>
                      <a:pt x="9881" y="810"/>
                    </a:lnTo>
                    <a:lnTo>
                      <a:pt x="10502" y="1036"/>
                    </a:lnTo>
                    <a:lnTo>
                      <a:pt x="11123" y="1262"/>
                    </a:lnTo>
                    <a:lnTo>
                      <a:pt x="12271" y="1732"/>
                    </a:lnTo>
                    <a:lnTo>
                      <a:pt x="13363" y="2221"/>
                    </a:lnTo>
                    <a:lnTo>
                      <a:pt x="14379" y="2673"/>
                    </a:lnTo>
                    <a:lnTo>
                      <a:pt x="15621" y="3237"/>
                    </a:lnTo>
                    <a:lnTo>
                      <a:pt x="16185" y="3482"/>
                    </a:lnTo>
                    <a:lnTo>
                      <a:pt x="16712" y="3708"/>
                    </a:lnTo>
                    <a:lnTo>
                      <a:pt x="17220" y="3877"/>
                    </a:lnTo>
                    <a:lnTo>
                      <a:pt x="17691" y="4009"/>
                    </a:lnTo>
                    <a:lnTo>
                      <a:pt x="17917" y="4047"/>
                    </a:lnTo>
                    <a:lnTo>
                      <a:pt x="18143" y="4084"/>
                    </a:lnTo>
                    <a:lnTo>
                      <a:pt x="18350" y="4103"/>
                    </a:lnTo>
                    <a:lnTo>
                      <a:pt x="18557" y="4122"/>
                    </a:lnTo>
                    <a:lnTo>
                      <a:pt x="18764" y="4103"/>
                    </a:lnTo>
                    <a:lnTo>
                      <a:pt x="18971" y="4084"/>
                    </a:lnTo>
                    <a:lnTo>
                      <a:pt x="19159" y="4028"/>
                    </a:lnTo>
                    <a:lnTo>
                      <a:pt x="19347" y="3971"/>
                    </a:lnTo>
                    <a:lnTo>
                      <a:pt x="19404" y="3934"/>
                    </a:lnTo>
                    <a:lnTo>
                      <a:pt x="19404" y="3877"/>
                    </a:lnTo>
                    <a:lnTo>
                      <a:pt x="19366" y="3859"/>
                    </a:lnTo>
                    <a:lnTo>
                      <a:pt x="19309" y="3840"/>
                    </a:lnTo>
                    <a:lnTo>
                      <a:pt x="19084" y="3915"/>
                    </a:lnTo>
                    <a:lnTo>
                      <a:pt x="18858" y="3953"/>
                    </a:lnTo>
                    <a:lnTo>
                      <a:pt x="18613" y="3971"/>
                    </a:lnTo>
                    <a:lnTo>
                      <a:pt x="18368" y="3971"/>
                    </a:lnTo>
                    <a:lnTo>
                      <a:pt x="18105" y="3934"/>
                    </a:lnTo>
                    <a:lnTo>
                      <a:pt x="17842" y="3896"/>
                    </a:lnTo>
                    <a:lnTo>
                      <a:pt x="17559" y="3821"/>
                    </a:lnTo>
                    <a:lnTo>
                      <a:pt x="17258" y="3746"/>
                    </a:lnTo>
                    <a:lnTo>
                      <a:pt x="16637" y="3520"/>
                    </a:lnTo>
                    <a:lnTo>
                      <a:pt x="15960" y="3237"/>
                    </a:lnTo>
                    <a:lnTo>
                      <a:pt x="15226" y="2918"/>
                    </a:lnTo>
                    <a:lnTo>
                      <a:pt x="14435" y="2560"/>
                    </a:lnTo>
                    <a:lnTo>
                      <a:pt x="13419" y="2090"/>
                    </a:lnTo>
                    <a:lnTo>
                      <a:pt x="12328" y="1619"/>
                    </a:lnTo>
                    <a:lnTo>
                      <a:pt x="11763" y="1374"/>
                    </a:lnTo>
                    <a:lnTo>
                      <a:pt x="11161" y="1130"/>
                    </a:lnTo>
                    <a:lnTo>
                      <a:pt x="10559" y="904"/>
                    </a:lnTo>
                    <a:lnTo>
                      <a:pt x="9919" y="678"/>
                    </a:lnTo>
                    <a:lnTo>
                      <a:pt x="9486" y="546"/>
                    </a:lnTo>
                    <a:lnTo>
                      <a:pt x="9053" y="433"/>
                    </a:lnTo>
                    <a:lnTo>
                      <a:pt x="8620" y="321"/>
                    </a:lnTo>
                    <a:lnTo>
                      <a:pt x="8187" y="245"/>
                    </a:lnTo>
                    <a:lnTo>
                      <a:pt x="7754" y="170"/>
                    </a:lnTo>
                    <a:lnTo>
                      <a:pt x="7322" y="114"/>
                    </a:lnTo>
                    <a:lnTo>
                      <a:pt x="6889" y="57"/>
                    </a:lnTo>
                    <a:lnTo>
                      <a:pt x="6456" y="38"/>
                    </a:lnTo>
                    <a:lnTo>
                      <a:pt x="56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a:extLst>
                  <a:ext uri="{FF2B5EF4-FFF2-40B4-BE49-F238E27FC236}">
                    <a16:creationId xmlns:a16="http://schemas.microsoft.com/office/drawing/2014/main" id="{2B802E5F-3251-39FB-5567-51CB068398FF}"/>
                  </a:ext>
                </a:extLst>
              </p:cNvPr>
              <p:cNvSpPr/>
              <p:nvPr/>
            </p:nvSpPr>
            <p:spPr>
              <a:xfrm>
                <a:off x="6573326" y="1213604"/>
                <a:ext cx="323926" cy="376298"/>
              </a:xfrm>
              <a:custGeom>
                <a:avLst/>
                <a:gdLst/>
                <a:ahLst/>
                <a:cxnLst/>
                <a:rect l="l" t="t" r="r" b="b"/>
                <a:pathLst>
                  <a:path w="7453" h="8658" extrusionOk="0">
                    <a:moveTo>
                      <a:pt x="3727" y="1"/>
                    </a:moveTo>
                    <a:lnTo>
                      <a:pt x="3482" y="20"/>
                    </a:lnTo>
                    <a:lnTo>
                      <a:pt x="3237" y="57"/>
                    </a:lnTo>
                    <a:lnTo>
                      <a:pt x="2993" y="95"/>
                    </a:lnTo>
                    <a:lnTo>
                      <a:pt x="2748" y="152"/>
                    </a:lnTo>
                    <a:lnTo>
                      <a:pt x="2503" y="208"/>
                    </a:lnTo>
                    <a:lnTo>
                      <a:pt x="2278" y="283"/>
                    </a:lnTo>
                    <a:lnTo>
                      <a:pt x="2052" y="377"/>
                    </a:lnTo>
                    <a:lnTo>
                      <a:pt x="1826" y="471"/>
                    </a:lnTo>
                    <a:lnTo>
                      <a:pt x="1600" y="584"/>
                    </a:lnTo>
                    <a:lnTo>
                      <a:pt x="1393" y="697"/>
                    </a:lnTo>
                    <a:lnTo>
                      <a:pt x="1186" y="829"/>
                    </a:lnTo>
                    <a:lnTo>
                      <a:pt x="998" y="961"/>
                    </a:lnTo>
                    <a:lnTo>
                      <a:pt x="810" y="1111"/>
                    </a:lnTo>
                    <a:lnTo>
                      <a:pt x="640" y="1262"/>
                    </a:lnTo>
                    <a:lnTo>
                      <a:pt x="490" y="1431"/>
                    </a:lnTo>
                    <a:lnTo>
                      <a:pt x="339" y="1619"/>
                    </a:lnTo>
                    <a:lnTo>
                      <a:pt x="207" y="1789"/>
                    </a:lnTo>
                    <a:lnTo>
                      <a:pt x="95" y="1977"/>
                    </a:lnTo>
                    <a:lnTo>
                      <a:pt x="0" y="2184"/>
                    </a:lnTo>
                    <a:lnTo>
                      <a:pt x="76" y="2504"/>
                    </a:lnTo>
                    <a:lnTo>
                      <a:pt x="189" y="2880"/>
                    </a:lnTo>
                    <a:lnTo>
                      <a:pt x="339" y="3351"/>
                    </a:lnTo>
                    <a:lnTo>
                      <a:pt x="509" y="3915"/>
                    </a:lnTo>
                    <a:lnTo>
                      <a:pt x="753" y="4518"/>
                    </a:lnTo>
                    <a:lnTo>
                      <a:pt x="1017" y="5176"/>
                    </a:lnTo>
                    <a:lnTo>
                      <a:pt x="1337" y="5835"/>
                    </a:lnTo>
                    <a:lnTo>
                      <a:pt x="1506" y="6155"/>
                    </a:lnTo>
                    <a:lnTo>
                      <a:pt x="1694" y="6475"/>
                    </a:lnTo>
                    <a:lnTo>
                      <a:pt x="1901" y="6776"/>
                    </a:lnTo>
                    <a:lnTo>
                      <a:pt x="2108" y="7077"/>
                    </a:lnTo>
                    <a:lnTo>
                      <a:pt x="2315" y="7359"/>
                    </a:lnTo>
                    <a:lnTo>
                      <a:pt x="2560" y="7623"/>
                    </a:lnTo>
                    <a:lnTo>
                      <a:pt x="2804" y="7848"/>
                    </a:lnTo>
                    <a:lnTo>
                      <a:pt x="3049" y="8074"/>
                    </a:lnTo>
                    <a:lnTo>
                      <a:pt x="3313" y="8262"/>
                    </a:lnTo>
                    <a:lnTo>
                      <a:pt x="3595" y="8413"/>
                    </a:lnTo>
                    <a:lnTo>
                      <a:pt x="3877" y="8526"/>
                    </a:lnTo>
                    <a:lnTo>
                      <a:pt x="4178" y="8620"/>
                    </a:lnTo>
                    <a:lnTo>
                      <a:pt x="4498" y="8658"/>
                    </a:lnTo>
                    <a:lnTo>
                      <a:pt x="4988" y="8658"/>
                    </a:lnTo>
                    <a:lnTo>
                      <a:pt x="5157" y="8620"/>
                    </a:lnTo>
                    <a:lnTo>
                      <a:pt x="5326" y="8582"/>
                    </a:lnTo>
                    <a:lnTo>
                      <a:pt x="5496" y="8526"/>
                    </a:lnTo>
                    <a:lnTo>
                      <a:pt x="5740" y="8432"/>
                    </a:lnTo>
                    <a:lnTo>
                      <a:pt x="5947" y="8319"/>
                    </a:lnTo>
                    <a:lnTo>
                      <a:pt x="6154" y="8187"/>
                    </a:lnTo>
                    <a:lnTo>
                      <a:pt x="6342" y="8037"/>
                    </a:lnTo>
                    <a:lnTo>
                      <a:pt x="6512" y="7848"/>
                    </a:lnTo>
                    <a:lnTo>
                      <a:pt x="6662" y="7660"/>
                    </a:lnTo>
                    <a:lnTo>
                      <a:pt x="6813" y="7453"/>
                    </a:lnTo>
                    <a:lnTo>
                      <a:pt x="6926" y="7246"/>
                    </a:lnTo>
                    <a:lnTo>
                      <a:pt x="7039" y="7002"/>
                    </a:lnTo>
                    <a:lnTo>
                      <a:pt x="7133" y="6757"/>
                    </a:lnTo>
                    <a:lnTo>
                      <a:pt x="7227" y="6494"/>
                    </a:lnTo>
                    <a:lnTo>
                      <a:pt x="7283" y="6230"/>
                    </a:lnTo>
                    <a:lnTo>
                      <a:pt x="7340" y="5967"/>
                    </a:lnTo>
                    <a:lnTo>
                      <a:pt x="7396" y="5684"/>
                    </a:lnTo>
                    <a:lnTo>
                      <a:pt x="7415" y="5402"/>
                    </a:lnTo>
                    <a:lnTo>
                      <a:pt x="7434" y="5101"/>
                    </a:lnTo>
                    <a:lnTo>
                      <a:pt x="7453" y="4819"/>
                    </a:lnTo>
                    <a:lnTo>
                      <a:pt x="7434" y="4518"/>
                    </a:lnTo>
                    <a:lnTo>
                      <a:pt x="7396" y="3934"/>
                    </a:lnTo>
                    <a:lnTo>
                      <a:pt x="7321" y="3370"/>
                    </a:lnTo>
                    <a:lnTo>
                      <a:pt x="7189" y="2805"/>
                    </a:lnTo>
                    <a:lnTo>
                      <a:pt x="7039" y="2278"/>
                    </a:lnTo>
                    <a:lnTo>
                      <a:pt x="6945" y="2033"/>
                    </a:lnTo>
                    <a:lnTo>
                      <a:pt x="6832" y="1789"/>
                    </a:lnTo>
                    <a:lnTo>
                      <a:pt x="6719" y="1563"/>
                    </a:lnTo>
                    <a:lnTo>
                      <a:pt x="6606" y="1356"/>
                    </a:lnTo>
                    <a:lnTo>
                      <a:pt x="6493" y="1168"/>
                    </a:lnTo>
                    <a:lnTo>
                      <a:pt x="6361" y="998"/>
                    </a:lnTo>
                    <a:lnTo>
                      <a:pt x="6211" y="829"/>
                    </a:lnTo>
                    <a:lnTo>
                      <a:pt x="6060" y="678"/>
                    </a:lnTo>
                    <a:lnTo>
                      <a:pt x="5891" y="547"/>
                    </a:lnTo>
                    <a:lnTo>
                      <a:pt x="5703" y="434"/>
                    </a:lnTo>
                    <a:lnTo>
                      <a:pt x="5514" y="340"/>
                    </a:lnTo>
                    <a:lnTo>
                      <a:pt x="5307" y="246"/>
                    </a:lnTo>
                    <a:lnTo>
                      <a:pt x="5100" y="170"/>
                    </a:lnTo>
                    <a:lnTo>
                      <a:pt x="4893" y="114"/>
                    </a:lnTo>
                    <a:lnTo>
                      <a:pt x="4668" y="57"/>
                    </a:lnTo>
                    <a:lnTo>
                      <a:pt x="4442" y="39"/>
                    </a:lnTo>
                    <a:lnTo>
                      <a:pt x="4197" y="20"/>
                    </a:lnTo>
                    <a:lnTo>
                      <a:pt x="3952"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a:extLst>
                  <a:ext uri="{FF2B5EF4-FFF2-40B4-BE49-F238E27FC236}">
                    <a16:creationId xmlns:a16="http://schemas.microsoft.com/office/drawing/2014/main" id="{60E0686D-1737-054E-A0C5-B1B8570E607B}"/>
                  </a:ext>
                </a:extLst>
              </p:cNvPr>
              <p:cNvSpPr/>
              <p:nvPr/>
            </p:nvSpPr>
            <p:spPr>
              <a:xfrm>
                <a:off x="6794153" y="1374760"/>
                <a:ext cx="21297" cy="27034"/>
              </a:xfrm>
              <a:custGeom>
                <a:avLst/>
                <a:gdLst/>
                <a:ahLst/>
                <a:cxnLst/>
                <a:rect l="l" t="t" r="r" b="b"/>
                <a:pathLst>
                  <a:path w="490" h="622" extrusionOk="0">
                    <a:moveTo>
                      <a:pt x="189" y="0"/>
                    </a:moveTo>
                    <a:lnTo>
                      <a:pt x="151" y="19"/>
                    </a:lnTo>
                    <a:lnTo>
                      <a:pt x="114" y="38"/>
                    </a:lnTo>
                    <a:lnTo>
                      <a:pt x="76" y="76"/>
                    </a:lnTo>
                    <a:lnTo>
                      <a:pt x="19" y="151"/>
                    </a:lnTo>
                    <a:lnTo>
                      <a:pt x="1" y="264"/>
                    </a:lnTo>
                    <a:lnTo>
                      <a:pt x="19" y="396"/>
                    </a:lnTo>
                    <a:lnTo>
                      <a:pt x="76" y="490"/>
                    </a:lnTo>
                    <a:lnTo>
                      <a:pt x="151" y="565"/>
                    </a:lnTo>
                    <a:lnTo>
                      <a:pt x="245" y="621"/>
                    </a:lnTo>
                    <a:lnTo>
                      <a:pt x="302" y="621"/>
                    </a:lnTo>
                    <a:lnTo>
                      <a:pt x="339" y="603"/>
                    </a:lnTo>
                    <a:lnTo>
                      <a:pt x="396" y="584"/>
                    </a:lnTo>
                    <a:lnTo>
                      <a:pt x="433" y="546"/>
                    </a:lnTo>
                    <a:lnTo>
                      <a:pt x="471" y="471"/>
                    </a:lnTo>
                    <a:lnTo>
                      <a:pt x="490" y="358"/>
                    </a:lnTo>
                    <a:lnTo>
                      <a:pt x="471" y="226"/>
                    </a:lnTo>
                    <a:lnTo>
                      <a:pt x="415" y="132"/>
                    </a:lnTo>
                    <a:lnTo>
                      <a:pt x="339" y="38"/>
                    </a:lnTo>
                    <a:lnTo>
                      <a:pt x="2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a:extLst>
                  <a:ext uri="{FF2B5EF4-FFF2-40B4-BE49-F238E27FC236}">
                    <a16:creationId xmlns:a16="http://schemas.microsoft.com/office/drawing/2014/main" id="{6795EE2E-FDD6-8A58-69DD-9FEB2C31AE3C}"/>
                  </a:ext>
                </a:extLst>
              </p:cNvPr>
              <p:cNvSpPr/>
              <p:nvPr/>
            </p:nvSpPr>
            <p:spPr>
              <a:xfrm>
                <a:off x="6689455" y="1409920"/>
                <a:ext cx="22122" cy="26208"/>
              </a:xfrm>
              <a:custGeom>
                <a:avLst/>
                <a:gdLst/>
                <a:ahLst/>
                <a:cxnLst/>
                <a:rect l="l" t="t" r="r" b="b"/>
                <a:pathLst>
                  <a:path w="509" h="603" extrusionOk="0">
                    <a:moveTo>
                      <a:pt x="151" y="1"/>
                    </a:moveTo>
                    <a:lnTo>
                      <a:pt x="114" y="19"/>
                    </a:lnTo>
                    <a:lnTo>
                      <a:pt x="76" y="57"/>
                    </a:lnTo>
                    <a:lnTo>
                      <a:pt x="20" y="151"/>
                    </a:lnTo>
                    <a:lnTo>
                      <a:pt x="1" y="264"/>
                    </a:lnTo>
                    <a:lnTo>
                      <a:pt x="20" y="377"/>
                    </a:lnTo>
                    <a:lnTo>
                      <a:pt x="76" y="490"/>
                    </a:lnTo>
                    <a:lnTo>
                      <a:pt x="170" y="565"/>
                    </a:lnTo>
                    <a:lnTo>
                      <a:pt x="264" y="603"/>
                    </a:lnTo>
                    <a:lnTo>
                      <a:pt x="358" y="603"/>
                    </a:lnTo>
                    <a:lnTo>
                      <a:pt x="396" y="584"/>
                    </a:lnTo>
                    <a:lnTo>
                      <a:pt x="434" y="546"/>
                    </a:lnTo>
                    <a:lnTo>
                      <a:pt x="490" y="452"/>
                    </a:lnTo>
                    <a:lnTo>
                      <a:pt x="509" y="339"/>
                    </a:lnTo>
                    <a:lnTo>
                      <a:pt x="490" y="226"/>
                    </a:lnTo>
                    <a:lnTo>
                      <a:pt x="434" y="113"/>
                    </a:lnTo>
                    <a:lnTo>
                      <a:pt x="339" y="38"/>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a:extLst>
                  <a:ext uri="{FF2B5EF4-FFF2-40B4-BE49-F238E27FC236}">
                    <a16:creationId xmlns:a16="http://schemas.microsoft.com/office/drawing/2014/main" id="{1653CCF8-DA89-EA01-0544-0B916589DA08}"/>
                  </a:ext>
                </a:extLst>
              </p:cNvPr>
              <p:cNvSpPr/>
              <p:nvPr/>
            </p:nvSpPr>
            <p:spPr>
              <a:xfrm>
                <a:off x="6582322" y="1430347"/>
                <a:ext cx="73669" cy="92488"/>
              </a:xfrm>
              <a:custGeom>
                <a:avLst/>
                <a:gdLst/>
                <a:ahLst/>
                <a:cxnLst/>
                <a:rect l="l" t="t" r="r" b="b"/>
                <a:pathLst>
                  <a:path w="1695" h="2128" extrusionOk="0">
                    <a:moveTo>
                      <a:pt x="433" y="1"/>
                    </a:moveTo>
                    <a:lnTo>
                      <a:pt x="339" y="20"/>
                    </a:lnTo>
                    <a:lnTo>
                      <a:pt x="245" y="57"/>
                    </a:lnTo>
                    <a:lnTo>
                      <a:pt x="151" y="133"/>
                    </a:lnTo>
                    <a:lnTo>
                      <a:pt x="76" y="264"/>
                    </a:lnTo>
                    <a:lnTo>
                      <a:pt x="19" y="396"/>
                    </a:lnTo>
                    <a:lnTo>
                      <a:pt x="0" y="547"/>
                    </a:lnTo>
                    <a:lnTo>
                      <a:pt x="19" y="716"/>
                    </a:lnTo>
                    <a:lnTo>
                      <a:pt x="57" y="885"/>
                    </a:lnTo>
                    <a:lnTo>
                      <a:pt x="113" y="1055"/>
                    </a:lnTo>
                    <a:lnTo>
                      <a:pt x="189" y="1205"/>
                    </a:lnTo>
                    <a:lnTo>
                      <a:pt x="283" y="1375"/>
                    </a:lnTo>
                    <a:lnTo>
                      <a:pt x="377" y="1525"/>
                    </a:lnTo>
                    <a:lnTo>
                      <a:pt x="509" y="1676"/>
                    </a:lnTo>
                    <a:lnTo>
                      <a:pt x="621" y="1789"/>
                    </a:lnTo>
                    <a:lnTo>
                      <a:pt x="753" y="1902"/>
                    </a:lnTo>
                    <a:lnTo>
                      <a:pt x="885" y="1996"/>
                    </a:lnTo>
                    <a:lnTo>
                      <a:pt x="1017" y="2071"/>
                    </a:lnTo>
                    <a:lnTo>
                      <a:pt x="1148" y="2109"/>
                    </a:lnTo>
                    <a:lnTo>
                      <a:pt x="1261" y="2128"/>
                    </a:lnTo>
                    <a:lnTo>
                      <a:pt x="1355" y="2109"/>
                    </a:lnTo>
                    <a:lnTo>
                      <a:pt x="1450" y="2052"/>
                    </a:lnTo>
                    <a:lnTo>
                      <a:pt x="1525" y="1996"/>
                    </a:lnTo>
                    <a:lnTo>
                      <a:pt x="1600" y="1939"/>
                    </a:lnTo>
                    <a:lnTo>
                      <a:pt x="1638" y="1864"/>
                    </a:lnTo>
                    <a:lnTo>
                      <a:pt x="1675" y="1770"/>
                    </a:lnTo>
                    <a:lnTo>
                      <a:pt x="1694" y="1676"/>
                    </a:lnTo>
                    <a:lnTo>
                      <a:pt x="1694" y="1563"/>
                    </a:lnTo>
                    <a:lnTo>
                      <a:pt x="1694" y="1469"/>
                    </a:lnTo>
                    <a:lnTo>
                      <a:pt x="1638" y="1243"/>
                    </a:lnTo>
                    <a:lnTo>
                      <a:pt x="1562" y="1017"/>
                    </a:lnTo>
                    <a:lnTo>
                      <a:pt x="1450" y="810"/>
                    </a:lnTo>
                    <a:lnTo>
                      <a:pt x="1299" y="641"/>
                    </a:lnTo>
                    <a:lnTo>
                      <a:pt x="1167" y="471"/>
                    </a:lnTo>
                    <a:lnTo>
                      <a:pt x="1017" y="321"/>
                    </a:lnTo>
                    <a:lnTo>
                      <a:pt x="828" y="170"/>
                    </a:lnTo>
                    <a:lnTo>
                      <a:pt x="734" y="114"/>
                    </a:lnTo>
                    <a:lnTo>
                      <a:pt x="621" y="57"/>
                    </a:lnTo>
                    <a:lnTo>
                      <a:pt x="527" y="20"/>
                    </a:lnTo>
                    <a:lnTo>
                      <a:pt x="433"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a:extLst>
                  <a:ext uri="{FF2B5EF4-FFF2-40B4-BE49-F238E27FC236}">
                    <a16:creationId xmlns:a16="http://schemas.microsoft.com/office/drawing/2014/main" id="{A0C9E261-623F-D02C-421C-6051B9E3AC80}"/>
                  </a:ext>
                </a:extLst>
              </p:cNvPr>
              <p:cNvSpPr/>
              <p:nvPr/>
            </p:nvSpPr>
            <p:spPr>
              <a:xfrm>
                <a:off x="6658380" y="1367371"/>
                <a:ext cx="39290" cy="36856"/>
              </a:xfrm>
              <a:custGeom>
                <a:avLst/>
                <a:gdLst/>
                <a:ahLst/>
                <a:cxnLst/>
                <a:rect l="l" t="t" r="r" b="b"/>
                <a:pathLst>
                  <a:path w="904" h="848" extrusionOk="0">
                    <a:moveTo>
                      <a:pt x="716" y="1"/>
                    </a:moveTo>
                    <a:lnTo>
                      <a:pt x="622" y="20"/>
                    </a:lnTo>
                    <a:lnTo>
                      <a:pt x="528" y="39"/>
                    </a:lnTo>
                    <a:lnTo>
                      <a:pt x="415" y="95"/>
                    </a:lnTo>
                    <a:lnTo>
                      <a:pt x="283" y="189"/>
                    </a:lnTo>
                    <a:lnTo>
                      <a:pt x="170" y="321"/>
                    </a:lnTo>
                    <a:lnTo>
                      <a:pt x="114" y="415"/>
                    </a:lnTo>
                    <a:lnTo>
                      <a:pt x="76" y="509"/>
                    </a:lnTo>
                    <a:lnTo>
                      <a:pt x="38" y="622"/>
                    </a:lnTo>
                    <a:lnTo>
                      <a:pt x="1" y="754"/>
                    </a:lnTo>
                    <a:lnTo>
                      <a:pt x="19" y="810"/>
                    </a:lnTo>
                    <a:lnTo>
                      <a:pt x="38" y="848"/>
                    </a:lnTo>
                    <a:lnTo>
                      <a:pt x="114" y="848"/>
                    </a:lnTo>
                    <a:lnTo>
                      <a:pt x="189" y="810"/>
                    </a:lnTo>
                    <a:lnTo>
                      <a:pt x="377" y="697"/>
                    </a:lnTo>
                    <a:lnTo>
                      <a:pt x="584" y="528"/>
                    </a:lnTo>
                    <a:lnTo>
                      <a:pt x="772" y="340"/>
                    </a:lnTo>
                    <a:lnTo>
                      <a:pt x="829" y="246"/>
                    </a:lnTo>
                    <a:lnTo>
                      <a:pt x="885" y="151"/>
                    </a:lnTo>
                    <a:lnTo>
                      <a:pt x="904" y="95"/>
                    </a:lnTo>
                    <a:lnTo>
                      <a:pt x="885" y="39"/>
                    </a:lnTo>
                    <a:lnTo>
                      <a:pt x="8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a:extLst>
                  <a:ext uri="{FF2B5EF4-FFF2-40B4-BE49-F238E27FC236}">
                    <a16:creationId xmlns:a16="http://schemas.microsoft.com/office/drawing/2014/main" id="{05D9E269-A6C2-53A5-C27F-F6AB33458D9B}"/>
                  </a:ext>
                </a:extLst>
              </p:cNvPr>
              <p:cNvSpPr/>
              <p:nvPr/>
            </p:nvSpPr>
            <p:spPr>
              <a:xfrm>
                <a:off x="6773726" y="1327300"/>
                <a:ext cx="50721" cy="19689"/>
              </a:xfrm>
              <a:custGeom>
                <a:avLst/>
                <a:gdLst/>
                <a:ahLst/>
                <a:cxnLst/>
                <a:rect l="l" t="t" r="r" b="b"/>
                <a:pathLst>
                  <a:path w="1167" h="453" extrusionOk="0">
                    <a:moveTo>
                      <a:pt x="527" y="1"/>
                    </a:moveTo>
                    <a:lnTo>
                      <a:pt x="377" y="38"/>
                    </a:lnTo>
                    <a:lnTo>
                      <a:pt x="245" y="76"/>
                    </a:lnTo>
                    <a:lnTo>
                      <a:pt x="169" y="133"/>
                    </a:lnTo>
                    <a:lnTo>
                      <a:pt x="94" y="189"/>
                    </a:lnTo>
                    <a:lnTo>
                      <a:pt x="19" y="264"/>
                    </a:lnTo>
                    <a:lnTo>
                      <a:pt x="0" y="340"/>
                    </a:lnTo>
                    <a:lnTo>
                      <a:pt x="38" y="377"/>
                    </a:lnTo>
                    <a:lnTo>
                      <a:pt x="94" y="415"/>
                    </a:lnTo>
                    <a:lnTo>
                      <a:pt x="188" y="452"/>
                    </a:lnTo>
                    <a:lnTo>
                      <a:pt x="565" y="452"/>
                    </a:lnTo>
                    <a:lnTo>
                      <a:pt x="828" y="434"/>
                    </a:lnTo>
                    <a:lnTo>
                      <a:pt x="1054" y="377"/>
                    </a:lnTo>
                    <a:lnTo>
                      <a:pt x="1129" y="340"/>
                    </a:lnTo>
                    <a:lnTo>
                      <a:pt x="1167" y="283"/>
                    </a:lnTo>
                    <a:lnTo>
                      <a:pt x="1167" y="245"/>
                    </a:lnTo>
                    <a:lnTo>
                      <a:pt x="1129" y="208"/>
                    </a:lnTo>
                    <a:lnTo>
                      <a:pt x="1016" y="133"/>
                    </a:lnTo>
                    <a:lnTo>
                      <a:pt x="903" y="76"/>
                    </a:lnTo>
                    <a:lnTo>
                      <a:pt x="809" y="38"/>
                    </a:lnTo>
                    <a:lnTo>
                      <a:pt x="696" y="20"/>
                    </a:lnTo>
                    <a:lnTo>
                      <a:pt x="5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a:extLst>
                  <a:ext uri="{FF2B5EF4-FFF2-40B4-BE49-F238E27FC236}">
                    <a16:creationId xmlns:a16="http://schemas.microsoft.com/office/drawing/2014/main" id="{F7947C19-5F25-5FA4-98DF-248367FC6C2C}"/>
                  </a:ext>
                </a:extLst>
              </p:cNvPr>
              <p:cNvSpPr/>
              <p:nvPr/>
            </p:nvSpPr>
            <p:spPr>
              <a:xfrm>
                <a:off x="6875948" y="1333037"/>
                <a:ext cx="55675" cy="101485"/>
              </a:xfrm>
              <a:custGeom>
                <a:avLst/>
                <a:gdLst/>
                <a:ahLst/>
                <a:cxnLst/>
                <a:rect l="l" t="t" r="r" b="b"/>
                <a:pathLst>
                  <a:path w="1281" h="2335" extrusionOk="0">
                    <a:moveTo>
                      <a:pt x="509" y="1"/>
                    </a:moveTo>
                    <a:lnTo>
                      <a:pt x="396" y="19"/>
                    </a:lnTo>
                    <a:lnTo>
                      <a:pt x="320" y="76"/>
                    </a:lnTo>
                    <a:lnTo>
                      <a:pt x="245" y="151"/>
                    </a:lnTo>
                    <a:lnTo>
                      <a:pt x="189" y="245"/>
                    </a:lnTo>
                    <a:lnTo>
                      <a:pt x="132" y="339"/>
                    </a:lnTo>
                    <a:lnTo>
                      <a:pt x="95" y="452"/>
                    </a:lnTo>
                    <a:lnTo>
                      <a:pt x="38" y="678"/>
                    </a:lnTo>
                    <a:lnTo>
                      <a:pt x="19" y="885"/>
                    </a:lnTo>
                    <a:lnTo>
                      <a:pt x="1" y="1111"/>
                    </a:lnTo>
                    <a:lnTo>
                      <a:pt x="1" y="1337"/>
                    </a:lnTo>
                    <a:lnTo>
                      <a:pt x="19" y="1563"/>
                    </a:lnTo>
                    <a:lnTo>
                      <a:pt x="95" y="1788"/>
                    </a:lnTo>
                    <a:lnTo>
                      <a:pt x="189" y="1995"/>
                    </a:lnTo>
                    <a:lnTo>
                      <a:pt x="245" y="2089"/>
                    </a:lnTo>
                    <a:lnTo>
                      <a:pt x="320" y="2165"/>
                    </a:lnTo>
                    <a:lnTo>
                      <a:pt x="396" y="2221"/>
                    </a:lnTo>
                    <a:lnTo>
                      <a:pt x="471" y="2278"/>
                    </a:lnTo>
                    <a:lnTo>
                      <a:pt x="565" y="2315"/>
                    </a:lnTo>
                    <a:lnTo>
                      <a:pt x="640" y="2334"/>
                    </a:lnTo>
                    <a:lnTo>
                      <a:pt x="734" y="2334"/>
                    </a:lnTo>
                    <a:lnTo>
                      <a:pt x="847" y="2315"/>
                    </a:lnTo>
                    <a:lnTo>
                      <a:pt x="941" y="2259"/>
                    </a:lnTo>
                    <a:lnTo>
                      <a:pt x="1017" y="2184"/>
                    </a:lnTo>
                    <a:lnTo>
                      <a:pt x="1092" y="2071"/>
                    </a:lnTo>
                    <a:lnTo>
                      <a:pt x="1148" y="1939"/>
                    </a:lnTo>
                    <a:lnTo>
                      <a:pt x="1205" y="1788"/>
                    </a:lnTo>
                    <a:lnTo>
                      <a:pt x="1243" y="1619"/>
                    </a:lnTo>
                    <a:lnTo>
                      <a:pt x="1261" y="1450"/>
                    </a:lnTo>
                    <a:lnTo>
                      <a:pt x="1280" y="1261"/>
                    </a:lnTo>
                    <a:lnTo>
                      <a:pt x="1261" y="1073"/>
                    </a:lnTo>
                    <a:lnTo>
                      <a:pt x="1243" y="885"/>
                    </a:lnTo>
                    <a:lnTo>
                      <a:pt x="1205" y="716"/>
                    </a:lnTo>
                    <a:lnTo>
                      <a:pt x="1148" y="546"/>
                    </a:lnTo>
                    <a:lnTo>
                      <a:pt x="1073" y="396"/>
                    </a:lnTo>
                    <a:lnTo>
                      <a:pt x="979" y="264"/>
                    </a:lnTo>
                    <a:lnTo>
                      <a:pt x="866" y="151"/>
                    </a:lnTo>
                    <a:lnTo>
                      <a:pt x="753" y="57"/>
                    </a:lnTo>
                    <a:lnTo>
                      <a:pt x="622" y="19"/>
                    </a:lnTo>
                    <a:lnTo>
                      <a:pt x="50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a:extLst>
                  <a:ext uri="{FF2B5EF4-FFF2-40B4-BE49-F238E27FC236}">
                    <a16:creationId xmlns:a16="http://schemas.microsoft.com/office/drawing/2014/main" id="{CC38DB02-6321-E98F-23A6-1C346A65F763}"/>
                  </a:ext>
                </a:extLst>
              </p:cNvPr>
              <p:cNvSpPr/>
              <p:nvPr/>
            </p:nvSpPr>
            <p:spPr>
              <a:xfrm>
                <a:off x="6793328" y="1199740"/>
                <a:ext cx="122738" cy="157073"/>
              </a:xfrm>
              <a:custGeom>
                <a:avLst/>
                <a:gdLst/>
                <a:ahLst/>
                <a:cxnLst/>
                <a:rect l="l" t="t" r="r" b="b"/>
                <a:pathLst>
                  <a:path w="2824" h="3614" extrusionOk="0">
                    <a:moveTo>
                      <a:pt x="1" y="0"/>
                    </a:moveTo>
                    <a:lnTo>
                      <a:pt x="20" y="113"/>
                    </a:lnTo>
                    <a:lnTo>
                      <a:pt x="133" y="471"/>
                    </a:lnTo>
                    <a:lnTo>
                      <a:pt x="302" y="960"/>
                    </a:lnTo>
                    <a:lnTo>
                      <a:pt x="528" y="1562"/>
                    </a:lnTo>
                    <a:lnTo>
                      <a:pt x="678" y="1863"/>
                    </a:lnTo>
                    <a:lnTo>
                      <a:pt x="848" y="2183"/>
                    </a:lnTo>
                    <a:lnTo>
                      <a:pt x="1017" y="2484"/>
                    </a:lnTo>
                    <a:lnTo>
                      <a:pt x="1205" y="2766"/>
                    </a:lnTo>
                    <a:lnTo>
                      <a:pt x="1431" y="3030"/>
                    </a:lnTo>
                    <a:lnTo>
                      <a:pt x="1657" y="3275"/>
                    </a:lnTo>
                    <a:lnTo>
                      <a:pt x="1770" y="3369"/>
                    </a:lnTo>
                    <a:lnTo>
                      <a:pt x="1902" y="3463"/>
                    </a:lnTo>
                    <a:lnTo>
                      <a:pt x="2033" y="3538"/>
                    </a:lnTo>
                    <a:lnTo>
                      <a:pt x="2165" y="3613"/>
                    </a:lnTo>
                    <a:lnTo>
                      <a:pt x="2259" y="3463"/>
                    </a:lnTo>
                    <a:lnTo>
                      <a:pt x="2372" y="3293"/>
                    </a:lnTo>
                    <a:lnTo>
                      <a:pt x="2485" y="3068"/>
                    </a:lnTo>
                    <a:lnTo>
                      <a:pt x="2598" y="2804"/>
                    </a:lnTo>
                    <a:lnTo>
                      <a:pt x="2711" y="2503"/>
                    </a:lnTo>
                    <a:lnTo>
                      <a:pt x="2786" y="2202"/>
                    </a:lnTo>
                    <a:lnTo>
                      <a:pt x="2805" y="2032"/>
                    </a:lnTo>
                    <a:lnTo>
                      <a:pt x="2824" y="1863"/>
                    </a:lnTo>
                    <a:lnTo>
                      <a:pt x="2824" y="1694"/>
                    </a:lnTo>
                    <a:lnTo>
                      <a:pt x="2805" y="1524"/>
                    </a:lnTo>
                    <a:lnTo>
                      <a:pt x="2786" y="1374"/>
                    </a:lnTo>
                    <a:lnTo>
                      <a:pt x="2730" y="1204"/>
                    </a:lnTo>
                    <a:lnTo>
                      <a:pt x="2654" y="1054"/>
                    </a:lnTo>
                    <a:lnTo>
                      <a:pt x="2560" y="903"/>
                    </a:lnTo>
                    <a:lnTo>
                      <a:pt x="2447" y="753"/>
                    </a:lnTo>
                    <a:lnTo>
                      <a:pt x="2297" y="621"/>
                    </a:lnTo>
                    <a:lnTo>
                      <a:pt x="2127" y="508"/>
                    </a:lnTo>
                    <a:lnTo>
                      <a:pt x="1920" y="376"/>
                    </a:lnTo>
                    <a:lnTo>
                      <a:pt x="1695" y="282"/>
                    </a:lnTo>
                    <a:lnTo>
                      <a:pt x="1431" y="188"/>
                    </a:lnTo>
                    <a:lnTo>
                      <a:pt x="1130" y="113"/>
                    </a:lnTo>
                    <a:lnTo>
                      <a:pt x="791" y="57"/>
                    </a:lnTo>
                    <a:lnTo>
                      <a:pt x="415" y="19"/>
                    </a:lnTo>
                    <a:lnTo>
                      <a:pt x="1"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a:extLst>
                  <a:ext uri="{FF2B5EF4-FFF2-40B4-BE49-F238E27FC236}">
                    <a16:creationId xmlns:a16="http://schemas.microsoft.com/office/drawing/2014/main" id="{DD5A247C-DC70-CABC-E05C-EF1FB7A39015}"/>
                  </a:ext>
                </a:extLst>
              </p:cNvPr>
              <p:cNvSpPr/>
              <p:nvPr/>
            </p:nvSpPr>
            <p:spPr>
              <a:xfrm>
                <a:off x="6534863" y="1263498"/>
                <a:ext cx="95748" cy="182456"/>
              </a:xfrm>
              <a:custGeom>
                <a:avLst/>
                <a:gdLst/>
                <a:ahLst/>
                <a:cxnLst/>
                <a:rect l="l" t="t" r="r" b="b"/>
                <a:pathLst>
                  <a:path w="2203" h="4198" extrusionOk="0">
                    <a:moveTo>
                      <a:pt x="1506" y="1"/>
                    </a:moveTo>
                    <a:lnTo>
                      <a:pt x="1187" y="283"/>
                    </a:lnTo>
                    <a:lnTo>
                      <a:pt x="904" y="528"/>
                    </a:lnTo>
                    <a:lnTo>
                      <a:pt x="678" y="791"/>
                    </a:lnTo>
                    <a:lnTo>
                      <a:pt x="490" y="1036"/>
                    </a:lnTo>
                    <a:lnTo>
                      <a:pt x="321" y="1262"/>
                    </a:lnTo>
                    <a:lnTo>
                      <a:pt x="208" y="1488"/>
                    </a:lnTo>
                    <a:lnTo>
                      <a:pt x="114" y="1695"/>
                    </a:lnTo>
                    <a:lnTo>
                      <a:pt x="39" y="1902"/>
                    </a:lnTo>
                    <a:lnTo>
                      <a:pt x="20" y="2090"/>
                    </a:lnTo>
                    <a:lnTo>
                      <a:pt x="1" y="2278"/>
                    </a:lnTo>
                    <a:lnTo>
                      <a:pt x="20" y="2447"/>
                    </a:lnTo>
                    <a:lnTo>
                      <a:pt x="57" y="2617"/>
                    </a:lnTo>
                    <a:lnTo>
                      <a:pt x="114" y="2786"/>
                    </a:lnTo>
                    <a:lnTo>
                      <a:pt x="189" y="2937"/>
                    </a:lnTo>
                    <a:lnTo>
                      <a:pt x="264" y="3068"/>
                    </a:lnTo>
                    <a:lnTo>
                      <a:pt x="358" y="3200"/>
                    </a:lnTo>
                    <a:lnTo>
                      <a:pt x="471" y="3332"/>
                    </a:lnTo>
                    <a:lnTo>
                      <a:pt x="603" y="3445"/>
                    </a:lnTo>
                    <a:lnTo>
                      <a:pt x="848" y="3652"/>
                    </a:lnTo>
                    <a:lnTo>
                      <a:pt x="1111" y="3821"/>
                    </a:lnTo>
                    <a:lnTo>
                      <a:pt x="1375" y="3953"/>
                    </a:lnTo>
                    <a:lnTo>
                      <a:pt x="1601" y="4066"/>
                    </a:lnTo>
                    <a:lnTo>
                      <a:pt x="1789" y="4141"/>
                    </a:lnTo>
                    <a:lnTo>
                      <a:pt x="1958" y="4198"/>
                    </a:lnTo>
                    <a:lnTo>
                      <a:pt x="2015" y="4066"/>
                    </a:lnTo>
                    <a:lnTo>
                      <a:pt x="2071" y="3934"/>
                    </a:lnTo>
                    <a:lnTo>
                      <a:pt x="2109" y="3784"/>
                    </a:lnTo>
                    <a:lnTo>
                      <a:pt x="2146" y="3633"/>
                    </a:lnTo>
                    <a:lnTo>
                      <a:pt x="2203" y="3294"/>
                    </a:lnTo>
                    <a:lnTo>
                      <a:pt x="2203" y="2956"/>
                    </a:lnTo>
                    <a:lnTo>
                      <a:pt x="2184" y="2617"/>
                    </a:lnTo>
                    <a:lnTo>
                      <a:pt x="2146" y="2259"/>
                    </a:lnTo>
                    <a:lnTo>
                      <a:pt x="2090" y="1920"/>
                    </a:lnTo>
                    <a:lnTo>
                      <a:pt x="2015" y="1582"/>
                    </a:lnTo>
                    <a:lnTo>
                      <a:pt x="1845" y="961"/>
                    </a:lnTo>
                    <a:lnTo>
                      <a:pt x="1676" y="471"/>
                    </a:lnTo>
                    <a:lnTo>
                      <a:pt x="1563" y="133"/>
                    </a:lnTo>
                    <a:lnTo>
                      <a:pt x="1506" y="1"/>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a:extLst>
                  <a:ext uri="{FF2B5EF4-FFF2-40B4-BE49-F238E27FC236}">
                    <a16:creationId xmlns:a16="http://schemas.microsoft.com/office/drawing/2014/main" id="{E1AF72E6-BD67-13F3-38DA-7360B1FACCE1}"/>
                  </a:ext>
                </a:extLst>
              </p:cNvPr>
              <p:cNvSpPr/>
              <p:nvPr/>
            </p:nvSpPr>
            <p:spPr>
              <a:xfrm>
                <a:off x="6545511" y="1104037"/>
                <a:ext cx="296936" cy="216791"/>
              </a:xfrm>
              <a:custGeom>
                <a:avLst/>
                <a:gdLst/>
                <a:ahLst/>
                <a:cxnLst/>
                <a:rect l="l" t="t" r="r" b="b"/>
                <a:pathLst>
                  <a:path w="6832" h="4988" extrusionOk="0">
                    <a:moveTo>
                      <a:pt x="5740" y="0"/>
                    </a:moveTo>
                    <a:lnTo>
                      <a:pt x="5703" y="19"/>
                    </a:lnTo>
                    <a:lnTo>
                      <a:pt x="5684" y="57"/>
                    </a:lnTo>
                    <a:lnTo>
                      <a:pt x="5646" y="188"/>
                    </a:lnTo>
                    <a:lnTo>
                      <a:pt x="5628" y="301"/>
                    </a:lnTo>
                    <a:lnTo>
                      <a:pt x="5590" y="395"/>
                    </a:lnTo>
                    <a:lnTo>
                      <a:pt x="5533" y="471"/>
                    </a:lnTo>
                    <a:lnTo>
                      <a:pt x="5458" y="546"/>
                    </a:lnTo>
                    <a:lnTo>
                      <a:pt x="5364" y="602"/>
                    </a:lnTo>
                    <a:lnTo>
                      <a:pt x="5270" y="640"/>
                    </a:lnTo>
                    <a:lnTo>
                      <a:pt x="5157" y="678"/>
                    </a:lnTo>
                    <a:lnTo>
                      <a:pt x="5025" y="697"/>
                    </a:lnTo>
                    <a:lnTo>
                      <a:pt x="4743" y="715"/>
                    </a:lnTo>
                    <a:lnTo>
                      <a:pt x="4423" y="697"/>
                    </a:lnTo>
                    <a:lnTo>
                      <a:pt x="3708" y="640"/>
                    </a:lnTo>
                    <a:lnTo>
                      <a:pt x="2918" y="565"/>
                    </a:lnTo>
                    <a:lnTo>
                      <a:pt x="2522" y="546"/>
                    </a:lnTo>
                    <a:lnTo>
                      <a:pt x="2146" y="546"/>
                    </a:lnTo>
                    <a:lnTo>
                      <a:pt x="1770" y="584"/>
                    </a:lnTo>
                    <a:lnTo>
                      <a:pt x="1581" y="621"/>
                    </a:lnTo>
                    <a:lnTo>
                      <a:pt x="1412" y="659"/>
                    </a:lnTo>
                    <a:lnTo>
                      <a:pt x="1243" y="734"/>
                    </a:lnTo>
                    <a:lnTo>
                      <a:pt x="1073" y="791"/>
                    </a:lnTo>
                    <a:lnTo>
                      <a:pt x="923" y="885"/>
                    </a:lnTo>
                    <a:lnTo>
                      <a:pt x="791" y="998"/>
                    </a:lnTo>
                    <a:lnTo>
                      <a:pt x="659" y="1111"/>
                    </a:lnTo>
                    <a:lnTo>
                      <a:pt x="546" y="1223"/>
                    </a:lnTo>
                    <a:lnTo>
                      <a:pt x="433" y="1355"/>
                    </a:lnTo>
                    <a:lnTo>
                      <a:pt x="339" y="1487"/>
                    </a:lnTo>
                    <a:lnTo>
                      <a:pt x="264" y="1619"/>
                    </a:lnTo>
                    <a:lnTo>
                      <a:pt x="208" y="1750"/>
                    </a:lnTo>
                    <a:lnTo>
                      <a:pt x="95" y="2014"/>
                    </a:lnTo>
                    <a:lnTo>
                      <a:pt x="38" y="2296"/>
                    </a:lnTo>
                    <a:lnTo>
                      <a:pt x="1" y="2560"/>
                    </a:lnTo>
                    <a:lnTo>
                      <a:pt x="1" y="2823"/>
                    </a:lnTo>
                    <a:lnTo>
                      <a:pt x="19" y="3087"/>
                    </a:lnTo>
                    <a:lnTo>
                      <a:pt x="38" y="3331"/>
                    </a:lnTo>
                    <a:lnTo>
                      <a:pt x="95" y="3557"/>
                    </a:lnTo>
                    <a:lnTo>
                      <a:pt x="189" y="3933"/>
                    </a:lnTo>
                    <a:lnTo>
                      <a:pt x="283" y="4197"/>
                    </a:lnTo>
                    <a:lnTo>
                      <a:pt x="339" y="4291"/>
                    </a:lnTo>
                    <a:lnTo>
                      <a:pt x="490" y="4460"/>
                    </a:lnTo>
                    <a:lnTo>
                      <a:pt x="659" y="4611"/>
                    </a:lnTo>
                    <a:lnTo>
                      <a:pt x="866" y="4724"/>
                    </a:lnTo>
                    <a:lnTo>
                      <a:pt x="1073" y="4818"/>
                    </a:lnTo>
                    <a:lnTo>
                      <a:pt x="1299" y="4893"/>
                    </a:lnTo>
                    <a:lnTo>
                      <a:pt x="1544" y="4950"/>
                    </a:lnTo>
                    <a:lnTo>
                      <a:pt x="1807" y="4968"/>
                    </a:lnTo>
                    <a:lnTo>
                      <a:pt x="2071" y="4987"/>
                    </a:lnTo>
                    <a:lnTo>
                      <a:pt x="2353" y="4968"/>
                    </a:lnTo>
                    <a:lnTo>
                      <a:pt x="2635" y="4931"/>
                    </a:lnTo>
                    <a:lnTo>
                      <a:pt x="2918" y="4893"/>
                    </a:lnTo>
                    <a:lnTo>
                      <a:pt x="3200" y="4818"/>
                    </a:lnTo>
                    <a:lnTo>
                      <a:pt x="3501" y="4724"/>
                    </a:lnTo>
                    <a:lnTo>
                      <a:pt x="3783" y="4630"/>
                    </a:lnTo>
                    <a:lnTo>
                      <a:pt x="4066" y="4517"/>
                    </a:lnTo>
                    <a:lnTo>
                      <a:pt x="4348" y="4385"/>
                    </a:lnTo>
                    <a:lnTo>
                      <a:pt x="4630" y="4234"/>
                    </a:lnTo>
                    <a:lnTo>
                      <a:pt x="4894" y="4084"/>
                    </a:lnTo>
                    <a:lnTo>
                      <a:pt x="5157" y="3915"/>
                    </a:lnTo>
                    <a:lnTo>
                      <a:pt x="5402" y="3726"/>
                    </a:lnTo>
                    <a:lnTo>
                      <a:pt x="5646" y="3538"/>
                    </a:lnTo>
                    <a:lnTo>
                      <a:pt x="5853" y="3331"/>
                    </a:lnTo>
                    <a:lnTo>
                      <a:pt x="6060" y="3124"/>
                    </a:lnTo>
                    <a:lnTo>
                      <a:pt x="6249" y="2917"/>
                    </a:lnTo>
                    <a:lnTo>
                      <a:pt x="6399" y="2691"/>
                    </a:lnTo>
                    <a:lnTo>
                      <a:pt x="6531" y="2466"/>
                    </a:lnTo>
                    <a:lnTo>
                      <a:pt x="6663" y="2240"/>
                    </a:lnTo>
                    <a:lnTo>
                      <a:pt x="6738" y="1995"/>
                    </a:lnTo>
                    <a:lnTo>
                      <a:pt x="6794" y="1769"/>
                    </a:lnTo>
                    <a:lnTo>
                      <a:pt x="6832" y="1525"/>
                    </a:lnTo>
                    <a:lnTo>
                      <a:pt x="6832" y="1280"/>
                    </a:lnTo>
                    <a:lnTo>
                      <a:pt x="6794" y="1035"/>
                    </a:lnTo>
                    <a:lnTo>
                      <a:pt x="6757" y="998"/>
                    </a:lnTo>
                    <a:lnTo>
                      <a:pt x="6719" y="998"/>
                    </a:lnTo>
                    <a:lnTo>
                      <a:pt x="6625" y="1016"/>
                    </a:lnTo>
                    <a:lnTo>
                      <a:pt x="6531" y="1073"/>
                    </a:lnTo>
                    <a:lnTo>
                      <a:pt x="6305" y="1223"/>
                    </a:lnTo>
                    <a:lnTo>
                      <a:pt x="6042" y="1412"/>
                    </a:lnTo>
                    <a:lnTo>
                      <a:pt x="5916" y="1512"/>
                    </a:lnTo>
                    <a:lnTo>
                      <a:pt x="5985" y="1374"/>
                    </a:lnTo>
                    <a:lnTo>
                      <a:pt x="6060" y="1186"/>
                    </a:lnTo>
                    <a:lnTo>
                      <a:pt x="6079" y="979"/>
                    </a:lnTo>
                    <a:lnTo>
                      <a:pt x="6079" y="772"/>
                    </a:lnTo>
                    <a:lnTo>
                      <a:pt x="6060" y="584"/>
                    </a:lnTo>
                    <a:lnTo>
                      <a:pt x="6023" y="414"/>
                    </a:lnTo>
                    <a:lnTo>
                      <a:pt x="5966" y="264"/>
                    </a:lnTo>
                    <a:lnTo>
                      <a:pt x="5910" y="132"/>
                    </a:lnTo>
                    <a:lnTo>
                      <a:pt x="5853" y="38"/>
                    </a:lnTo>
                    <a:lnTo>
                      <a:pt x="5797"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a:extLst>
                  <a:ext uri="{FF2B5EF4-FFF2-40B4-BE49-F238E27FC236}">
                    <a16:creationId xmlns:a16="http://schemas.microsoft.com/office/drawing/2014/main" id="{2A4F6893-E4C1-A631-3DF8-85709E96F436}"/>
                  </a:ext>
                </a:extLst>
              </p:cNvPr>
              <p:cNvSpPr/>
              <p:nvPr/>
            </p:nvSpPr>
            <p:spPr>
              <a:xfrm>
                <a:off x="6599490" y="1181747"/>
                <a:ext cx="206968" cy="112090"/>
              </a:xfrm>
              <a:custGeom>
                <a:avLst/>
                <a:gdLst/>
                <a:ahLst/>
                <a:cxnLst/>
                <a:rect l="l" t="t" r="r" b="b"/>
                <a:pathLst>
                  <a:path w="4762" h="2579" extrusionOk="0">
                    <a:moveTo>
                      <a:pt x="4743" y="0"/>
                    </a:moveTo>
                    <a:lnTo>
                      <a:pt x="4649" y="38"/>
                    </a:lnTo>
                    <a:lnTo>
                      <a:pt x="4649" y="75"/>
                    </a:lnTo>
                    <a:lnTo>
                      <a:pt x="4668" y="151"/>
                    </a:lnTo>
                    <a:lnTo>
                      <a:pt x="4668" y="282"/>
                    </a:lnTo>
                    <a:lnTo>
                      <a:pt x="4611" y="433"/>
                    </a:lnTo>
                    <a:lnTo>
                      <a:pt x="4555" y="546"/>
                    </a:lnTo>
                    <a:lnTo>
                      <a:pt x="4461" y="659"/>
                    </a:lnTo>
                    <a:lnTo>
                      <a:pt x="4348" y="790"/>
                    </a:lnTo>
                    <a:lnTo>
                      <a:pt x="4197" y="941"/>
                    </a:lnTo>
                    <a:lnTo>
                      <a:pt x="3990" y="1073"/>
                    </a:lnTo>
                    <a:lnTo>
                      <a:pt x="3746" y="1223"/>
                    </a:lnTo>
                    <a:lnTo>
                      <a:pt x="3445" y="1355"/>
                    </a:lnTo>
                    <a:lnTo>
                      <a:pt x="3068" y="1506"/>
                    </a:lnTo>
                    <a:lnTo>
                      <a:pt x="2767" y="1618"/>
                    </a:lnTo>
                    <a:lnTo>
                      <a:pt x="2466" y="1694"/>
                    </a:lnTo>
                    <a:lnTo>
                      <a:pt x="2184" y="1769"/>
                    </a:lnTo>
                    <a:lnTo>
                      <a:pt x="1939" y="1825"/>
                    </a:lnTo>
                    <a:lnTo>
                      <a:pt x="1469" y="1882"/>
                    </a:lnTo>
                    <a:lnTo>
                      <a:pt x="1073" y="1938"/>
                    </a:lnTo>
                    <a:lnTo>
                      <a:pt x="640" y="1995"/>
                    </a:lnTo>
                    <a:lnTo>
                      <a:pt x="471" y="2014"/>
                    </a:lnTo>
                    <a:lnTo>
                      <a:pt x="321" y="2070"/>
                    </a:lnTo>
                    <a:lnTo>
                      <a:pt x="208" y="2145"/>
                    </a:lnTo>
                    <a:lnTo>
                      <a:pt x="95" y="2258"/>
                    </a:lnTo>
                    <a:lnTo>
                      <a:pt x="38" y="2390"/>
                    </a:lnTo>
                    <a:lnTo>
                      <a:pt x="1" y="2559"/>
                    </a:lnTo>
                    <a:lnTo>
                      <a:pt x="95" y="2578"/>
                    </a:lnTo>
                    <a:lnTo>
                      <a:pt x="132" y="2428"/>
                    </a:lnTo>
                    <a:lnTo>
                      <a:pt x="189" y="2315"/>
                    </a:lnTo>
                    <a:lnTo>
                      <a:pt x="264" y="2221"/>
                    </a:lnTo>
                    <a:lnTo>
                      <a:pt x="377" y="2164"/>
                    </a:lnTo>
                    <a:lnTo>
                      <a:pt x="509" y="2127"/>
                    </a:lnTo>
                    <a:lnTo>
                      <a:pt x="678" y="2089"/>
                    </a:lnTo>
                    <a:lnTo>
                      <a:pt x="1073" y="2032"/>
                    </a:lnTo>
                    <a:lnTo>
                      <a:pt x="1450" y="1995"/>
                    </a:lnTo>
                    <a:lnTo>
                      <a:pt x="1883" y="1938"/>
                    </a:lnTo>
                    <a:lnTo>
                      <a:pt x="2372" y="1825"/>
                    </a:lnTo>
                    <a:lnTo>
                      <a:pt x="2635" y="1750"/>
                    </a:lnTo>
                    <a:lnTo>
                      <a:pt x="2918" y="1675"/>
                    </a:lnTo>
                    <a:lnTo>
                      <a:pt x="3106" y="1600"/>
                    </a:lnTo>
                    <a:lnTo>
                      <a:pt x="3482" y="1449"/>
                    </a:lnTo>
                    <a:lnTo>
                      <a:pt x="3802" y="1299"/>
                    </a:lnTo>
                    <a:lnTo>
                      <a:pt x="4066" y="1148"/>
                    </a:lnTo>
                    <a:lnTo>
                      <a:pt x="4273" y="997"/>
                    </a:lnTo>
                    <a:lnTo>
                      <a:pt x="4442" y="866"/>
                    </a:lnTo>
                    <a:lnTo>
                      <a:pt x="4555" y="715"/>
                    </a:lnTo>
                    <a:lnTo>
                      <a:pt x="4649" y="583"/>
                    </a:lnTo>
                    <a:lnTo>
                      <a:pt x="4705" y="471"/>
                    </a:lnTo>
                    <a:lnTo>
                      <a:pt x="4743" y="376"/>
                    </a:lnTo>
                    <a:lnTo>
                      <a:pt x="4762" y="282"/>
                    </a:lnTo>
                    <a:lnTo>
                      <a:pt x="4762" y="132"/>
                    </a:lnTo>
                    <a:lnTo>
                      <a:pt x="4762" y="38"/>
                    </a:lnTo>
                    <a:lnTo>
                      <a:pt x="47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a:extLst>
                  <a:ext uri="{FF2B5EF4-FFF2-40B4-BE49-F238E27FC236}">
                    <a16:creationId xmlns:a16="http://schemas.microsoft.com/office/drawing/2014/main" id="{55A281FF-16C6-6775-C534-004BDB56FF0D}"/>
                  </a:ext>
                </a:extLst>
              </p:cNvPr>
              <p:cNvSpPr/>
              <p:nvPr/>
            </p:nvSpPr>
            <p:spPr>
              <a:xfrm>
                <a:off x="6574152" y="1159625"/>
                <a:ext cx="175893" cy="112133"/>
              </a:xfrm>
              <a:custGeom>
                <a:avLst/>
                <a:gdLst/>
                <a:ahLst/>
                <a:cxnLst/>
                <a:rect l="l" t="t" r="r" b="b"/>
                <a:pathLst>
                  <a:path w="4047" h="2580" extrusionOk="0">
                    <a:moveTo>
                      <a:pt x="3952" y="1"/>
                    </a:moveTo>
                    <a:lnTo>
                      <a:pt x="3877" y="321"/>
                    </a:lnTo>
                    <a:lnTo>
                      <a:pt x="3783" y="565"/>
                    </a:lnTo>
                    <a:lnTo>
                      <a:pt x="3745" y="660"/>
                    </a:lnTo>
                    <a:lnTo>
                      <a:pt x="3689" y="754"/>
                    </a:lnTo>
                    <a:lnTo>
                      <a:pt x="3632" y="810"/>
                    </a:lnTo>
                    <a:lnTo>
                      <a:pt x="3557" y="867"/>
                    </a:lnTo>
                    <a:lnTo>
                      <a:pt x="3501" y="885"/>
                    </a:lnTo>
                    <a:lnTo>
                      <a:pt x="3444" y="904"/>
                    </a:lnTo>
                    <a:lnTo>
                      <a:pt x="3294" y="923"/>
                    </a:lnTo>
                    <a:lnTo>
                      <a:pt x="3124" y="904"/>
                    </a:lnTo>
                    <a:lnTo>
                      <a:pt x="2936" y="867"/>
                    </a:lnTo>
                    <a:lnTo>
                      <a:pt x="2635" y="810"/>
                    </a:lnTo>
                    <a:lnTo>
                      <a:pt x="2466" y="791"/>
                    </a:lnTo>
                    <a:lnTo>
                      <a:pt x="2277" y="773"/>
                    </a:lnTo>
                    <a:lnTo>
                      <a:pt x="2089" y="791"/>
                    </a:lnTo>
                    <a:lnTo>
                      <a:pt x="1882" y="829"/>
                    </a:lnTo>
                    <a:lnTo>
                      <a:pt x="1675" y="885"/>
                    </a:lnTo>
                    <a:lnTo>
                      <a:pt x="1449" y="961"/>
                    </a:lnTo>
                    <a:lnTo>
                      <a:pt x="1205" y="1092"/>
                    </a:lnTo>
                    <a:lnTo>
                      <a:pt x="979" y="1224"/>
                    </a:lnTo>
                    <a:lnTo>
                      <a:pt x="772" y="1375"/>
                    </a:lnTo>
                    <a:lnTo>
                      <a:pt x="621" y="1506"/>
                    </a:lnTo>
                    <a:lnTo>
                      <a:pt x="471" y="1638"/>
                    </a:lnTo>
                    <a:lnTo>
                      <a:pt x="358" y="1770"/>
                    </a:lnTo>
                    <a:lnTo>
                      <a:pt x="264" y="1902"/>
                    </a:lnTo>
                    <a:lnTo>
                      <a:pt x="188" y="2015"/>
                    </a:lnTo>
                    <a:lnTo>
                      <a:pt x="76" y="2240"/>
                    </a:lnTo>
                    <a:lnTo>
                      <a:pt x="19" y="2410"/>
                    </a:lnTo>
                    <a:lnTo>
                      <a:pt x="0" y="2523"/>
                    </a:lnTo>
                    <a:lnTo>
                      <a:pt x="0" y="2579"/>
                    </a:lnTo>
                    <a:lnTo>
                      <a:pt x="94" y="2579"/>
                    </a:lnTo>
                    <a:lnTo>
                      <a:pt x="113" y="2541"/>
                    </a:lnTo>
                    <a:lnTo>
                      <a:pt x="132" y="2429"/>
                    </a:lnTo>
                    <a:lnTo>
                      <a:pt x="170" y="2259"/>
                    </a:lnTo>
                    <a:lnTo>
                      <a:pt x="283" y="2071"/>
                    </a:lnTo>
                    <a:lnTo>
                      <a:pt x="358" y="1939"/>
                    </a:lnTo>
                    <a:lnTo>
                      <a:pt x="452" y="1826"/>
                    </a:lnTo>
                    <a:lnTo>
                      <a:pt x="565" y="1695"/>
                    </a:lnTo>
                    <a:lnTo>
                      <a:pt x="697" y="1582"/>
                    </a:lnTo>
                    <a:lnTo>
                      <a:pt x="847" y="1450"/>
                    </a:lnTo>
                    <a:lnTo>
                      <a:pt x="1035" y="1318"/>
                    </a:lnTo>
                    <a:lnTo>
                      <a:pt x="1261" y="1187"/>
                    </a:lnTo>
                    <a:lnTo>
                      <a:pt x="1506" y="1055"/>
                    </a:lnTo>
                    <a:lnTo>
                      <a:pt x="1713" y="980"/>
                    </a:lnTo>
                    <a:lnTo>
                      <a:pt x="1920" y="923"/>
                    </a:lnTo>
                    <a:lnTo>
                      <a:pt x="2108" y="885"/>
                    </a:lnTo>
                    <a:lnTo>
                      <a:pt x="2447" y="885"/>
                    </a:lnTo>
                    <a:lnTo>
                      <a:pt x="2616" y="904"/>
                    </a:lnTo>
                    <a:lnTo>
                      <a:pt x="2917" y="961"/>
                    </a:lnTo>
                    <a:lnTo>
                      <a:pt x="3105" y="998"/>
                    </a:lnTo>
                    <a:lnTo>
                      <a:pt x="3294" y="1036"/>
                    </a:lnTo>
                    <a:lnTo>
                      <a:pt x="3388" y="1017"/>
                    </a:lnTo>
                    <a:lnTo>
                      <a:pt x="3463" y="1017"/>
                    </a:lnTo>
                    <a:lnTo>
                      <a:pt x="3538" y="980"/>
                    </a:lnTo>
                    <a:lnTo>
                      <a:pt x="3632" y="942"/>
                    </a:lnTo>
                    <a:lnTo>
                      <a:pt x="3689" y="885"/>
                    </a:lnTo>
                    <a:lnTo>
                      <a:pt x="3764" y="810"/>
                    </a:lnTo>
                    <a:lnTo>
                      <a:pt x="3821" y="735"/>
                    </a:lnTo>
                    <a:lnTo>
                      <a:pt x="3877" y="622"/>
                    </a:lnTo>
                    <a:lnTo>
                      <a:pt x="3971" y="358"/>
                    </a:lnTo>
                    <a:lnTo>
                      <a:pt x="4046" y="20"/>
                    </a:lnTo>
                    <a:lnTo>
                      <a:pt x="395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a:extLst>
                  <a:ext uri="{FF2B5EF4-FFF2-40B4-BE49-F238E27FC236}">
                    <a16:creationId xmlns:a16="http://schemas.microsoft.com/office/drawing/2014/main" id="{E7D085C0-EB73-7408-172C-788602F67998}"/>
                  </a:ext>
                </a:extLst>
              </p:cNvPr>
              <p:cNvSpPr/>
              <p:nvPr/>
            </p:nvSpPr>
            <p:spPr>
              <a:xfrm>
                <a:off x="6745911" y="1402575"/>
                <a:ext cx="47461" cy="78537"/>
              </a:xfrm>
              <a:custGeom>
                <a:avLst/>
                <a:gdLst/>
                <a:ahLst/>
                <a:cxnLst/>
                <a:rect l="l" t="t" r="r" b="b"/>
                <a:pathLst>
                  <a:path w="1092" h="1807" extrusionOk="0">
                    <a:moveTo>
                      <a:pt x="132" y="0"/>
                    </a:moveTo>
                    <a:lnTo>
                      <a:pt x="0" y="38"/>
                    </a:lnTo>
                    <a:lnTo>
                      <a:pt x="188" y="772"/>
                    </a:lnTo>
                    <a:lnTo>
                      <a:pt x="358" y="1317"/>
                    </a:lnTo>
                    <a:lnTo>
                      <a:pt x="490" y="1656"/>
                    </a:lnTo>
                    <a:lnTo>
                      <a:pt x="546" y="1750"/>
                    </a:lnTo>
                    <a:lnTo>
                      <a:pt x="584" y="1788"/>
                    </a:lnTo>
                    <a:lnTo>
                      <a:pt x="659" y="1807"/>
                    </a:lnTo>
                    <a:lnTo>
                      <a:pt x="734" y="1769"/>
                    </a:lnTo>
                    <a:lnTo>
                      <a:pt x="791" y="1694"/>
                    </a:lnTo>
                    <a:lnTo>
                      <a:pt x="866" y="1600"/>
                    </a:lnTo>
                    <a:lnTo>
                      <a:pt x="941" y="1487"/>
                    </a:lnTo>
                    <a:lnTo>
                      <a:pt x="998" y="1336"/>
                    </a:lnTo>
                    <a:lnTo>
                      <a:pt x="1054" y="1205"/>
                    </a:lnTo>
                    <a:lnTo>
                      <a:pt x="1092" y="1054"/>
                    </a:lnTo>
                    <a:lnTo>
                      <a:pt x="1092" y="903"/>
                    </a:lnTo>
                    <a:lnTo>
                      <a:pt x="941" y="903"/>
                    </a:lnTo>
                    <a:lnTo>
                      <a:pt x="941" y="1016"/>
                    </a:lnTo>
                    <a:lnTo>
                      <a:pt x="922" y="1129"/>
                    </a:lnTo>
                    <a:lnTo>
                      <a:pt x="885" y="1242"/>
                    </a:lnTo>
                    <a:lnTo>
                      <a:pt x="847" y="1336"/>
                    </a:lnTo>
                    <a:lnTo>
                      <a:pt x="734" y="1524"/>
                    </a:lnTo>
                    <a:lnTo>
                      <a:pt x="659" y="1619"/>
                    </a:lnTo>
                    <a:lnTo>
                      <a:pt x="565" y="1393"/>
                    </a:lnTo>
                    <a:lnTo>
                      <a:pt x="433" y="998"/>
                    </a:lnTo>
                    <a:lnTo>
                      <a:pt x="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a:extLst>
                  <a:ext uri="{FF2B5EF4-FFF2-40B4-BE49-F238E27FC236}">
                    <a16:creationId xmlns:a16="http://schemas.microsoft.com/office/drawing/2014/main" id="{992EB2BA-7078-55EB-0346-166E224E83EE}"/>
                  </a:ext>
                </a:extLst>
              </p:cNvPr>
              <p:cNvSpPr/>
              <p:nvPr/>
            </p:nvSpPr>
            <p:spPr>
              <a:xfrm>
                <a:off x="6734437" y="1461466"/>
                <a:ext cx="94096" cy="55632"/>
              </a:xfrm>
              <a:custGeom>
                <a:avLst/>
                <a:gdLst/>
                <a:ahLst/>
                <a:cxnLst/>
                <a:rect l="l" t="t" r="r" b="b"/>
                <a:pathLst>
                  <a:path w="2165" h="1280" extrusionOk="0">
                    <a:moveTo>
                      <a:pt x="2014" y="0"/>
                    </a:moveTo>
                    <a:lnTo>
                      <a:pt x="1977" y="169"/>
                    </a:lnTo>
                    <a:lnTo>
                      <a:pt x="1902" y="320"/>
                    </a:lnTo>
                    <a:lnTo>
                      <a:pt x="1826" y="508"/>
                    </a:lnTo>
                    <a:lnTo>
                      <a:pt x="1713" y="715"/>
                    </a:lnTo>
                    <a:lnTo>
                      <a:pt x="1563" y="885"/>
                    </a:lnTo>
                    <a:lnTo>
                      <a:pt x="1488" y="960"/>
                    </a:lnTo>
                    <a:lnTo>
                      <a:pt x="1393" y="1035"/>
                    </a:lnTo>
                    <a:lnTo>
                      <a:pt x="1299" y="1092"/>
                    </a:lnTo>
                    <a:lnTo>
                      <a:pt x="1205" y="1110"/>
                    </a:lnTo>
                    <a:lnTo>
                      <a:pt x="1073" y="1129"/>
                    </a:lnTo>
                    <a:lnTo>
                      <a:pt x="942" y="1129"/>
                    </a:lnTo>
                    <a:lnTo>
                      <a:pt x="810" y="1092"/>
                    </a:lnTo>
                    <a:lnTo>
                      <a:pt x="678" y="1035"/>
                    </a:lnTo>
                    <a:lnTo>
                      <a:pt x="547" y="960"/>
                    </a:lnTo>
                    <a:lnTo>
                      <a:pt x="396" y="847"/>
                    </a:lnTo>
                    <a:lnTo>
                      <a:pt x="264" y="715"/>
                    </a:lnTo>
                    <a:lnTo>
                      <a:pt x="114" y="546"/>
                    </a:lnTo>
                    <a:lnTo>
                      <a:pt x="1" y="659"/>
                    </a:lnTo>
                    <a:lnTo>
                      <a:pt x="133" y="809"/>
                    </a:lnTo>
                    <a:lnTo>
                      <a:pt x="264" y="941"/>
                    </a:lnTo>
                    <a:lnTo>
                      <a:pt x="415" y="1035"/>
                    </a:lnTo>
                    <a:lnTo>
                      <a:pt x="547" y="1129"/>
                    </a:lnTo>
                    <a:lnTo>
                      <a:pt x="678" y="1205"/>
                    </a:lnTo>
                    <a:lnTo>
                      <a:pt x="810" y="1242"/>
                    </a:lnTo>
                    <a:lnTo>
                      <a:pt x="923" y="1280"/>
                    </a:lnTo>
                    <a:lnTo>
                      <a:pt x="1055" y="1280"/>
                    </a:lnTo>
                    <a:lnTo>
                      <a:pt x="1243" y="1261"/>
                    </a:lnTo>
                    <a:lnTo>
                      <a:pt x="1356" y="1223"/>
                    </a:lnTo>
                    <a:lnTo>
                      <a:pt x="1469" y="1167"/>
                    </a:lnTo>
                    <a:lnTo>
                      <a:pt x="1563" y="1092"/>
                    </a:lnTo>
                    <a:lnTo>
                      <a:pt x="1657" y="1016"/>
                    </a:lnTo>
                    <a:lnTo>
                      <a:pt x="1807" y="828"/>
                    </a:lnTo>
                    <a:lnTo>
                      <a:pt x="1939" y="621"/>
                    </a:lnTo>
                    <a:lnTo>
                      <a:pt x="2033" y="414"/>
                    </a:lnTo>
                    <a:lnTo>
                      <a:pt x="2109" y="226"/>
                    </a:lnTo>
                    <a:lnTo>
                      <a:pt x="2165" y="38"/>
                    </a:lnTo>
                    <a:lnTo>
                      <a:pt x="20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a:extLst>
                  <a:ext uri="{FF2B5EF4-FFF2-40B4-BE49-F238E27FC236}">
                    <a16:creationId xmlns:a16="http://schemas.microsoft.com/office/drawing/2014/main" id="{C76510E0-232D-68F9-02B5-25C037792443}"/>
                  </a:ext>
                </a:extLst>
              </p:cNvPr>
              <p:cNvSpPr/>
              <p:nvPr/>
            </p:nvSpPr>
            <p:spPr>
              <a:xfrm>
                <a:off x="6893115" y="1360026"/>
                <a:ext cx="13951" cy="55675"/>
              </a:xfrm>
              <a:custGeom>
                <a:avLst/>
                <a:gdLst/>
                <a:ahLst/>
                <a:cxnLst/>
                <a:rect l="l" t="t" r="r" b="b"/>
                <a:pathLst>
                  <a:path w="321" h="1281" extrusionOk="0">
                    <a:moveTo>
                      <a:pt x="245" y="1"/>
                    </a:moveTo>
                    <a:lnTo>
                      <a:pt x="170" y="57"/>
                    </a:lnTo>
                    <a:lnTo>
                      <a:pt x="114" y="132"/>
                    </a:lnTo>
                    <a:lnTo>
                      <a:pt x="57" y="264"/>
                    </a:lnTo>
                    <a:lnTo>
                      <a:pt x="20" y="433"/>
                    </a:lnTo>
                    <a:lnTo>
                      <a:pt x="1" y="659"/>
                    </a:lnTo>
                    <a:lnTo>
                      <a:pt x="20" y="942"/>
                    </a:lnTo>
                    <a:lnTo>
                      <a:pt x="57" y="1092"/>
                    </a:lnTo>
                    <a:lnTo>
                      <a:pt x="114" y="1280"/>
                    </a:lnTo>
                    <a:lnTo>
                      <a:pt x="264" y="1243"/>
                    </a:lnTo>
                    <a:lnTo>
                      <a:pt x="189" y="942"/>
                    </a:lnTo>
                    <a:lnTo>
                      <a:pt x="151" y="697"/>
                    </a:lnTo>
                    <a:lnTo>
                      <a:pt x="151" y="490"/>
                    </a:lnTo>
                    <a:lnTo>
                      <a:pt x="189" y="339"/>
                    </a:lnTo>
                    <a:lnTo>
                      <a:pt x="227" y="245"/>
                    </a:lnTo>
                    <a:lnTo>
                      <a:pt x="283" y="170"/>
                    </a:lnTo>
                    <a:lnTo>
                      <a:pt x="321" y="113"/>
                    </a:lnTo>
                    <a:lnTo>
                      <a:pt x="24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a:extLst>
                  <a:ext uri="{FF2B5EF4-FFF2-40B4-BE49-F238E27FC236}">
                    <a16:creationId xmlns:a16="http://schemas.microsoft.com/office/drawing/2014/main" id="{578360B0-C027-C7C6-70D7-6C0E964F20FD}"/>
                  </a:ext>
                </a:extLst>
              </p:cNvPr>
              <p:cNvSpPr/>
              <p:nvPr/>
            </p:nvSpPr>
            <p:spPr>
              <a:xfrm>
                <a:off x="6603575" y="1459814"/>
                <a:ext cx="38508" cy="44201"/>
              </a:xfrm>
              <a:custGeom>
                <a:avLst/>
                <a:gdLst/>
                <a:ahLst/>
                <a:cxnLst/>
                <a:rect l="l" t="t" r="r" b="b"/>
                <a:pathLst>
                  <a:path w="886" h="1017" extrusionOk="0">
                    <a:moveTo>
                      <a:pt x="1" y="0"/>
                    </a:moveTo>
                    <a:lnTo>
                      <a:pt x="20" y="151"/>
                    </a:lnTo>
                    <a:lnTo>
                      <a:pt x="76" y="170"/>
                    </a:lnTo>
                    <a:lnTo>
                      <a:pt x="151" y="189"/>
                    </a:lnTo>
                    <a:lnTo>
                      <a:pt x="264" y="245"/>
                    </a:lnTo>
                    <a:lnTo>
                      <a:pt x="358" y="358"/>
                    </a:lnTo>
                    <a:lnTo>
                      <a:pt x="490" y="509"/>
                    </a:lnTo>
                    <a:lnTo>
                      <a:pt x="622" y="716"/>
                    </a:lnTo>
                    <a:lnTo>
                      <a:pt x="735" y="1017"/>
                    </a:lnTo>
                    <a:lnTo>
                      <a:pt x="885" y="960"/>
                    </a:lnTo>
                    <a:lnTo>
                      <a:pt x="810" y="772"/>
                    </a:lnTo>
                    <a:lnTo>
                      <a:pt x="735" y="621"/>
                    </a:lnTo>
                    <a:lnTo>
                      <a:pt x="584" y="377"/>
                    </a:lnTo>
                    <a:lnTo>
                      <a:pt x="452" y="207"/>
                    </a:lnTo>
                    <a:lnTo>
                      <a:pt x="302" y="95"/>
                    </a:lnTo>
                    <a:lnTo>
                      <a:pt x="189" y="38"/>
                    </a:lnTo>
                    <a:lnTo>
                      <a:pt x="95" y="19"/>
                    </a:lnTo>
                    <a:lnTo>
                      <a:pt x="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a:extLst>
                  <a:ext uri="{FF2B5EF4-FFF2-40B4-BE49-F238E27FC236}">
                    <a16:creationId xmlns:a16="http://schemas.microsoft.com/office/drawing/2014/main" id="{CD862B21-25CC-EC5A-AE84-994859EC9D14}"/>
                  </a:ext>
                </a:extLst>
              </p:cNvPr>
              <p:cNvSpPr/>
              <p:nvPr/>
            </p:nvSpPr>
            <p:spPr>
              <a:xfrm>
                <a:off x="6348413" y="1930939"/>
                <a:ext cx="1046142" cy="619993"/>
              </a:xfrm>
              <a:custGeom>
                <a:avLst/>
                <a:gdLst/>
                <a:ahLst/>
                <a:cxnLst/>
                <a:rect l="l" t="t" r="r" b="b"/>
                <a:pathLst>
                  <a:path w="24070" h="14265" extrusionOk="0">
                    <a:moveTo>
                      <a:pt x="4479" y="0"/>
                    </a:moveTo>
                    <a:lnTo>
                      <a:pt x="4385" y="19"/>
                    </a:lnTo>
                    <a:lnTo>
                      <a:pt x="4291" y="38"/>
                    </a:lnTo>
                    <a:lnTo>
                      <a:pt x="4159" y="151"/>
                    </a:lnTo>
                    <a:lnTo>
                      <a:pt x="3764" y="471"/>
                    </a:lnTo>
                    <a:lnTo>
                      <a:pt x="3218" y="998"/>
                    </a:lnTo>
                    <a:lnTo>
                      <a:pt x="2560" y="1656"/>
                    </a:lnTo>
                    <a:lnTo>
                      <a:pt x="2202" y="2033"/>
                    </a:lnTo>
                    <a:lnTo>
                      <a:pt x="1844" y="2428"/>
                    </a:lnTo>
                    <a:lnTo>
                      <a:pt x="1487" y="2861"/>
                    </a:lnTo>
                    <a:lnTo>
                      <a:pt x="1148" y="3293"/>
                    </a:lnTo>
                    <a:lnTo>
                      <a:pt x="847" y="3745"/>
                    </a:lnTo>
                    <a:lnTo>
                      <a:pt x="546" y="4197"/>
                    </a:lnTo>
                    <a:lnTo>
                      <a:pt x="301" y="4667"/>
                    </a:lnTo>
                    <a:lnTo>
                      <a:pt x="188" y="4912"/>
                    </a:lnTo>
                    <a:lnTo>
                      <a:pt x="94" y="5138"/>
                    </a:lnTo>
                    <a:lnTo>
                      <a:pt x="38" y="5382"/>
                    </a:lnTo>
                    <a:lnTo>
                      <a:pt x="0" y="5646"/>
                    </a:lnTo>
                    <a:lnTo>
                      <a:pt x="19" y="5928"/>
                    </a:lnTo>
                    <a:lnTo>
                      <a:pt x="57" y="6229"/>
                    </a:lnTo>
                    <a:lnTo>
                      <a:pt x="132" y="6549"/>
                    </a:lnTo>
                    <a:lnTo>
                      <a:pt x="226" y="6869"/>
                    </a:lnTo>
                    <a:lnTo>
                      <a:pt x="358" y="7208"/>
                    </a:lnTo>
                    <a:lnTo>
                      <a:pt x="527" y="7565"/>
                    </a:lnTo>
                    <a:lnTo>
                      <a:pt x="715" y="7923"/>
                    </a:lnTo>
                    <a:lnTo>
                      <a:pt x="922" y="8299"/>
                    </a:lnTo>
                    <a:lnTo>
                      <a:pt x="1148" y="8657"/>
                    </a:lnTo>
                    <a:lnTo>
                      <a:pt x="1412" y="9033"/>
                    </a:lnTo>
                    <a:lnTo>
                      <a:pt x="1675" y="9410"/>
                    </a:lnTo>
                    <a:lnTo>
                      <a:pt x="1957" y="9786"/>
                    </a:lnTo>
                    <a:lnTo>
                      <a:pt x="2258" y="10144"/>
                    </a:lnTo>
                    <a:lnTo>
                      <a:pt x="2578" y="10520"/>
                    </a:lnTo>
                    <a:lnTo>
                      <a:pt x="2898" y="10877"/>
                    </a:lnTo>
                    <a:lnTo>
                      <a:pt x="3218" y="11216"/>
                    </a:lnTo>
                    <a:lnTo>
                      <a:pt x="3557" y="11555"/>
                    </a:lnTo>
                    <a:lnTo>
                      <a:pt x="3896" y="11894"/>
                    </a:lnTo>
                    <a:lnTo>
                      <a:pt x="4253" y="12214"/>
                    </a:lnTo>
                    <a:lnTo>
                      <a:pt x="4592" y="12515"/>
                    </a:lnTo>
                    <a:lnTo>
                      <a:pt x="4931" y="12797"/>
                    </a:lnTo>
                    <a:lnTo>
                      <a:pt x="5270" y="13060"/>
                    </a:lnTo>
                    <a:lnTo>
                      <a:pt x="5608" y="13286"/>
                    </a:lnTo>
                    <a:lnTo>
                      <a:pt x="5947" y="13512"/>
                    </a:lnTo>
                    <a:lnTo>
                      <a:pt x="6267" y="13719"/>
                    </a:lnTo>
                    <a:lnTo>
                      <a:pt x="6568" y="13889"/>
                    </a:lnTo>
                    <a:lnTo>
                      <a:pt x="6869" y="14020"/>
                    </a:lnTo>
                    <a:lnTo>
                      <a:pt x="7151" y="14133"/>
                    </a:lnTo>
                    <a:lnTo>
                      <a:pt x="7415" y="14208"/>
                    </a:lnTo>
                    <a:lnTo>
                      <a:pt x="7660" y="14265"/>
                    </a:lnTo>
                    <a:lnTo>
                      <a:pt x="7942" y="14265"/>
                    </a:lnTo>
                    <a:lnTo>
                      <a:pt x="8262" y="14227"/>
                    </a:lnTo>
                    <a:lnTo>
                      <a:pt x="8657" y="14152"/>
                    </a:lnTo>
                    <a:lnTo>
                      <a:pt x="9090" y="14039"/>
                    </a:lnTo>
                    <a:lnTo>
                      <a:pt x="9579" y="13889"/>
                    </a:lnTo>
                    <a:lnTo>
                      <a:pt x="10125" y="13719"/>
                    </a:lnTo>
                    <a:lnTo>
                      <a:pt x="10689" y="13512"/>
                    </a:lnTo>
                    <a:lnTo>
                      <a:pt x="11292" y="13267"/>
                    </a:lnTo>
                    <a:lnTo>
                      <a:pt x="12571" y="12722"/>
                    </a:lnTo>
                    <a:lnTo>
                      <a:pt x="13945" y="12101"/>
                    </a:lnTo>
                    <a:lnTo>
                      <a:pt x="15357" y="11442"/>
                    </a:lnTo>
                    <a:lnTo>
                      <a:pt x="16768" y="10727"/>
                    </a:lnTo>
                    <a:lnTo>
                      <a:pt x="18161" y="10012"/>
                    </a:lnTo>
                    <a:lnTo>
                      <a:pt x="19497" y="9316"/>
                    </a:lnTo>
                    <a:lnTo>
                      <a:pt x="20720" y="8638"/>
                    </a:lnTo>
                    <a:lnTo>
                      <a:pt x="21812" y="8017"/>
                    </a:lnTo>
                    <a:lnTo>
                      <a:pt x="22715" y="7471"/>
                    </a:lnTo>
                    <a:lnTo>
                      <a:pt x="23411" y="7020"/>
                    </a:lnTo>
                    <a:lnTo>
                      <a:pt x="23675" y="6850"/>
                    </a:lnTo>
                    <a:lnTo>
                      <a:pt x="23863" y="6700"/>
                    </a:lnTo>
                    <a:lnTo>
                      <a:pt x="23995" y="6587"/>
                    </a:lnTo>
                    <a:lnTo>
                      <a:pt x="24032" y="6530"/>
                    </a:lnTo>
                    <a:lnTo>
                      <a:pt x="24051" y="6493"/>
                    </a:lnTo>
                    <a:lnTo>
                      <a:pt x="24070" y="6192"/>
                    </a:lnTo>
                    <a:lnTo>
                      <a:pt x="24070" y="5796"/>
                    </a:lnTo>
                    <a:lnTo>
                      <a:pt x="24032" y="5364"/>
                    </a:lnTo>
                    <a:lnTo>
                      <a:pt x="23957" y="4912"/>
                    </a:lnTo>
                    <a:lnTo>
                      <a:pt x="23919" y="4686"/>
                    </a:lnTo>
                    <a:lnTo>
                      <a:pt x="23844" y="4479"/>
                    </a:lnTo>
                    <a:lnTo>
                      <a:pt x="23769" y="4291"/>
                    </a:lnTo>
                    <a:lnTo>
                      <a:pt x="23675" y="4140"/>
                    </a:lnTo>
                    <a:lnTo>
                      <a:pt x="23581" y="4009"/>
                    </a:lnTo>
                    <a:lnTo>
                      <a:pt x="23449" y="3914"/>
                    </a:lnTo>
                    <a:lnTo>
                      <a:pt x="23392" y="3877"/>
                    </a:lnTo>
                    <a:lnTo>
                      <a:pt x="23317" y="3858"/>
                    </a:lnTo>
                    <a:lnTo>
                      <a:pt x="23167" y="3858"/>
                    </a:lnTo>
                    <a:lnTo>
                      <a:pt x="22847" y="3914"/>
                    </a:lnTo>
                    <a:lnTo>
                      <a:pt x="22376" y="4046"/>
                    </a:lnTo>
                    <a:lnTo>
                      <a:pt x="20984" y="4441"/>
                    </a:lnTo>
                    <a:lnTo>
                      <a:pt x="17163" y="5608"/>
                    </a:lnTo>
                    <a:lnTo>
                      <a:pt x="15037" y="6248"/>
                    </a:lnTo>
                    <a:lnTo>
                      <a:pt x="12967" y="6850"/>
                    </a:lnTo>
                    <a:lnTo>
                      <a:pt x="12026" y="7095"/>
                    </a:lnTo>
                    <a:lnTo>
                      <a:pt x="11141" y="7321"/>
                    </a:lnTo>
                    <a:lnTo>
                      <a:pt x="10351" y="7490"/>
                    </a:lnTo>
                    <a:lnTo>
                      <a:pt x="9692" y="7603"/>
                    </a:lnTo>
                    <a:lnTo>
                      <a:pt x="9617" y="7622"/>
                    </a:lnTo>
                    <a:lnTo>
                      <a:pt x="9541" y="7603"/>
                    </a:lnTo>
                    <a:lnTo>
                      <a:pt x="9372" y="7565"/>
                    </a:lnTo>
                    <a:lnTo>
                      <a:pt x="9222" y="7471"/>
                    </a:lnTo>
                    <a:lnTo>
                      <a:pt x="9071" y="7321"/>
                    </a:lnTo>
                    <a:lnTo>
                      <a:pt x="8902" y="7151"/>
                    </a:lnTo>
                    <a:lnTo>
                      <a:pt x="8751" y="6944"/>
                    </a:lnTo>
                    <a:lnTo>
                      <a:pt x="8601" y="6719"/>
                    </a:lnTo>
                    <a:lnTo>
                      <a:pt x="8431" y="6436"/>
                    </a:lnTo>
                    <a:lnTo>
                      <a:pt x="8111" y="5834"/>
                    </a:lnTo>
                    <a:lnTo>
                      <a:pt x="7791" y="5157"/>
                    </a:lnTo>
                    <a:lnTo>
                      <a:pt x="7133" y="3689"/>
                    </a:lnTo>
                    <a:lnTo>
                      <a:pt x="6794" y="2936"/>
                    </a:lnTo>
                    <a:lnTo>
                      <a:pt x="6455" y="2221"/>
                    </a:lnTo>
                    <a:lnTo>
                      <a:pt x="6116" y="1581"/>
                    </a:lnTo>
                    <a:lnTo>
                      <a:pt x="5947" y="1280"/>
                    </a:lnTo>
                    <a:lnTo>
                      <a:pt x="5759" y="998"/>
                    </a:lnTo>
                    <a:lnTo>
                      <a:pt x="5589" y="753"/>
                    </a:lnTo>
                    <a:lnTo>
                      <a:pt x="5401" y="527"/>
                    </a:lnTo>
                    <a:lnTo>
                      <a:pt x="5232" y="339"/>
                    </a:lnTo>
                    <a:lnTo>
                      <a:pt x="5044" y="188"/>
                    </a:lnTo>
                    <a:lnTo>
                      <a:pt x="4856" y="94"/>
                    </a:lnTo>
                    <a:lnTo>
                      <a:pt x="4667" y="19"/>
                    </a:lnTo>
                    <a:lnTo>
                      <a:pt x="4573"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a:extLst>
                  <a:ext uri="{FF2B5EF4-FFF2-40B4-BE49-F238E27FC236}">
                    <a16:creationId xmlns:a16="http://schemas.microsoft.com/office/drawing/2014/main" id="{6113F131-2CBB-5B40-40D9-1680EF77A24C}"/>
                  </a:ext>
                </a:extLst>
              </p:cNvPr>
              <p:cNvSpPr/>
              <p:nvPr/>
            </p:nvSpPr>
            <p:spPr>
              <a:xfrm>
                <a:off x="6290349" y="1727277"/>
                <a:ext cx="458051" cy="558667"/>
              </a:xfrm>
              <a:custGeom>
                <a:avLst/>
                <a:gdLst/>
                <a:ahLst/>
                <a:cxnLst/>
                <a:rect l="l" t="t" r="r" b="b"/>
                <a:pathLst>
                  <a:path w="10539" h="12854" extrusionOk="0">
                    <a:moveTo>
                      <a:pt x="7321" y="0"/>
                    </a:moveTo>
                    <a:lnTo>
                      <a:pt x="7151" y="19"/>
                    </a:lnTo>
                    <a:lnTo>
                      <a:pt x="6963" y="57"/>
                    </a:lnTo>
                    <a:lnTo>
                      <a:pt x="6511" y="170"/>
                    </a:lnTo>
                    <a:lnTo>
                      <a:pt x="5984" y="358"/>
                    </a:lnTo>
                    <a:lnTo>
                      <a:pt x="5401" y="621"/>
                    </a:lnTo>
                    <a:lnTo>
                      <a:pt x="4761" y="922"/>
                    </a:lnTo>
                    <a:lnTo>
                      <a:pt x="4121" y="1280"/>
                    </a:lnTo>
                    <a:lnTo>
                      <a:pt x="3463" y="1694"/>
                    </a:lnTo>
                    <a:lnTo>
                      <a:pt x="3124" y="1901"/>
                    </a:lnTo>
                    <a:lnTo>
                      <a:pt x="2804" y="2127"/>
                    </a:lnTo>
                    <a:lnTo>
                      <a:pt x="2484" y="2371"/>
                    </a:lnTo>
                    <a:lnTo>
                      <a:pt x="2183" y="2616"/>
                    </a:lnTo>
                    <a:lnTo>
                      <a:pt x="1882" y="2880"/>
                    </a:lnTo>
                    <a:lnTo>
                      <a:pt x="1600" y="3143"/>
                    </a:lnTo>
                    <a:lnTo>
                      <a:pt x="1336" y="3425"/>
                    </a:lnTo>
                    <a:lnTo>
                      <a:pt x="1092" y="3689"/>
                    </a:lnTo>
                    <a:lnTo>
                      <a:pt x="866" y="3990"/>
                    </a:lnTo>
                    <a:lnTo>
                      <a:pt x="659" y="4272"/>
                    </a:lnTo>
                    <a:lnTo>
                      <a:pt x="470" y="4573"/>
                    </a:lnTo>
                    <a:lnTo>
                      <a:pt x="320" y="4874"/>
                    </a:lnTo>
                    <a:lnTo>
                      <a:pt x="188" y="5175"/>
                    </a:lnTo>
                    <a:lnTo>
                      <a:pt x="94" y="5495"/>
                    </a:lnTo>
                    <a:lnTo>
                      <a:pt x="38" y="5796"/>
                    </a:lnTo>
                    <a:lnTo>
                      <a:pt x="19" y="6116"/>
                    </a:lnTo>
                    <a:lnTo>
                      <a:pt x="0" y="6756"/>
                    </a:lnTo>
                    <a:lnTo>
                      <a:pt x="38" y="7415"/>
                    </a:lnTo>
                    <a:lnTo>
                      <a:pt x="75" y="8055"/>
                    </a:lnTo>
                    <a:lnTo>
                      <a:pt x="151" y="8695"/>
                    </a:lnTo>
                    <a:lnTo>
                      <a:pt x="245" y="9334"/>
                    </a:lnTo>
                    <a:lnTo>
                      <a:pt x="358" y="9937"/>
                    </a:lnTo>
                    <a:lnTo>
                      <a:pt x="470" y="10501"/>
                    </a:lnTo>
                    <a:lnTo>
                      <a:pt x="621" y="11028"/>
                    </a:lnTo>
                    <a:lnTo>
                      <a:pt x="772" y="11499"/>
                    </a:lnTo>
                    <a:lnTo>
                      <a:pt x="922" y="11931"/>
                    </a:lnTo>
                    <a:lnTo>
                      <a:pt x="1073" y="12270"/>
                    </a:lnTo>
                    <a:lnTo>
                      <a:pt x="1242" y="12552"/>
                    </a:lnTo>
                    <a:lnTo>
                      <a:pt x="1317" y="12665"/>
                    </a:lnTo>
                    <a:lnTo>
                      <a:pt x="1393" y="12741"/>
                    </a:lnTo>
                    <a:lnTo>
                      <a:pt x="1468" y="12797"/>
                    </a:lnTo>
                    <a:lnTo>
                      <a:pt x="1543" y="12835"/>
                    </a:lnTo>
                    <a:lnTo>
                      <a:pt x="1618" y="12854"/>
                    </a:lnTo>
                    <a:lnTo>
                      <a:pt x="1694" y="12835"/>
                    </a:lnTo>
                    <a:lnTo>
                      <a:pt x="1769" y="12797"/>
                    </a:lnTo>
                    <a:lnTo>
                      <a:pt x="1844" y="12722"/>
                    </a:lnTo>
                    <a:lnTo>
                      <a:pt x="1995" y="12534"/>
                    </a:lnTo>
                    <a:lnTo>
                      <a:pt x="2164" y="12364"/>
                    </a:lnTo>
                    <a:lnTo>
                      <a:pt x="2390" y="12195"/>
                    </a:lnTo>
                    <a:lnTo>
                      <a:pt x="2616" y="12026"/>
                    </a:lnTo>
                    <a:lnTo>
                      <a:pt x="2879" y="11875"/>
                    </a:lnTo>
                    <a:lnTo>
                      <a:pt x="3180" y="11706"/>
                    </a:lnTo>
                    <a:lnTo>
                      <a:pt x="3801" y="11405"/>
                    </a:lnTo>
                    <a:lnTo>
                      <a:pt x="4498" y="11103"/>
                    </a:lnTo>
                    <a:lnTo>
                      <a:pt x="5232" y="10821"/>
                    </a:lnTo>
                    <a:lnTo>
                      <a:pt x="5984" y="10558"/>
                    </a:lnTo>
                    <a:lnTo>
                      <a:pt x="6737" y="10313"/>
                    </a:lnTo>
                    <a:lnTo>
                      <a:pt x="7471" y="10087"/>
                    </a:lnTo>
                    <a:lnTo>
                      <a:pt x="8168" y="9899"/>
                    </a:lnTo>
                    <a:lnTo>
                      <a:pt x="9391" y="9579"/>
                    </a:lnTo>
                    <a:lnTo>
                      <a:pt x="10238" y="9372"/>
                    </a:lnTo>
                    <a:lnTo>
                      <a:pt x="10539" y="9316"/>
                    </a:lnTo>
                    <a:lnTo>
                      <a:pt x="7565" y="19"/>
                    </a:lnTo>
                    <a:lnTo>
                      <a:pt x="74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a:extLst>
                  <a:ext uri="{FF2B5EF4-FFF2-40B4-BE49-F238E27FC236}">
                    <a16:creationId xmlns:a16="http://schemas.microsoft.com/office/drawing/2014/main" id="{74BB8D7A-628A-607A-E4D0-84419A53EC89}"/>
                  </a:ext>
                </a:extLst>
              </p:cNvPr>
              <p:cNvSpPr/>
              <p:nvPr/>
            </p:nvSpPr>
            <p:spPr>
              <a:xfrm>
                <a:off x="7157317" y="2078143"/>
                <a:ext cx="318189" cy="207794"/>
              </a:xfrm>
              <a:custGeom>
                <a:avLst/>
                <a:gdLst/>
                <a:ahLst/>
                <a:cxnLst/>
                <a:rect l="l" t="t" r="r" b="b"/>
                <a:pathLst>
                  <a:path w="7321" h="4781" extrusionOk="0">
                    <a:moveTo>
                      <a:pt x="5947" y="1"/>
                    </a:moveTo>
                    <a:lnTo>
                      <a:pt x="5590" y="38"/>
                    </a:lnTo>
                    <a:lnTo>
                      <a:pt x="5176" y="95"/>
                    </a:lnTo>
                    <a:lnTo>
                      <a:pt x="4705" y="170"/>
                    </a:lnTo>
                    <a:lnTo>
                      <a:pt x="4197" y="264"/>
                    </a:lnTo>
                    <a:lnTo>
                      <a:pt x="3651" y="396"/>
                    </a:lnTo>
                    <a:lnTo>
                      <a:pt x="3087" y="527"/>
                    </a:lnTo>
                    <a:lnTo>
                      <a:pt x="2522" y="697"/>
                    </a:lnTo>
                    <a:lnTo>
                      <a:pt x="1976" y="885"/>
                    </a:lnTo>
                    <a:lnTo>
                      <a:pt x="1431" y="1073"/>
                    </a:lnTo>
                    <a:lnTo>
                      <a:pt x="904" y="1299"/>
                    </a:lnTo>
                    <a:lnTo>
                      <a:pt x="433" y="1525"/>
                    </a:lnTo>
                    <a:lnTo>
                      <a:pt x="19" y="1770"/>
                    </a:lnTo>
                    <a:lnTo>
                      <a:pt x="0" y="1788"/>
                    </a:lnTo>
                    <a:lnTo>
                      <a:pt x="38" y="1826"/>
                    </a:lnTo>
                    <a:lnTo>
                      <a:pt x="188" y="1939"/>
                    </a:lnTo>
                    <a:lnTo>
                      <a:pt x="433" y="2052"/>
                    </a:lnTo>
                    <a:lnTo>
                      <a:pt x="734" y="2184"/>
                    </a:lnTo>
                    <a:lnTo>
                      <a:pt x="1299" y="2391"/>
                    </a:lnTo>
                    <a:lnTo>
                      <a:pt x="1581" y="2503"/>
                    </a:lnTo>
                    <a:lnTo>
                      <a:pt x="1525" y="2598"/>
                    </a:lnTo>
                    <a:lnTo>
                      <a:pt x="1468" y="2692"/>
                    </a:lnTo>
                    <a:lnTo>
                      <a:pt x="1431" y="2786"/>
                    </a:lnTo>
                    <a:lnTo>
                      <a:pt x="1412" y="2899"/>
                    </a:lnTo>
                    <a:lnTo>
                      <a:pt x="1393" y="3125"/>
                    </a:lnTo>
                    <a:lnTo>
                      <a:pt x="1412" y="3350"/>
                    </a:lnTo>
                    <a:lnTo>
                      <a:pt x="1449" y="3576"/>
                    </a:lnTo>
                    <a:lnTo>
                      <a:pt x="1525" y="3802"/>
                    </a:lnTo>
                    <a:lnTo>
                      <a:pt x="1638" y="4028"/>
                    </a:lnTo>
                    <a:lnTo>
                      <a:pt x="1750" y="4216"/>
                    </a:lnTo>
                    <a:lnTo>
                      <a:pt x="1901" y="4404"/>
                    </a:lnTo>
                    <a:lnTo>
                      <a:pt x="2052" y="4555"/>
                    </a:lnTo>
                    <a:lnTo>
                      <a:pt x="2221" y="4668"/>
                    </a:lnTo>
                    <a:lnTo>
                      <a:pt x="2390" y="4743"/>
                    </a:lnTo>
                    <a:lnTo>
                      <a:pt x="2484" y="4762"/>
                    </a:lnTo>
                    <a:lnTo>
                      <a:pt x="2579" y="4781"/>
                    </a:lnTo>
                    <a:lnTo>
                      <a:pt x="2673" y="4781"/>
                    </a:lnTo>
                    <a:lnTo>
                      <a:pt x="2767" y="4762"/>
                    </a:lnTo>
                    <a:lnTo>
                      <a:pt x="2842" y="4724"/>
                    </a:lnTo>
                    <a:lnTo>
                      <a:pt x="2936" y="4686"/>
                    </a:lnTo>
                    <a:lnTo>
                      <a:pt x="3011" y="4630"/>
                    </a:lnTo>
                    <a:lnTo>
                      <a:pt x="3105" y="4536"/>
                    </a:lnTo>
                    <a:lnTo>
                      <a:pt x="3312" y="4367"/>
                    </a:lnTo>
                    <a:lnTo>
                      <a:pt x="3538" y="4197"/>
                    </a:lnTo>
                    <a:lnTo>
                      <a:pt x="3802" y="4047"/>
                    </a:lnTo>
                    <a:lnTo>
                      <a:pt x="4084" y="3915"/>
                    </a:lnTo>
                    <a:lnTo>
                      <a:pt x="4385" y="3802"/>
                    </a:lnTo>
                    <a:lnTo>
                      <a:pt x="4686" y="3689"/>
                    </a:lnTo>
                    <a:lnTo>
                      <a:pt x="5288" y="3501"/>
                    </a:lnTo>
                    <a:lnTo>
                      <a:pt x="5853" y="3350"/>
                    </a:lnTo>
                    <a:lnTo>
                      <a:pt x="6324" y="3200"/>
                    </a:lnTo>
                    <a:lnTo>
                      <a:pt x="6531" y="3125"/>
                    </a:lnTo>
                    <a:lnTo>
                      <a:pt x="6681" y="3030"/>
                    </a:lnTo>
                    <a:lnTo>
                      <a:pt x="6794" y="2955"/>
                    </a:lnTo>
                    <a:lnTo>
                      <a:pt x="6832" y="2917"/>
                    </a:lnTo>
                    <a:lnTo>
                      <a:pt x="6869" y="2861"/>
                    </a:lnTo>
                    <a:lnTo>
                      <a:pt x="6869" y="2767"/>
                    </a:lnTo>
                    <a:lnTo>
                      <a:pt x="6850" y="2710"/>
                    </a:lnTo>
                    <a:lnTo>
                      <a:pt x="6794" y="2673"/>
                    </a:lnTo>
                    <a:lnTo>
                      <a:pt x="6719" y="2635"/>
                    </a:lnTo>
                    <a:lnTo>
                      <a:pt x="6625" y="2616"/>
                    </a:lnTo>
                    <a:lnTo>
                      <a:pt x="6493" y="2616"/>
                    </a:lnTo>
                    <a:lnTo>
                      <a:pt x="6211" y="2635"/>
                    </a:lnTo>
                    <a:lnTo>
                      <a:pt x="5928" y="2692"/>
                    </a:lnTo>
                    <a:lnTo>
                      <a:pt x="5684" y="2748"/>
                    </a:lnTo>
                    <a:lnTo>
                      <a:pt x="5420" y="2805"/>
                    </a:lnTo>
                    <a:lnTo>
                      <a:pt x="5703" y="2710"/>
                    </a:lnTo>
                    <a:lnTo>
                      <a:pt x="6286" y="2485"/>
                    </a:lnTo>
                    <a:lnTo>
                      <a:pt x="6606" y="2353"/>
                    </a:lnTo>
                    <a:lnTo>
                      <a:pt x="6888" y="2221"/>
                    </a:lnTo>
                    <a:lnTo>
                      <a:pt x="7095" y="2089"/>
                    </a:lnTo>
                    <a:lnTo>
                      <a:pt x="7152" y="2033"/>
                    </a:lnTo>
                    <a:lnTo>
                      <a:pt x="7170" y="1995"/>
                    </a:lnTo>
                    <a:lnTo>
                      <a:pt x="7152" y="1958"/>
                    </a:lnTo>
                    <a:lnTo>
                      <a:pt x="7095" y="1939"/>
                    </a:lnTo>
                    <a:lnTo>
                      <a:pt x="7020" y="1920"/>
                    </a:lnTo>
                    <a:lnTo>
                      <a:pt x="6907" y="1901"/>
                    </a:lnTo>
                    <a:lnTo>
                      <a:pt x="6643" y="1882"/>
                    </a:lnTo>
                    <a:lnTo>
                      <a:pt x="6324" y="1901"/>
                    </a:lnTo>
                    <a:lnTo>
                      <a:pt x="5740" y="1920"/>
                    </a:lnTo>
                    <a:lnTo>
                      <a:pt x="5477" y="1939"/>
                    </a:lnTo>
                    <a:lnTo>
                      <a:pt x="6098" y="1751"/>
                    </a:lnTo>
                    <a:lnTo>
                      <a:pt x="7189" y="1412"/>
                    </a:lnTo>
                    <a:lnTo>
                      <a:pt x="7264" y="1374"/>
                    </a:lnTo>
                    <a:lnTo>
                      <a:pt x="7321" y="1337"/>
                    </a:lnTo>
                    <a:lnTo>
                      <a:pt x="7321" y="1280"/>
                    </a:lnTo>
                    <a:lnTo>
                      <a:pt x="7302" y="1243"/>
                    </a:lnTo>
                    <a:lnTo>
                      <a:pt x="7227" y="1186"/>
                    </a:lnTo>
                    <a:lnTo>
                      <a:pt x="7133" y="1149"/>
                    </a:lnTo>
                    <a:lnTo>
                      <a:pt x="7020" y="1111"/>
                    </a:lnTo>
                    <a:lnTo>
                      <a:pt x="6850" y="1073"/>
                    </a:lnTo>
                    <a:lnTo>
                      <a:pt x="6493" y="1017"/>
                    </a:lnTo>
                    <a:lnTo>
                      <a:pt x="6041" y="998"/>
                    </a:lnTo>
                    <a:lnTo>
                      <a:pt x="5797" y="998"/>
                    </a:lnTo>
                    <a:lnTo>
                      <a:pt x="5552" y="1017"/>
                    </a:lnTo>
                    <a:lnTo>
                      <a:pt x="5288" y="1054"/>
                    </a:lnTo>
                    <a:lnTo>
                      <a:pt x="5025" y="1092"/>
                    </a:lnTo>
                    <a:lnTo>
                      <a:pt x="5006" y="1092"/>
                    </a:lnTo>
                    <a:lnTo>
                      <a:pt x="5439" y="866"/>
                    </a:lnTo>
                    <a:lnTo>
                      <a:pt x="5872" y="640"/>
                    </a:lnTo>
                    <a:lnTo>
                      <a:pt x="6079" y="527"/>
                    </a:lnTo>
                    <a:lnTo>
                      <a:pt x="6248" y="396"/>
                    </a:lnTo>
                    <a:lnTo>
                      <a:pt x="6399" y="283"/>
                    </a:lnTo>
                    <a:lnTo>
                      <a:pt x="6531" y="151"/>
                    </a:lnTo>
                    <a:lnTo>
                      <a:pt x="6549" y="113"/>
                    </a:lnTo>
                    <a:lnTo>
                      <a:pt x="6531" y="76"/>
                    </a:lnTo>
                    <a:lnTo>
                      <a:pt x="6493" y="38"/>
                    </a:lnTo>
                    <a:lnTo>
                      <a:pt x="6436" y="19"/>
                    </a:lnTo>
                    <a:lnTo>
                      <a:pt x="6248"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a:extLst>
                  <a:ext uri="{FF2B5EF4-FFF2-40B4-BE49-F238E27FC236}">
                    <a16:creationId xmlns:a16="http://schemas.microsoft.com/office/drawing/2014/main" id="{25ABCB0C-5538-AA25-5091-03E2D886DFCA}"/>
                  </a:ext>
                </a:extLst>
              </p:cNvPr>
              <p:cNvSpPr/>
              <p:nvPr/>
            </p:nvSpPr>
            <p:spPr>
              <a:xfrm>
                <a:off x="6516869" y="1786168"/>
                <a:ext cx="175936" cy="310018"/>
              </a:xfrm>
              <a:custGeom>
                <a:avLst/>
                <a:gdLst/>
                <a:ahLst/>
                <a:cxnLst/>
                <a:rect l="l" t="t" r="r" b="b"/>
                <a:pathLst>
                  <a:path w="4048" h="7133" extrusionOk="0">
                    <a:moveTo>
                      <a:pt x="57" y="0"/>
                    </a:moveTo>
                    <a:lnTo>
                      <a:pt x="20" y="38"/>
                    </a:lnTo>
                    <a:lnTo>
                      <a:pt x="1" y="75"/>
                    </a:lnTo>
                    <a:lnTo>
                      <a:pt x="1" y="132"/>
                    </a:lnTo>
                    <a:lnTo>
                      <a:pt x="39" y="151"/>
                    </a:lnTo>
                    <a:lnTo>
                      <a:pt x="133" y="170"/>
                    </a:lnTo>
                    <a:lnTo>
                      <a:pt x="302" y="207"/>
                    </a:lnTo>
                    <a:lnTo>
                      <a:pt x="453" y="264"/>
                    </a:lnTo>
                    <a:lnTo>
                      <a:pt x="622" y="320"/>
                    </a:lnTo>
                    <a:lnTo>
                      <a:pt x="772" y="414"/>
                    </a:lnTo>
                    <a:lnTo>
                      <a:pt x="923" y="508"/>
                    </a:lnTo>
                    <a:lnTo>
                      <a:pt x="1055" y="621"/>
                    </a:lnTo>
                    <a:lnTo>
                      <a:pt x="1205" y="753"/>
                    </a:lnTo>
                    <a:lnTo>
                      <a:pt x="1337" y="904"/>
                    </a:lnTo>
                    <a:lnTo>
                      <a:pt x="1469" y="1073"/>
                    </a:lnTo>
                    <a:lnTo>
                      <a:pt x="1601" y="1242"/>
                    </a:lnTo>
                    <a:lnTo>
                      <a:pt x="1713" y="1449"/>
                    </a:lnTo>
                    <a:lnTo>
                      <a:pt x="1845" y="1656"/>
                    </a:lnTo>
                    <a:lnTo>
                      <a:pt x="2071" y="2127"/>
                    </a:lnTo>
                    <a:lnTo>
                      <a:pt x="2297" y="2654"/>
                    </a:lnTo>
                    <a:lnTo>
                      <a:pt x="3464" y="5872"/>
                    </a:lnTo>
                    <a:lnTo>
                      <a:pt x="3915" y="7095"/>
                    </a:lnTo>
                    <a:lnTo>
                      <a:pt x="3934" y="7133"/>
                    </a:lnTo>
                    <a:lnTo>
                      <a:pt x="3991" y="7133"/>
                    </a:lnTo>
                    <a:lnTo>
                      <a:pt x="4047" y="7095"/>
                    </a:lnTo>
                    <a:lnTo>
                      <a:pt x="4047" y="7057"/>
                    </a:lnTo>
                    <a:lnTo>
                      <a:pt x="3595" y="5815"/>
                    </a:lnTo>
                    <a:lnTo>
                      <a:pt x="2429" y="2597"/>
                    </a:lnTo>
                    <a:lnTo>
                      <a:pt x="2203" y="2051"/>
                    </a:lnTo>
                    <a:lnTo>
                      <a:pt x="1958" y="1562"/>
                    </a:lnTo>
                    <a:lnTo>
                      <a:pt x="1826" y="1355"/>
                    </a:lnTo>
                    <a:lnTo>
                      <a:pt x="1695" y="1148"/>
                    </a:lnTo>
                    <a:lnTo>
                      <a:pt x="1563" y="960"/>
                    </a:lnTo>
                    <a:lnTo>
                      <a:pt x="1431" y="791"/>
                    </a:lnTo>
                    <a:lnTo>
                      <a:pt x="1281" y="640"/>
                    </a:lnTo>
                    <a:lnTo>
                      <a:pt x="1130" y="508"/>
                    </a:lnTo>
                    <a:lnTo>
                      <a:pt x="980" y="395"/>
                    </a:lnTo>
                    <a:lnTo>
                      <a:pt x="829" y="282"/>
                    </a:lnTo>
                    <a:lnTo>
                      <a:pt x="660" y="207"/>
                    </a:lnTo>
                    <a:lnTo>
                      <a:pt x="509" y="132"/>
                    </a:lnTo>
                    <a:lnTo>
                      <a:pt x="340" y="75"/>
                    </a:lnTo>
                    <a:lnTo>
                      <a:pt x="170" y="38"/>
                    </a:lnTo>
                    <a:lnTo>
                      <a:pt x="114" y="38"/>
                    </a:lnTo>
                    <a:lnTo>
                      <a:pt x="95" y="19"/>
                    </a:lnTo>
                    <a:lnTo>
                      <a:pt x="5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a:extLst>
                  <a:ext uri="{FF2B5EF4-FFF2-40B4-BE49-F238E27FC236}">
                    <a16:creationId xmlns:a16="http://schemas.microsoft.com/office/drawing/2014/main" id="{CDB2EBE3-6DB2-F957-B8C6-B8D0EC284D41}"/>
                  </a:ext>
                </a:extLst>
              </p:cNvPr>
              <p:cNvSpPr/>
              <p:nvPr/>
            </p:nvSpPr>
            <p:spPr>
              <a:xfrm>
                <a:off x="6348413" y="2090400"/>
                <a:ext cx="259297" cy="118653"/>
              </a:xfrm>
              <a:custGeom>
                <a:avLst/>
                <a:gdLst/>
                <a:ahLst/>
                <a:cxnLst/>
                <a:rect l="l" t="t" r="r" b="b"/>
                <a:pathLst>
                  <a:path w="5966" h="2730" extrusionOk="0">
                    <a:moveTo>
                      <a:pt x="5891" y="1"/>
                    </a:moveTo>
                    <a:lnTo>
                      <a:pt x="5702" y="20"/>
                    </a:lnTo>
                    <a:lnTo>
                      <a:pt x="5514" y="38"/>
                    </a:lnTo>
                    <a:lnTo>
                      <a:pt x="5081" y="114"/>
                    </a:lnTo>
                    <a:lnTo>
                      <a:pt x="4648" y="227"/>
                    </a:lnTo>
                    <a:lnTo>
                      <a:pt x="4178" y="396"/>
                    </a:lnTo>
                    <a:lnTo>
                      <a:pt x="3708" y="584"/>
                    </a:lnTo>
                    <a:lnTo>
                      <a:pt x="3218" y="791"/>
                    </a:lnTo>
                    <a:lnTo>
                      <a:pt x="2748" y="1017"/>
                    </a:lnTo>
                    <a:lnTo>
                      <a:pt x="2296" y="1262"/>
                    </a:lnTo>
                    <a:lnTo>
                      <a:pt x="1449" y="1732"/>
                    </a:lnTo>
                    <a:lnTo>
                      <a:pt x="734" y="2146"/>
                    </a:lnTo>
                    <a:lnTo>
                      <a:pt x="38" y="2598"/>
                    </a:lnTo>
                    <a:lnTo>
                      <a:pt x="0" y="2635"/>
                    </a:lnTo>
                    <a:lnTo>
                      <a:pt x="19" y="2692"/>
                    </a:lnTo>
                    <a:lnTo>
                      <a:pt x="38" y="2711"/>
                    </a:lnTo>
                    <a:lnTo>
                      <a:pt x="75" y="2730"/>
                    </a:lnTo>
                    <a:lnTo>
                      <a:pt x="113" y="2711"/>
                    </a:lnTo>
                    <a:lnTo>
                      <a:pt x="753" y="2297"/>
                    </a:lnTo>
                    <a:lnTo>
                      <a:pt x="1449" y="1883"/>
                    </a:lnTo>
                    <a:lnTo>
                      <a:pt x="2296" y="1412"/>
                    </a:lnTo>
                    <a:lnTo>
                      <a:pt x="2767" y="1186"/>
                    </a:lnTo>
                    <a:lnTo>
                      <a:pt x="3237" y="942"/>
                    </a:lnTo>
                    <a:lnTo>
                      <a:pt x="3708" y="735"/>
                    </a:lnTo>
                    <a:lnTo>
                      <a:pt x="4197" y="547"/>
                    </a:lnTo>
                    <a:lnTo>
                      <a:pt x="4648" y="377"/>
                    </a:lnTo>
                    <a:lnTo>
                      <a:pt x="5100" y="245"/>
                    </a:lnTo>
                    <a:lnTo>
                      <a:pt x="5514" y="170"/>
                    </a:lnTo>
                    <a:lnTo>
                      <a:pt x="5702" y="151"/>
                    </a:lnTo>
                    <a:lnTo>
                      <a:pt x="5891" y="133"/>
                    </a:lnTo>
                    <a:lnTo>
                      <a:pt x="5947" y="114"/>
                    </a:lnTo>
                    <a:lnTo>
                      <a:pt x="5966" y="76"/>
                    </a:lnTo>
                    <a:lnTo>
                      <a:pt x="5947" y="20"/>
                    </a:lnTo>
                    <a:lnTo>
                      <a:pt x="589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a:extLst>
                  <a:ext uri="{FF2B5EF4-FFF2-40B4-BE49-F238E27FC236}">
                    <a16:creationId xmlns:a16="http://schemas.microsoft.com/office/drawing/2014/main" id="{F66EB8EF-00E6-98D6-0DFA-53F28276C4E8}"/>
                  </a:ext>
                </a:extLst>
              </p:cNvPr>
              <p:cNvSpPr/>
              <p:nvPr/>
            </p:nvSpPr>
            <p:spPr>
              <a:xfrm>
                <a:off x="6579845" y="1762438"/>
                <a:ext cx="409026" cy="140732"/>
              </a:xfrm>
              <a:custGeom>
                <a:avLst/>
                <a:gdLst/>
                <a:ahLst/>
                <a:cxnLst/>
                <a:rect l="l" t="t" r="r" b="b"/>
                <a:pathLst>
                  <a:path w="9411" h="3238" extrusionOk="0">
                    <a:moveTo>
                      <a:pt x="9354" y="0"/>
                    </a:moveTo>
                    <a:lnTo>
                      <a:pt x="9298" y="19"/>
                    </a:lnTo>
                    <a:lnTo>
                      <a:pt x="9279" y="57"/>
                    </a:lnTo>
                    <a:lnTo>
                      <a:pt x="9222" y="283"/>
                    </a:lnTo>
                    <a:lnTo>
                      <a:pt x="9166" y="527"/>
                    </a:lnTo>
                    <a:lnTo>
                      <a:pt x="9072" y="772"/>
                    </a:lnTo>
                    <a:lnTo>
                      <a:pt x="8940" y="1017"/>
                    </a:lnTo>
                    <a:lnTo>
                      <a:pt x="8790" y="1280"/>
                    </a:lnTo>
                    <a:lnTo>
                      <a:pt x="8620" y="1525"/>
                    </a:lnTo>
                    <a:lnTo>
                      <a:pt x="8413" y="1788"/>
                    </a:lnTo>
                    <a:lnTo>
                      <a:pt x="8168" y="2014"/>
                    </a:lnTo>
                    <a:lnTo>
                      <a:pt x="7905" y="2240"/>
                    </a:lnTo>
                    <a:lnTo>
                      <a:pt x="7604" y="2447"/>
                    </a:lnTo>
                    <a:lnTo>
                      <a:pt x="7284" y="2635"/>
                    </a:lnTo>
                    <a:lnTo>
                      <a:pt x="6926" y="2786"/>
                    </a:lnTo>
                    <a:lnTo>
                      <a:pt x="6550" y="2917"/>
                    </a:lnTo>
                    <a:lnTo>
                      <a:pt x="6117" y="3011"/>
                    </a:lnTo>
                    <a:lnTo>
                      <a:pt x="5666" y="3087"/>
                    </a:lnTo>
                    <a:lnTo>
                      <a:pt x="5176" y="3106"/>
                    </a:lnTo>
                    <a:lnTo>
                      <a:pt x="4913" y="3087"/>
                    </a:lnTo>
                    <a:lnTo>
                      <a:pt x="4668" y="3068"/>
                    </a:lnTo>
                    <a:lnTo>
                      <a:pt x="4423" y="3030"/>
                    </a:lnTo>
                    <a:lnTo>
                      <a:pt x="4179" y="2993"/>
                    </a:lnTo>
                    <a:lnTo>
                      <a:pt x="3953" y="2936"/>
                    </a:lnTo>
                    <a:lnTo>
                      <a:pt x="3708" y="2861"/>
                    </a:lnTo>
                    <a:lnTo>
                      <a:pt x="3257" y="2692"/>
                    </a:lnTo>
                    <a:lnTo>
                      <a:pt x="2824" y="2503"/>
                    </a:lnTo>
                    <a:lnTo>
                      <a:pt x="2410" y="2278"/>
                    </a:lnTo>
                    <a:lnTo>
                      <a:pt x="2015" y="2033"/>
                    </a:lnTo>
                    <a:lnTo>
                      <a:pt x="1657" y="1788"/>
                    </a:lnTo>
                    <a:lnTo>
                      <a:pt x="1318" y="1544"/>
                    </a:lnTo>
                    <a:lnTo>
                      <a:pt x="1017" y="1318"/>
                    </a:lnTo>
                    <a:lnTo>
                      <a:pt x="547" y="885"/>
                    </a:lnTo>
                    <a:lnTo>
                      <a:pt x="227" y="584"/>
                    </a:lnTo>
                    <a:lnTo>
                      <a:pt x="114" y="471"/>
                    </a:lnTo>
                    <a:lnTo>
                      <a:pt x="76" y="452"/>
                    </a:lnTo>
                    <a:lnTo>
                      <a:pt x="20" y="471"/>
                    </a:lnTo>
                    <a:lnTo>
                      <a:pt x="1" y="509"/>
                    </a:lnTo>
                    <a:lnTo>
                      <a:pt x="20" y="565"/>
                    </a:lnTo>
                    <a:lnTo>
                      <a:pt x="133" y="678"/>
                    </a:lnTo>
                    <a:lnTo>
                      <a:pt x="453" y="998"/>
                    </a:lnTo>
                    <a:lnTo>
                      <a:pt x="942" y="1412"/>
                    </a:lnTo>
                    <a:lnTo>
                      <a:pt x="1243" y="1657"/>
                    </a:lnTo>
                    <a:lnTo>
                      <a:pt x="1582" y="1901"/>
                    </a:lnTo>
                    <a:lnTo>
                      <a:pt x="1939" y="2165"/>
                    </a:lnTo>
                    <a:lnTo>
                      <a:pt x="2335" y="2390"/>
                    </a:lnTo>
                    <a:lnTo>
                      <a:pt x="2767" y="2616"/>
                    </a:lnTo>
                    <a:lnTo>
                      <a:pt x="3219" y="2823"/>
                    </a:lnTo>
                    <a:lnTo>
                      <a:pt x="3690" y="2993"/>
                    </a:lnTo>
                    <a:lnTo>
                      <a:pt x="3915" y="3068"/>
                    </a:lnTo>
                    <a:lnTo>
                      <a:pt x="4160" y="3124"/>
                    </a:lnTo>
                    <a:lnTo>
                      <a:pt x="4405" y="3181"/>
                    </a:lnTo>
                    <a:lnTo>
                      <a:pt x="4668" y="3200"/>
                    </a:lnTo>
                    <a:lnTo>
                      <a:pt x="4913" y="3237"/>
                    </a:lnTo>
                    <a:lnTo>
                      <a:pt x="5440" y="3237"/>
                    </a:lnTo>
                    <a:lnTo>
                      <a:pt x="5684" y="3219"/>
                    </a:lnTo>
                    <a:lnTo>
                      <a:pt x="6155" y="3143"/>
                    </a:lnTo>
                    <a:lnTo>
                      <a:pt x="6588" y="3049"/>
                    </a:lnTo>
                    <a:lnTo>
                      <a:pt x="6983" y="2917"/>
                    </a:lnTo>
                    <a:lnTo>
                      <a:pt x="7359" y="2748"/>
                    </a:lnTo>
                    <a:lnTo>
                      <a:pt x="7698" y="2560"/>
                    </a:lnTo>
                    <a:lnTo>
                      <a:pt x="7999" y="2334"/>
                    </a:lnTo>
                    <a:lnTo>
                      <a:pt x="8281" y="2108"/>
                    </a:lnTo>
                    <a:lnTo>
                      <a:pt x="8507" y="1864"/>
                    </a:lnTo>
                    <a:lnTo>
                      <a:pt x="8733" y="1600"/>
                    </a:lnTo>
                    <a:lnTo>
                      <a:pt x="8921" y="1355"/>
                    </a:lnTo>
                    <a:lnTo>
                      <a:pt x="9072" y="1073"/>
                    </a:lnTo>
                    <a:lnTo>
                      <a:pt x="9204" y="810"/>
                    </a:lnTo>
                    <a:lnTo>
                      <a:pt x="9298" y="565"/>
                    </a:lnTo>
                    <a:lnTo>
                      <a:pt x="9373" y="302"/>
                    </a:lnTo>
                    <a:lnTo>
                      <a:pt x="9411" y="76"/>
                    </a:lnTo>
                    <a:lnTo>
                      <a:pt x="9392" y="19"/>
                    </a:lnTo>
                    <a:lnTo>
                      <a:pt x="935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06081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19">
          <a:extLst>
            <a:ext uri="{FF2B5EF4-FFF2-40B4-BE49-F238E27FC236}">
              <a16:creationId xmlns:a16="http://schemas.microsoft.com/office/drawing/2014/main" id="{7AF0615C-191E-A906-BCE1-45FDC2ED6FE5}"/>
            </a:ext>
          </a:extLst>
        </p:cNvPr>
        <p:cNvGrpSpPr/>
        <p:nvPr/>
      </p:nvGrpSpPr>
      <p:grpSpPr>
        <a:xfrm>
          <a:off x="0" y="0"/>
          <a:ext cx="0" cy="0"/>
          <a:chOff x="0" y="0"/>
          <a:chExt cx="0" cy="0"/>
        </a:xfrm>
      </p:grpSpPr>
      <p:sp>
        <p:nvSpPr>
          <p:cNvPr id="2020" name="Google Shape;2020;p45">
            <a:extLst>
              <a:ext uri="{FF2B5EF4-FFF2-40B4-BE49-F238E27FC236}">
                <a16:creationId xmlns:a16="http://schemas.microsoft.com/office/drawing/2014/main" id="{E9705F43-A010-4569-A0D0-7923B2CB1E84}"/>
              </a:ext>
            </a:extLst>
          </p:cNvPr>
          <p:cNvSpPr txBox="1">
            <a:spLocks noGrp="1"/>
          </p:cNvSpPr>
          <p:nvPr>
            <p:ph type="title"/>
          </p:nvPr>
        </p:nvSpPr>
        <p:spPr>
          <a:xfrm>
            <a:off x="703588" y="125439"/>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CO" dirty="0"/>
              <a:t>Cierre</a:t>
            </a:r>
            <a:r>
              <a:rPr lang="en" dirty="0"/>
              <a:t> </a:t>
            </a:r>
            <a:endParaRPr dirty="0"/>
          </a:p>
        </p:txBody>
      </p:sp>
      <p:cxnSp>
        <p:nvCxnSpPr>
          <p:cNvPr id="2021" name="Google Shape;2021;p45">
            <a:extLst>
              <a:ext uri="{FF2B5EF4-FFF2-40B4-BE49-F238E27FC236}">
                <a16:creationId xmlns:a16="http://schemas.microsoft.com/office/drawing/2014/main" id="{C544142D-DAD7-779A-B962-BA8C54659B9B}"/>
              </a:ext>
            </a:extLst>
          </p:cNvPr>
          <p:cNvCxnSpPr/>
          <p:nvPr/>
        </p:nvCxnSpPr>
        <p:spPr>
          <a:xfrm>
            <a:off x="4237674" y="698139"/>
            <a:ext cx="689100" cy="0"/>
          </a:xfrm>
          <a:prstGeom prst="straightConnector1">
            <a:avLst/>
          </a:prstGeom>
          <a:noFill/>
          <a:ln w="28575" cap="flat" cmpd="sng">
            <a:solidFill>
              <a:schemeClr val="accent2"/>
            </a:solidFill>
            <a:prstDash val="solid"/>
            <a:round/>
            <a:headEnd type="none" w="med" len="med"/>
            <a:tailEnd type="none" w="med" len="med"/>
          </a:ln>
        </p:spPr>
      </p:cxnSp>
      <p:sp>
        <p:nvSpPr>
          <p:cNvPr id="2022" name="Google Shape;2022;p45">
            <a:extLst>
              <a:ext uri="{FF2B5EF4-FFF2-40B4-BE49-F238E27FC236}">
                <a16:creationId xmlns:a16="http://schemas.microsoft.com/office/drawing/2014/main" id="{F1C5F401-D688-47EE-14AD-1CA6EF407543}"/>
              </a:ext>
            </a:extLst>
          </p:cNvPr>
          <p:cNvSpPr txBox="1"/>
          <p:nvPr/>
        </p:nvSpPr>
        <p:spPr>
          <a:xfrm>
            <a:off x="334141" y="857937"/>
            <a:ext cx="8461624" cy="3119977"/>
          </a:xfrm>
          <a:prstGeom prst="rect">
            <a:avLst/>
          </a:prstGeom>
          <a:noFill/>
          <a:ln>
            <a:noFill/>
          </a:ln>
        </p:spPr>
        <p:txBody>
          <a:bodyPr spcFirstLastPara="1" wrap="square" lIns="91425" tIns="91425" rIns="91425" bIns="91425" anchor="t" anchorCtr="0">
            <a:noAutofit/>
          </a:bodyPr>
          <a:lstStyle/>
          <a:p>
            <a:pPr algn="just"/>
            <a:r>
              <a:rPr lang="es-MX" sz="2000" b="1" dirty="0">
                <a:solidFill>
                  <a:schemeClr val="lt1"/>
                </a:solidFill>
                <a:latin typeface="Nunito"/>
                <a:ea typeface="Nunito"/>
                <a:cs typeface="Nunito"/>
                <a:sym typeface="Nunito"/>
              </a:rPr>
              <a:t>Evaluación.</a:t>
            </a:r>
            <a:r>
              <a:rPr lang="es-MX" sz="2000" dirty="0">
                <a:solidFill>
                  <a:schemeClr val="lt1"/>
                </a:solidFill>
                <a:latin typeface="Nunito"/>
                <a:ea typeface="Nunito"/>
                <a:cs typeface="Nunito"/>
                <a:sym typeface="Nunito"/>
              </a:rPr>
              <a:t> Desarrollo y retroalimentación de la prueba bimestral del segundo periodo y lista de chequeo. Se utilizará un </a:t>
            </a:r>
            <a:r>
              <a:rPr lang="es-MX" sz="2000" dirty="0" err="1">
                <a:solidFill>
                  <a:schemeClr val="lt1"/>
                </a:solidFill>
                <a:latin typeface="Nunito"/>
                <a:ea typeface="Nunito"/>
                <a:cs typeface="Nunito"/>
                <a:sym typeface="Nunito"/>
              </a:rPr>
              <a:t>lectómetro</a:t>
            </a:r>
            <a:r>
              <a:rPr lang="es-MX" sz="2000" dirty="0">
                <a:solidFill>
                  <a:schemeClr val="lt1"/>
                </a:solidFill>
                <a:latin typeface="Nunito"/>
                <a:ea typeface="Nunito"/>
                <a:cs typeface="Nunito"/>
                <a:sym typeface="Nunito"/>
              </a:rPr>
              <a:t> visual en clase para ir guardando cada ficha de lectura. Reconocimiento y exaltación a los estudiantes asignados que hayan cumplido con los parámetros del Festival de lectura.</a:t>
            </a:r>
          </a:p>
          <a:p>
            <a:pPr marL="0" lvl="0" indent="0" algn="just" rtl="0">
              <a:spcBef>
                <a:spcPts val="0"/>
              </a:spcBef>
              <a:spcAft>
                <a:spcPts val="0"/>
              </a:spcAft>
              <a:buNone/>
            </a:pPr>
            <a:endParaRPr lang="es-MX" sz="2000" dirty="0">
              <a:solidFill>
                <a:schemeClr val="lt1"/>
              </a:solidFill>
              <a:latin typeface="Nunito"/>
              <a:ea typeface="Nunito"/>
              <a:cs typeface="Nunito"/>
              <a:sym typeface="Nunito"/>
            </a:endParaRPr>
          </a:p>
          <a:p>
            <a:pPr marL="0" lvl="0" indent="0" algn="just" rtl="0">
              <a:spcBef>
                <a:spcPts val="0"/>
              </a:spcBef>
              <a:spcAft>
                <a:spcPts val="0"/>
              </a:spcAft>
              <a:buNone/>
            </a:pPr>
            <a:r>
              <a:rPr lang="es-MX" sz="2000" b="1" dirty="0">
                <a:solidFill>
                  <a:schemeClr val="lt1"/>
                </a:solidFill>
                <a:latin typeface="Nunito"/>
                <a:ea typeface="Nunito"/>
                <a:cs typeface="Nunito"/>
                <a:sym typeface="Nunito"/>
              </a:rPr>
              <a:t>Sentido, significado, metacognición y transferencia.  </a:t>
            </a:r>
            <a:r>
              <a:rPr lang="es-MX" sz="2000" dirty="0">
                <a:solidFill>
                  <a:schemeClr val="lt1"/>
                </a:solidFill>
                <a:latin typeface="Nunito"/>
                <a:ea typeface="Nunito"/>
                <a:cs typeface="Nunito"/>
                <a:sym typeface="Nunito"/>
              </a:rPr>
              <a:t>Creación de oraciones con coherencia y cohesión sobre el proyecto de </a:t>
            </a:r>
            <a:r>
              <a:rPr lang="es-MX" sz="2000" dirty="0" err="1">
                <a:solidFill>
                  <a:schemeClr val="lt1"/>
                </a:solidFill>
                <a:latin typeface="Nunito"/>
                <a:ea typeface="Nunito"/>
                <a:cs typeface="Nunito"/>
                <a:sym typeface="Nunito"/>
              </a:rPr>
              <a:t>ABP</a:t>
            </a:r>
            <a:r>
              <a:rPr lang="es-MX" sz="2000" dirty="0">
                <a:solidFill>
                  <a:schemeClr val="lt1"/>
                </a:solidFill>
                <a:latin typeface="Nunito"/>
                <a:ea typeface="Nunito"/>
                <a:cs typeface="Nunito"/>
                <a:sym typeface="Nunito"/>
              </a:rPr>
              <a:t>. Socialización por parte de los estudiantes de su gusto por los mitos y sus creencias. En asamblea se reflexiona sobre la importancia de leer y el respeto por la palabra del otro.</a:t>
            </a:r>
          </a:p>
        </p:txBody>
      </p:sp>
      <p:grpSp>
        <p:nvGrpSpPr>
          <p:cNvPr id="2023" name="Google Shape;2023;p45">
            <a:extLst>
              <a:ext uri="{FF2B5EF4-FFF2-40B4-BE49-F238E27FC236}">
                <a16:creationId xmlns:a16="http://schemas.microsoft.com/office/drawing/2014/main" id="{0CE03A26-48A6-5256-99CA-FB0E04F8BF3E}"/>
              </a:ext>
            </a:extLst>
          </p:cNvPr>
          <p:cNvGrpSpPr/>
          <p:nvPr/>
        </p:nvGrpSpPr>
        <p:grpSpPr>
          <a:xfrm>
            <a:off x="3542299" y="4036366"/>
            <a:ext cx="2596069" cy="1107134"/>
            <a:chOff x="1520600" y="2981882"/>
            <a:chExt cx="3754800" cy="1601293"/>
          </a:xfrm>
        </p:grpSpPr>
        <p:sp>
          <p:nvSpPr>
            <p:cNvPr id="2024" name="Google Shape;2024;p45">
              <a:extLst>
                <a:ext uri="{FF2B5EF4-FFF2-40B4-BE49-F238E27FC236}">
                  <a16:creationId xmlns:a16="http://schemas.microsoft.com/office/drawing/2014/main" id="{D85632E7-158A-8D45-DAC2-CF969D2B6528}"/>
                </a:ext>
              </a:extLst>
            </p:cNvPr>
            <p:cNvSpPr/>
            <p:nvPr/>
          </p:nvSpPr>
          <p:spPr>
            <a:xfrm>
              <a:off x="1520600" y="4339875"/>
              <a:ext cx="3754800" cy="2433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grpSp>
          <p:nvGrpSpPr>
            <p:cNvPr id="2025" name="Google Shape;2025;p45">
              <a:extLst>
                <a:ext uri="{FF2B5EF4-FFF2-40B4-BE49-F238E27FC236}">
                  <a16:creationId xmlns:a16="http://schemas.microsoft.com/office/drawing/2014/main" id="{0FF0BE03-BC5B-6961-0950-9215D8525A68}"/>
                </a:ext>
              </a:extLst>
            </p:cNvPr>
            <p:cNvGrpSpPr/>
            <p:nvPr/>
          </p:nvGrpSpPr>
          <p:grpSpPr>
            <a:xfrm>
              <a:off x="1685064" y="2981882"/>
              <a:ext cx="3387371" cy="1510386"/>
              <a:chOff x="892350" y="2581250"/>
              <a:chExt cx="4536456" cy="2022749"/>
            </a:xfrm>
          </p:grpSpPr>
          <p:sp>
            <p:nvSpPr>
              <p:cNvPr id="2026" name="Google Shape;2026;p45">
                <a:extLst>
                  <a:ext uri="{FF2B5EF4-FFF2-40B4-BE49-F238E27FC236}">
                    <a16:creationId xmlns:a16="http://schemas.microsoft.com/office/drawing/2014/main" id="{A1DDE971-46E9-DEC2-352A-0F3DA6FCE441}"/>
                  </a:ext>
                </a:extLst>
              </p:cNvPr>
              <p:cNvSpPr/>
              <p:nvPr/>
            </p:nvSpPr>
            <p:spPr>
              <a:xfrm>
                <a:off x="3007046" y="3259412"/>
                <a:ext cx="1131754" cy="789465"/>
              </a:xfrm>
              <a:custGeom>
                <a:avLst/>
                <a:gdLst/>
                <a:ahLst/>
                <a:cxnLst/>
                <a:rect l="l" t="t" r="r" b="b"/>
                <a:pathLst>
                  <a:path w="21505" h="15001" extrusionOk="0">
                    <a:moveTo>
                      <a:pt x="9208" y="0"/>
                    </a:moveTo>
                    <a:lnTo>
                      <a:pt x="8619" y="21"/>
                    </a:lnTo>
                    <a:lnTo>
                      <a:pt x="8009" y="61"/>
                    </a:lnTo>
                    <a:lnTo>
                      <a:pt x="7419" y="122"/>
                    </a:lnTo>
                    <a:lnTo>
                      <a:pt x="6789" y="224"/>
                    </a:lnTo>
                    <a:lnTo>
                      <a:pt x="6444" y="285"/>
                    </a:lnTo>
                    <a:lnTo>
                      <a:pt x="6098" y="366"/>
                    </a:lnTo>
                    <a:lnTo>
                      <a:pt x="5753" y="468"/>
                    </a:lnTo>
                    <a:lnTo>
                      <a:pt x="5428" y="590"/>
                    </a:lnTo>
                    <a:lnTo>
                      <a:pt x="5123" y="712"/>
                    </a:lnTo>
                    <a:lnTo>
                      <a:pt x="4818" y="854"/>
                    </a:lnTo>
                    <a:lnTo>
                      <a:pt x="4533" y="1016"/>
                    </a:lnTo>
                    <a:lnTo>
                      <a:pt x="4269" y="1179"/>
                    </a:lnTo>
                    <a:lnTo>
                      <a:pt x="4005" y="1362"/>
                    </a:lnTo>
                    <a:lnTo>
                      <a:pt x="3741" y="1545"/>
                    </a:lnTo>
                    <a:lnTo>
                      <a:pt x="3497" y="1748"/>
                    </a:lnTo>
                    <a:lnTo>
                      <a:pt x="3273" y="1972"/>
                    </a:lnTo>
                    <a:lnTo>
                      <a:pt x="3049" y="2195"/>
                    </a:lnTo>
                    <a:lnTo>
                      <a:pt x="2846" y="2419"/>
                    </a:lnTo>
                    <a:lnTo>
                      <a:pt x="2643" y="2663"/>
                    </a:lnTo>
                    <a:lnTo>
                      <a:pt x="2440" y="2907"/>
                    </a:lnTo>
                    <a:lnTo>
                      <a:pt x="2094" y="3435"/>
                    </a:lnTo>
                    <a:lnTo>
                      <a:pt x="1769" y="3984"/>
                    </a:lnTo>
                    <a:lnTo>
                      <a:pt x="1484" y="4553"/>
                    </a:lnTo>
                    <a:lnTo>
                      <a:pt x="1241" y="5142"/>
                    </a:lnTo>
                    <a:lnTo>
                      <a:pt x="1017" y="5732"/>
                    </a:lnTo>
                    <a:lnTo>
                      <a:pt x="814" y="6342"/>
                    </a:lnTo>
                    <a:lnTo>
                      <a:pt x="651" y="6972"/>
                    </a:lnTo>
                    <a:lnTo>
                      <a:pt x="489" y="7581"/>
                    </a:lnTo>
                    <a:lnTo>
                      <a:pt x="367" y="8191"/>
                    </a:lnTo>
                    <a:lnTo>
                      <a:pt x="265" y="8801"/>
                    </a:lnTo>
                    <a:lnTo>
                      <a:pt x="184" y="9390"/>
                    </a:lnTo>
                    <a:lnTo>
                      <a:pt x="123" y="9959"/>
                    </a:lnTo>
                    <a:lnTo>
                      <a:pt x="82" y="10508"/>
                    </a:lnTo>
                    <a:lnTo>
                      <a:pt x="41" y="11037"/>
                    </a:lnTo>
                    <a:lnTo>
                      <a:pt x="1" y="12012"/>
                    </a:lnTo>
                    <a:lnTo>
                      <a:pt x="1" y="12825"/>
                    </a:lnTo>
                    <a:lnTo>
                      <a:pt x="21" y="13435"/>
                    </a:lnTo>
                    <a:lnTo>
                      <a:pt x="41" y="13984"/>
                    </a:lnTo>
                    <a:lnTo>
                      <a:pt x="143" y="14065"/>
                    </a:lnTo>
                    <a:lnTo>
                      <a:pt x="265" y="14167"/>
                    </a:lnTo>
                    <a:lnTo>
                      <a:pt x="428" y="14248"/>
                    </a:lnTo>
                    <a:lnTo>
                      <a:pt x="590" y="14329"/>
                    </a:lnTo>
                    <a:lnTo>
                      <a:pt x="1037" y="14472"/>
                    </a:lnTo>
                    <a:lnTo>
                      <a:pt x="1566" y="14614"/>
                    </a:lnTo>
                    <a:lnTo>
                      <a:pt x="2176" y="14716"/>
                    </a:lnTo>
                    <a:lnTo>
                      <a:pt x="2867" y="14817"/>
                    </a:lnTo>
                    <a:lnTo>
                      <a:pt x="3639" y="14898"/>
                    </a:lnTo>
                    <a:lnTo>
                      <a:pt x="4452" y="14959"/>
                    </a:lnTo>
                    <a:lnTo>
                      <a:pt x="5346" y="15000"/>
                    </a:lnTo>
                    <a:lnTo>
                      <a:pt x="7216" y="15000"/>
                    </a:lnTo>
                    <a:lnTo>
                      <a:pt x="8212" y="14980"/>
                    </a:lnTo>
                    <a:lnTo>
                      <a:pt x="9228" y="14919"/>
                    </a:lnTo>
                    <a:lnTo>
                      <a:pt x="10245" y="14858"/>
                    </a:lnTo>
                    <a:lnTo>
                      <a:pt x="11261" y="14756"/>
                    </a:lnTo>
                    <a:lnTo>
                      <a:pt x="12277" y="14634"/>
                    </a:lnTo>
                    <a:lnTo>
                      <a:pt x="13293" y="14492"/>
                    </a:lnTo>
                    <a:lnTo>
                      <a:pt x="14289" y="14309"/>
                    </a:lnTo>
                    <a:lnTo>
                      <a:pt x="15245" y="14106"/>
                    </a:lnTo>
                    <a:lnTo>
                      <a:pt x="16159" y="13882"/>
                    </a:lnTo>
                    <a:lnTo>
                      <a:pt x="17033" y="13618"/>
                    </a:lnTo>
                    <a:lnTo>
                      <a:pt x="17866" y="13333"/>
                    </a:lnTo>
                    <a:lnTo>
                      <a:pt x="18253" y="13191"/>
                    </a:lnTo>
                    <a:lnTo>
                      <a:pt x="18618" y="13029"/>
                    </a:lnTo>
                    <a:lnTo>
                      <a:pt x="18964" y="12866"/>
                    </a:lnTo>
                    <a:lnTo>
                      <a:pt x="19310" y="12683"/>
                    </a:lnTo>
                    <a:lnTo>
                      <a:pt x="19614" y="12500"/>
                    </a:lnTo>
                    <a:lnTo>
                      <a:pt x="19919" y="12297"/>
                    </a:lnTo>
                    <a:lnTo>
                      <a:pt x="20184" y="12114"/>
                    </a:lnTo>
                    <a:lnTo>
                      <a:pt x="20448" y="11890"/>
                    </a:lnTo>
                    <a:lnTo>
                      <a:pt x="20671" y="11687"/>
                    </a:lnTo>
                    <a:lnTo>
                      <a:pt x="20875" y="11464"/>
                    </a:lnTo>
                    <a:lnTo>
                      <a:pt x="21037" y="11220"/>
                    </a:lnTo>
                    <a:lnTo>
                      <a:pt x="21200" y="10996"/>
                    </a:lnTo>
                    <a:lnTo>
                      <a:pt x="21301" y="10732"/>
                    </a:lnTo>
                    <a:lnTo>
                      <a:pt x="21403" y="10488"/>
                    </a:lnTo>
                    <a:lnTo>
                      <a:pt x="21464" y="10224"/>
                    </a:lnTo>
                    <a:lnTo>
                      <a:pt x="21505" y="9939"/>
                    </a:lnTo>
                    <a:lnTo>
                      <a:pt x="21484" y="9655"/>
                    </a:lnTo>
                    <a:lnTo>
                      <a:pt x="21464" y="9370"/>
                    </a:lnTo>
                    <a:lnTo>
                      <a:pt x="21383" y="9065"/>
                    </a:lnTo>
                    <a:lnTo>
                      <a:pt x="21281" y="8760"/>
                    </a:lnTo>
                    <a:lnTo>
                      <a:pt x="21037" y="8151"/>
                    </a:lnTo>
                    <a:lnTo>
                      <a:pt x="20773" y="7561"/>
                    </a:lnTo>
                    <a:lnTo>
                      <a:pt x="20488" y="6992"/>
                    </a:lnTo>
                    <a:lnTo>
                      <a:pt x="20184" y="6443"/>
                    </a:lnTo>
                    <a:lnTo>
                      <a:pt x="19879" y="5915"/>
                    </a:lnTo>
                    <a:lnTo>
                      <a:pt x="19553" y="5407"/>
                    </a:lnTo>
                    <a:lnTo>
                      <a:pt x="19208" y="4919"/>
                    </a:lnTo>
                    <a:lnTo>
                      <a:pt x="18862" y="4451"/>
                    </a:lnTo>
                    <a:lnTo>
                      <a:pt x="18497" y="4025"/>
                    </a:lnTo>
                    <a:lnTo>
                      <a:pt x="18110" y="3598"/>
                    </a:lnTo>
                    <a:lnTo>
                      <a:pt x="17704" y="3212"/>
                    </a:lnTo>
                    <a:lnTo>
                      <a:pt x="17297" y="2825"/>
                    </a:lnTo>
                    <a:lnTo>
                      <a:pt x="16891" y="2480"/>
                    </a:lnTo>
                    <a:lnTo>
                      <a:pt x="16444" y="2155"/>
                    </a:lnTo>
                    <a:lnTo>
                      <a:pt x="15997" y="1850"/>
                    </a:lnTo>
                    <a:lnTo>
                      <a:pt x="15549" y="1586"/>
                    </a:lnTo>
                    <a:lnTo>
                      <a:pt x="15082" y="1321"/>
                    </a:lnTo>
                    <a:lnTo>
                      <a:pt x="14594" y="1077"/>
                    </a:lnTo>
                    <a:lnTo>
                      <a:pt x="14106" y="874"/>
                    </a:lnTo>
                    <a:lnTo>
                      <a:pt x="13598" y="671"/>
                    </a:lnTo>
                    <a:lnTo>
                      <a:pt x="13090" y="508"/>
                    </a:lnTo>
                    <a:lnTo>
                      <a:pt x="12562" y="366"/>
                    </a:lnTo>
                    <a:lnTo>
                      <a:pt x="12033" y="244"/>
                    </a:lnTo>
                    <a:lnTo>
                      <a:pt x="11484" y="163"/>
                    </a:lnTo>
                    <a:lnTo>
                      <a:pt x="10936" y="81"/>
                    </a:lnTo>
                    <a:lnTo>
                      <a:pt x="10367" y="21"/>
                    </a:lnTo>
                    <a:lnTo>
                      <a:pt x="97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a:extLst>
                  <a:ext uri="{FF2B5EF4-FFF2-40B4-BE49-F238E27FC236}">
                    <a16:creationId xmlns:a16="http://schemas.microsoft.com/office/drawing/2014/main" id="{BB3E7102-E8D6-FA0A-148A-0DE70FCC6889}"/>
                  </a:ext>
                </a:extLst>
              </p:cNvPr>
              <p:cNvSpPr/>
              <p:nvPr/>
            </p:nvSpPr>
            <p:spPr>
              <a:xfrm>
                <a:off x="1654981" y="2912805"/>
                <a:ext cx="1697605" cy="1143543"/>
              </a:xfrm>
              <a:custGeom>
                <a:avLst/>
                <a:gdLst/>
                <a:ahLst/>
                <a:cxnLst/>
                <a:rect l="l" t="t" r="r" b="b"/>
                <a:pathLst>
                  <a:path w="32257" h="21729" extrusionOk="0">
                    <a:moveTo>
                      <a:pt x="9533" y="1"/>
                    </a:moveTo>
                    <a:lnTo>
                      <a:pt x="7582" y="3842"/>
                    </a:lnTo>
                    <a:lnTo>
                      <a:pt x="7704" y="3964"/>
                    </a:lnTo>
                    <a:lnTo>
                      <a:pt x="7989" y="4269"/>
                    </a:lnTo>
                    <a:lnTo>
                      <a:pt x="8172" y="4472"/>
                    </a:lnTo>
                    <a:lnTo>
                      <a:pt x="8354" y="4716"/>
                    </a:lnTo>
                    <a:lnTo>
                      <a:pt x="8558" y="5001"/>
                    </a:lnTo>
                    <a:lnTo>
                      <a:pt x="8720" y="5285"/>
                    </a:lnTo>
                    <a:lnTo>
                      <a:pt x="8883" y="5611"/>
                    </a:lnTo>
                    <a:lnTo>
                      <a:pt x="9005" y="5936"/>
                    </a:lnTo>
                    <a:lnTo>
                      <a:pt x="9046" y="6098"/>
                    </a:lnTo>
                    <a:lnTo>
                      <a:pt x="9086" y="6261"/>
                    </a:lnTo>
                    <a:lnTo>
                      <a:pt x="9106" y="6424"/>
                    </a:lnTo>
                    <a:lnTo>
                      <a:pt x="9106" y="6586"/>
                    </a:lnTo>
                    <a:lnTo>
                      <a:pt x="9086" y="6769"/>
                    </a:lnTo>
                    <a:lnTo>
                      <a:pt x="9066" y="6932"/>
                    </a:lnTo>
                    <a:lnTo>
                      <a:pt x="9005" y="7094"/>
                    </a:lnTo>
                    <a:lnTo>
                      <a:pt x="8944" y="7237"/>
                    </a:lnTo>
                    <a:lnTo>
                      <a:pt x="8842" y="7399"/>
                    </a:lnTo>
                    <a:lnTo>
                      <a:pt x="8720" y="7541"/>
                    </a:lnTo>
                    <a:lnTo>
                      <a:pt x="8578" y="7704"/>
                    </a:lnTo>
                    <a:lnTo>
                      <a:pt x="8415" y="7826"/>
                    </a:lnTo>
                    <a:lnTo>
                      <a:pt x="8172" y="8070"/>
                    </a:lnTo>
                    <a:lnTo>
                      <a:pt x="7785" y="8497"/>
                    </a:lnTo>
                    <a:lnTo>
                      <a:pt x="7237" y="9086"/>
                    </a:lnTo>
                    <a:lnTo>
                      <a:pt x="6607" y="9838"/>
                    </a:lnTo>
                    <a:lnTo>
                      <a:pt x="5895" y="10692"/>
                    </a:lnTo>
                    <a:lnTo>
                      <a:pt x="5123" y="11667"/>
                    </a:lnTo>
                    <a:lnTo>
                      <a:pt x="4330" y="12684"/>
                    </a:lnTo>
                    <a:lnTo>
                      <a:pt x="3517" y="13761"/>
                    </a:lnTo>
                    <a:lnTo>
                      <a:pt x="2745" y="14858"/>
                    </a:lnTo>
                    <a:lnTo>
                      <a:pt x="2013" y="15936"/>
                    </a:lnTo>
                    <a:lnTo>
                      <a:pt x="1688" y="16464"/>
                    </a:lnTo>
                    <a:lnTo>
                      <a:pt x="1363" y="16972"/>
                    </a:lnTo>
                    <a:lnTo>
                      <a:pt x="1078" y="17480"/>
                    </a:lnTo>
                    <a:lnTo>
                      <a:pt x="814" y="17948"/>
                    </a:lnTo>
                    <a:lnTo>
                      <a:pt x="570" y="18415"/>
                    </a:lnTo>
                    <a:lnTo>
                      <a:pt x="387" y="18842"/>
                    </a:lnTo>
                    <a:lnTo>
                      <a:pt x="224" y="19249"/>
                    </a:lnTo>
                    <a:lnTo>
                      <a:pt x="102" y="19635"/>
                    </a:lnTo>
                    <a:lnTo>
                      <a:pt x="21" y="19960"/>
                    </a:lnTo>
                    <a:lnTo>
                      <a:pt x="1" y="20265"/>
                    </a:lnTo>
                    <a:lnTo>
                      <a:pt x="1" y="20407"/>
                    </a:lnTo>
                    <a:lnTo>
                      <a:pt x="21" y="20529"/>
                    </a:lnTo>
                    <a:lnTo>
                      <a:pt x="62" y="20631"/>
                    </a:lnTo>
                    <a:lnTo>
                      <a:pt x="102" y="20732"/>
                    </a:lnTo>
                    <a:lnTo>
                      <a:pt x="184" y="20834"/>
                    </a:lnTo>
                    <a:lnTo>
                      <a:pt x="285" y="20915"/>
                    </a:lnTo>
                    <a:lnTo>
                      <a:pt x="428" y="20997"/>
                    </a:lnTo>
                    <a:lnTo>
                      <a:pt x="611" y="21078"/>
                    </a:lnTo>
                    <a:lnTo>
                      <a:pt x="834" y="21159"/>
                    </a:lnTo>
                    <a:lnTo>
                      <a:pt x="1078" y="21220"/>
                    </a:lnTo>
                    <a:lnTo>
                      <a:pt x="1668" y="21342"/>
                    </a:lnTo>
                    <a:lnTo>
                      <a:pt x="2379" y="21444"/>
                    </a:lnTo>
                    <a:lnTo>
                      <a:pt x="3192" y="21525"/>
                    </a:lnTo>
                    <a:lnTo>
                      <a:pt x="4086" y="21586"/>
                    </a:lnTo>
                    <a:lnTo>
                      <a:pt x="5082" y="21647"/>
                    </a:lnTo>
                    <a:lnTo>
                      <a:pt x="6159" y="21688"/>
                    </a:lnTo>
                    <a:lnTo>
                      <a:pt x="7277" y="21708"/>
                    </a:lnTo>
                    <a:lnTo>
                      <a:pt x="9716" y="21728"/>
                    </a:lnTo>
                    <a:lnTo>
                      <a:pt x="12298" y="21708"/>
                    </a:lnTo>
                    <a:lnTo>
                      <a:pt x="14919" y="21647"/>
                    </a:lnTo>
                    <a:lnTo>
                      <a:pt x="17562" y="21566"/>
                    </a:lnTo>
                    <a:lnTo>
                      <a:pt x="20082" y="21464"/>
                    </a:lnTo>
                    <a:lnTo>
                      <a:pt x="22460" y="21362"/>
                    </a:lnTo>
                    <a:lnTo>
                      <a:pt x="24574" y="21261"/>
                    </a:lnTo>
                    <a:lnTo>
                      <a:pt x="27724" y="21098"/>
                    </a:lnTo>
                    <a:lnTo>
                      <a:pt x="28903" y="21037"/>
                    </a:lnTo>
                    <a:lnTo>
                      <a:pt x="29147" y="20692"/>
                    </a:lnTo>
                    <a:lnTo>
                      <a:pt x="29736" y="19777"/>
                    </a:lnTo>
                    <a:lnTo>
                      <a:pt x="30123" y="19167"/>
                    </a:lnTo>
                    <a:lnTo>
                      <a:pt x="30529" y="18476"/>
                    </a:lnTo>
                    <a:lnTo>
                      <a:pt x="30936" y="17724"/>
                    </a:lnTo>
                    <a:lnTo>
                      <a:pt x="31322" y="16952"/>
                    </a:lnTo>
                    <a:lnTo>
                      <a:pt x="31505" y="16545"/>
                    </a:lnTo>
                    <a:lnTo>
                      <a:pt x="31667" y="16139"/>
                    </a:lnTo>
                    <a:lnTo>
                      <a:pt x="31830" y="15753"/>
                    </a:lnTo>
                    <a:lnTo>
                      <a:pt x="31952" y="15367"/>
                    </a:lnTo>
                    <a:lnTo>
                      <a:pt x="32074" y="14980"/>
                    </a:lnTo>
                    <a:lnTo>
                      <a:pt x="32155" y="14615"/>
                    </a:lnTo>
                    <a:lnTo>
                      <a:pt x="32216" y="14249"/>
                    </a:lnTo>
                    <a:lnTo>
                      <a:pt x="32257" y="13903"/>
                    </a:lnTo>
                    <a:lnTo>
                      <a:pt x="32257" y="13578"/>
                    </a:lnTo>
                    <a:lnTo>
                      <a:pt x="32216" y="13273"/>
                    </a:lnTo>
                    <a:lnTo>
                      <a:pt x="32155" y="13009"/>
                    </a:lnTo>
                    <a:lnTo>
                      <a:pt x="32094" y="12867"/>
                    </a:lnTo>
                    <a:lnTo>
                      <a:pt x="32033" y="12745"/>
                    </a:lnTo>
                    <a:lnTo>
                      <a:pt x="31972" y="12643"/>
                    </a:lnTo>
                    <a:lnTo>
                      <a:pt x="31891" y="12521"/>
                    </a:lnTo>
                    <a:lnTo>
                      <a:pt x="31789" y="12419"/>
                    </a:lnTo>
                    <a:lnTo>
                      <a:pt x="31688" y="12338"/>
                    </a:lnTo>
                    <a:lnTo>
                      <a:pt x="31566" y="12257"/>
                    </a:lnTo>
                    <a:lnTo>
                      <a:pt x="31444" y="12176"/>
                    </a:lnTo>
                    <a:lnTo>
                      <a:pt x="31301" y="12115"/>
                    </a:lnTo>
                    <a:lnTo>
                      <a:pt x="31159" y="12054"/>
                    </a:lnTo>
                    <a:lnTo>
                      <a:pt x="30834" y="11932"/>
                    </a:lnTo>
                    <a:lnTo>
                      <a:pt x="30509" y="11789"/>
                    </a:lnTo>
                    <a:lnTo>
                      <a:pt x="30184" y="11606"/>
                    </a:lnTo>
                    <a:lnTo>
                      <a:pt x="29858" y="11383"/>
                    </a:lnTo>
                    <a:lnTo>
                      <a:pt x="29554" y="11139"/>
                    </a:lnTo>
                    <a:lnTo>
                      <a:pt x="29228" y="10854"/>
                    </a:lnTo>
                    <a:lnTo>
                      <a:pt x="28903" y="10570"/>
                    </a:lnTo>
                    <a:lnTo>
                      <a:pt x="28598" y="10245"/>
                    </a:lnTo>
                    <a:lnTo>
                      <a:pt x="27948" y="9554"/>
                    </a:lnTo>
                    <a:lnTo>
                      <a:pt x="27318" y="8802"/>
                    </a:lnTo>
                    <a:lnTo>
                      <a:pt x="26688" y="8029"/>
                    </a:lnTo>
                    <a:lnTo>
                      <a:pt x="26058" y="7216"/>
                    </a:lnTo>
                    <a:lnTo>
                      <a:pt x="25428" y="6403"/>
                    </a:lnTo>
                    <a:lnTo>
                      <a:pt x="24777" y="5611"/>
                    </a:lnTo>
                    <a:lnTo>
                      <a:pt x="24147" y="4838"/>
                    </a:lnTo>
                    <a:lnTo>
                      <a:pt x="23497" y="4147"/>
                    </a:lnTo>
                    <a:lnTo>
                      <a:pt x="23171" y="3822"/>
                    </a:lnTo>
                    <a:lnTo>
                      <a:pt x="22846" y="3497"/>
                    </a:lnTo>
                    <a:lnTo>
                      <a:pt x="22521" y="3212"/>
                    </a:lnTo>
                    <a:lnTo>
                      <a:pt x="22196" y="2968"/>
                    </a:lnTo>
                    <a:lnTo>
                      <a:pt x="21850" y="2724"/>
                    </a:lnTo>
                    <a:lnTo>
                      <a:pt x="21525" y="2521"/>
                    </a:lnTo>
                    <a:lnTo>
                      <a:pt x="21200" y="2359"/>
                    </a:lnTo>
                    <a:lnTo>
                      <a:pt x="20854" y="2216"/>
                    </a:lnTo>
                    <a:lnTo>
                      <a:pt x="20529" y="2115"/>
                    </a:lnTo>
                    <a:lnTo>
                      <a:pt x="20224" y="2033"/>
                    </a:lnTo>
                    <a:lnTo>
                      <a:pt x="19919" y="1972"/>
                    </a:lnTo>
                    <a:lnTo>
                      <a:pt x="19635" y="1932"/>
                    </a:lnTo>
                    <a:lnTo>
                      <a:pt x="19371" y="1911"/>
                    </a:lnTo>
                    <a:lnTo>
                      <a:pt x="19106" y="1932"/>
                    </a:lnTo>
                    <a:lnTo>
                      <a:pt x="18842" y="1932"/>
                    </a:lnTo>
                    <a:lnTo>
                      <a:pt x="18619" y="1972"/>
                    </a:lnTo>
                    <a:lnTo>
                      <a:pt x="18375" y="2033"/>
                    </a:lnTo>
                    <a:lnTo>
                      <a:pt x="18171" y="2094"/>
                    </a:lnTo>
                    <a:lnTo>
                      <a:pt x="17948" y="2176"/>
                    </a:lnTo>
                    <a:lnTo>
                      <a:pt x="17745" y="2257"/>
                    </a:lnTo>
                    <a:lnTo>
                      <a:pt x="17358" y="2460"/>
                    </a:lnTo>
                    <a:lnTo>
                      <a:pt x="16993" y="2684"/>
                    </a:lnTo>
                    <a:lnTo>
                      <a:pt x="16647" y="2948"/>
                    </a:lnTo>
                    <a:lnTo>
                      <a:pt x="16302" y="3192"/>
                    </a:lnTo>
                    <a:lnTo>
                      <a:pt x="15956" y="3456"/>
                    </a:lnTo>
                    <a:lnTo>
                      <a:pt x="15631" y="3700"/>
                    </a:lnTo>
                    <a:lnTo>
                      <a:pt x="15285" y="3924"/>
                    </a:lnTo>
                    <a:lnTo>
                      <a:pt x="14919" y="4127"/>
                    </a:lnTo>
                    <a:lnTo>
                      <a:pt x="14737" y="4208"/>
                    </a:lnTo>
                    <a:lnTo>
                      <a:pt x="14554" y="4269"/>
                    </a:lnTo>
                    <a:lnTo>
                      <a:pt x="14350" y="4330"/>
                    </a:lnTo>
                    <a:lnTo>
                      <a:pt x="14147" y="4371"/>
                    </a:lnTo>
                    <a:lnTo>
                      <a:pt x="13944" y="4391"/>
                    </a:lnTo>
                    <a:lnTo>
                      <a:pt x="13741" y="4371"/>
                    </a:lnTo>
                    <a:lnTo>
                      <a:pt x="13517" y="4330"/>
                    </a:lnTo>
                    <a:lnTo>
                      <a:pt x="13314" y="4269"/>
                    </a:lnTo>
                    <a:lnTo>
                      <a:pt x="13111" y="4188"/>
                    </a:lnTo>
                    <a:lnTo>
                      <a:pt x="12907" y="4086"/>
                    </a:lnTo>
                    <a:lnTo>
                      <a:pt x="12704" y="3964"/>
                    </a:lnTo>
                    <a:lnTo>
                      <a:pt x="12501" y="3822"/>
                    </a:lnTo>
                    <a:lnTo>
                      <a:pt x="12298" y="3680"/>
                    </a:lnTo>
                    <a:lnTo>
                      <a:pt x="12094" y="3497"/>
                    </a:lnTo>
                    <a:lnTo>
                      <a:pt x="11708" y="3131"/>
                    </a:lnTo>
                    <a:lnTo>
                      <a:pt x="11342" y="2724"/>
                    </a:lnTo>
                    <a:lnTo>
                      <a:pt x="11017" y="2318"/>
                    </a:lnTo>
                    <a:lnTo>
                      <a:pt x="10692" y="1891"/>
                    </a:lnTo>
                    <a:lnTo>
                      <a:pt x="10407" y="1464"/>
                    </a:lnTo>
                    <a:lnTo>
                      <a:pt x="10163" y="1078"/>
                    </a:lnTo>
                    <a:lnTo>
                      <a:pt x="9940" y="733"/>
                    </a:lnTo>
                    <a:lnTo>
                      <a:pt x="9635" y="184"/>
                    </a:lnTo>
                    <a:lnTo>
                      <a:pt x="9533" y="1"/>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a:extLst>
                  <a:ext uri="{FF2B5EF4-FFF2-40B4-BE49-F238E27FC236}">
                    <a16:creationId xmlns:a16="http://schemas.microsoft.com/office/drawing/2014/main" id="{5D104093-4C72-D252-7629-316AA2620E8E}"/>
                  </a:ext>
                </a:extLst>
              </p:cNvPr>
              <p:cNvSpPr/>
              <p:nvPr/>
            </p:nvSpPr>
            <p:spPr>
              <a:xfrm>
                <a:off x="1898859" y="2727766"/>
                <a:ext cx="323133" cy="400127"/>
              </a:xfrm>
              <a:custGeom>
                <a:avLst/>
                <a:gdLst/>
                <a:ahLst/>
                <a:cxnLst/>
                <a:rect l="l" t="t" r="r" b="b"/>
                <a:pathLst>
                  <a:path w="6140" h="7603" extrusionOk="0">
                    <a:moveTo>
                      <a:pt x="3761" y="1"/>
                    </a:moveTo>
                    <a:lnTo>
                      <a:pt x="3355" y="21"/>
                    </a:lnTo>
                    <a:lnTo>
                      <a:pt x="2948" y="82"/>
                    </a:lnTo>
                    <a:lnTo>
                      <a:pt x="2542" y="184"/>
                    </a:lnTo>
                    <a:lnTo>
                      <a:pt x="2155" y="326"/>
                    </a:lnTo>
                    <a:lnTo>
                      <a:pt x="1769" y="509"/>
                    </a:lnTo>
                    <a:lnTo>
                      <a:pt x="1403" y="732"/>
                    </a:lnTo>
                    <a:lnTo>
                      <a:pt x="1058" y="976"/>
                    </a:lnTo>
                    <a:lnTo>
                      <a:pt x="773" y="1240"/>
                    </a:lnTo>
                    <a:lnTo>
                      <a:pt x="509" y="1545"/>
                    </a:lnTo>
                    <a:lnTo>
                      <a:pt x="387" y="1708"/>
                    </a:lnTo>
                    <a:lnTo>
                      <a:pt x="306" y="1871"/>
                    </a:lnTo>
                    <a:lnTo>
                      <a:pt x="204" y="2033"/>
                    </a:lnTo>
                    <a:lnTo>
                      <a:pt x="143" y="2196"/>
                    </a:lnTo>
                    <a:lnTo>
                      <a:pt x="82" y="2379"/>
                    </a:lnTo>
                    <a:lnTo>
                      <a:pt x="42" y="2562"/>
                    </a:lnTo>
                    <a:lnTo>
                      <a:pt x="21" y="2745"/>
                    </a:lnTo>
                    <a:lnTo>
                      <a:pt x="1" y="2927"/>
                    </a:lnTo>
                    <a:lnTo>
                      <a:pt x="21" y="3110"/>
                    </a:lnTo>
                    <a:lnTo>
                      <a:pt x="42" y="3314"/>
                    </a:lnTo>
                    <a:lnTo>
                      <a:pt x="123" y="3720"/>
                    </a:lnTo>
                    <a:lnTo>
                      <a:pt x="265" y="4147"/>
                    </a:lnTo>
                    <a:lnTo>
                      <a:pt x="428" y="4594"/>
                    </a:lnTo>
                    <a:lnTo>
                      <a:pt x="651" y="5021"/>
                    </a:lnTo>
                    <a:lnTo>
                      <a:pt x="916" y="5448"/>
                    </a:lnTo>
                    <a:lnTo>
                      <a:pt x="1200" y="5875"/>
                    </a:lnTo>
                    <a:lnTo>
                      <a:pt x="1525" y="6261"/>
                    </a:lnTo>
                    <a:lnTo>
                      <a:pt x="1871" y="6606"/>
                    </a:lnTo>
                    <a:lnTo>
                      <a:pt x="2237" y="6931"/>
                    </a:lnTo>
                    <a:lnTo>
                      <a:pt x="2420" y="7074"/>
                    </a:lnTo>
                    <a:lnTo>
                      <a:pt x="2623" y="7196"/>
                    </a:lnTo>
                    <a:lnTo>
                      <a:pt x="2806" y="7297"/>
                    </a:lnTo>
                    <a:lnTo>
                      <a:pt x="3009" y="7399"/>
                    </a:lnTo>
                    <a:lnTo>
                      <a:pt x="3212" y="7480"/>
                    </a:lnTo>
                    <a:lnTo>
                      <a:pt x="3416" y="7541"/>
                    </a:lnTo>
                    <a:lnTo>
                      <a:pt x="3619" y="7582"/>
                    </a:lnTo>
                    <a:lnTo>
                      <a:pt x="3842" y="7602"/>
                    </a:lnTo>
                    <a:lnTo>
                      <a:pt x="4046" y="7602"/>
                    </a:lnTo>
                    <a:lnTo>
                      <a:pt x="4249" y="7582"/>
                    </a:lnTo>
                    <a:lnTo>
                      <a:pt x="4452" y="7541"/>
                    </a:lnTo>
                    <a:lnTo>
                      <a:pt x="4655" y="7480"/>
                    </a:lnTo>
                    <a:lnTo>
                      <a:pt x="4940" y="7358"/>
                    </a:lnTo>
                    <a:lnTo>
                      <a:pt x="5204" y="7196"/>
                    </a:lnTo>
                    <a:lnTo>
                      <a:pt x="5407" y="7033"/>
                    </a:lnTo>
                    <a:lnTo>
                      <a:pt x="5590" y="6830"/>
                    </a:lnTo>
                    <a:lnTo>
                      <a:pt x="5753" y="6606"/>
                    </a:lnTo>
                    <a:lnTo>
                      <a:pt x="5875" y="6362"/>
                    </a:lnTo>
                    <a:lnTo>
                      <a:pt x="5977" y="6118"/>
                    </a:lnTo>
                    <a:lnTo>
                      <a:pt x="6058" y="5854"/>
                    </a:lnTo>
                    <a:lnTo>
                      <a:pt x="6098" y="5570"/>
                    </a:lnTo>
                    <a:lnTo>
                      <a:pt x="6139" y="5285"/>
                    </a:lnTo>
                    <a:lnTo>
                      <a:pt x="6139" y="4980"/>
                    </a:lnTo>
                    <a:lnTo>
                      <a:pt x="6139" y="4675"/>
                    </a:lnTo>
                    <a:lnTo>
                      <a:pt x="6119" y="4371"/>
                    </a:lnTo>
                    <a:lnTo>
                      <a:pt x="6078" y="4045"/>
                    </a:lnTo>
                    <a:lnTo>
                      <a:pt x="5977" y="3436"/>
                    </a:lnTo>
                    <a:lnTo>
                      <a:pt x="5834" y="2826"/>
                    </a:lnTo>
                    <a:lnTo>
                      <a:pt x="5651" y="2236"/>
                    </a:lnTo>
                    <a:lnTo>
                      <a:pt x="5489" y="1708"/>
                    </a:lnTo>
                    <a:lnTo>
                      <a:pt x="5306" y="1240"/>
                    </a:lnTo>
                    <a:lnTo>
                      <a:pt x="5001" y="529"/>
                    </a:lnTo>
                    <a:lnTo>
                      <a:pt x="4879" y="265"/>
                    </a:lnTo>
                    <a:lnTo>
                      <a:pt x="4716" y="184"/>
                    </a:lnTo>
                    <a:lnTo>
                      <a:pt x="4533" y="123"/>
                    </a:lnTo>
                    <a:lnTo>
                      <a:pt x="4351" y="82"/>
                    </a:lnTo>
                    <a:lnTo>
                      <a:pt x="4168" y="41"/>
                    </a:lnTo>
                    <a:lnTo>
                      <a:pt x="3964" y="21"/>
                    </a:lnTo>
                    <a:lnTo>
                      <a:pt x="3761" y="1"/>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a:extLst>
                  <a:ext uri="{FF2B5EF4-FFF2-40B4-BE49-F238E27FC236}">
                    <a16:creationId xmlns:a16="http://schemas.microsoft.com/office/drawing/2014/main" id="{1A47E486-33A8-E13F-7684-61F69667960F}"/>
                  </a:ext>
                </a:extLst>
              </p:cNvPr>
              <p:cNvSpPr/>
              <p:nvPr/>
            </p:nvSpPr>
            <p:spPr>
              <a:xfrm>
                <a:off x="2010115" y="2944908"/>
                <a:ext cx="22525" cy="26787"/>
              </a:xfrm>
              <a:custGeom>
                <a:avLst/>
                <a:gdLst/>
                <a:ahLst/>
                <a:cxnLst/>
                <a:rect l="l" t="t" r="r" b="b"/>
                <a:pathLst>
                  <a:path w="428" h="509" extrusionOk="0">
                    <a:moveTo>
                      <a:pt x="123" y="1"/>
                    </a:moveTo>
                    <a:lnTo>
                      <a:pt x="62" y="62"/>
                    </a:lnTo>
                    <a:lnTo>
                      <a:pt x="21" y="123"/>
                    </a:lnTo>
                    <a:lnTo>
                      <a:pt x="1" y="224"/>
                    </a:lnTo>
                    <a:lnTo>
                      <a:pt x="21" y="326"/>
                    </a:lnTo>
                    <a:lnTo>
                      <a:pt x="82" y="427"/>
                    </a:lnTo>
                    <a:lnTo>
                      <a:pt x="143" y="488"/>
                    </a:lnTo>
                    <a:lnTo>
                      <a:pt x="224" y="509"/>
                    </a:lnTo>
                    <a:lnTo>
                      <a:pt x="306" y="509"/>
                    </a:lnTo>
                    <a:lnTo>
                      <a:pt x="387" y="468"/>
                    </a:lnTo>
                    <a:lnTo>
                      <a:pt x="428" y="387"/>
                    </a:lnTo>
                    <a:lnTo>
                      <a:pt x="428" y="285"/>
                    </a:lnTo>
                    <a:lnTo>
                      <a:pt x="407" y="184"/>
                    </a:lnTo>
                    <a:lnTo>
                      <a:pt x="367" y="102"/>
                    </a:lnTo>
                    <a:lnTo>
                      <a:pt x="285" y="21"/>
                    </a:lnTo>
                    <a:lnTo>
                      <a:pt x="20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a:extLst>
                  <a:ext uri="{FF2B5EF4-FFF2-40B4-BE49-F238E27FC236}">
                    <a16:creationId xmlns:a16="http://schemas.microsoft.com/office/drawing/2014/main" id="{57AE7C90-726C-DE58-1BA3-FA3C7084EACC}"/>
                  </a:ext>
                </a:extLst>
              </p:cNvPr>
              <p:cNvSpPr/>
              <p:nvPr/>
            </p:nvSpPr>
            <p:spPr>
              <a:xfrm>
                <a:off x="2117107" y="2904280"/>
                <a:ext cx="23577" cy="27840"/>
              </a:xfrm>
              <a:custGeom>
                <a:avLst/>
                <a:gdLst/>
                <a:ahLst/>
                <a:cxnLst/>
                <a:rect l="l" t="t" r="r" b="b"/>
                <a:pathLst>
                  <a:path w="448" h="529" extrusionOk="0">
                    <a:moveTo>
                      <a:pt x="204" y="0"/>
                    </a:moveTo>
                    <a:lnTo>
                      <a:pt x="122" y="21"/>
                    </a:lnTo>
                    <a:lnTo>
                      <a:pt x="61" y="61"/>
                    </a:lnTo>
                    <a:lnTo>
                      <a:pt x="21" y="143"/>
                    </a:lnTo>
                    <a:lnTo>
                      <a:pt x="0" y="224"/>
                    </a:lnTo>
                    <a:lnTo>
                      <a:pt x="21" y="346"/>
                    </a:lnTo>
                    <a:lnTo>
                      <a:pt x="82" y="427"/>
                    </a:lnTo>
                    <a:lnTo>
                      <a:pt x="143" y="488"/>
                    </a:lnTo>
                    <a:lnTo>
                      <a:pt x="224" y="529"/>
                    </a:lnTo>
                    <a:lnTo>
                      <a:pt x="325" y="508"/>
                    </a:lnTo>
                    <a:lnTo>
                      <a:pt x="386" y="468"/>
                    </a:lnTo>
                    <a:lnTo>
                      <a:pt x="427" y="386"/>
                    </a:lnTo>
                    <a:lnTo>
                      <a:pt x="447" y="285"/>
                    </a:lnTo>
                    <a:lnTo>
                      <a:pt x="407" y="183"/>
                    </a:lnTo>
                    <a:lnTo>
                      <a:pt x="366" y="102"/>
                    </a:lnTo>
                    <a:lnTo>
                      <a:pt x="285" y="41"/>
                    </a:lnTo>
                    <a:lnTo>
                      <a:pt x="20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a:extLst>
                  <a:ext uri="{FF2B5EF4-FFF2-40B4-BE49-F238E27FC236}">
                    <a16:creationId xmlns:a16="http://schemas.microsoft.com/office/drawing/2014/main" id="{F8DA0493-FC48-F006-D5B9-415DC4B278D1}"/>
                  </a:ext>
                </a:extLst>
              </p:cNvPr>
              <p:cNvSpPr/>
              <p:nvPr/>
            </p:nvSpPr>
            <p:spPr>
              <a:xfrm>
                <a:off x="2201575" y="2855073"/>
                <a:ext cx="57838" cy="104887"/>
              </a:xfrm>
              <a:custGeom>
                <a:avLst/>
                <a:gdLst/>
                <a:ahLst/>
                <a:cxnLst/>
                <a:rect l="l" t="t" r="r" b="b"/>
                <a:pathLst>
                  <a:path w="1099" h="1993" extrusionOk="0">
                    <a:moveTo>
                      <a:pt x="387" y="0"/>
                    </a:moveTo>
                    <a:lnTo>
                      <a:pt x="306" y="21"/>
                    </a:lnTo>
                    <a:lnTo>
                      <a:pt x="245" y="61"/>
                    </a:lnTo>
                    <a:lnTo>
                      <a:pt x="184" y="122"/>
                    </a:lnTo>
                    <a:lnTo>
                      <a:pt x="123" y="204"/>
                    </a:lnTo>
                    <a:lnTo>
                      <a:pt x="62" y="387"/>
                    </a:lnTo>
                    <a:lnTo>
                      <a:pt x="21" y="590"/>
                    </a:lnTo>
                    <a:lnTo>
                      <a:pt x="1" y="773"/>
                    </a:lnTo>
                    <a:lnTo>
                      <a:pt x="1" y="956"/>
                    </a:lnTo>
                    <a:lnTo>
                      <a:pt x="1" y="1159"/>
                    </a:lnTo>
                    <a:lnTo>
                      <a:pt x="21" y="1362"/>
                    </a:lnTo>
                    <a:lnTo>
                      <a:pt x="103" y="1545"/>
                    </a:lnTo>
                    <a:lnTo>
                      <a:pt x="184" y="1728"/>
                    </a:lnTo>
                    <a:lnTo>
                      <a:pt x="306" y="1870"/>
                    </a:lnTo>
                    <a:lnTo>
                      <a:pt x="367" y="1911"/>
                    </a:lnTo>
                    <a:lnTo>
                      <a:pt x="428" y="1952"/>
                    </a:lnTo>
                    <a:lnTo>
                      <a:pt x="509" y="1992"/>
                    </a:lnTo>
                    <a:lnTo>
                      <a:pt x="672" y="1992"/>
                    </a:lnTo>
                    <a:lnTo>
                      <a:pt x="753" y="1972"/>
                    </a:lnTo>
                    <a:lnTo>
                      <a:pt x="834" y="1931"/>
                    </a:lnTo>
                    <a:lnTo>
                      <a:pt x="895" y="1850"/>
                    </a:lnTo>
                    <a:lnTo>
                      <a:pt x="956" y="1769"/>
                    </a:lnTo>
                    <a:lnTo>
                      <a:pt x="1017" y="1647"/>
                    </a:lnTo>
                    <a:lnTo>
                      <a:pt x="1058" y="1504"/>
                    </a:lnTo>
                    <a:lnTo>
                      <a:pt x="1078" y="1362"/>
                    </a:lnTo>
                    <a:lnTo>
                      <a:pt x="1099" y="1220"/>
                    </a:lnTo>
                    <a:lnTo>
                      <a:pt x="1099" y="1057"/>
                    </a:lnTo>
                    <a:lnTo>
                      <a:pt x="1078" y="895"/>
                    </a:lnTo>
                    <a:lnTo>
                      <a:pt x="1058" y="732"/>
                    </a:lnTo>
                    <a:lnTo>
                      <a:pt x="1017" y="590"/>
                    </a:lnTo>
                    <a:lnTo>
                      <a:pt x="956" y="447"/>
                    </a:lnTo>
                    <a:lnTo>
                      <a:pt x="895" y="326"/>
                    </a:lnTo>
                    <a:lnTo>
                      <a:pt x="814" y="204"/>
                    </a:lnTo>
                    <a:lnTo>
                      <a:pt x="712" y="122"/>
                    </a:lnTo>
                    <a:lnTo>
                      <a:pt x="611" y="41"/>
                    </a:lnTo>
                    <a:lnTo>
                      <a:pt x="489"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a:extLst>
                  <a:ext uri="{FF2B5EF4-FFF2-40B4-BE49-F238E27FC236}">
                    <a16:creationId xmlns:a16="http://schemas.microsoft.com/office/drawing/2014/main" id="{E379A7A2-CA7C-457E-AE1A-6820BCCD5DD4}"/>
                  </a:ext>
                </a:extLst>
              </p:cNvPr>
              <p:cNvSpPr/>
              <p:nvPr/>
            </p:nvSpPr>
            <p:spPr>
              <a:xfrm>
                <a:off x="2096793" y="2860388"/>
                <a:ext cx="52470" cy="20419"/>
              </a:xfrm>
              <a:custGeom>
                <a:avLst/>
                <a:gdLst/>
                <a:ahLst/>
                <a:cxnLst/>
                <a:rect l="l" t="t" r="r" b="b"/>
                <a:pathLst>
                  <a:path w="997" h="388" extrusionOk="0">
                    <a:moveTo>
                      <a:pt x="346" y="1"/>
                    </a:moveTo>
                    <a:lnTo>
                      <a:pt x="224" y="21"/>
                    </a:lnTo>
                    <a:lnTo>
                      <a:pt x="142" y="62"/>
                    </a:lnTo>
                    <a:lnTo>
                      <a:pt x="81" y="103"/>
                    </a:lnTo>
                    <a:lnTo>
                      <a:pt x="20" y="164"/>
                    </a:lnTo>
                    <a:lnTo>
                      <a:pt x="0" y="225"/>
                    </a:lnTo>
                    <a:lnTo>
                      <a:pt x="0" y="265"/>
                    </a:lnTo>
                    <a:lnTo>
                      <a:pt x="61" y="306"/>
                    </a:lnTo>
                    <a:lnTo>
                      <a:pt x="142" y="326"/>
                    </a:lnTo>
                    <a:lnTo>
                      <a:pt x="224" y="367"/>
                    </a:lnTo>
                    <a:lnTo>
                      <a:pt x="447" y="387"/>
                    </a:lnTo>
                    <a:lnTo>
                      <a:pt x="691" y="387"/>
                    </a:lnTo>
                    <a:lnTo>
                      <a:pt x="874" y="367"/>
                    </a:lnTo>
                    <a:lnTo>
                      <a:pt x="955" y="326"/>
                    </a:lnTo>
                    <a:lnTo>
                      <a:pt x="996" y="306"/>
                    </a:lnTo>
                    <a:lnTo>
                      <a:pt x="996" y="265"/>
                    </a:lnTo>
                    <a:lnTo>
                      <a:pt x="955" y="225"/>
                    </a:lnTo>
                    <a:lnTo>
                      <a:pt x="793" y="82"/>
                    </a:lnTo>
                    <a:lnTo>
                      <a:pt x="630" y="21"/>
                    </a:lnTo>
                    <a:lnTo>
                      <a:pt x="46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a:extLst>
                  <a:ext uri="{FF2B5EF4-FFF2-40B4-BE49-F238E27FC236}">
                    <a16:creationId xmlns:a16="http://schemas.microsoft.com/office/drawing/2014/main" id="{7E34732E-2CBA-AB1E-B417-9A8B1F8BF3FD}"/>
                  </a:ext>
                </a:extLst>
              </p:cNvPr>
              <p:cNvSpPr/>
              <p:nvPr/>
            </p:nvSpPr>
            <p:spPr>
              <a:xfrm>
                <a:off x="1972696" y="2897859"/>
                <a:ext cx="43891" cy="34261"/>
              </a:xfrm>
              <a:custGeom>
                <a:avLst/>
                <a:gdLst/>
                <a:ahLst/>
                <a:cxnLst/>
                <a:rect l="l" t="t" r="r" b="b"/>
                <a:pathLst>
                  <a:path w="834" h="651" extrusionOk="0">
                    <a:moveTo>
                      <a:pt x="610" y="0"/>
                    </a:moveTo>
                    <a:lnTo>
                      <a:pt x="529" y="21"/>
                    </a:lnTo>
                    <a:lnTo>
                      <a:pt x="407" y="61"/>
                    </a:lnTo>
                    <a:lnTo>
                      <a:pt x="305" y="122"/>
                    </a:lnTo>
                    <a:lnTo>
                      <a:pt x="183" y="224"/>
                    </a:lnTo>
                    <a:lnTo>
                      <a:pt x="82" y="366"/>
                    </a:lnTo>
                    <a:lnTo>
                      <a:pt x="0" y="569"/>
                    </a:lnTo>
                    <a:lnTo>
                      <a:pt x="0" y="630"/>
                    </a:lnTo>
                    <a:lnTo>
                      <a:pt x="21" y="651"/>
                    </a:lnTo>
                    <a:lnTo>
                      <a:pt x="143" y="651"/>
                    </a:lnTo>
                    <a:lnTo>
                      <a:pt x="326" y="569"/>
                    </a:lnTo>
                    <a:lnTo>
                      <a:pt x="529" y="447"/>
                    </a:lnTo>
                    <a:lnTo>
                      <a:pt x="691" y="305"/>
                    </a:lnTo>
                    <a:lnTo>
                      <a:pt x="773" y="224"/>
                    </a:lnTo>
                    <a:lnTo>
                      <a:pt x="813" y="163"/>
                    </a:lnTo>
                    <a:lnTo>
                      <a:pt x="834" y="102"/>
                    </a:lnTo>
                    <a:lnTo>
                      <a:pt x="834" y="61"/>
                    </a:lnTo>
                    <a:lnTo>
                      <a:pt x="773" y="21"/>
                    </a:lnTo>
                    <a:lnTo>
                      <a:pt x="6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a:extLst>
                  <a:ext uri="{FF2B5EF4-FFF2-40B4-BE49-F238E27FC236}">
                    <a16:creationId xmlns:a16="http://schemas.microsoft.com/office/drawing/2014/main" id="{65EDAA6D-D258-97A9-1E29-C695009B423A}"/>
                  </a:ext>
                </a:extLst>
              </p:cNvPr>
              <p:cNvSpPr/>
              <p:nvPr/>
            </p:nvSpPr>
            <p:spPr>
              <a:xfrm>
                <a:off x="1901017" y="2972748"/>
                <a:ext cx="78152" cy="94151"/>
              </a:xfrm>
              <a:custGeom>
                <a:avLst/>
                <a:gdLst/>
                <a:ahLst/>
                <a:cxnLst/>
                <a:rect l="l" t="t" r="r" b="b"/>
                <a:pathLst>
                  <a:path w="1485" h="1789" extrusionOk="0">
                    <a:moveTo>
                      <a:pt x="265" y="0"/>
                    </a:moveTo>
                    <a:lnTo>
                      <a:pt x="184" y="41"/>
                    </a:lnTo>
                    <a:lnTo>
                      <a:pt x="123" y="122"/>
                    </a:lnTo>
                    <a:lnTo>
                      <a:pt x="62" y="224"/>
                    </a:lnTo>
                    <a:lnTo>
                      <a:pt x="21" y="346"/>
                    </a:lnTo>
                    <a:lnTo>
                      <a:pt x="1" y="468"/>
                    </a:lnTo>
                    <a:lnTo>
                      <a:pt x="21" y="610"/>
                    </a:lnTo>
                    <a:lnTo>
                      <a:pt x="41" y="752"/>
                    </a:lnTo>
                    <a:lnTo>
                      <a:pt x="102" y="894"/>
                    </a:lnTo>
                    <a:lnTo>
                      <a:pt x="163" y="1037"/>
                    </a:lnTo>
                    <a:lnTo>
                      <a:pt x="265" y="1179"/>
                    </a:lnTo>
                    <a:lnTo>
                      <a:pt x="346" y="1301"/>
                    </a:lnTo>
                    <a:lnTo>
                      <a:pt x="448" y="1423"/>
                    </a:lnTo>
                    <a:lnTo>
                      <a:pt x="570" y="1524"/>
                    </a:lnTo>
                    <a:lnTo>
                      <a:pt x="692" y="1606"/>
                    </a:lnTo>
                    <a:lnTo>
                      <a:pt x="793" y="1687"/>
                    </a:lnTo>
                    <a:lnTo>
                      <a:pt x="915" y="1748"/>
                    </a:lnTo>
                    <a:lnTo>
                      <a:pt x="1017" y="1768"/>
                    </a:lnTo>
                    <a:lnTo>
                      <a:pt x="1119" y="1789"/>
                    </a:lnTo>
                    <a:lnTo>
                      <a:pt x="1200" y="1768"/>
                    </a:lnTo>
                    <a:lnTo>
                      <a:pt x="1281" y="1728"/>
                    </a:lnTo>
                    <a:lnTo>
                      <a:pt x="1342" y="1667"/>
                    </a:lnTo>
                    <a:lnTo>
                      <a:pt x="1403" y="1606"/>
                    </a:lnTo>
                    <a:lnTo>
                      <a:pt x="1444" y="1545"/>
                    </a:lnTo>
                    <a:lnTo>
                      <a:pt x="1464" y="1463"/>
                    </a:lnTo>
                    <a:lnTo>
                      <a:pt x="1484" y="1382"/>
                    </a:lnTo>
                    <a:lnTo>
                      <a:pt x="1464" y="1199"/>
                    </a:lnTo>
                    <a:lnTo>
                      <a:pt x="1423" y="1016"/>
                    </a:lnTo>
                    <a:lnTo>
                      <a:pt x="1342" y="833"/>
                    </a:lnTo>
                    <a:lnTo>
                      <a:pt x="1240" y="650"/>
                    </a:lnTo>
                    <a:lnTo>
                      <a:pt x="1119" y="508"/>
                    </a:lnTo>
                    <a:lnTo>
                      <a:pt x="997" y="366"/>
                    </a:lnTo>
                    <a:lnTo>
                      <a:pt x="854" y="244"/>
                    </a:lnTo>
                    <a:lnTo>
                      <a:pt x="692" y="122"/>
                    </a:lnTo>
                    <a:lnTo>
                      <a:pt x="529" y="20"/>
                    </a:lnTo>
                    <a:lnTo>
                      <a:pt x="427"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5">
                <a:extLst>
                  <a:ext uri="{FF2B5EF4-FFF2-40B4-BE49-F238E27FC236}">
                    <a16:creationId xmlns:a16="http://schemas.microsoft.com/office/drawing/2014/main" id="{F05E2749-5788-49CC-A2E4-506743D7A610}"/>
                  </a:ext>
                </a:extLst>
              </p:cNvPr>
              <p:cNvSpPr/>
              <p:nvPr/>
            </p:nvSpPr>
            <p:spPr>
              <a:xfrm>
                <a:off x="1843284" y="2798392"/>
                <a:ext cx="100571" cy="189354"/>
              </a:xfrm>
              <a:custGeom>
                <a:avLst/>
                <a:gdLst/>
                <a:ahLst/>
                <a:cxnLst/>
                <a:rect l="l" t="t" r="r" b="b"/>
                <a:pathLst>
                  <a:path w="1911" h="3598" extrusionOk="0">
                    <a:moveTo>
                      <a:pt x="1220" y="0"/>
                    </a:moveTo>
                    <a:lnTo>
                      <a:pt x="955" y="244"/>
                    </a:lnTo>
                    <a:lnTo>
                      <a:pt x="732" y="468"/>
                    </a:lnTo>
                    <a:lnTo>
                      <a:pt x="529" y="691"/>
                    </a:lnTo>
                    <a:lnTo>
                      <a:pt x="366" y="915"/>
                    </a:lnTo>
                    <a:lnTo>
                      <a:pt x="244" y="1118"/>
                    </a:lnTo>
                    <a:lnTo>
                      <a:pt x="142" y="1301"/>
                    </a:lnTo>
                    <a:lnTo>
                      <a:pt x="61" y="1504"/>
                    </a:lnTo>
                    <a:lnTo>
                      <a:pt x="20" y="1667"/>
                    </a:lnTo>
                    <a:lnTo>
                      <a:pt x="0" y="1850"/>
                    </a:lnTo>
                    <a:lnTo>
                      <a:pt x="0" y="1992"/>
                    </a:lnTo>
                    <a:lnTo>
                      <a:pt x="20" y="2155"/>
                    </a:lnTo>
                    <a:lnTo>
                      <a:pt x="61" y="2297"/>
                    </a:lnTo>
                    <a:lnTo>
                      <a:pt x="102" y="2419"/>
                    </a:lnTo>
                    <a:lnTo>
                      <a:pt x="163" y="2561"/>
                    </a:lnTo>
                    <a:lnTo>
                      <a:pt x="244" y="2663"/>
                    </a:lnTo>
                    <a:lnTo>
                      <a:pt x="346" y="2785"/>
                    </a:lnTo>
                    <a:lnTo>
                      <a:pt x="549" y="2988"/>
                    </a:lnTo>
                    <a:lnTo>
                      <a:pt x="772" y="3150"/>
                    </a:lnTo>
                    <a:lnTo>
                      <a:pt x="996" y="3293"/>
                    </a:lnTo>
                    <a:lnTo>
                      <a:pt x="1220" y="3394"/>
                    </a:lnTo>
                    <a:lnTo>
                      <a:pt x="1585" y="3537"/>
                    </a:lnTo>
                    <a:lnTo>
                      <a:pt x="1728" y="3598"/>
                    </a:lnTo>
                    <a:lnTo>
                      <a:pt x="1829" y="3354"/>
                    </a:lnTo>
                    <a:lnTo>
                      <a:pt x="1890" y="3090"/>
                    </a:lnTo>
                    <a:lnTo>
                      <a:pt x="1911" y="2805"/>
                    </a:lnTo>
                    <a:lnTo>
                      <a:pt x="1911" y="2520"/>
                    </a:lnTo>
                    <a:lnTo>
                      <a:pt x="1890" y="2216"/>
                    </a:lnTo>
                    <a:lnTo>
                      <a:pt x="1829" y="1911"/>
                    </a:lnTo>
                    <a:lnTo>
                      <a:pt x="1768" y="1626"/>
                    </a:lnTo>
                    <a:lnTo>
                      <a:pt x="1707" y="1342"/>
                    </a:lnTo>
                    <a:lnTo>
                      <a:pt x="1545" y="813"/>
                    </a:lnTo>
                    <a:lnTo>
                      <a:pt x="1382" y="386"/>
                    </a:lnTo>
                    <a:lnTo>
                      <a:pt x="1220" y="0"/>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5">
                <a:extLst>
                  <a:ext uri="{FF2B5EF4-FFF2-40B4-BE49-F238E27FC236}">
                    <a16:creationId xmlns:a16="http://schemas.microsoft.com/office/drawing/2014/main" id="{73894A03-AE7E-E893-8249-966DEBA7829D}"/>
                  </a:ext>
                </a:extLst>
              </p:cNvPr>
              <p:cNvSpPr/>
              <p:nvPr/>
            </p:nvSpPr>
            <p:spPr>
              <a:xfrm>
                <a:off x="2065742" y="2932067"/>
                <a:ext cx="43944" cy="81362"/>
              </a:xfrm>
              <a:custGeom>
                <a:avLst/>
                <a:gdLst/>
                <a:ahLst/>
                <a:cxnLst/>
                <a:rect l="l" t="t" r="r" b="b"/>
                <a:pathLst>
                  <a:path w="835" h="1546" extrusionOk="0">
                    <a:moveTo>
                      <a:pt x="265" y="1"/>
                    </a:moveTo>
                    <a:lnTo>
                      <a:pt x="143" y="62"/>
                    </a:lnTo>
                    <a:lnTo>
                      <a:pt x="509" y="875"/>
                    </a:lnTo>
                    <a:lnTo>
                      <a:pt x="631" y="1220"/>
                    </a:lnTo>
                    <a:lnTo>
                      <a:pt x="692" y="1423"/>
                    </a:lnTo>
                    <a:lnTo>
                      <a:pt x="570" y="1403"/>
                    </a:lnTo>
                    <a:lnTo>
                      <a:pt x="407" y="1342"/>
                    </a:lnTo>
                    <a:lnTo>
                      <a:pt x="245" y="1241"/>
                    </a:lnTo>
                    <a:lnTo>
                      <a:pt x="163" y="1180"/>
                    </a:lnTo>
                    <a:lnTo>
                      <a:pt x="102" y="1098"/>
                    </a:lnTo>
                    <a:lnTo>
                      <a:pt x="1" y="1180"/>
                    </a:lnTo>
                    <a:lnTo>
                      <a:pt x="82" y="1261"/>
                    </a:lnTo>
                    <a:lnTo>
                      <a:pt x="163" y="1342"/>
                    </a:lnTo>
                    <a:lnTo>
                      <a:pt x="367" y="1464"/>
                    </a:lnTo>
                    <a:lnTo>
                      <a:pt x="549" y="1525"/>
                    </a:lnTo>
                    <a:lnTo>
                      <a:pt x="712" y="1545"/>
                    </a:lnTo>
                    <a:lnTo>
                      <a:pt x="773" y="1545"/>
                    </a:lnTo>
                    <a:lnTo>
                      <a:pt x="834" y="1505"/>
                    </a:lnTo>
                    <a:lnTo>
                      <a:pt x="834" y="1444"/>
                    </a:lnTo>
                    <a:lnTo>
                      <a:pt x="814" y="1363"/>
                    </a:lnTo>
                    <a:lnTo>
                      <a:pt x="712" y="1058"/>
                    </a:lnTo>
                    <a:lnTo>
                      <a:pt x="529" y="610"/>
                    </a:lnTo>
                    <a:lnTo>
                      <a:pt x="26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5">
                <a:extLst>
                  <a:ext uri="{FF2B5EF4-FFF2-40B4-BE49-F238E27FC236}">
                    <a16:creationId xmlns:a16="http://schemas.microsoft.com/office/drawing/2014/main" id="{6A0D808D-D88A-C6FB-8F4F-2A60685DED9A}"/>
                  </a:ext>
                </a:extLst>
              </p:cNvPr>
              <p:cNvSpPr/>
              <p:nvPr/>
            </p:nvSpPr>
            <p:spPr>
              <a:xfrm>
                <a:off x="2051849" y="2994115"/>
                <a:ext cx="94203" cy="59943"/>
              </a:xfrm>
              <a:custGeom>
                <a:avLst/>
                <a:gdLst/>
                <a:ahLst/>
                <a:cxnLst/>
                <a:rect l="l" t="t" r="r" b="b"/>
                <a:pathLst>
                  <a:path w="1790" h="1139" extrusionOk="0">
                    <a:moveTo>
                      <a:pt x="1647" y="1"/>
                    </a:moveTo>
                    <a:lnTo>
                      <a:pt x="1626" y="184"/>
                    </a:lnTo>
                    <a:lnTo>
                      <a:pt x="1606" y="346"/>
                    </a:lnTo>
                    <a:lnTo>
                      <a:pt x="1565" y="488"/>
                    </a:lnTo>
                    <a:lnTo>
                      <a:pt x="1525" y="631"/>
                    </a:lnTo>
                    <a:lnTo>
                      <a:pt x="1464" y="732"/>
                    </a:lnTo>
                    <a:lnTo>
                      <a:pt x="1403" y="834"/>
                    </a:lnTo>
                    <a:lnTo>
                      <a:pt x="1322" y="915"/>
                    </a:lnTo>
                    <a:lnTo>
                      <a:pt x="1240" y="956"/>
                    </a:lnTo>
                    <a:lnTo>
                      <a:pt x="1139" y="997"/>
                    </a:lnTo>
                    <a:lnTo>
                      <a:pt x="1057" y="1017"/>
                    </a:lnTo>
                    <a:lnTo>
                      <a:pt x="854" y="997"/>
                    </a:lnTo>
                    <a:lnTo>
                      <a:pt x="671" y="956"/>
                    </a:lnTo>
                    <a:lnTo>
                      <a:pt x="488" y="895"/>
                    </a:lnTo>
                    <a:lnTo>
                      <a:pt x="326" y="814"/>
                    </a:lnTo>
                    <a:lnTo>
                      <a:pt x="204" y="753"/>
                    </a:lnTo>
                    <a:lnTo>
                      <a:pt x="82" y="671"/>
                    </a:lnTo>
                    <a:lnTo>
                      <a:pt x="0" y="773"/>
                    </a:lnTo>
                    <a:lnTo>
                      <a:pt x="102" y="834"/>
                    </a:lnTo>
                    <a:lnTo>
                      <a:pt x="326" y="956"/>
                    </a:lnTo>
                    <a:lnTo>
                      <a:pt x="468" y="1037"/>
                    </a:lnTo>
                    <a:lnTo>
                      <a:pt x="631" y="1098"/>
                    </a:lnTo>
                    <a:lnTo>
                      <a:pt x="793" y="1139"/>
                    </a:lnTo>
                    <a:lnTo>
                      <a:pt x="1139" y="1139"/>
                    </a:lnTo>
                    <a:lnTo>
                      <a:pt x="1281" y="1078"/>
                    </a:lnTo>
                    <a:lnTo>
                      <a:pt x="1403" y="1017"/>
                    </a:lnTo>
                    <a:lnTo>
                      <a:pt x="1484" y="936"/>
                    </a:lnTo>
                    <a:lnTo>
                      <a:pt x="1565" y="834"/>
                    </a:lnTo>
                    <a:lnTo>
                      <a:pt x="1626" y="692"/>
                    </a:lnTo>
                    <a:lnTo>
                      <a:pt x="1687" y="549"/>
                    </a:lnTo>
                    <a:lnTo>
                      <a:pt x="1728" y="387"/>
                    </a:lnTo>
                    <a:lnTo>
                      <a:pt x="1769" y="204"/>
                    </a:lnTo>
                    <a:lnTo>
                      <a:pt x="178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a:extLst>
                  <a:ext uri="{FF2B5EF4-FFF2-40B4-BE49-F238E27FC236}">
                    <a16:creationId xmlns:a16="http://schemas.microsoft.com/office/drawing/2014/main" id="{2B1ACF92-23FC-3849-7364-D4C1F6BFAE98}"/>
                  </a:ext>
                </a:extLst>
              </p:cNvPr>
              <p:cNvSpPr/>
              <p:nvPr/>
            </p:nvSpPr>
            <p:spPr>
              <a:xfrm>
                <a:off x="1923489" y="3000536"/>
                <a:ext cx="40681" cy="43891"/>
              </a:xfrm>
              <a:custGeom>
                <a:avLst/>
                <a:gdLst/>
                <a:ahLst/>
                <a:cxnLst/>
                <a:rect l="l" t="t" r="r" b="b"/>
                <a:pathLst>
                  <a:path w="773" h="834" extrusionOk="0">
                    <a:moveTo>
                      <a:pt x="0" y="1"/>
                    </a:moveTo>
                    <a:lnTo>
                      <a:pt x="21" y="122"/>
                    </a:lnTo>
                    <a:lnTo>
                      <a:pt x="82" y="143"/>
                    </a:lnTo>
                    <a:lnTo>
                      <a:pt x="143" y="163"/>
                    </a:lnTo>
                    <a:lnTo>
                      <a:pt x="224" y="204"/>
                    </a:lnTo>
                    <a:lnTo>
                      <a:pt x="326" y="285"/>
                    </a:lnTo>
                    <a:lnTo>
                      <a:pt x="427" y="407"/>
                    </a:lnTo>
                    <a:lnTo>
                      <a:pt x="549" y="590"/>
                    </a:lnTo>
                    <a:lnTo>
                      <a:pt x="651" y="834"/>
                    </a:lnTo>
                    <a:lnTo>
                      <a:pt x="773" y="793"/>
                    </a:lnTo>
                    <a:lnTo>
                      <a:pt x="651" y="509"/>
                    </a:lnTo>
                    <a:lnTo>
                      <a:pt x="509" y="305"/>
                    </a:lnTo>
                    <a:lnTo>
                      <a:pt x="387" y="163"/>
                    </a:lnTo>
                    <a:lnTo>
                      <a:pt x="265" y="82"/>
                    </a:lnTo>
                    <a:lnTo>
                      <a:pt x="163" y="21"/>
                    </a:lnTo>
                    <a:lnTo>
                      <a:pt x="8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a:extLst>
                  <a:ext uri="{FF2B5EF4-FFF2-40B4-BE49-F238E27FC236}">
                    <a16:creationId xmlns:a16="http://schemas.microsoft.com/office/drawing/2014/main" id="{95354F8D-8258-F781-24A9-5DA326D99C42}"/>
                  </a:ext>
                </a:extLst>
              </p:cNvPr>
              <p:cNvSpPr/>
              <p:nvPr/>
            </p:nvSpPr>
            <p:spPr>
              <a:xfrm>
                <a:off x="2220837" y="2883965"/>
                <a:ext cx="13999" cy="58838"/>
              </a:xfrm>
              <a:custGeom>
                <a:avLst/>
                <a:gdLst/>
                <a:ahLst/>
                <a:cxnLst/>
                <a:rect l="l" t="t" r="r" b="b"/>
                <a:pathLst>
                  <a:path w="266" h="1118" extrusionOk="0">
                    <a:moveTo>
                      <a:pt x="204" y="0"/>
                    </a:moveTo>
                    <a:lnTo>
                      <a:pt x="143" y="61"/>
                    </a:lnTo>
                    <a:lnTo>
                      <a:pt x="82" y="122"/>
                    </a:lnTo>
                    <a:lnTo>
                      <a:pt x="41" y="244"/>
                    </a:lnTo>
                    <a:lnTo>
                      <a:pt x="21" y="386"/>
                    </a:lnTo>
                    <a:lnTo>
                      <a:pt x="1" y="569"/>
                    </a:lnTo>
                    <a:lnTo>
                      <a:pt x="41" y="813"/>
                    </a:lnTo>
                    <a:lnTo>
                      <a:pt x="123" y="1118"/>
                    </a:lnTo>
                    <a:lnTo>
                      <a:pt x="245" y="1077"/>
                    </a:lnTo>
                    <a:lnTo>
                      <a:pt x="184" y="813"/>
                    </a:lnTo>
                    <a:lnTo>
                      <a:pt x="143" y="610"/>
                    </a:lnTo>
                    <a:lnTo>
                      <a:pt x="143" y="447"/>
                    </a:lnTo>
                    <a:lnTo>
                      <a:pt x="163" y="305"/>
                    </a:lnTo>
                    <a:lnTo>
                      <a:pt x="184" y="224"/>
                    </a:lnTo>
                    <a:lnTo>
                      <a:pt x="224" y="163"/>
                    </a:lnTo>
                    <a:lnTo>
                      <a:pt x="265" y="122"/>
                    </a:lnTo>
                    <a:lnTo>
                      <a:pt x="20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a:extLst>
                  <a:ext uri="{FF2B5EF4-FFF2-40B4-BE49-F238E27FC236}">
                    <a16:creationId xmlns:a16="http://schemas.microsoft.com/office/drawing/2014/main" id="{6792FE77-F549-B6C3-1C3C-36F28751FEFE}"/>
                  </a:ext>
                </a:extLst>
              </p:cNvPr>
              <p:cNvSpPr/>
              <p:nvPr/>
            </p:nvSpPr>
            <p:spPr>
              <a:xfrm>
                <a:off x="1798340" y="3029428"/>
                <a:ext cx="237508" cy="241771"/>
              </a:xfrm>
              <a:custGeom>
                <a:avLst/>
                <a:gdLst/>
                <a:ahLst/>
                <a:cxnLst/>
                <a:rect l="l" t="t" r="r" b="b"/>
                <a:pathLst>
                  <a:path w="4513" h="4594" extrusionOk="0">
                    <a:moveTo>
                      <a:pt x="1383" y="0"/>
                    </a:moveTo>
                    <a:lnTo>
                      <a:pt x="1342" y="21"/>
                    </a:lnTo>
                    <a:lnTo>
                      <a:pt x="1261" y="61"/>
                    </a:lnTo>
                    <a:lnTo>
                      <a:pt x="1220" y="122"/>
                    </a:lnTo>
                    <a:lnTo>
                      <a:pt x="1220" y="183"/>
                    </a:lnTo>
                    <a:lnTo>
                      <a:pt x="1240" y="265"/>
                    </a:lnTo>
                    <a:lnTo>
                      <a:pt x="1281" y="326"/>
                    </a:lnTo>
                    <a:lnTo>
                      <a:pt x="1342" y="407"/>
                    </a:lnTo>
                    <a:lnTo>
                      <a:pt x="1504" y="549"/>
                    </a:lnTo>
                    <a:lnTo>
                      <a:pt x="1687" y="691"/>
                    </a:lnTo>
                    <a:lnTo>
                      <a:pt x="1870" y="813"/>
                    </a:lnTo>
                    <a:lnTo>
                      <a:pt x="2033" y="915"/>
                    </a:lnTo>
                    <a:lnTo>
                      <a:pt x="1830" y="813"/>
                    </a:lnTo>
                    <a:lnTo>
                      <a:pt x="1362" y="610"/>
                    </a:lnTo>
                    <a:lnTo>
                      <a:pt x="1098" y="508"/>
                    </a:lnTo>
                    <a:lnTo>
                      <a:pt x="854" y="427"/>
                    </a:lnTo>
                    <a:lnTo>
                      <a:pt x="671" y="386"/>
                    </a:lnTo>
                    <a:lnTo>
                      <a:pt x="590" y="386"/>
                    </a:lnTo>
                    <a:lnTo>
                      <a:pt x="549" y="407"/>
                    </a:lnTo>
                    <a:lnTo>
                      <a:pt x="529" y="447"/>
                    </a:lnTo>
                    <a:lnTo>
                      <a:pt x="549" y="488"/>
                    </a:lnTo>
                    <a:lnTo>
                      <a:pt x="610" y="630"/>
                    </a:lnTo>
                    <a:lnTo>
                      <a:pt x="752" y="813"/>
                    </a:lnTo>
                    <a:lnTo>
                      <a:pt x="915" y="996"/>
                    </a:lnTo>
                    <a:lnTo>
                      <a:pt x="1240" y="1342"/>
                    </a:lnTo>
                    <a:lnTo>
                      <a:pt x="1383" y="1484"/>
                    </a:lnTo>
                    <a:lnTo>
                      <a:pt x="976" y="1240"/>
                    </a:lnTo>
                    <a:lnTo>
                      <a:pt x="570" y="1017"/>
                    </a:lnTo>
                    <a:lnTo>
                      <a:pt x="163" y="813"/>
                    </a:lnTo>
                    <a:lnTo>
                      <a:pt x="82" y="773"/>
                    </a:lnTo>
                    <a:lnTo>
                      <a:pt x="21" y="773"/>
                    </a:lnTo>
                    <a:lnTo>
                      <a:pt x="0" y="793"/>
                    </a:lnTo>
                    <a:lnTo>
                      <a:pt x="0" y="854"/>
                    </a:lnTo>
                    <a:lnTo>
                      <a:pt x="102" y="1017"/>
                    </a:lnTo>
                    <a:lnTo>
                      <a:pt x="265" y="1240"/>
                    </a:lnTo>
                    <a:lnTo>
                      <a:pt x="509" y="1525"/>
                    </a:lnTo>
                    <a:lnTo>
                      <a:pt x="793" y="1830"/>
                    </a:lnTo>
                    <a:lnTo>
                      <a:pt x="1118" y="2155"/>
                    </a:lnTo>
                    <a:lnTo>
                      <a:pt x="1444" y="2439"/>
                    </a:lnTo>
                    <a:lnTo>
                      <a:pt x="1586" y="2582"/>
                    </a:lnTo>
                    <a:lnTo>
                      <a:pt x="1728" y="2744"/>
                    </a:lnTo>
                    <a:lnTo>
                      <a:pt x="1850" y="2907"/>
                    </a:lnTo>
                    <a:lnTo>
                      <a:pt x="1952" y="3049"/>
                    </a:lnTo>
                    <a:lnTo>
                      <a:pt x="2114" y="3354"/>
                    </a:lnTo>
                    <a:lnTo>
                      <a:pt x="2236" y="3659"/>
                    </a:lnTo>
                    <a:lnTo>
                      <a:pt x="2317" y="3903"/>
                    </a:lnTo>
                    <a:lnTo>
                      <a:pt x="2358" y="4106"/>
                    </a:lnTo>
                    <a:lnTo>
                      <a:pt x="2378" y="4289"/>
                    </a:lnTo>
                    <a:lnTo>
                      <a:pt x="2866" y="4451"/>
                    </a:lnTo>
                    <a:lnTo>
                      <a:pt x="3232" y="4553"/>
                    </a:lnTo>
                    <a:lnTo>
                      <a:pt x="3374" y="4573"/>
                    </a:lnTo>
                    <a:lnTo>
                      <a:pt x="3517" y="4594"/>
                    </a:lnTo>
                    <a:lnTo>
                      <a:pt x="3618" y="4573"/>
                    </a:lnTo>
                    <a:lnTo>
                      <a:pt x="3720" y="4553"/>
                    </a:lnTo>
                    <a:lnTo>
                      <a:pt x="3822" y="4492"/>
                    </a:lnTo>
                    <a:lnTo>
                      <a:pt x="3903" y="4431"/>
                    </a:lnTo>
                    <a:lnTo>
                      <a:pt x="3984" y="4350"/>
                    </a:lnTo>
                    <a:lnTo>
                      <a:pt x="4065" y="4228"/>
                    </a:lnTo>
                    <a:lnTo>
                      <a:pt x="4248" y="3923"/>
                    </a:lnTo>
                    <a:lnTo>
                      <a:pt x="4452" y="3537"/>
                    </a:lnTo>
                    <a:lnTo>
                      <a:pt x="4492" y="3435"/>
                    </a:lnTo>
                    <a:lnTo>
                      <a:pt x="4513" y="3334"/>
                    </a:lnTo>
                    <a:lnTo>
                      <a:pt x="4513" y="3212"/>
                    </a:lnTo>
                    <a:lnTo>
                      <a:pt x="4492" y="3090"/>
                    </a:lnTo>
                    <a:lnTo>
                      <a:pt x="4452" y="2947"/>
                    </a:lnTo>
                    <a:lnTo>
                      <a:pt x="4411" y="2825"/>
                    </a:lnTo>
                    <a:lnTo>
                      <a:pt x="4269" y="2541"/>
                    </a:lnTo>
                    <a:lnTo>
                      <a:pt x="4065" y="2236"/>
                    </a:lnTo>
                    <a:lnTo>
                      <a:pt x="3822" y="1931"/>
                    </a:lnTo>
                    <a:lnTo>
                      <a:pt x="3557" y="1626"/>
                    </a:lnTo>
                    <a:lnTo>
                      <a:pt x="3273" y="1321"/>
                    </a:lnTo>
                    <a:lnTo>
                      <a:pt x="2968" y="1037"/>
                    </a:lnTo>
                    <a:lnTo>
                      <a:pt x="2663" y="773"/>
                    </a:lnTo>
                    <a:lnTo>
                      <a:pt x="2378" y="529"/>
                    </a:lnTo>
                    <a:lnTo>
                      <a:pt x="2094" y="326"/>
                    </a:lnTo>
                    <a:lnTo>
                      <a:pt x="1850" y="183"/>
                    </a:lnTo>
                    <a:lnTo>
                      <a:pt x="1626" y="61"/>
                    </a:lnTo>
                    <a:lnTo>
                      <a:pt x="1444" y="21"/>
                    </a:lnTo>
                    <a:lnTo>
                      <a:pt x="1383"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a:extLst>
                  <a:ext uri="{FF2B5EF4-FFF2-40B4-BE49-F238E27FC236}">
                    <a16:creationId xmlns:a16="http://schemas.microsoft.com/office/drawing/2014/main" id="{53897558-C7D4-2908-1B90-150EA5AD3127}"/>
                  </a:ext>
                </a:extLst>
              </p:cNvPr>
              <p:cNvSpPr/>
              <p:nvPr/>
            </p:nvSpPr>
            <p:spPr>
              <a:xfrm>
                <a:off x="3079777" y="3542865"/>
                <a:ext cx="1608823" cy="555220"/>
              </a:xfrm>
              <a:custGeom>
                <a:avLst/>
                <a:gdLst/>
                <a:ahLst/>
                <a:cxnLst/>
                <a:rect l="l" t="t" r="r" b="b"/>
                <a:pathLst>
                  <a:path w="30570" h="10550" extrusionOk="0">
                    <a:moveTo>
                      <a:pt x="3558" y="0"/>
                    </a:moveTo>
                    <a:lnTo>
                      <a:pt x="3233" y="21"/>
                    </a:lnTo>
                    <a:lnTo>
                      <a:pt x="3090" y="41"/>
                    </a:lnTo>
                    <a:lnTo>
                      <a:pt x="2989" y="82"/>
                    </a:lnTo>
                    <a:lnTo>
                      <a:pt x="2806" y="183"/>
                    </a:lnTo>
                    <a:lnTo>
                      <a:pt x="2623" y="326"/>
                    </a:lnTo>
                    <a:lnTo>
                      <a:pt x="2460" y="488"/>
                    </a:lnTo>
                    <a:lnTo>
                      <a:pt x="2298" y="691"/>
                    </a:lnTo>
                    <a:lnTo>
                      <a:pt x="2135" y="915"/>
                    </a:lnTo>
                    <a:lnTo>
                      <a:pt x="1993" y="1159"/>
                    </a:lnTo>
                    <a:lnTo>
                      <a:pt x="1830" y="1423"/>
                    </a:lnTo>
                    <a:lnTo>
                      <a:pt x="1688" y="1708"/>
                    </a:lnTo>
                    <a:lnTo>
                      <a:pt x="1424" y="2338"/>
                    </a:lnTo>
                    <a:lnTo>
                      <a:pt x="1180" y="2988"/>
                    </a:lnTo>
                    <a:lnTo>
                      <a:pt x="956" y="3699"/>
                    </a:lnTo>
                    <a:lnTo>
                      <a:pt x="753" y="4391"/>
                    </a:lnTo>
                    <a:lnTo>
                      <a:pt x="570" y="5102"/>
                    </a:lnTo>
                    <a:lnTo>
                      <a:pt x="428" y="5752"/>
                    </a:lnTo>
                    <a:lnTo>
                      <a:pt x="184" y="6931"/>
                    </a:lnTo>
                    <a:lnTo>
                      <a:pt x="41" y="7724"/>
                    </a:lnTo>
                    <a:lnTo>
                      <a:pt x="1" y="8029"/>
                    </a:lnTo>
                    <a:lnTo>
                      <a:pt x="1" y="8252"/>
                    </a:lnTo>
                    <a:lnTo>
                      <a:pt x="62" y="8456"/>
                    </a:lnTo>
                    <a:lnTo>
                      <a:pt x="143" y="8638"/>
                    </a:lnTo>
                    <a:lnTo>
                      <a:pt x="245" y="8821"/>
                    </a:lnTo>
                    <a:lnTo>
                      <a:pt x="407" y="8984"/>
                    </a:lnTo>
                    <a:lnTo>
                      <a:pt x="570" y="9147"/>
                    </a:lnTo>
                    <a:lnTo>
                      <a:pt x="794" y="9309"/>
                    </a:lnTo>
                    <a:lnTo>
                      <a:pt x="1017" y="9431"/>
                    </a:lnTo>
                    <a:lnTo>
                      <a:pt x="1281" y="9573"/>
                    </a:lnTo>
                    <a:lnTo>
                      <a:pt x="1586" y="9695"/>
                    </a:lnTo>
                    <a:lnTo>
                      <a:pt x="1891" y="9797"/>
                    </a:lnTo>
                    <a:lnTo>
                      <a:pt x="2237" y="9899"/>
                    </a:lnTo>
                    <a:lnTo>
                      <a:pt x="2602" y="10000"/>
                    </a:lnTo>
                    <a:lnTo>
                      <a:pt x="2989" y="10082"/>
                    </a:lnTo>
                    <a:lnTo>
                      <a:pt x="3842" y="10224"/>
                    </a:lnTo>
                    <a:lnTo>
                      <a:pt x="4757" y="10346"/>
                    </a:lnTo>
                    <a:lnTo>
                      <a:pt x="5733" y="10427"/>
                    </a:lnTo>
                    <a:lnTo>
                      <a:pt x="6769" y="10488"/>
                    </a:lnTo>
                    <a:lnTo>
                      <a:pt x="7867" y="10529"/>
                    </a:lnTo>
                    <a:lnTo>
                      <a:pt x="8985" y="10549"/>
                    </a:lnTo>
                    <a:lnTo>
                      <a:pt x="10143" y="10529"/>
                    </a:lnTo>
                    <a:lnTo>
                      <a:pt x="11322" y="10508"/>
                    </a:lnTo>
                    <a:lnTo>
                      <a:pt x="12521" y="10468"/>
                    </a:lnTo>
                    <a:lnTo>
                      <a:pt x="13720" y="10407"/>
                    </a:lnTo>
                    <a:lnTo>
                      <a:pt x="14919" y="10346"/>
                    </a:lnTo>
                    <a:lnTo>
                      <a:pt x="17257" y="10183"/>
                    </a:lnTo>
                    <a:lnTo>
                      <a:pt x="19472" y="10000"/>
                    </a:lnTo>
                    <a:lnTo>
                      <a:pt x="21484" y="9797"/>
                    </a:lnTo>
                    <a:lnTo>
                      <a:pt x="23212" y="9594"/>
                    </a:lnTo>
                    <a:lnTo>
                      <a:pt x="24614" y="9431"/>
                    </a:lnTo>
                    <a:lnTo>
                      <a:pt x="25610" y="9289"/>
                    </a:lnTo>
                    <a:lnTo>
                      <a:pt x="26098" y="9208"/>
                    </a:lnTo>
                    <a:lnTo>
                      <a:pt x="26647" y="9126"/>
                    </a:lnTo>
                    <a:lnTo>
                      <a:pt x="27297" y="9045"/>
                    </a:lnTo>
                    <a:lnTo>
                      <a:pt x="28720" y="8862"/>
                    </a:lnTo>
                    <a:lnTo>
                      <a:pt x="29391" y="8781"/>
                    </a:lnTo>
                    <a:lnTo>
                      <a:pt x="29960" y="8659"/>
                    </a:lnTo>
                    <a:lnTo>
                      <a:pt x="30184" y="8598"/>
                    </a:lnTo>
                    <a:lnTo>
                      <a:pt x="30366" y="8537"/>
                    </a:lnTo>
                    <a:lnTo>
                      <a:pt x="30488" y="8456"/>
                    </a:lnTo>
                    <a:lnTo>
                      <a:pt x="30529" y="8435"/>
                    </a:lnTo>
                    <a:lnTo>
                      <a:pt x="30549" y="8395"/>
                    </a:lnTo>
                    <a:lnTo>
                      <a:pt x="30570" y="8293"/>
                    </a:lnTo>
                    <a:lnTo>
                      <a:pt x="30529" y="8151"/>
                    </a:lnTo>
                    <a:lnTo>
                      <a:pt x="30468" y="7988"/>
                    </a:lnTo>
                    <a:lnTo>
                      <a:pt x="30366" y="7785"/>
                    </a:lnTo>
                    <a:lnTo>
                      <a:pt x="30224" y="7582"/>
                    </a:lnTo>
                    <a:lnTo>
                      <a:pt x="30041" y="7338"/>
                    </a:lnTo>
                    <a:lnTo>
                      <a:pt x="29838" y="7114"/>
                    </a:lnTo>
                    <a:lnTo>
                      <a:pt x="29594" y="6870"/>
                    </a:lnTo>
                    <a:lnTo>
                      <a:pt x="29330" y="6626"/>
                    </a:lnTo>
                    <a:lnTo>
                      <a:pt x="29025" y="6403"/>
                    </a:lnTo>
                    <a:lnTo>
                      <a:pt x="28680" y="6179"/>
                    </a:lnTo>
                    <a:lnTo>
                      <a:pt x="28334" y="5976"/>
                    </a:lnTo>
                    <a:lnTo>
                      <a:pt x="27948" y="5813"/>
                    </a:lnTo>
                    <a:lnTo>
                      <a:pt x="27541" y="5671"/>
                    </a:lnTo>
                    <a:lnTo>
                      <a:pt x="27114" y="5549"/>
                    </a:lnTo>
                    <a:lnTo>
                      <a:pt x="26667" y="5488"/>
                    </a:lnTo>
                    <a:lnTo>
                      <a:pt x="26383" y="5447"/>
                    </a:lnTo>
                    <a:lnTo>
                      <a:pt x="26017" y="5366"/>
                    </a:lnTo>
                    <a:lnTo>
                      <a:pt x="25021" y="5143"/>
                    </a:lnTo>
                    <a:lnTo>
                      <a:pt x="23741" y="4817"/>
                    </a:lnTo>
                    <a:lnTo>
                      <a:pt x="22196" y="4411"/>
                    </a:lnTo>
                    <a:lnTo>
                      <a:pt x="18598" y="3435"/>
                    </a:lnTo>
                    <a:lnTo>
                      <a:pt x="14635" y="2358"/>
                    </a:lnTo>
                    <a:lnTo>
                      <a:pt x="12643" y="1830"/>
                    </a:lnTo>
                    <a:lnTo>
                      <a:pt x="10692" y="1342"/>
                    </a:lnTo>
                    <a:lnTo>
                      <a:pt x="8863" y="895"/>
                    </a:lnTo>
                    <a:lnTo>
                      <a:pt x="7176" y="508"/>
                    </a:lnTo>
                    <a:lnTo>
                      <a:pt x="6403" y="366"/>
                    </a:lnTo>
                    <a:lnTo>
                      <a:pt x="5692" y="224"/>
                    </a:lnTo>
                    <a:lnTo>
                      <a:pt x="5041" y="122"/>
                    </a:lnTo>
                    <a:lnTo>
                      <a:pt x="4472" y="41"/>
                    </a:lnTo>
                    <a:lnTo>
                      <a:pt x="396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a:extLst>
                  <a:ext uri="{FF2B5EF4-FFF2-40B4-BE49-F238E27FC236}">
                    <a16:creationId xmlns:a16="http://schemas.microsoft.com/office/drawing/2014/main" id="{B83F3928-F081-6E52-339F-02F52886D122}"/>
                  </a:ext>
                </a:extLst>
              </p:cNvPr>
              <p:cNvSpPr/>
              <p:nvPr/>
            </p:nvSpPr>
            <p:spPr>
              <a:xfrm>
                <a:off x="3160035" y="3262622"/>
                <a:ext cx="1615243" cy="707103"/>
              </a:xfrm>
              <a:custGeom>
                <a:avLst/>
                <a:gdLst/>
                <a:ahLst/>
                <a:cxnLst/>
                <a:rect l="l" t="t" r="r" b="b"/>
                <a:pathLst>
                  <a:path w="30692" h="13436" extrusionOk="0">
                    <a:moveTo>
                      <a:pt x="4716" y="0"/>
                    </a:moveTo>
                    <a:lnTo>
                      <a:pt x="4309" y="20"/>
                    </a:lnTo>
                    <a:lnTo>
                      <a:pt x="3923" y="61"/>
                    </a:lnTo>
                    <a:lnTo>
                      <a:pt x="3557" y="122"/>
                    </a:lnTo>
                    <a:lnTo>
                      <a:pt x="3191" y="203"/>
                    </a:lnTo>
                    <a:lnTo>
                      <a:pt x="2825" y="285"/>
                    </a:lnTo>
                    <a:lnTo>
                      <a:pt x="2480" y="407"/>
                    </a:lnTo>
                    <a:lnTo>
                      <a:pt x="2155" y="549"/>
                    </a:lnTo>
                    <a:lnTo>
                      <a:pt x="1829" y="691"/>
                    </a:lnTo>
                    <a:lnTo>
                      <a:pt x="1525" y="874"/>
                    </a:lnTo>
                    <a:lnTo>
                      <a:pt x="1240" y="1077"/>
                    </a:lnTo>
                    <a:lnTo>
                      <a:pt x="956" y="1301"/>
                    </a:lnTo>
                    <a:lnTo>
                      <a:pt x="813" y="1443"/>
                    </a:lnTo>
                    <a:lnTo>
                      <a:pt x="691" y="1586"/>
                    </a:lnTo>
                    <a:lnTo>
                      <a:pt x="569" y="1728"/>
                    </a:lnTo>
                    <a:lnTo>
                      <a:pt x="468" y="1890"/>
                    </a:lnTo>
                    <a:lnTo>
                      <a:pt x="366" y="2053"/>
                    </a:lnTo>
                    <a:lnTo>
                      <a:pt x="285" y="2236"/>
                    </a:lnTo>
                    <a:lnTo>
                      <a:pt x="163" y="2581"/>
                    </a:lnTo>
                    <a:lnTo>
                      <a:pt x="82" y="2947"/>
                    </a:lnTo>
                    <a:lnTo>
                      <a:pt x="21" y="3313"/>
                    </a:lnTo>
                    <a:lnTo>
                      <a:pt x="0" y="3659"/>
                    </a:lnTo>
                    <a:lnTo>
                      <a:pt x="21" y="4025"/>
                    </a:lnTo>
                    <a:lnTo>
                      <a:pt x="41" y="4350"/>
                    </a:lnTo>
                    <a:lnTo>
                      <a:pt x="61" y="4675"/>
                    </a:lnTo>
                    <a:lnTo>
                      <a:pt x="163" y="5203"/>
                    </a:lnTo>
                    <a:lnTo>
                      <a:pt x="244" y="5549"/>
                    </a:lnTo>
                    <a:lnTo>
                      <a:pt x="285" y="5691"/>
                    </a:lnTo>
                    <a:lnTo>
                      <a:pt x="264" y="5894"/>
                    </a:lnTo>
                    <a:lnTo>
                      <a:pt x="264" y="6098"/>
                    </a:lnTo>
                    <a:lnTo>
                      <a:pt x="305" y="6301"/>
                    </a:lnTo>
                    <a:lnTo>
                      <a:pt x="386" y="6504"/>
                    </a:lnTo>
                    <a:lnTo>
                      <a:pt x="508" y="6687"/>
                    </a:lnTo>
                    <a:lnTo>
                      <a:pt x="651" y="6890"/>
                    </a:lnTo>
                    <a:lnTo>
                      <a:pt x="813" y="7073"/>
                    </a:lnTo>
                    <a:lnTo>
                      <a:pt x="1037" y="7256"/>
                    </a:lnTo>
                    <a:lnTo>
                      <a:pt x="1260" y="7439"/>
                    </a:lnTo>
                    <a:lnTo>
                      <a:pt x="1525" y="7602"/>
                    </a:lnTo>
                    <a:lnTo>
                      <a:pt x="1809" y="7764"/>
                    </a:lnTo>
                    <a:lnTo>
                      <a:pt x="2134" y="7947"/>
                    </a:lnTo>
                    <a:lnTo>
                      <a:pt x="2460" y="8110"/>
                    </a:lnTo>
                    <a:lnTo>
                      <a:pt x="2825" y="8252"/>
                    </a:lnTo>
                    <a:lnTo>
                      <a:pt x="3618" y="8557"/>
                    </a:lnTo>
                    <a:lnTo>
                      <a:pt x="4472" y="8842"/>
                    </a:lnTo>
                    <a:lnTo>
                      <a:pt x="5407" y="9126"/>
                    </a:lnTo>
                    <a:lnTo>
                      <a:pt x="6423" y="9370"/>
                    </a:lnTo>
                    <a:lnTo>
                      <a:pt x="7460" y="9614"/>
                    </a:lnTo>
                    <a:lnTo>
                      <a:pt x="8557" y="9837"/>
                    </a:lnTo>
                    <a:lnTo>
                      <a:pt x="9695" y="10061"/>
                    </a:lnTo>
                    <a:lnTo>
                      <a:pt x="10833" y="10264"/>
                    </a:lnTo>
                    <a:lnTo>
                      <a:pt x="12012" y="10447"/>
                    </a:lnTo>
                    <a:lnTo>
                      <a:pt x="13191" y="10610"/>
                    </a:lnTo>
                    <a:lnTo>
                      <a:pt x="14350" y="10772"/>
                    </a:lnTo>
                    <a:lnTo>
                      <a:pt x="16646" y="11057"/>
                    </a:lnTo>
                    <a:lnTo>
                      <a:pt x="18842" y="11281"/>
                    </a:lnTo>
                    <a:lnTo>
                      <a:pt x="20833" y="11463"/>
                    </a:lnTo>
                    <a:lnTo>
                      <a:pt x="22561" y="11606"/>
                    </a:lnTo>
                    <a:lnTo>
                      <a:pt x="23963" y="11687"/>
                    </a:lnTo>
                    <a:lnTo>
                      <a:pt x="24939" y="11748"/>
                    </a:lnTo>
                    <a:lnTo>
                      <a:pt x="25447" y="11768"/>
                    </a:lnTo>
                    <a:lnTo>
                      <a:pt x="25711" y="11789"/>
                    </a:lnTo>
                    <a:lnTo>
                      <a:pt x="26016" y="11850"/>
                    </a:lnTo>
                    <a:lnTo>
                      <a:pt x="26382" y="11951"/>
                    </a:lnTo>
                    <a:lnTo>
                      <a:pt x="26768" y="12073"/>
                    </a:lnTo>
                    <a:lnTo>
                      <a:pt x="27581" y="12378"/>
                    </a:lnTo>
                    <a:lnTo>
                      <a:pt x="28435" y="12724"/>
                    </a:lnTo>
                    <a:lnTo>
                      <a:pt x="29248" y="13029"/>
                    </a:lnTo>
                    <a:lnTo>
                      <a:pt x="29919" y="13293"/>
                    </a:lnTo>
                    <a:lnTo>
                      <a:pt x="30203" y="13374"/>
                    </a:lnTo>
                    <a:lnTo>
                      <a:pt x="30427" y="13415"/>
                    </a:lnTo>
                    <a:lnTo>
                      <a:pt x="30589" y="13435"/>
                    </a:lnTo>
                    <a:lnTo>
                      <a:pt x="30630" y="13415"/>
                    </a:lnTo>
                    <a:lnTo>
                      <a:pt x="30671" y="13374"/>
                    </a:lnTo>
                    <a:lnTo>
                      <a:pt x="30691" y="13333"/>
                    </a:lnTo>
                    <a:lnTo>
                      <a:pt x="30671" y="13293"/>
                    </a:lnTo>
                    <a:lnTo>
                      <a:pt x="30650" y="13232"/>
                    </a:lnTo>
                    <a:lnTo>
                      <a:pt x="30589" y="13171"/>
                    </a:lnTo>
                    <a:lnTo>
                      <a:pt x="30427" y="13029"/>
                    </a:lnTo>
                    <a:lnTo>
                      <a:pt x="30183" y="12846"/>
                    </a:lnTo>
                    <a:lnTo>
                      <a:pt x="29553" y="12439"/>
                    </a:lnTo>
                    <a:lnTo>
                      <a:pt x="28740" y="11951"/>
                    </a:lnTo>
                    <a:lnTo>
                      <a:pt x="27825" y="11382"/>
                    </a:lnTo>
                    <a:lnTo>
                      <a:pt x="26890" y="10793"/>
                    </a:lnTo>
                    <a:lnTo>
                      <a:pt x="26443" y="10488"/>
                    </a:lnTo>
                    <a:lnTo>
                      <a:pt x="26016" y="10183"/>
                    </a:lnTo>
                    <a:lnTo>
                      <a:pt x="25610" y="9858"/>
                    </a:lnTo>
                    <a:lnTo>
                      <a:pt x="25244" y="9553"/>
                    </a:lnTo>
                    <a:lnTo>
                      <a:pt x="24959" y="9289"/>
                    </a:lnTo>
                    <a:lnTo>
                      <a:pt x="24594" y="8984"/>
                    </a:lnTo>
                    <a:lnTo>
                      <a:pt x="23659" y="8272"/>
                    </a:lnTo>
                    <a:lnTo>
                      <a:pt x="22480" y="7439"/>
                    </a:lnTo>
                    <a:lnTo>
                      <a:pt x="21118" y="6504"/>
                    </a:lnTo>
                    <a:lnTo>
                      <a:pt x="20366" y="6016"/>
                    </a:lnTo>
                    <a:lnTo>
                      <a:pt x="19573" y="5529"/>
                    </a:lnTo>
                    <a:lnTo>
                      <a:pt x="18740" y="5020"/>
                    </a:lnTo>
                    <a:lnTo>
                      <a:pt x="17886" y="4533"/>
                    </a:lnTo>
                    <a:lnTo>
                      <a:pt x="17012" y="4025"/>
                    </a:lnTo>
                    <a:lnTo>
                      <a:pt x="16098" y="3537"/>
                    </a:lnTo>
                    <a:lnTo>
                      <a:pt x="15183" y="3069"/>
                    </a:lnTo>
                    <a:lnTo>
                      <a:pt x="14248" y="2622"/>
                    </a:lnTo>
                    <a:lnTo>
                      <a:pt x="13313" y="2175"/>
                    </a:lnTo>
                    <a:lnTo>
                      <a:pt x="12358" y="1768"/>
                    </a:lnTo>
                    <a:lnTo>
                      <a:pt x="11423" y="1403"/>
                    </a:lnTo>
                    <a:lnTo>
                      <a:pt x="10468" y="1057"/>
                    </a:lnTo>
                    <a:lnTo>
                      <a:pt x="9533" y="752"/>
                    </a:lnTo>
                    <a:lnTo>
                      <a:pt x="8618" y="508"/>
                    </a:lnTo>
                    <a:lnTo>
                      <a:pt x="7703" y="285"/>
                    </a:lnTo>
                    <a:lnTo>
                      <a:pt x="7256" y="203"/>
                    </a:lnTo>
                    <a:lnTo>
                      <a:pt x="6809" y="142"/>
                    </a:lnTo>
                    <a:lnTo>
                      <a:pt x="6382" y="81"/>
                    </a:lnTo>
                    <a:lnTo>
                      <a:pt x="5955" y="41"/>
                    </a:lnTo>
                    <a:lnTo>
                      <a:pt x="55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a:extLst>
                  <a:ext uri="{FF2B5EF4-FFF2-40B4-BE49-F238E27FC236}">
                    <a16:creationId xmlns:a16="http://schemas.microsoft.com/office/drawing/2014/main" id="{EA19B2E0-51D4-A768-3452-7C2188947192}"/>
                  </a:ext>
                </a:extLst>
              </p:cNvPr>
              <p:cNvSpPr/>
              <p:nvPr/>
            </p:nvSpPr>
            <p:spPr>
              <a:xfrm>
                <a:off x="1615405" y="3174892"/>
                <a:ext cx="439703" cy="891089"/>
              </a:xfrm>
              <a:custGeom>
                <a:avLst/>
                <a:gdLst/>
                <a:ahLst/>
                <a:cxnLst/>
                <a:rect l="l" t="t" r="r" b="b"/>
                <a:pathLst>
                  <a:path w="8355" h="16932" extrusionOk="0">
                    <a:moveTo>
                      <a:pt x="6525" y="1"/>
                    </a:moveTo>
                    <a:lnTo>
                      <a:pt x="5672" y="61"/>
                    </a:lnTo>
                    <a:lnTo>
                      <a:pt x="5285" y="82"/>
                    </a:lnTo>
                    <a:lnTo>
                      <a:pt x="5224" y="61"/>
                    </a:lnTo>
                    <a:lnTo>
                      <a:pt x="5184" y="61"/>
                    </a:lnTo>
                    <a:lnTo>
                      <a:pt x="5102" y="102"/>
                    </a:lnTo>
                    <a:lnTo>
                      <a:pt x="5041" y="143"/>
                    </a:lnTo>
                    <a:lnTo>
                      <a:pt x="4879" y="326"/>
                    </a:lnTo>
                    <a:lnTo>
                      <a:pt x="4716" y="570"/>
                    </a:lnTo>
                    <a:lnTo>
                      <a:pt x="4513" y="895"/>
                    </a:lnTo>
                    <a:lnTo>
                      <a:pt x="4310" y="1281"/>
                    </a:lnTo>
                    <a:lnTo>
                      <a:pt x="4086" y="1728"/>
                    </a:lnTo>
                    <a:lnTo>
                      <a:pt x="3863" y="2236"/>
                    </a:lnTo>
                    <a:lnTo>
                      <a:pt x="3375" y="3374"/>
                    </a:lnTo>
                    <a:lnTo>
                      <a:pt x="2846" y="4696"/>
                    </a:lnTo>
                    <a:lnTo>
                      <a:pt x="2338" y="6118"/>
                    </a:lnTo>
                    <a:lnTo>
                      <a:pt x="1830" y="7602"/>
                    </a:lnTo>
                    <a:lnTo>
                      <a:pt x="1363" y="9106"/>
                    </a:lnTo>
                    <a:lnTo>
                      <a:pt x="936" y="10570"/>
                    </a:lnTo>
                    <a:lnTo>
                      <a:pt x="570" y="11972"/>
                    </a:lnTo>
                    <a:lnTo>
                      <a:pt x="407" y="12643"/>
                    </a:lnTo>
                    <a:lnTo>
                      <a:pt x="285" y="13252"/>
                    </a:lnTo>
                    <a:lnTo>
                      <a:pt x="163" y="13842"/>
                    </a:lnTo>
                    <a:lnTo>
                      <a:pt x="82" y="14370"/>
                    </a:lnTo>
                    <a:lnTo>
                      <a:pt x="21" y="14858"/>
                    </a:lnTo>
                    <a:lnTo>
                      <a:pt x="1" y="15285"/>
                    </a:lnTo>
                    <a:lnTo>
                      <a:pt x="1" y="15630"/>
                    </a:lnTo>
                    <a:lnTo>
                      <a:pt x="41" y="15935"/>
                    </a:lnTo>
                    <a:lnTo>
                      <a:pt x="62" y="16037"/>
                    </a:lnTo>
                    <a:lnTo>
                      <a:pt x="102" y="16139"/>
                    </a:lnTo>
                    <a:lnTo>
                      <a:pt x="163" y="16220"/>
                    </a:lnTo>
                    <a:lnTo>
                      <a:pt x="224" y="16281"/>
                    </a:lnTo>
                    <a:lnTo>
                      <a:pt x="346" y="16362"/>
                    </a:lnTo>
                    <a:lnTo>
                      <a:pt x="509" y="16443"/>
                    </a:lnTo>
                    <a:lnTo>
                      <a:pt x="854" y="16586"/>
                    </a:lnTo>
                    <a:lnTo>
                      <a:pt x="1241" y="16708"/>
                    </a:lnTo>
                    <a:lnTo>
                      <a:pt x="1667" y="16789"/>
                    </a:lnTo>
                    <a:lnTo>
                      <a:pt x="2135" y="16850"/>
                    </a:lnTo>
                    <a:lnTo>
                      <a:pt x="2623" y="16891"/>
                    </a:lnTo>
                    <a:lnTo>
                      <a:pt x="3131" y="16931"/>
                    </a:lnTo>
                    <a:lnTo>
                      <a:pt x="3639" y="16931"/>
                    </a:lnTo>
                    <a:lnTo>
                      <a:pt x="4147" y="16891"/>
                    </a:lnTo>
                    <a:lnTo>
                      <a:pt x="4655" y="16850"/>
                    </a:lnTo>
                    <a:lnTo>
                      <a:pt x="5163" y="16789"/>
                    </a:lnTo>
                    <a:lnTo>
                      <a:pt x="5631" y="16708"/>
                    </a:lnTo>
                    <a:lnTo>
                      <a:pt x="6098" y="16606"/>
                    </a:lnTo>
                    <a:lnTo>
                      <a:pt x="6505" y="16484"/>
                    </a:lnTo>
                    <a:lnTo>
                      <a:pt x="6891" y="16362"/>
                    </a:lnTo>
                    <a:lnTo>
                      <a:pt x="7216" y="16200"/>
                    </a:lnTo>
                    <a:lnTo>
                      <a:pt x="7277" y="16159"/>
                    </a:lnTo>
                    <a:lnTo>
                      <a:pt x="7359" y="16078"/>
                    </a:lnTo>
                    <a:lnTo>
                      <a:pt x="7419" y="15996"/>
                    </a:lnTo>
                    <a:lnTo>
                      <a:pt x="7480" y="15874"/>
                    </a:lnTo>
                    <a:lnTo>
                      <a:pt x="7602" y="15610"/>
                    </a:lnTo>
                    <a:lnTo>
                      <a:pt x="7704" y="15265"/>
                    </a:lnTo>
                    <a:lnTo>
                      <a:pt x="7806" y="14878"/>
                    </a:lnTo>
                    <a:lnTo>
                      <a:pt x="7907" y="14411"/>
                    </a:lnTo>
                    <a:lnTo>
                      <a:pt x="7989" y="13903"/>
                    </a:lnTo>
                    <a:lnTo>
                      <a:pt x="8050" y="13334"/>
                    </a:lnTo>
                    <a:lnTo>
                      <a:pt x="8172" y="12114"/>
                    </a:lnTo>
                    <a:lnTo>
                      <a:pt x="8253" y="10752"/>
                    </a:lnTo>
                    <a:lnTo>
                      <a:pt x="8314" y="9330"/>
                    </a:lnTo>
                    <a:lnTo>
                      <a:pt x="8354" y="7866"/>
                    </a:lnTo>
                    <a:lnTo>
                      <a:pt x="8354" y="6423"/>
                    </a:lnTo>
                    <a:lnTo>
                      <a:pt x="8354" y="5021"/>
                    </a:lnTo>
                    <a:lnTo>
                      <a:pt x="8314" y="3700"/>
                    </a:lnTo>
                    <a:lnTo>
                      <a:pt x="8273" y="2541"/>
                    </a:lnTo>
                    <a:lnTo>
                      <a:pt x="8232" y="1545"/>
                    </a:lnTo>
                    <a:lnTo>
                      <a:pt x="8172" y="773"/>
                    </a:lnTo>
                    <a:lnTo>
                      <a:pt x="8090" y="265"/>
                    </a:lnTo>
                    <a:lnTo>
                      <a:pt x="8070" y="122"/>
                    </a:lnTo>
                    <a:lnTo>
                      <a:pt x="8029" y="61"/>
                    </a:lnTo>
                    <a:lnTo>
                      <a:pt x="7948" y="41"/>
                    </a:lnTo>
                    <a:lnTo>
                      <a:pt x="7806" y="21"/>
                    </a:lnTo>
                    <a:lnTo>
                      <a:pt x="746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a:extLst>
                  <a:ext uri="{FF2B5EF4-FFF2-40B4-BE49-F238E27FC236}">
                    <a16:creationId xmlns:a16="http://schemas.microsoft.com/office/drawing/2014/main" id="{A849072C-F5A4-682F-5CCF-8EE6FADE82FF}"/>
                  </a:ext>
                </a:extLst>
              </p:cNvPr>
              <p:cNvSpPr/>
              <p:nvPr/>
            </p:nvSpPr>
            <p:spPr>
              <a:xfrm>
                <a:off x="1791919" y="2987695"/>
                <a:ext cx="1450519" cy="1085758"/>
              </a:xfrm>
              <a:custGeom>
                <a:avLst/>
                <a:gdLst/>
                <a:ahLst/>
                <a:cxnLst/>
                <a:rect l="l" t="t" r="r" b="b"/>
                <a:pathLst>
                  <a:path w="27562" h="20631" extrusionOk="0">
                    <a:moveTo>
                      <a:pt x="17358" y="1"/>
                    </a:moveTo>
                    <a:lnTo>
                      <a:pt x="17114" y="21"/>
                    </a:lnTo>
                    <a:lnTo>
                      <a:pt x="16850" y="62"/>
                    </a:lnTo>
                    <a:lnTo>
                      <a:pt x="16586" y="123"/>
                    </a:lnTo>
                    <a:lnTo>
                      <a:pt x="16078" y="265"/>
                    </a:lnTo>
                    <a:lnTo>
                      <a:pt x="15549" y="468"/>
                    </a:lnTo>
                    <a:lnTo>
                      <a:pt x="15041" y="692"/>
                    </a:lnTo>
                    <a:lnTo>
                      <a:pt x="14533" y="936"/>
                    </a:lnTo>
                    <a:lnTo>
                      <a:pt x="14045" y="1200"/>
                    </a:lnTo>
                    <a:lnTo>
                      <a:pt x="13598" y="1464"/>
                    </a:lnTo>
                    <a:lnTo>
                      <a:pt x="13171" y="1749"/>
                    </a:lnTo>
                    <a:lnTo>
                      <a:pt x="12765" y="2013"/>
                    </a:lnTo>
                    <a:lnTo>
                      <a:pt x="12135" y="2480"/>
                    </a:lnTo>
                    <a:lnTo>
                      <a:pt x="11708" y="2805"/>
                    </a:lnTo>
                    <a:lnTo>
                      <a:pt x="11545" y="2948"/>
                    </a:lnTo>
                    <a:lnTo>
                      <a:pt x="11484" y="3497"/>
                    </a:lnTo>
                    <a:lnTo>
                      <a:pt x="11403" y="4005"/>
                    </a:lnTo>
                    <a:lnTo>
                      <a:pt x="11281" y="4452"/>
                    </a:lnTo>
                    <a:lnTo>
                      <a:pt x="11159" y="4858"/>
                    </a:lnTo>
                    <a:lnTo>
                      <a:pt x="11017" y="5224"/>
                    </a:lnTo>
                    <a:lnTo>
                      <a:pt x="10854" y="5529"/>
                    </a:lnTo>
                    <a:lnTo>
                      <a:pt x="10691" y="5814"/>
                    </a:lnTo>
                    <a:lnTo>
                      <a:pt x="10488" y="6037"/>
                    </a:lnTo>
                    <a:lnTo>
                      <a:pt x="10305" y="6240"/>
                    </a:lnTo>
                    <a:lnTo>
                      <a:pt x="10082" y="6383"/>
                    </a:lnTo>
                    <a:lnTo>
                      <a:pt x="9878" y="6505"/>
                    </a:lnTo>
                    <a:lnTo>
                      <a:pt x="9655" y="6606"/>
                    </a:lnTo>
                    <a:lnTo>
                      <a:pt x="9431" y="6667"/>
                    </a:lnTo>
                    <a:lnTo>
                      <a:pt x="9187" y="6728"/>
                    </a:lnTo>
                    <a:lnTo>
                      <a:pt x="8720" y="6728"/>
                    </a:lnTo>
                    <a:lnTo>
                      <a:pt x="8496" y="6708"/>
                    </a:lnTo>
                    <a:lnTo>
                      <a:pt x="8273" y="6688"/>
                    </a:lnTo>
                    <a:lnTo>
                      <a:pt x="8049" y="6627"/>
                    </a:lnTo>
                    <a:lnTo>
                      <a:pt x="7826" y="6566"/>
                    </a:lnTo>
                    <a:lnTo>
                      <a:pt x="7419" y="6423"/>
                    </a:lnTo>
                    <a:lnTo>
                      <a:pt x="7074" y="6261"/>
                    </a:lnTo>
                    <a:lnTo>
                      <a:pt x="6769" y="6098"/>
                    </a:lnTo>
                    <a:lnTo>
                      <a:pt x="6525" y="5956"/>
                    </a:lnTo>
                    <a:lnTo>
                      <a:pt x="6342" y="5834"/>
                    </a:lnTo>
                    <a:lnTo>
                      <a:pt x="6261" y="5814"/>
                    </a:lnTo>
                    <a:lnTo>
                      <a:pt x="6159" y="5814"/>
                    </a:lnTo>
                    <a:lnTo>
                      <a:pt x="6057" y="5854"/>
                    </a:lnTo>
                    <a:lnTo>
                      <a:pt x="5935" y="5895"/>
                    </a:lnTo>
                    <a:lnTo>
                      <a:pt x="5651" y="6037"/>
                    </a:lnTo>
                    <a:lnTo>
                      <a:pt x="5305" y="6220"/>
                    </a:lnTo>
                    <a:lnTo>
                      <a:pt x="4939" y="6464"/>
                    </a:lnTo>
                    <a:lnTo>
                      <a:pt x="4553" y="6749"/>
                    </a:lnTo>
                    <a:lnTo>
                      <a:pt x="4147" y="7074"/>
                    </a:lnTo>
                    <a:lnTo>
                      <a:pt x="3720" y="7419"/>
                    </a:lnTo>
                    <a:lnTo>
                      <a:pt x="2887" y="8131"/>
                    </a:lnTo>
                    <a:lnTo>
                      <a:pt x="2094" y="8862"/>
                    </a:lnTo>
                    <a:lnTo>
                      <a:pt x="1769" y="9208"/>
                    </a:lnTo>
                    <a:lnTo>
                      <a:pt x="1464" y="9533"/>
                    </a:lnTo>
                    <a:lnTo>
                      <a:pt x="1220" y="9838"/>
                    </a:lnTo>
                    <a:lnTo>
                      <a:pt x="1017" y="10082"/>
                    </a:lnTo>
                    <a:lnTo>
                      <a:pt x="935" y="10224"/>
                    </a:lnTo>
                    <a:lnTo>
                      <a:pt x="874" y="10387"/>
                    </a:lnTo>
                    <a:lnTo>
                      <a:pt x="793" y="10610"/>
                    </a:lnTo>
                    <a:lnTo>
                      <a:pt x="712" y="10854"/>
                    </a:lnTo>
                    <a:lnTo>
                      <a:pt x="570" y="11464"/>
                    </a:lnTo>
                    <a:lnTo>
                      <a:pt x="427" y="12175"/>
                    </a:lnTo>
                    <a:lnTo>
                      <a:pt x="305" y="12968"/>
                    </a:lnTo>
                    <a:lnTo>
                      <a:pt x="204" y="13822"/>
                    </a:lnTo>
                    <a:lnTo>
                      <a:pt x="122" y="14696"/>
                    </a:lnTo>
                    <a:lnTo>
                      <a:pt x="61" y="15610"/>
                    </a:lnTo>
                    <a:lnTo>
                      <a:pt x="21" y="16505"/>
                    </a:lnTo>
                    <a:lnTo>
                      <a:pt x="0" y="17358"/>
                    </a:lnTo>
                    <a:lnTo>
                      <a:pt x="21" y="18171"/>
                    </a:lnTo>
                    <a:lnTo>
                      <a:pt x="61" y="18883"/>
                    </a:lnTo>
                    <a:lnTo>
                      <a:pt x="102" y="19208"/>
                    </a:lnTo>
                    <a:lnTo>
                      <a:pt x="163" y="19513"/>
                    </a:lnTo>
                    <a:lnTo>
                      <a:pt x="224" y="19777"/>
                    </a:lnTo>
                    <a:lnTo>
                      <a:pt x="285" y="20000"/>
                    </a:lnTo>
                    <a:lnTo>
                      <a:pt x="366" y="20183"/>
                    </a:lnTo>
                    <a:lnTo>
                      <a:pt x="448" y="20346"/>
                    </a:lnTo>
                    <a:lnTo>
                      <a:pt x="549" y="20448"/>
                    </a:lnTo>
                    <a:lnTo>
                      <a:pt x="651" y="20509"/>
                    </a:lnTo>
                    <a:lnTo>
                      <a:pt x="854" y="20529"/>
                    </a:lnTo>
                    <a:lnTo>
                      <a:pt x="1159" y="20549"/>
                    </a:lnTo>
                    <a:lnTo>
                      <a:pt x="2135" y="20590"/>
                    </a:lnTo>
                    <a:lnTo>
                      <a:pt x="3496" y="20610"/>
                    </a:lnTo>
                    <a:lnTo>
                      <a:pt x="5224" y="20631"/>
                    </a:lnTo>
                    <a:lnTo>
                      <a:pt x="9370" y="20610"/>
                    </a:lnTo>
                    <a:lnTo>
                      <a:pt x="14004" y="20549"/>
                    </a:lnTo>
                    <a:lnTo>
                      <a:pt x="18598" y="20468"/>
                    </a:lnTo>
                    <a:lnTo>
                      <a:pt x="22561" y="20407"/>
                    </a:lnTo>
                    <a:lnTo>
                      <a:pt x="26423" y="20326"/>
                    </a:lnTo>
                    <a:lnTo>
                      <a:pt x="26504" y="19736"/>
                    </a:lnTo>
                    <a:lnTo>
                      <a:pt x="26728" y="18192"/>
                    </a:lnTo>
                    <a:lnTo>
                      <a:pt x="27012" y="15996"/>
                    </a:lnTo>
                    <a:lnTo>
                      <a:pt x="27155" y="14757"/>
                    </a:lnTo>
                    <a:lnTo>
                      <a:pt x="27297" y="13476"/>
                    </a:lnTo>
                    <a:lnTo>
                      <a:pt x="27419" y="12196"/>
                    </a:lnTo>
                    <a:lnTo>
                      <a:pt x="27500" y="10956"/>
                    </a:lnTo>
                    <a:lnTo>
                      <a:pt x="27541" y="9797"/>
                    </a:lnTo>
                    <a:lnTo>
                      <a:pt x="27561" y="9249"/>
                    </a:lnTo>
                    <a:lnTo>
                      <a:pt x="27561" y="8740"/>
                    </a:lnTo>
                    <a:lnTo>
                      <a:pt x="27541" y="8273"/>
                    </a:lnTo>
                    <a:lnTo>
                      <a:pt x="27500" y="7866"/>
                    </a:lnTo>
                    <a:lnTo>
                      <a:pt x="27460" y="7480"/>
                    </a:lnTo>
                    <a:lnTo>
                      <a:pt x="27399" y="7155"/>
                    </a:lnTo>
                    <a:lnTo>
                      <a:pt x="27317" y="6911"/>
                    </a:lnTo>
                    <a:lnTo>
                      <a:pt x="27216" y="6708"/>
                    </a:lnTo>
                    <a:lnTo>
                      <a:pt x="27155" y="6627"/>
                    </a:lnTo>
                    <a:lnTo>
                      <a:pt x="27094" y="6586"/>
                    </a:lnTo>
                    <a:lnTo>
                      <a:pt x="27033" y="6545"/>
                    </a:lnTo>
                    <a:lnTo>
                      <a:pt x="26952" y="6525"/>
                    </a:lnTo>
                    <a:lnTo>
                      <a:pt x="26586" y="6464"/>
                    </a:lnTo>
                    <a:lnTo>
                      <a:pt x="26240" y="6383"/>
                    </a:lnTo>
                    <a:lnTo>
                      <a:pt x="25915" y="6261"/>
                    </a:lnTo>
                    <a:lnTo>
                      <a:pt x="25590" y="6139"/>
                    </a:lnTo>
                    <a:lnTo>
                      <a:pt x="25285" y="5956"/>
                    </a:lnTo>
                    <a:lnTo>
                      <a:pt x="24980" y="5773"/>
                    </a:lnTo>
                    <a:lnTo>
                      <a:pt x="24695" y="5570"/>
                    </a:lnTo>
                    <a:lnTo>
                      <a:pt x="24411" y="5326"/>
                    </a:lnTo>
                    <a:lnTo>
                      <a:pt x="24147" y="5082"/>
                    </a:lnTo>
                    <a:lnTo>
                      <a:pt x="23882" y="4838"/>
                    </a:lnTo>
                    <a:lnTo>
                      <a:pt x="23354" y="4269"/>
                    </a:lnTo>
                    <a:lnTo>
                      <a:pt x="22866" y="3700"/>
                    </a:lnTo>
                    <a:lnTo>
                      <a:pt x="22358" y="3090"/>
                    </a:lnTo>
                    <a:lnTo>
                      <a:pt x="21870" y="2501"/>
                    </a:lnTo>
                    <a:lnTo>
                      <a:pt x="21362" y="1932"/>
                    </a:lnTo>
                    <a:lnTo>
                      <a:pt x="21098" y="1667"/>
                    </a:lnTo>
                    <a:lnTo>
                      <a:pt x="20834" y="1423"/>
                    </a:lnTo>
                    <a:lnTo>
                      <a:pt x="20569" y="1179"/>
                    </a:lnTo>
                    <a:lnTo>
                      <a:pt x="20285" y="936"/>
                    </a:lnTo>
                    <a:lnTo>
                      <a:pt x="19980" y="732"/>
                    </a:lnTo>
                    <a:lnTo>
                      <a:pt x="19695" y="549"/>
                    </a:lnTo>
                    <a:lnTo>
                      <a:pt x="19370" y="387"/>
                    </a:lnTo>
                    <a:lnTo>
                      <a:pt x="19045" y="245"/>
                    </a:lnTo>
                    <a:lnTo>
                      <a:pt x="18720" y="143"/>
                    </a:lnTo>
                    <a:lnTo>
                      <a:pt x="18354" y="62"/>
                    </a:lnTo>
                    <a:lnTo>
                      <a:pt x="179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a:extLst>
                  <a:ext uri="{FF2B5EF4-FFF2-40B4-BE49-F238E27FC236}">
                    <a16:creationId xmlns:a16="http://schemas.microsoft.com/office/drawing/2014/main" id="{BBD4A2ED-5243-E7C1-7990-79FC1EECB821}"/>
                  </a:ext>
                </a:extLst>
              </p:cNvPr>
              <p:cNvSpPr/>
              <p:nvPr/>
            </p:nvSpPr>
            <p:spPr>
              <a:xfrm>
                <a:off x="2054006" y="3018745"/>
                <a:ext cx="193617" cy="183986"/>
              </a:xfrm>
              <a:custGeom>
                <a:avLst/>
                <a:gdLst/>
                <a:ahLst/>
                <a:cxnLst/>
                <a:rect l="l" t="t" r="r" b="b"/>
                <a:pathLst>
                  <a:path w="3679" h="3496" extrusionOk="0">
                    <a:moveTo>
                      <a:pt x="3191" y="0"/>
                    </a:moveTo>
                    <a:lnTo>
                      <a:pt x="3191" y="122"/>
                    </a:lnTo>
                    <a:lnTo>
                      <a:pt x="3150" y="468"/>
                    </a:lnTo>
                    <a:lnTo>
                      <a:pt x="3110" y="691"/>
                    </a:lnTo>
                    <a:lnTo>
                      <a:pt x="3029" y="915"/>
                    </a:lnTo>
                    <a:lnTo>
                      <a:pt x="2927" y="1159"/>
                    </a:lnTo>
                    <a:lnTo>
                      <a:pt x="2805" y="1402"/>
                    </a:lnTo>
                    <a:lnTo>
                      <a:pt x="2622" y="1626"/>
                    </a:lnTo>
                    <a:lnTo>
                      <a:pt x="2520" y="1728"/>
                    </a:lnTo>
                    <a:lnTo>
                      <a:pt x="2419" y="1829"/>
                    </a:lnTo>
                    <a:lnTo>
                      <a:pt x="2297" y="1911"/>
                    </a:lnTo>
                    <a:lnTo>
                      <a:pt x="2155" y="1992"/>
                    </a:lnTo>
                    <a:lnTo>
                      <a:pt x="2012" y="2053"/>
                    </a:lnTo>
                    <a:lnTo>
                      <a:pt x="1850" y="2094"/>
                    </a:lnTo>
                    <a:lnTo>
                      <a:pt x="1667" y="2134"/>
                    </a:lnTo>
                    <a:lnTo>
                      <a:pt x="1484" y="2155"/>
                    </a:lnTo>
                    <a:lnTo>
                      <a:pt x="1281" y="2155"/>
                    </a:lnTo>
                    <a:lnTo>
                      <a:pt x="1057" y="2134"/>
                    </a:lnTo>
                    <a:lnTo>
                      <a:pt x="813" y="2094"/>
                    </a:lnTo>
                    <a:lnTo>
                      <a:pt x="569" y="2033"/>
                    </a:lnTo>
                    <a:lnTo>
                      <a:pt x="285" y="1951"/>
                    </a:lnTo>
                    <a:lnTo>
                      <a:pt x="0" y="1829"/>
                    </a:lnTo>
                    <a:lnTo>
                      <a:pt x="244" y="2114"/>
                    </a:lnTo>
                    <a:lnTo>
                      <a:pt x="508" y="2398"/>
                    </a:lnTo>
                    <a:lnTo>
                      <a:pt x="854" y="2724"/>
                    </a:lnTo>
                    <a:lnTo>
                      <a:pt x="1037" y="2886"/>
                    </a:lnTo>
                    <a:lnTo>
                      <a:pt x="1240" y="3049"/>
                    </a:lnTo>
                    <a:lnTo>
                      <a:pt x="1443" y="3191"/>
                    </a:lnTo>
                    <a:lnTo>
                      <a:pt x="1667" y="3313"/>
                    </a:lnTo>
                    <a:lnTo>
                      <a:pt x="1870" y="3394"/>
                    </a:lnTo>
                    <a:lnTo>
                      <a:pt x="2094" y="3476"/>
                    </a:lnTo>
                    <a:lnTo>
                      <a:pt x="2297" y="3496"/>
                    </a:lnTo>
                    <a:lnTo>
                      <a:pt x="2500" y="3496"/>
                    </a:lnTo>
                    <a:lnTo>
                      <a:pt x="2602" y="3476"/>
                    </a:lnTo>
                    <a:lnTo>
                      <a:pt x="2683" y="3435"/>
                    </a:lnTo>
                    <a:lnTo>
                      <a:pt x="2785" y="3394"/>
                    </a:lnTo>
                    <a:lnTo>
                      <a:pt x="2866" y="3333"/>
                    </a:lnTo>
                    <a:lnTo>
                      <a:pt x="3008" y="3171"/>
                    </a:lnTo>
                    <a:lnTo>
                      <a:pt x="3130" y="2968"/>
                    </a:lnTo>
                    <a:lnTo>
                      <a:pt x="3252" y="2764"/>
                    </a:lnTo>
                    <a:lnTo>
                      <a:pt x="3354" y="2520"/>
                    </a:lnTo>
                    <a:lnTo>
                      <a:pt x="3435" y="2256"/>
                    </a:lnTo>
                    <a:lnTo>
                      <a:pt x="3496" y="1992"/>
                    </a:lnTo>
                    <a:lnTo>
                      <a:pt x="3598" y="1484"/>
                    </a:lnTo>
                    <a:lnTo>
                      <a:pt x="3638" y="1037"/>
                    </a:lnTo>
                    <a:lnTo>
                      <a:pt x="3679" y="610"/>
                    </a:lnTo>
                    <a:lnTo>
                      <a:pt x="319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a:extLst>
                  <a:ext uri="{FF2B5EF4-FFF2-40B4-BE49-F238E27FC236}">
                    <a16:creationId xmlns:a16="http://schemas.microsoft.com/office/drawing/2014/main" id="{BC1FC337-931F-633B-B0DB-8A3477F8E7D2}"/>
                  </a:ext>
                </a:extLst>
              </p:cNvPr>
              <p:cNvSpPr/>
              <p:nvPr/>
            </p:nvSpPr>
            <p:spPr>
              <a:xfrm>
                <a:off x="1849705" y="2581250"/>
                <a:ext cx="393654" cy="272768"/>
              </a:xfrm>
              <a:custGeom>
                <a:avLst/>
                <a:gdLst/>
                <a:ahLst/>
                <a:cxnLst/>
                <a:rect l="l" t="t" r="r" b="b"/>
                <a:pathLst>
                  <a:path w="7480" h="5183" extrusionOk="0">
                    <a:moveTo>
                      <a:pt x="6382" y="0"/>
                    </a:moveTo>
                    <a:lnTo>
                      <a:pt x="6199" y="20"/>
                    </a:lnTo>
                    <a:lnTo>
                      <a:pt x="5996" y="61"/>
                    </a:lnTo>
                    <a:lnTo>
                      <a:pt x="5732" y="122"/>
                    </a:lnTo>
                    <a:lnTo>
                      <a:pt x="5163" y="325"/>
                    </a:lnTo>
                    <a:lnTo>
                      <a:pt x="4512" y="569"/>
                    </a:lnTo>
                    <a:lnTo>
                      <a:pt x="3821" y="854"/>
                    </a:lnTo>
                    <a:lnTo>
                      <a:pt x="2459" y="1443"/>
                    </a:lnTo>
                    <a:lnTo>
                      <a:pt x="2154" y="1585"/>
                    </a:lnTo>
                    <a:lnTo>
                      <a:pt x="1870" y="1728"/>
                    </a:lnTo>
                    <a:lnTo>
                      <a:pt x="1606" y="1890"/>
                    </a:lnTo>
                    <a:lnTo>
                      <a:pt x="1382" y="2053"/>
                    </a:lnTo>
                    <a:lnTo>
                      <a:pt x="1179" y="2216"/>
                    </a:lnTo>
                    <a:lnTo>
                      <a:pt x="996" y="2378"/>
                    </a:lnTo>
                    <a:lnTo>
                      <a:pt x="854" y="2541"/>
                    </a:lnTo>
                    <a:lnTo>
                      <a:pt x="711" y="2683"/>
                    </a:lnTo>
                    <a:lnTo>
                      <a:pt x="508" y="2968"/>
                    </a:lnTo>
                    <a:lnTo>
                      <a:pt x="366" y="3191"/>
                    </a:lnTo>
                    <a:lnTo>
                      <a:pt x="264" y="3374"/>
                    </a:lnTo>
                    <a:lnTo>
                      <a:pt x="183" y="3577"/>
                    </a:lnTo>
                    <a:lnTo>
                      <a:pt x="102" y="3740"/>
                    </a:lnTo>
                    <a:lnTo>
                      <a:pt x="41" y="3903"/>
                    </a:lnTo>
                    <a:lnTo>
                      <a:pt x="20" y="4065"/>
                    </a:lnTo>
                    <a:lnTo>
                      <a:pt x="0" y="4207"/>
                    </a:lnTo>
                    <a:lnTo>
                      <a:pt x="0" y="4329"/>
                    </a:lnTo>
                    <a:lnTo>
                      <a:pt x="20" y="4451"/>
                    </a:lnTo>
                    <a:lnTo>
                      <a:pt x="61" y="4573"/>
                    </a:lnTo>
                    <a:lnTo>
                      <a:pt x="122" y="4675"/>
                    </a:lnTo>
                    <a:lnTo>
                      <a:pt x="183" y="4756"/>
                    </a:lnTo>
                    <a:lnTo>
                      <a:pt x="285" y="4837"/>
                    </a:lnTo>
                    <a:lnTo>
                      <a:pt x="386" y="4919"/>
                    </a:lnTo>
                    <a:lnTo>
                      <a:pt x="508" y="4980"/>
                    </a:lnTo>
                    <a:lnTo>
                      <a:pt x="630" y="5041"/>
                    </a:lnTo>
                    <a:lnTo>
                      <a:pt x="915" y="5122"/>
                    </a:lnTo>
                    <a:lnTo>
                      <a:pt x="1260" y="5163"/>
                    </a:lnTo>
                    <a:lnTo>
                      <a:pt x="1646" y="5183"/>
                    </a:lnTo>
                    <a:lnTo>
                      <a:pt x="2053" y="5163"/>
                    </a:lnTo>
                    <a:lnTo>
                      <a:pt x="2480" y="5122"/>
                    </a:lnTo>
                    <a:lnTo>
                      <a:pt x="2927" y="5061"/>
                    </a:lnTo>
                    <a:lnTo>
                      <a:pt x="3415" y="4980"/>
                    </a:lnTo>
                    <a:lnTo>
                      <a:pt x="3882" y="4858"/>
                    </a:lnTo>
                    <a:lnTo>
                      <a:pt x="4370" y="4736"/>
                    </a:lnTo>
                    <a:lnTo>
                      <a:pt x="4817" y="4573"/>
                    </a:lnTo>
                    <a:lnTo>
                      <a:pt x="5244" y="4411"/>
                    </a:lnTo>
                    <a:lnTo>
                      <a:pt x="5610" y="4207"/>
                    </a:lnTo>
                    <a:lnTo>
                      <a:pt x="5915" y="4024"/>
                    </a:lnTo>
                    <a:lnTo>
                      <a:pt x="6199" y="3801"/>
                    </a:lnTo>
                    <a:lnTo>
                      <a:pt x="6443" y="3598"/>
                    </a:lnTo>
                    <a:lnTo>
                      <a:pt x="6667" y="3374"/>
                    </a:lnTo>
                    <a:lnTo>
                      <a:pt x="6850" y="3151"/>
                    </a:lnTo>
                    <a:lnTo>
                      <a:pt x="6992" y="2927"/>
                    </a:lnTo>
                    <a:lnTo>
                      <a:pt x="7114" y="2703"/>
                    </a:lnTo>
                    <a:lnTo>
                      <a:pt x="7215" y="2500"/>
                    </a:lnTo>
                    <a:lnTo>
                      <a:pt x="7297" y="2297"/>
                    </a:lnTo>
                    <a:lnTo>
                      <a:pt x="7398" y="1911"/>
                    </a:lnTo>
                    <a:lnTo>
                      <a:pt x="7459" y="1606"/>
                    </a:lnTo>
                    <a:lnTo>
                      <a:pt x="7480" y="1484"/>
                    </a:lnTo>
                    <a:lnTo>
                      <a:pt x="7459" y="1403"/>
                    </a:lnTo>
                    <a:lnTo>
                      <a:pt x="7398" y="1362"/>
                    </a:lnTo>
                    <a:lnTo>
                      <a:pt x="7337" y="1342"/>
                    </a:lnTo>
                    <a:lnTo>
                      <a:pt x="7236" y="1342"/>
                    </a:lnTo>
                    <a:lnTo>
                      <a:pt x="7134" y="1362"/>
                    </a:lnTo>
                    <a:lnTo>
                      <a:pt x="6911" y="1464"/>
                    </a:lnTo>
                    <a:lnTo>
                      <a:pt x="6667" y="1585"/>
                    </a:lnTo>
                    <a:lnTo>
                      <a:pt x="6463" y="1707"/>
                    </a:lnTo>
                    <a:lnTo>
                      <a:pt x="6260" y="1850"/>
                    </a:lnTo>
                    <a:lnTo>
                      <a:pt x="6260" y="1850"/>
                    </a:lnTo>
                    <a:lnTo>
                      <a:pt x="6341" y="1646"/>
                    </a:lnTo>
                    <a:lnTo>
                      <a:pt x="6524" y="1179"/>
                    </a:lnTo>
                    <a:lnTo>
                      <a:pt x="6606" y="894"/>
                    </a:lnTo>
                    <a:lnTo>
                      <a:pt x="6667" y="610"/>
                    </a:lnTo>
                    <a:lnTo>
                      <a:pt x="6707" y="346"/>
                    </a:lnTo>
                    <a:lnTo>
                      <a:pt x="6687" y="244"/>
                    </a:lnTo>
                    <a:lnTo>
                      <a:pt x="6687" y="122"/>
                    </a:lnTo>
                    <a:lnTo>
                      <a:pt x="6667" y="81"/>
                    </a:lnTo>
                    <a:lnTo>
                      <a:pt x="6626" y="41"/>
                    </a:lnTo>
                    <a:lnTo>
                      <a:pt x="6585" y="20"/>
                    </a:lnTo>
                    <a:lnTo>
                      <a:pt x="6524" y="0"/>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a:extLst>
                  <a:ext uri="{FF2B5EF4-FFF2-40B4-BE49-F238E27FC236}">
                    <a16:creationId xmlns:a16="http://schemas.microsoft.com/office/drawing/2014/main" id="{646DEF9B-E56C-DB4C-C3FD-9B22A31FA2E8}"/>
                  </a:ext>
                </a:extLst>
              </p:cNvPr>
              <p:cNvSpPr/>
              <p:nvPr/>
            </p:nvSpPr>
            <p:spPr>
              <a:xfrm>
                <a:off x="2117107" y="2721345"/>
                <a:ext cx="97361" cy="160514"/>
              </a:xfrm>
              <a:custGeom>
                <a:avLst/>
                <a:gdLst/>
                <a:ahLst/>
                <a:cxnLst/>
                <a:rect l="l" t="t" r="r" b="b"/>
                <a:pathLst>
                  <a:path w="1850" h="3050" extrusionOk="0">
                    <a:moveTo>
                      <a:pt x="386" y="1"/>
                    </a:moveTo>
                    <a:lnTo>
                      <a:pt x="183" y="41"/>
                    </a:lnTo>
                    <a:lnTo>
                      <a:pt x="0" y="82"/>
                    </a:lnTo>
                    <a:lnTo>
                      <a:pt x="163" y="570"/>
                    </a:lnTo>
                    <a:lnTo>
                      <a:pt x="346" y="1078"/>
                    </a:lnTo>
                    <a:lnTo>
                      <a:pt x="569" y="1627"/>
                    </a:lnTo>
                    <a:lnTo>
                      <a:pt x="691" y="1911"/>
                    </a:lnTo>
                    <a:lnTo>
                      <a:pt x="834" y="2196"/>
                    </a:lnTo>
                    <a:lnTo>
                      <a:pt x="976" y="2440"/>
                    </a:lnTo>
                    <a:lnTo>
                      <a:pt x="1118" y="2663"/>
                    </a:lnTo>
                    <a:lnTo>
                      <a:pt x="1260" y="2826"/>
                    </a:lnTo>
                    <a:lnTo>
                      <a:pt x="1403" y="2968"/>
                    </a:lnTo>
                    <a:lnTo>
                      <a:pt x="1484" y="3009"/>
                    </a:lnTo>
                    <a:lnTo>
                      <a:pt x="1565" y="3029"/>
                    </a:lnTo>
                    <a:lnTo>
                      <a:pt x="1626" y="3049"/>
                    </a:lnTo>
                    <a:lnTo>
                      <a:pt x="1708" y="3029"/>
                    </a:lnTo>
                    <a:lnTo>
                      <a:pt x="1769" y="2765"/>
                    </a:lnTo>
                    <a:lnTo>
                      <a:pt x="1809" y="2480"/>
                    </a:lnTo>
                    <a:lnTo>
                      <a:pt x="1830" y="2115"/>
                    </a:lnTo>
                    <a:lnTo>
                      <a:pt x="1850" y="1728"/>
                    </a:lnTo>
                    <a:lnTo>
                      <a:pt x="1830" y="1322"/>
                    </a:lnTo>
                    <a:lnTo>
                      <a:pt x="1789" y="1119"/>
                    </a:lnTo>
                    <a:lnTo>
                      <a:pt x="1748" y="915"/>
                    </a:lnTo>
                    <a:lnTo>
                      <a:pt x="1687" y="732"/>
                    </a:lnTo>
                    <a:lnTo>
                      <a:pt x="1606" y="549"/>
                    </a:lnTo>
                    <a:lnTo>
                      <a:pt x="1504" y="407"/>
                    </a:lnTo>
                    <a:lnTo>
                      <a:pt x="1382" y="285"/>
                    </a:lnTo>
                    <a:lnTo>
                      <a:pt x="1260" y="184"/>
                    </a:lnTo>
                    <a:lnTo>
                      <a:pt x="1138" y="102"/>
                    </a:lnTo>
                    <a:lnTo>
                      <a:pt x="1017" y="62"/>
                    </a:lnTo>
                    <a:lnTo>
                      <a:pt x="874" y="21"/>
                    </a:lnTo>
                    <a:lnTo>
                      <a:pt x="752" y="1"/>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a:extLst>
                  <a:ext uri="{FF2B5EF4-FFF2-40B4-BE49-F238E27FC236}">
                    <a16:creationId xmlns:a16="http://schemas.microsoft.com/office/drawing/2014/main" id="{1264DFC1-40F3-D732-B4AE-53679650D30F}"/>
                  </a:ext>
                </a:extLst>
              </p:cNvPr>
              <p:cNvSpPr/>
              <p:nvPr/>
            </p:nvSpPr>
            <p:spPr>
              <a:xfrm>
                <a:off x="1982327" y="3351405"/>
                <a:ext cx="73836" cy="618320"/>
              </a:xfrm>
              <a:custGeom>
                <a:avLst/>
                <a:gdLst/>
                <a:ahLst/>
                <a:cxnLst/>
                <a:rect l="l" t="t" r="r" b="b"/>
                <a:pathLst>
                  <a:path w="1403" h="11749" extrusionOk="0">
                    <a:moveTo>
                      <a:pt x="1260" y="0"/>
                    </a:moveTo>
                    <a:lnTo>
                      <a:pt x="1281" y="508"/>
                    </a:lnTo>
                    <a:lnTo>
                      <a:pt x="1260" y="1748"/>
                    </a:lnTo>
                    <a:lnTo>
                      <a:pt x="1240" y="3516"/>
                    </a:lnTo>
                    <a:lnTo>
                      <a:pt x="1200" y="4512"/>
                    </a:lnTo>
                    <a:lnTo>
                      <a:pt x="1159" y="5549"/>
                    </a:lnTo>
                    <a:lnTo>
                      <a:pt x="1098" y="6585"/>
                    </a:lnTo>
                    <a:lnTo>
                      <a:pt x="1017" y="7602"/>
                    </a:lnTo>
                    <a:lnTo>
                      <a:pt x="915" y="8577"/>
                    </a:lnTo>
                    <a:lnTo>
                      <a:pt x="773" y="9472"/>
                    </a:lnTo>
                    <a:lnTo>
                      <a:pt x="712" y="9878"/>
                    </a:lnTo>
                    <a:lnTo>
                      <a:pt x="630" y="10244"/>
                    </a:lnTo>
                    <a:lnTo>
                      <a:pt x="549" y="10589"/>
                    </a:lnTo>
                    <a:lnTo>
                      <a:pt x="447" y="10894"/>
                    </a:lnTo>
                    <a:lnTo>
                      <a:pt x="346" y="11159"/>
                    </a:lnTo>
                    <a:lnTo>
                      <a:pt x="244" y="11362"/>
                    </a:lnTo>
                    <a:lnTo>
                      <a:pt x="122" y="11524"/>
                    </a:lnTo>
                    <a:lnTo>
                      <a:pt x="0" y="11646"/>
                    </a:lnTo>
                    <a:lnTo>
                      <a:pt x="61" y="11748"/>
                    </a:lnTo>
                    <a:lnTo>
                      <a:pt x="204" y="11646"/>
                    </a:lnTo>
                    <a:lnTo>
                      <a:pt x="326" y="11484"/>
                    </a:lnTo>
                    <a:lnTo>
                      <a:pt x="427" y="11260"/>
                    </a:lnTo>
                    <a:lnTo>
                      <a:pt x="529" y="10996"/>
                    </a:lnTo>
                    <a:lnTo>
                      <a:pt x="630" y="10711"/>
                    </a:lnTo>
                    <a:lnTo>
                      <a:pt x="732" y="10366"/>
                    </a:lnTo>
                    <a:lnTo>
                      <a:pt x="813" y="10000"/>
                    </a:lnTo>
                    <a:lnTo>
                      <a:pt x="895" y="9594"/>
                    </a:lnTo>
                    <a:lnTo>
                      <a:pt x="1017" y="8720"/>
                    </a:lnTo>
                    <a:lnTo>
                      <a:pt x="1118" y="7744"/>
                    </a:lnTo>
                    <a:lnTo>
                      <a:pt x="1220" y="6748"/>
                    </a:lnTo>
                    <a:lnTo>
                      <a:pt x="1281" y="5711"/>
                    </a:lnTo>
                    <a:lnTo>
                      <a:pt x="1321" y="4675"/>
                    </a:lnTo>
                    <a:lnTo>
                      <a:pt x="1362" y="3679"/>
                    </a:lnTo>
                    <a:lnTo>
                      <a:pt x="1403" y="1911"/>
                    </a:lnTo>
                    <a:lnTo>
                      <a:pt x="1403" y="610"/>
                    </a:lnTo>
                    <a:lnTo>
                      <a:pt x="140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a:extLst>
                  <a:ext uri="{FF2B5EF4-FFF2-40B4-BE49-F238E27FC236}">
                    <a16:creationId xmlns:a16="http://schemas.microsoft.com/office/drawing/2014/main" id="{8ED07A2F-6759-A30C-04E0-A50A544B8964}"/>
                  </a:ext>
                </a:extLst>
              </p:cNvPr>
              <p:cNvSpPr/>
              <p:nvPr/>
            </p:nvSpPr>
            <p:spPr>
              <a:xfrm>
                <a:off x="2096793" y="3158840"/>
                <a:ext cx="332711" cy="213983"/>
              </a:xfrm>
              <a:custGeom>
                <a:avLst/>
                <a:gdLst/>
                <a:ahLst/>
                <a:cxnLst/>
                <a:rect l="l" t="t" r="r" b="b"/>
                <a:pathLst>
                  <a:path w="6322" h="4066" extrusionOk="0">
                    <a:moveTo>
                      <a:pt x="6199" y="1"/>
                    </a:moveTo>
                    <a:lnTo>
                      <a:pt x="6098" y="468"/>
                    </a:lnTo>
                    <a:lnTo>
                      <a:pt x="5955" y="1058"/>
                    </a:lnTo>
                    <a:lnTo>
                      <a:pt x="5854" y="1383"/>
                    </a:lnTo>
                    <a:lnTo>
                      <a:pt x="5732" y="1708"/>
                    </a:lnTo>
                    <a:lnTo>
                      <a:pt x="5610" y="2033"/>
                    </a:lnTo>
                    <a:lnTo>
                      <a:pt x="5468" y="2358"/>
                    </a:lnTo>
                    <a:lnTo>
                      <a:pt x="5285" y="2663"/>
                    </a:lnTo>
                    <a:lnTo>
                      <a:pt x="5102" y="2948"/>
                    </a:lnTo>
                    <a:lnTo>
                      <a:pt x="4919" y="3212"/>
                    </a:lnTo>
                    <a:lnTo>
                      <a:pt x="4695" y="3456"/>
                    </a:lnTo>
                    <a:lnTo>
                      <a:pt x="4451" y="3639"/>
                    </a:lnTo>
                    <a:lnTo>
                      <a:pt x="4329" y="3720"/>
                    </a:lnTo>
                    <a:lnTo>
                      <a:pt x="4187" y="3801"/>
                    </a:lnTo>
                    <a:lnTo>
                      <a:pt x="4065" y="3842"/>
                    </a:lnTo>
                    <a:lnTo>
                      <a:pt x="3923" y="3903"/>
                    </a:lnTo>
                    <a:lnTo>
                      <a:pt x="3781" y="3923"/>
                    </a:lnTo>
                    <a:lnTo>
                      <a:pt x="3618" y="3944"/>
                    </a:lnTo>
                    <a:lnTo>
                      <a:pt x="3293" y="3944"/>
                    </a:lnTo>
                    <a:lnTo>
                      <a:pt x="2968" y="3923"/>
                    </a:lnTo>
                    <a:lnTo>
                      <a:pt x="2663" y="3883"/>
                    </a:lnTo>
                    <a:lnTo>
                      <a:pt x="2337" y="3842"/>
                    </a:lnTo>
                    <a:lnTo>
                      <a:pt x="1748" y="3700"/>
                    </a:lnTo>
                    <a:lnTo>
                      <a:pt x="1199" y="3537"/>
                    </a:lnTo>
                    <a:lnTo>
                      <a:pt x="732" y="3395"/>
                    </a:lnTo>
                    <a:lnTo>
                      <a:pt x="366" y="3253"/>
                    </a:lnTo>
                    <a:lnTo>
                      <a:pt x="61" y="3110"/>
                    </a:lnTo>
                    <a:lnTo>
                      <a:pt x="0" y="3212"/>
                    </a:lnTo>
                    <a:lnTo>
                      <a:pt x="305" y="3354"/>
                    </a:lnTo>
                    <a:lnTo>
                      <a:pt x="651" y="3497"/>
                    </a:lnTo>
                    <a:lnTo>
                      <a:pt x="1077" y="3639"/>
                    </a:lnTo>
                    <a:lnTo>
                      <a:pt x="1606" y="3801"/>
                    </a:lnTo>
                    <a:lnTo>
                      <a:pt x="2195" y="3944"/>
                    </a:lnTo>
                    <a:lnTo>
                      <a:pt x="2500" y="3984"/>
                    </a:lnTo>
                    <a:lnTo>
                      <a:pt x="2805" y="4045"/>
                    </a:lnTo>
                    <a:lnTo>
                      <a:pt x="3130" y="4066"/>
                    </a:lnTo>
                    <a:lnTo>
                      <a:pt x="3781" y="4066"/>
                    </a:lnTo>
                    <a:lnTo>
                      <a:pt x="3923" y="4025"/>
                    </a:lnTo>
                    <a:lnTo>
                      <a:pt x="4065" y="3984"/>
                    </a:lnTo>
                    <a:lnTo>
                      <a:pt x="4187" y="3944"/>
                    </a:lnTo>
                    <a:lnTo>
                      <a:pt x="4329" y="3883"/>
                    </a:lnTo>
                    <a:lnTo>
                      <a:pt x="4472" y="3801"/>
                    </a:lnTo>
                    <a:lnTo>
                      <a:pt x="4716" y="3598"/>
                    </a:lnTo>
                    <a:lnTo>
                      <a:pt x="4959" y="3354"/>
                    </a:lnTo>
                    <a:lnTo>
                      <a:pt x="5203" y="3070"/>
                    </a:lnTo>
                    <a:lnTo>
                      <a:pt x="5407" y="2724"/>
                    </a:lnTo>
                    <a:lnTo>
                      <a:pt x="5630" y="2318"/>
                    </a:lnTo>
                    <a:lnTo>
                      <a:pt x="5772" y="1992"/>
                    </a:lnTo>
                    <a:lnTo>
                      <a:pt x="5894" y="1647"/>
                    </a:lnTo>
                    <a:lnTo>
                      <a:pt x="5996" y="1322"/>
                    </a:lnTo>
                    <a:lnTo>
                      <a:pt x="6098" y="1017"/>
                    </a:lnTo>
                    <a:lnTo>
                      <a:pt x="6240" y="448"/>
                    </a:lnTo>
                    <a:lnTo>
                      <a:pt x="6321" y="21"/>
                    </a:lnTo>
                    <a:lnTo>
                      <a:pt x="619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a:extLst>
                  <a:ext uri="{FF2B5EF4-FFF2-40B4-BE49-F238E27FC236}">
                    <a16:creationId xmlns:a16="http://schemas.microsoft.com/office/drawing/2014/main" id="{86985C0C-E97D-8A0B-A847-703BD3EDB984}"/>
                  </a:ext>
                </a:extLst>
              </p:cNvPr>
              <p:cNvSpPr/>
              <p:nvPr/>
            </p:nvSpPr>
            <p:spPr>
              <a:xfrm>
                <a:off x="1851810" y="3204837"/>
                <a:ext cx="816200" cy="366972"/>
              </a:xfrm>
              <a:custGeom>
                <a:avLst/>
                <a:gdLst/>
                <a:ahLst/>
                <a:cxnLst/>
                <a:rect l="l" t="t" r="r" b="b"/>
                <a:pathLst>
                  <a:path w="15509" h="6973" extrusionOk="0">
                    <a:moveTo>
                      <a:pt x="13801" y="1"/>
                    </a:moveTo>
                    <a:lnTo>
                      <a:pt x="13639" y="21"/>
                    </a:lnTo>
                    <a:lnTo>
                      <a:pt x="13476" y="41"/>
                    </a:lnTo>
                    <a:lnTo>
                      <a:pt x="13314" y="82"/>
                    </a:lnTo>
                    <a:lnTo>
                      <a:pt x="13131" y="143"/>
                    </a:lnTo>
                    <a:lnTo>
                      <a:pt x="12927" y="224"/>
                    </a:lnTo>
                    <a:lnTo>
                      <a:pt x="12744" y="326"/>
                    </a:lnTo>
                    <a:lnTo>
                      <a:pt x="12399" y="509"/>
                    </a:lnTo>
                    <a:lnTo>
                      <a:pt x="12074" y="692"/>
                    </a:lnTo>
                    <a:lnTo>
                      <a:pt x="11769" y="895"/>
                    </a:lnTo>
                    <a:lnTo>
                      <a:pt x="11484" y="1098"/>
                    </a:lnTo>
                    <a:lnTo>
                      <a:pt x="11220" y="1322"/>
                    </a:lnTo>
                    <a:lnTo>
                      <a:pt x="10976" y="1525"/>
                    </a:lnTo>
                    <a:lnTo>
                      <a:pt x="10753" y="1749"/>
                    </a:lnTo>
                    <a:lnTo>
                      <a:pt x="10529" y="1972"/>
                    </a:lnTo>
                    <a:lnTo>
                      <a:pt x="10326" y="2196"/>
                    </a:lnTo>
                    <a:lnTo>
                      <a:pt x="10163" y="2419"/>
                    </a:lnTo>
                    <a:lnTo>
                      <a:pt x="9838" y="2866"/>
                    </a:lnTo>
                    <a:lnTo>
                      <a:pt x="9574" y="3314"/>
                    </a:lnTo>
                    <a:lnTo>
                      <a:pt x="9371" y="3740"/>
                    </a:lnTo>
                    <a:lnTo>
                      <a:pt x="9208" y="4147"/>
                    </a:lnTo>
                    <a:lnTo>
                      <a:pt x="9066" y="4513"/>
                    </a:lnTo>
                    <a:lnTo>
                      <a:pt x="8984" y="4838"/>
                    </a:lnTo>
                    <a:lnTo>
                      <a:pt x="8903" y="5143"/>
                    </a:lnTo>
                    <a:lnTo>
                      <a:pt x="8842" y="5549"/>
                    </a:lnTo>
                    <a:lnTo>
                      <a:pt x="8842" y="5712"/>
                    </a:lnTo>
                    <a:lnTo>
                      <a:pt x="8679" y="5509"/>
                    </a:lnTo>
                    <a:lnTo>
                      <a:pt x="8497" y="5346"/>
                    </a:lnTo>
                    <a:lnTo>
                      <a:pt x="8293" y="5184"/>
                    </a:lnTo>
                    <a:lnTo>
                      <a:pt x="8070" y="5041"/>
                    </a:lnTo>
                    <a:lnTo>
                      <a:pt x="7826" y="4919"/>
                    </a:lnTo>
                    <a:lnTo>
                      <a:pt x="7562" y="4818"/>
                    </a:lnTo>
                    <a:lnTo>
                      <a:pt x="7277" y="4716"/>
                    </a:lnTo>
                    <a:lnTo>
                      <a:pt x="6992" y="4635"/>
                    </a:lnTo>
                    <a:lnTo>
                      <a:pt x="6688" y="4553"/>
                    </a:lnTo>
                    <a:lnTo>
                      <a:pt x="6362" y="4492"/>
                    </a:lnTo>
                    <a:lnTo>
                      <a:pt x="5712" y="4391"/>
                    </a:lnTo>
                    <a:lnTo>
                      <a:pt x="5041" y="4350"/>
                    </a:lnTo>
                    <a:lnTo>
                      <a:pt x="4371" y="4330"/>
                    </a:lnTo>
                    <a:lnTo>
                      <a:pt x="3700" y="4350"/>
                    </a:lnTo>
                    <a:lnTo>
                      <a:pt x="3049" y="4391"/>
                    </a:lnTo>
                    <a:lnTo>
                      <a:pt x="2440" y="4452"/>
                    </a:lnTo>
                    <a:lnTo>
                      <a:pt x="1891" y="4533"/>
                    </a:lnTo>
                    <a:lnTo>
                      <a:pt x="1403" y="4635"/>
                    </a:lnTo>
                    <a:lnTo>
                      <a:pt x="976" y="4736"/>
                    </a:lnTo>
                    <a:lnTo>
                      <a:pt x="651" y="4858"/>
                    </a:lnTo>
                    <a:lnTo>
                      <a:pt x="549" y="4919"/>
                    </a:lnTo>
                    <a:lnTo>
                      <a:pt x="448" y="4980"/>
                    </a:lnTo>
                    <a:lnTo>
                      <a:pt x="306" y="5102"/>
                    </a:lnTo>
                    <a:lnTo>
                      <a:pt x="204" y="5224"/>
                    </a:lnTo>
                    <a:lnTo>
                      <a:pt x="123" y="5387"/>
                    </a:lnTo>
                    <a:lnTo>
                      <a:pt x="62" y="5529"/>
                    </a:lnTo>
                    <a:lnTo>
                      <a:pt x="21" y="5692"/>
                    </a:lnTo>
                    <a:lnTo>
                      <a:pt x="1" y="5854"/>
                    </a:lnTo>
                    <a:lnTo>
                      <a:pt x="1" y="6017"/>
                    </a:lnTo>
                    <a:lnTo>
                      <a:pt x="21" y="6159"/>
                    </a:lnTo>
                    <a:lnTo>
                      <a:pt x="82" y="6444"/>
                    </a:lnTo>
                    <a:lnTo>
                      <a:pt x="163" y="6688"/>
                    </a:lnTo>
                    <a:lnTo>
                      <a:pt x="265" y="6870"/>
                    </a:lnTo>
                    <a:lnTo>
                      <a:pt x="326" y="6952"/>
                    </a:lnTo>
                    <a:lnTo>
                      <a:pt x="448" y="6972"/>
                    </a:lnTo>
                    <a:lnTo>
                      <a:pt x="712" y="6952"/>
                    </a:lnTo>
                    <a:lnTo>
                      <a:pt x="1627" y="6911"/>
                    </a:lnTo>
                    <a:lnTo>
                      <a:pt x="4411" y="6708"/>
                    </a:lnTo>
                    <a:lnTo>
                      <a:pt x="7297" y="6525"/>
                    </a:lnTo>
                    <a:lnTo>
                      <a:pt x="8375" y="6464"/>
                    </a:lnTo>
                    <a:lnTo>
                      <a:pt x="9086" y="6464"/>
                    </a:lnTo>
                    <a:lnTo>
                      <a:pt x="9208" y="6444"/>
                    </a:lnTo>
                    <a:lnTo>
                      <a:pt x="9513" y="6322"/>
                    </a:lnTo>
                    <a:lnTo>
                      <a:pt x="9919" y="6098"/>
                    </a:lnTo>
                    <a:lnTo>
                      <a:pt x="10387" y="5834"/>
                    </a:lnTo>
                    <a:lnTo>
                      <a:pt x="10895" y="5509"/>
                    </a:lnTo>
                    <a:lnTo>
                      <a:pt x="11464" y="5143"/>
                    </a:lnTo>
                    <a:lnTo>
                      <a:pt x="12623" y="4330"/>
                    </a:lnTo>
                    <a:lnTo>
                      <a:pt x="13720" y="3497"/>
                    </a:lnTo>
                    <a:lnTo>
                      <a:pt x="14228" y="3090"/>
                    </a:lnTo>
                    <a:lnTo>
                      <a:pt x="14675" y="2724"/>
                    </a:lnTo>
                    <a:lnTo>
                      <a:pt x="15041" y="2419"/>
                    </a:lnTo>
                    <a:lnTo>
                      <a:pt x="15305" y="2155"/>
                    </a:lnTo>
                    <a:lnTo>
                      <a:pt x="15468" y="1952"/>
                    </a:lnTo>
                    <a:lnTo>
                      <a:pt x="15509" y="1891"/>
                    </a:lnTo>
                    <a:lnTo>
                      <a:pt x="15509" y="1850"/>
                    </a:lnTo>
                    <a:lnTo>
                      <a:pt x="15448" y="1647"/>
                    </a:lnTo>
                    <a:lnTo>
                      <a:pt x="15326" y="1301"/>
                    </a:lnTo>
                    <a:lnTo>
                      <a:pt x="15244" y="1118"/>
                    </a:lnTo>
                    <a:lnTo>
                      <a:pt x="15163" y="915"/>
                    </a:lnTo>
                    <a:lnTo>
                      <a:pt x="15041" y="712"/>
                    </a:lnTo>
                    <a:lnTo>
                      <a:pt x="14899" y="529"/>
                    </a:lnTo>
                    <a:lnTo>
                      <a:pt x="14736" y="366"/>
                    </a:lnTo>
                    <a:lnTo>
                      <a:pt x="14553" y="224"/>
                    </a:lnTo>
                    <a:lnTo>
                      <a:pt x="14330" y="102"/>
                    </a:lnTo>
                    <a:lnTo>
                      <a:pt x="14208" y="62"/>
                    </a:lnTo>
                    <a:lnTo>
                      <a:pt x="14086" y="41"/>
                    </a:lnTo>
                    <a:lnTo>
                      <a:pt x="13944" y="21"/>
                    </a:lnTo>
                    <a:lnTo>
                      <a:pt x="1380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a:extLst>
                  <a:ext uri="{FF2B5EF4-FFF2-40B4-BE49-F238E27FC236}">
                    <a16:creationId xmlns:a16="http://schemas.microsoft.com/office/drawing/2014/main" id="{6FF4E308-E0B0-8B5E-7F7D-85C3BCBF5F99}"/>
                  </a:ext>
                </a:extLst>
              </p:cNvPr>
              <p:cNvSpPr/>
              <p:nvPr/>
            </p:nvSpPr>
            <p:spPr>
              <a:xfrm>
                <a:off x="1843284" y="3240150"/>
                <a:ext cx="1023710" cy="779834"/>
              </a:xfrm>
              <a:custGeom>
                <a:avLst/>
                <a:gdLst/>
                <a:ahLst/>
                <a:cxnLst/>
                <a:rect l="l" t="t" r="r" b="b"/>
                <a:pathLst>
                  <a:path w="19452" h="14818" extrusionOk="0">
                    <a:moveTo>
                      <a:pt x="15122" y="0"/>
                    </a:moveTo>
                    <a:lnTo>
                      <a:pt x="14959" y="21"/>
                    </a:lnTo>
                    <a:lnTo>
                      <a:pt x="14776" y="61"/>
                    </a:lnTo>
                    <a:lnTo>
                      <a:pt x="14573" y="143"/>
                    </a:lnTo>
                    <a:lnTo>
                      <a:pt x="14370" y="244"/>
                    </a:lnTo>
                    <a:lnTo>
                      <a:pt x="14146" y="366"/>
                    </a:lnTo>
                    <a:lnTo>
                      <a:pt x="13659" y="671"/>
                    </a:lnTo>
                    <a:lnTo>
                      <a:pt x="13150" y="1037"/>
                    </a:lnTo>
                    <a:lnTo>
                      <a:pt x="12622" y="1464"/>
                    </a:lnTo>
                    <a:lnTo>
                      <a:pt x="12093" y="1911"/>
                    </a:lnTo>
                    <a:lnTo>
                      <a:pt x="11565" y="2399"/>
                    </a:lnTo>
                    <a:lnTo>
                      <a:pt x="11057" y="2887"/>
                    </a:lnTo>
                    <a:lnTo>
                      <a:pt x="10589" y="3354"/>
                    </a:lnTo>
                    <a:lnTo>
                      <a:pt x="9756" y="4208"/>
                    </a:lnTo>
                    <a:lnTo>
                      <a:pt x="9207" y="4797"/>
                    </a:lnTo>
                    <a:lnTo>
                      <a:pt x="9004" y="5041"/>
                    </a:lnTo>
                    <a:lnTo>
                      <a:pt x="8313" y="5000"/>
                    </a:lnTo>
                    <a:lnTo>
                      <a:pt x="7276" y="4980"/>
                    </a:lnTo>
                    <a:lnTo>
                      <a:pt x="5976" y="4980"/>
                    </a:lnTo>
                    <a:lnTo>
                      <a:pt x="4533" y="5000"/>
                    </a:lnTo>
                    <a:lnTo>
                      <a:pt x="3110" y="5041"/>
                    </a:lnTo>
                    <a:lnTo>
                      <a:pt x="1829" y="5102"/>
                    </a:lnTo>
                    <a:lnTo>
                      <a:pt x="1260" y="5163"/>
                    </a:lnTo>
                    <a:lnTo>
                      <a:pt x="793" y="5204"/>
                    </a:lnTo>
                    <a:lnTo>
                      <a:pt x="407" y="5285"/>
                    </a:lnTo>
                    <a:lnTo>
                      <a:pt x="122" y="5366"/>
                    </a:lnTo>
                    <a:lnTo>
                      <a:pt x="102" y="5386"/>
                    </a:lnTo>
                    <a:lnTo>
                      <a:pt x="61" y="5407"/>
                    </a:lnTo>
                    <a:lnTo>
                      <a:pt x="20" y="5508"/>
                    </a:lnTo>
                    <a:lnTo>
                      <a:pt x="0" y="5671"/>
                    </a:lnTo>
                    <a:lnTo>
                      <a:pt x="0" y="5854"/>
                    </a:lnTo>
                    <a:lnTo>
                      <a:pt x="20" y="6078"/>
                    </a:lnTo>
                    <a:lnTo>
                      <a:pt x="41" y="6321"/>
                    </a:lnTo>
                    <a:lnTo>
                      <a:pt x="163" y="6931"/>
                    </a:lnTo>
                    <a:lnTo>
                      <a:pt x="325" y="7643"/>
                    </a:lnTo>
                    <a:lnTo>
                      <a:pt x="549" y="8415"/>
                    </a:lnTo>
                    <a:lnTo>
                      <a:pt x="793" y="9248"/>
                    </a:lnTo>
                    <a:lnTo>
                      <a:pt x="1057" y="10102"/>
                    </a:lnTo>
                    <a:lnTo>
                      <a:pt x="1585" y="11748"/>
                    </a:lnTo>
                    <a:lnTo>
                      <a:pt x="2094" y="13191"/>
                    </a:lnTo>
                    <a:lnTo>
                      <a:pt x="2602" y="14594"/>
                    </a:lnTo>
                    <a:lnTo>
                      <a:pt x="2703" y="14614"/>
                    </a:lnTo>
                    <a:lnTo>
                      <a:pt x="2846" y="14655"/>
                    </a:lnTo>
                    <a:lnTo>
                      <a:pt x="3232" y="14695"/>
                    </a:lnTo>
                    <a:lnTo>
                      <a:pt x="3760" y="14736"/>
                    </a:lnTo>
                    <a:lnTo>
                      <a:pt x="4390" y="14777"/>
                    </a:lnTo>
                    <a:lnTo>
                      <a:pt x="5894" y="14797"/>
                    </a:lnTo>
                    <a:lnTo>
                      <a:pt x="7520" y="14817"/>
                    </a:lnTo>
                    <a:lnTo>
                      <a:pt x="9126" y="14797"/>
                    </a:lnTo>
                    <a:lnTo>
                      <a:pt x="10488" y="14777"/>
                    </a:lnTo>
                    <a:lnTo>
                      <a:pt x="11809" y="14736"/>
                    </a:lnTo>
                    <a:lnTo>
                      <a:pt x="12398" y="14472"/>
                    </a:lnTo>
                    <a:lnTo>
                      <a:pt x="13008" y="14167"/>
                    </a:lnTo>
                    <a:lnTo>
                      <a:pt x="13618" y="13842"/>
                    </a:lnTo>
                    <a:lnTo>
                      <a:pt x="14207" y="13476"/>
                    </a:lnTo>
                    <a:lnTo>
                      <a:pt x="15406" y="12744"/>
                    </a:lnTo>
                    <a:lnTo>
                      <a:pt x="16524" y="12012"/>
                    </a:lnTo>
                    <a:lnTo>
                      <a:pt x="17520" y="11362"/>
                    </a:lnTo>
                    <a:lnTo>
                      <a:pt x="18374" y="10793"/>
                    </a:lnTo>
                    <a:lnTo>
                      <a:pt x="18719" y="10590"/>
                    </a:lnTo>
                    <a:lnTo>
                      <a:pt x="19004" y="10427"/>
                    </a:lnTo>
                    <a:lnTo>
                      <a:pt x="19228" y="10325"/>
                    </a:lnTo>
                    <a:lnTo>
                      <a:pt x="19370" y="10285"/>
                    </a:lnTo>
                    <a:lnTo>
                      <a:pt x="19390" y="10264"/>
                    </a:lnTo>
                    <a:lnTo>
                      <a:pt x="19411" y="10244"/>
                    </a:lnTo>
                    <a:lnTo>
                      <a:pt x="19451" y="10163"/>
                    </a:lnTo>
                    <a:lnTo>
                      <a:pt x="19451" y="10021"/>
                    </a:lnTo>
                    <a:lnTo>
                      <a:pt x="19431" y="9838"/>
                    </a:lnTo>
                    <a:lnTo>
                      <a:pt x="19350" y="9350"/>
                    </a:lnTo>
                    <a:lnTo>
                      <a:pt x="19207" y="8699"/>
                    </a:lnTo>
                    <a:lnTo>
                      <a:pt x="19004" y="7947"/>
                    </a:lnTo>
                    <a:lnTo>
                      <a:pt x="18740" y="7094"/>
                    </a:lnTo>
                    <a:lnTo>
                      <a:pt x="18455" y="6199"/>
                    </a:lnTo>
                    <a:lnTo>
                      <a:pt x="18110" y="5265"/>
                    </a:lnTo>
                    <a:lnTo>
                      <a:pt x="17764" y="4309"/>
                    </a:lnTo>
                    <a:lnTo>
                      <a:pt x="17398" y="3395"/>
                    </a:lnTo>
                    <a:lnTo>
                      <a:pt x="17012" y="2541"/>
                    </a:lnTo>
                    <a:lnTo>
                      <a:pt x="16626" y="1748"/>
                    </a:lnTo>
                    <a:lnTo>
                      <a:pt x="16443" y="1403"/>
                    </a:lnTo>
                    <a:lnTo>
                      <a:pt x="16260" y="1078"/>
                    </a:lnTo>
                    <a:lnTo>
                      <a:pt x="16077" y="793"/>
                    </a:lnTo>
                    <a:lnTo>
                      <a:pt x="15915" y="549"/>
                    </a:lnTo>
                    <a:lnTo>
                      <a:pt x="15732" y="346"/>
                    </a:lnTo>
                    <a:lnTo>
                      <a:pt x="15569" y="183"/>
                    </a:lnTo>
                    <a:lnTo>
                      <a:pt x="15427" y="82"/>
                    </a:lnTo>
                    <a:lnTo>
                      <a:pt x="15285" y="21"/>
                    </a:lnTo>
                    <a:lnTo>
                      <a:pt x="1512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5">
                <a:extLst>
                  <a:ext uri="{FF2B5EF4-FFF2-40B4-BE49-F238E27FC236}">
                    <a16:creationId xmlns:a16="http://schemas.microsoft.com/office/drawing/2014/main" id="{150A298D-A260-CD0A-A64D-3BA3E13A612A}"/>
                  </a:ext>
                </a:extLst>
              </p:cNvPr>
              <p:cNvSpPr/>
              <p:nvPr/>
            </p:nvSpPr>
            <p:spPr>
              <a:xfrm>
                <a:off x="2471135" y="3755745"/>
                <a:ext cx="297451" cy="185091"/>
              </a:xfrm>
              <a:custGeom>
                <a:avLst/>
                <a:gdLst/>
                <a:ahLst/>
                <a:cxnLst/>
                <a:rect l="l" t="t" r="r" b="b"/>
                <a:pathLst>
                  <a:path w="5652" h="3517" extrusionOk="0">
                    <a:moveTo>
                      <a:pt x="1302" y="0"/>
                    </a:moveTo>
                    <a:lnTo>
                      <a:pt x="875" y="41"/>
                    </a:lnTo>
                    <a:lnTo>
                      <a:pt x="509" y="61"/>
                    </a:lnTo>
                    <a:lnTo>
                      <a:pt x="224" y="122"/>
                    </a:lnTo>
                    <a:lnTo>
                      <a:pt x="42" y="183"/>
                    </a:lnTo>
                    <a:lnTo>
                      <a:pt x="1" y="203"/>
                    </a:lnTo>
                    <a:lnTo>
                      <a:pt x="1" y="244"/>
                    </a:lnTo>
                    <a:lnTo>
                      <a:pt x="42" y="285"/>
                    </a:lnTo>
                    <a:lnTo>
                      <a:pt x="123" y="305"/>
                    </a:lnTo>
                    <a:lnTo>
                      <a:pt x="570" y="447"/>
                    </a:lnTo>
                    <a:lnTo>
                      <a:pt x="1017" y="549"/>
                    </a:lnTo>
                    <a:lnTo>
                      <a:pt x="1485" y="671"/>
                    </a:lnTo>
                    <a:lnTo>
                      <a:pt x="1281" y="671"/>
                    </a:lnTo>
                    <a:lnTo>
                      <a:pt x="814" y="691"/>
                    </a:lnTo>
                    <a:lnTo>
                      <a:pt x="550" y="711"/>
                    </a:lnTo>
                    <a:lnTo>
                      <a:pt x="346" y="752"/>
                    </a:lnTo>
                    <a:lnTo>
                      <a:pt x="184" y="813"/>
                    </a:lnTo>
                    <a:lnTo>
                      <a:pt x="163" y="833"/>
                    </a:lnTo>
                    <a:lnTo>
                      <a:pt x="143" y="874"/>
                    </a:lnTo>
                    <a:lnTo>
                      <a:pt x="163" y="915"/>
                    </a:lnTo>
                    <a:lnTo>
                      <a:pt x="204" y="955"/>
                    </a:lnTo>
                    <a:lnTo>
                      <a:pt x="367" y="1057"/>
                    </a:lnTo>
                    <a:lnTo>
                      <a:pt x="611" y="1179"/>
                    </a:lnTo>
                    <a:lnTo>
                      <a:pt x="855" y="1280"/>
                    </a:lnTo>
                    <a:lnTo>
                      <a:pt x="1342" y="1463"/>
                    </a:lnTo>
                    <a:lnTo>
                      <a:pt x="1566" y="1524"/>
                    </a:lnTo>
                    <a:lnTo>
                      <a:pt x="1566" y="1524"/>
                    </a:lnTo>
                    <a:lnTo>
                      <a:pt x="1363" y="1484"/>
                    </a:lnTo>
                    <a:lnTo>
                      <a:pt x="1159" y="1463"/>
                    </a:lnTo>
                    <a:lnTo>
                      <a:pt x="936" y="1423"/>
                    </a:lnTo>
                    <a:lnTo>
                      <a:pt x="712" y="1423"/>
                    </a:lnTo>
                    <a:lnTo>
                      <a:pt x="611" y="1443"/>
                    </a:lnTo>
                    <a:lnTo>
                      <a:pt x="529" y="1463"/>
                    </a:lnTo>
                    <a:lnTo>
                      <a:pt x="468" y="1504"/>
                    </a:lnTo>
                    <a:lnTo>
                      <a:pt x="428" y="1545"/>
                    </a:lnTo>
                    <a:lnTo>
                      <a:pt x="407" y="1606"/>
                    </a:lnTo>
                    <a:lnTo>
                      <a:pt x="428" y="1687"/>
                    </a:lnTo>
                    <a:lnTo>
                      <a:pt x="489" y="1789"/>
                    </a:lnTo>
                    <a:lnTo>
                      <a:pt x="611" y="1870"/>
                    </a:lnTo>
                    <a:lnTo>
                      <a:pt x="753" y="1931"/>
                    </a:lnTo>
                    <a:lnTo>
                      <a:pt x="936" y="2012"/>
                    </a:lnTo>
                    <a:lnTo>
                      <a:pt x="1403" y="2154"/>
                    </a:lnTo>
                    <a:lnTo>
                      <a:pt x="1932" y="2317"/>
                    </a:lnTo>
                    <a:lnTo>
                      <a:pt x="2521" y="2480"/>
                    </a:lnTo>
                    <a:lnTo>
                      <a:pt x="2806" y="2581"/>
                    </a:lnTo>
                    <a:lnTo>
                      <a:pt x="3090" y="2703"/>
                    </a:lnTo>
                    <a:lnTo>
                      <a:pt x="3355" y="2825"/>
                    </a:lnTo>
                    <a:lnTo>
                      <a:pt x="3598" y="2967"/>
                    </a:lnTo>
                    <a:lnTo>
                      <a:pt x="3822" y="3130"/>
                    </a:lnTo>
                    <a:lnTo>
                      <a:pt x="4025" y="3293"/>
                    </a:lnTo>
                    <a:lnTo>
                      <a:pt x="4107" y="3374"/>
                    </a:lnTo>
                    <a:lnTo>
                      <a:pt x="4208" y="3435"/>
                    </a:lnTo>
                    <a:lnTo>
                      <a:pt x="4289" y="3476"/>
                    </a:lnTo>
                    <a:lnTo>
                      <a:pt x="4391" y="3516"/>
                    </a:lnTo>
                    <a:lnTo>
                      <a:pt x="4594" y="3516"/>
                    </a:lnTo>
                    <a:lnTo>
                      <a:pt x="4676" y="3496"/>
                    </a:lnTo>
                    <a:lnTo>
                      <a:pt x="4777" y="3455"/>
                    </a:lnTo>
                    <a:lnTo>
                      <a:pt x="4960" y="3333"/>
                    </a:lnTo>
                    <a:lnTo>
                      <a:pt x="5143" y="3191"/>
                    </a:lnTo>
                    <a:lnTo>
                      <a:pt x="5306" y="2988"/>
                    </a:lnTo>
                    <a:lnTo>
                      <a:pt x="5428" y="2785"/>
                    </a:lnTo>
                    <a:lnTo>
                      <a:pt x="5529" y="2541"/>
                    </a:lnTo>
                    <a:lnTo>
                      <a:pt x="5611" y="2297"/>
                    </a:lnTo>
                    <a:lnTo>
                      <a:pt x="5651" y="2033"/>
                    </a:lnTo>
                    <a:lnTo>
                      <a:pt x="5631" y="1789"/>
                    </a:lnTo>
                    <a:lnTo>
                      <a:pt x="5611" y="1687"/>
                    </a:lnTo>
                    <a:lnTo>
                      <a:pt x="5590" y="1565"/>
                    </a:lnTo>
                    <a:lnTo>
                      <a:pt x="5529" y="1463"/>
                    </a:lnTo>
                    <a:lnTo>
                      <a:pt x="5468" y="1362"/>
                    </a:lnTo>
                    <a:lnTo>
                      <a:pt x="5407" y="1260"/>
                    </a:lnTo>
                    <a:lnTo>
                      <a:pt x="5306" y="1179"/>
                    </a:lnTo>
                    <a:lnTo>
                      <a:pt x="5204" y="1098"/>
                    </a:lnTo>
                    <a:lnTo>
                      <a:pt x="5082" y="1037"/>
                    </a:lnTo>
                    <a:lnTo>
                      <a:pt x="4798" y="874"/>
                    </a:lnTo>
                    <a:lnTo>
                      <a:pt x="4472" y="732"/>
                    </a:lnTo>
                    <a:lnTo>
                      <a:pt x="4066" y="549"/>
                    </a:lnTo>
                    <a:lnTo>
                      <a:pt x="3619" y="366"/>
                    </a:lnTo>
                    <a:lnTo>
                      <a:pt x="3131" y="203"/>
                    </a:lnTo>
                    <a:lnTo>
                      <a:pt x="2887" y="122"/>
                    </a:lnTo>
                    <a:lnTo>
                      <a:pt x="2643" y="81"/>
                    </a:lnTo>
                    <a:lnTo>
                      <a:pt x="2420" y="41"/>
                    </a:lnTo>
                    <a:lnTo>
                      <a:pt x="2196" y="20"/>
                    </a:lnTo>
                    <a:lnTo>
                      <a:pt x="1749" y="0"/>
                    </a:lnTo>
                    <a:close/>
                  </a:path>
                </a:pathLst>
              </a:custGeom>
              <a:solidFill>
                <a:srgbClr val="F5B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5">
                <a:extLst>
                  <a:ext uri="{FF2B5EF4-FFF2-40B4-BE49-F238E27FC236}">
                    <a16:creationId xmlns:a16="http://schemas.microsoft.com/office/drawing/2014/main" id="{51EBF172-E21C-7846-6BEF-3C8B10F66F8A}"/>
                  </a:ext>
                </a:extLst>
              </p:cNvPr>
              <p:cNvSpPr/>
              <p:nvPr/>
            </p:nvSpPr>
            <p:spPr>
              <a:xfrm>
                <a:off x="2639071" y="3046532"/>
                <a:ext cx="55680" cy="255717"/>
              </a:xfrm>
              <a:custGeom>
                <a:avLst/>
                <a:gdLst/>
                <a:ahLst/>
                <a:cxnLst/>
                <a:rect l="l" t="t" r="r" b="b"/>
                <a:pathLst>
                  <a:path w="1058" h="4859" extrusionOk="0">
                    <a:moveTo>
                      <a:pt x="489" y="1"/>
                    </a:moveTo>
                    <a:lnTo>
                      <a:pt x="428" y="122"/>
                    </a:lnTo>
                    <a:lnTo>
                      <a:pt x="306" y="468"/>
                    </a:lnTo>
                    <a:lnTo>
                      <a:pt x="224" y="712"/>
                    </a:lnTo>
                    <a:lnTo>
                      <a:pt x="164" y="996"/>
                    </a:lnTo>
                    <a:lnTo>
                      <a:pt x="82" y="1322"/>
                    </a:lnTo>
                    <a:lnTo>
                      <a:pt x="42" y="1667"/>
                    </a:lnTo>
                    <a:lnTo>
                      <a:pt x="21" y="2033"/>
                    </a:lnTo>
                    <a:lnTo>
                      <a:pt x="1" y="2419"/>
                    </a:lnTo>
                    <a:lnTo>
                      <a:pt x="42" y="2826"/>
                    </a:lnTo>
                    <a:lnTo>
                      <a:pt x="123" y="3232"/>
                    </a:lnTo>
                    <a:lnTo>
                      <a:pt x="164" y="3435"/>
                    </a:lnTo>
                    <a:lnTo>
                      <a:pt x="245" y="3639"/>
                    </a:lnTo>
                    <a:lnTo>
                      <a:pt x="326" y="3842"/>
                    </a:lnTo>
                    <a:lnTo>
                      <a:pt x="407" y="4066"/>
                    </a:lnTo>
                    <a:lnTo>
                      <a:pt x="529" y="4269"/>
                    </a:lnTo>
                    <a:lnTo>
                      <a:pt x="651" y="4452"/>
                    </a:lnTo>
                    <a:lnTo>
                      <a:pt x="794" y="4655"/>
                    </a:lnTo>
                    <a:lnTo>
                      <a:pt x="956" y="4858"/>
                    </a:lnTo>
                    <a:lnTo>
                      <a:pt x="1058" y="4757"/>
                    </a:lnTo>
                    <a:lnTo>
                      <a:pt x="895" y="4574"/>
                    </a:lnTo>
                    <a:lnTo>
                      <a:pt x="753" y="4391"/>
                    </a:lnTo>
                    <a:lnTo>
                      <a:pt x="631" y="4187"/>
                    </a:lnTo>
                    <a:lnTo>
                      <a:pt x="529" y="3984"/>
                    </a:lnTo>
                    <a:lnTo>
                      <a:pt x="448" y="3801"/>
                    </a:lnTo>
                    <a:lnTo>
                      <a:pt x="367" y="3598"/>
                    </a:lnTo>
                    <a:lnTo>
                      <a:pt x="245" y="3192"/>
                    </a:lnTo>
                    <a:lnTo>
                      <a:pt x="164" y="2805"/>
                    </a:lnTo>
                    <a:lnTo>
                      <a:pt x="143" y="2419"/>
                    </a:lnTo>
                    <a:lnTo>
                      <a:pt x="143" y="2033"/>
                    </a:lnTo>
                    <a:lnTo>
                      <a:pt x="164" y="1667"/>
                    </a:lnTo>
                    <a:lnTo>
                      <a:pt x="224" y="1342"/>
                    </a:lnTo>
                    <a:lnTo>
                      <a:pt x="285" y="1037"/>
                    </a:lnTo>
                    <a:lnTo>
                      <a:pt x="346" y="753"/>
                    </a:lnTo>
                    <a:lnTo>
                      <a:pt x="428" y="529"/>
                    </a:lnTo>
                    <a:lnTo>
                      <a:pt x="550" y="183"/>
                    </a:lnTo>
                    <a:lnTo>
                      <a:pt x="611" y="41"/>
                    </a:lnTo>
                    <a:lnTo>
                      <a:pt x="48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a:extLst>
                  <a:ext uri="{FF2B5EF4-FFF2-40B4-BE49-F238E27FC236}">
                    <a16:creationId xmlns:a16="http://schemas.microsoft.com/office/drawing/2014/main" id="{6DC31E42-F88E-8CF1-87E8-EC3E463D01CA}"/>
                  </a:ext>
                </a:extLst>
              </p:cNvPr>
              <p:cNvSpPr/>
              <p:nvPr/>
            </p:nvSpPr>
            <p:spPr>
              <a:xfrm>
                <a:off x="2595232" y="3451925"/>
                <a:ext cx="607637" cy="502803"/>
              </a:xfrm>
              <a:custGeom>
                <a:avLst/>
                <a:gdLst/>
                <a:ahLst/>
                <a:cxnLst/>
                <a:rect l="l" t="t" r="r" b="b"/>
                <a:pathLst>
                  <a:path w="11546" h="9554" extrusionOk="0">
                    <a:moveTo>
                      <a:pt x="9208" y="1"/>
                    </a:moveTo>
                    <a:lnTo>
                      <a:pt x="9045" y="21"/>
                    </a:lnTo>
                    <a:lnTo>
                      <a:pt x="8903" y="41"/>
                    </a:lnTo>
                    <a:lnTo>
                      <a:pt x="8740" y="82"/>
                    </a:lnTo>
                    <a:lnTo>
                      <a:pt x="8578" y="163"/>
                    </a:lnTo>
                    <a:lnTo>
                      <a:pt x="8212" y="326"/>
                    </a:lnTo>
                    <a:lnTo>
                      <a:pt x="7826" y="549"/>
                    </a:lnTo>
                    <a:lnTo>
                      <a:pt x="7419" y="834"/>
                    </a:lnTo>
                    <a:lnTo>
                      <a:pt x="6972" y="1159"/>
                    </a:lnTo>
                    <a:lnTo>
                      <a:pt x="5996" y="1871"/>
                    </a:lnTo>
                    <a:lnTo>
                      <a:pt x="5448" y="2257"/>
                    </a:lnTo>
                    <a:lnTo>
                      <a:pt x="4858" y="2643"/>
                    </a:lnTo>
                    <a:lnTo>
                      <a:pt x="4249" y="3049"/>
                    </a:lnTo>
                    <a:lnTo>
                      <a:pt x="3578" y="3436"/>
                    </a:lnTo>
                    <a:lnTo>
                      <a:pt x="2866" y="3801"/>
                    </a:lnTo>
                    <a:lnTo>
                      <a:pt x="2114" y="4147"/>
                    </a:lnTo>
                    <a:lnTo>
                      <a:pt x="1728" y="4310"/>
                    </a:lnTo>
                    <a:lnTo>
                      <a:pt x="1322" y="4472"/>
                    </a:lnTo>
                    <a:lnTo>
                      <a:pt x="895" y="4614"/>
                    </a:lnTo>
                    <a:lnTo>
                      <a:pt x="468" y="4736"/>
                    </a:lnTo>
                    <a:lnTo>
                      <a:pt x="427" y="4879"/>
                    </a:lnTo>
                    <a:lnTo>
                      <a:pt x="326" y="5285"/>
                    </a:lnTo>
                    <a:lnTo>
                      <a:pt x="184" y="5875"/>
                    </a:lnTo>
                    <a:lnTo>
                      <a:pt x="123" y="6220"/>
                    </a:lnTo>
                    <a:lnTo>
                      <a:pt x="82" y="6586"/>
                    </a:lnTo>
                    <a:lnTo>
                      <a:pt x="41" y="6952"/>
                    </a:lnTo>
                    <a:lnTo>
                      <a:pt x="1" y="7338"/>
                    </a:lnTo>
                    <a:lnTo>
                      <a:pt x="1" y="7724"/>
                    </a:lnTo>
                    <a:lnTo>
                      <a:pt x="21" y="8090"/>
                    </a:lnTo>
                    <a:lnTo>
                      <a:pt x="82" y="8436"/>
                    </a:lnTo>
                    <a:lnTo>
                      <a:pt x="163" y="8761"/>
                    </a:lnTo>
                    <a:lnTo>
                      <a:pt x="224" y="8903"/>
                    </a:lnTo>
                    <a:lnTo>
                      <a:pt x="285" y="9045"/>
                    </a:lnTo>
                    <a:lnTo>
                      <a:pt x="366" y="9167"/>
                    </a:lnTo>
                    <a:lnTo>
                      <a:pt x="468" y="9289"/>
                    </a:lnTo>
                    <a:lnTo>
                      <a:pt x="590" y="9391"/>
                    </a:lnTo>
                    <a:lnTo>
                      <a:pt x="753" y="9452"/>
                    </a:lnTo>
                    <a:lnTo>
                      <a:pt x="956" y="9513"/>
                    </a:lnTo>
                    <a:lnTo>
                      <a:pt x="1200" y="9553"/>
                    </a:lnTo>
                    <a:lnTo>
                      <a:pt x="1464" y="9553"/>
                    </a:lnTo>
                    <a:lnTo>
                      <a:pt x="1769" y="9533"/>
                    </a:lnTo>
                    <a:lnTo>
                      <a:pt x="2114" y="9513"/>
                    </a:lnTo>
                    <a:lnTo>
                      <a:pt x="2460" y="9472"/>
                    </a:lnTo>
                    <a:lnTo>
                      <a:pt x="2846" y="9391"/>
                    </a:lnTo>
                    <a:lnTo>
                      <a:pt x="3253" y="9310"/>
                    </a:lnTo>
                    <a:lnTo>
                      <a:pt x="4106" y="9106"/>
                    </a:lnTo>
                    <a:lnTo>
                      <a:pt x="5001" y="8822"/>
                    </a:lnTo>
                    <a:lnTo>
                      <a:pt x="5915" y="8517"/>
                    </a:lnTo>
                    <a:lnTo>
                      <a:pt x="6830" y="8151"/>
                    </a:lnTo>
                    <a:lnTo>
                      <a:pt x="7704" y="7745"/>
                    </a:lnTo>
                    <a:lnTo>
                      <a:pt x="8131" y="7521"/>
                    </a:lnTo>
                    <a:lnTo>
                      <a:pt x="8557" y="7297"/>
                    </a:lnTo>
                    <a:lnTo>
                      <a:pt x="8944" y="7074"/>
                    </a:lnTo>
                    <a:lnTo>
                      <a:pt x="9330" y="6850"/>
                    </a:lnTo>
                    <a:lnTo>
                      <a:pt x="9675" y="6606"/>
                    </a:lnTo>
                    <a:lnTo>
                      <a:pt x="10001" y="6362"/>
                    </a:lnTo>
                    <a:lnTo>
                      <a:pt x="10305" y="6119"/>
                    </a:lnTo>
                    <a:lnTo>
                      <a:pt x="10570" y="5875"/>
                    </a:lnTo>
                    <a:lnTo>
                      <a:pt x="10793" y="5631"/>
                    </a:lnTo>
                    <a:lnTo>
                      <a:pt x="10996" y="5387"/>
                    </a:lnTo>
                    <a:lnTo>
                      <a:pt x="11159" y="5143"/>
                    </a:lnTo>
                    <a:lnTo>
                      <a:pt x="11261" y="4899"/>
                    </a:lnTo>
                    <a:lnTo>
                      <a:pt x="11342" y="4655"/>
                    </a:lnTo>
                    <a:lnTo>
                      <a:pt x="11403" y="4411"/>
                    </a:lnTo>
                    <a:lnTo>
                      <a:pt x="11505" y="3944"/>
                    </a:lnTo>
                    <a:lnTo>
                      <a:pt x="11545" y="3476"/>
                    </a:lnTo>
                    <a:lnTo>
                      <a:pt x="11545" y="3029"/>
                    </a:lnTo>
                    <a:lnTo>
                      <a:pt x="11525" y="2602"/>
                    </a:lnTo>
                    <a:lnTo>
                      <a:pt x="11444" y="2196"/>
                    </a:lnTo>
                    <a:lnTo>
                      <a:pt x="11322" y="1830"/>
                    </a:lnTo>
                    <a:lnTo>
                      <a:pt x="11179" y="1464"/>
                    </a:lnTo>
                    <a:lnTo>
                      <a:pt x="10996" y="1139"/>
                    </a:lnTo>
                    <a:lnTo>
                      <a:pt x="10793" y="854"/>
                    </a:lnTo>
                    <a:lnTo>
                      <a:pt x="10570" y="610"/>
                    </a:lnTo>
                    <a:lnTo>
                      <a:pt x="10326" y="387"/>
                    </a:lnTo>
                    <a:lnTo>
                      <a:pt x="10061" y="224"/>
                    </a:lnTo>
                    <a:lnTo>
                      <a:pt x="9777" y="102"/>
                    </a:lnTo>
                    <a:lnTo>
                      <a:pt x="9635" y="62"/>
                    </a:lnTo>
                    <a:lnTo>
                      <a:pt x="9492" y="21"/>
                    </a:lnTo>
                    <a:lnTo>
                      <a:pt x="935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a:extLst>
                  <a:ext uri="{FF2B5EF4-FFF2-40B4-BE49-F238E27FC236}">
                    <a16:creationId xmlns:a16="http://schemas.microsoft.com/office/drawing/2014/main" id="{D22DEC3A-B3D0-EC0A-9180-C1BA7F7C0D45}"/>
                  </a:ext>
                </a:extLst>
              </p:cNvPr>
              <p:cNvSpPr/>
              <p:nvPr/>
            </p:nvSpPr>
            <p:spPr>
              <a:xfrm>
                <a:off x="2686173" y="3288252"/>
                <a:ext cx="512381" cy="691052"/>
              </a:xfrm>
              <a:custGeom>
                <a:avLst/>
                <a:gdLst/>
                <a:ahLst/>
                <a:cxnLst/>
                <a:rect l="l" t="t" r="r" b="b"/>
                <a:pathLst>
                  <a:path w="9736" h="13131" extrusionOk="0">
                    <a:moveTo>
                      <a:pt x="6809" y="1"/>
                    </a:moveTo>
                    <a:lnTo>
                      <a:pt x="6687" y="62"/>
                    </a:lnTo>
                    <a:lnTo>
                      <a:pt x="7114" y="916"/>
                    </a:lnTo>
                    <a:lnTo>
                      <a:pt x="7541" y="1810"/>
                    </a:lnTo>
                    <a:lnTo>
                      <a:pt x="8049" y="2887"/>
                    </a:lnTo>
                    <a:lnTo>
                      <a:pt x="8557" y="4066"/>
                    </a:lnTo>
                    <a:lnTo>
                      <a:pt x="8801" y="4655"/>
                    </a:lnTo>
                    <a:lnTo>
                      <a:pt x="9025" y="5225"/>
                    </a:lnTo>
                    <a:lnTo>
                      <a:pt x="9228" y="5773"/>
                    </a:lnTo>
                    <a:lnTo>
                      <a:pt x="9390" y="6281"/>
                    </a:lnTo>
                    <a:lnTo>
                      <a:pt x="9512" y="6749"/>
                    </a:lnTo>
                    <a:lnTo>
                      <a:pt x="9594" y="7135"/>
                    </a:lnTo>
                    <a:lnTo>
                      <a:pt x="9614" y="7298"/>
                    </a:lnTo>
                    <a:lnTo>
                      <a:pt x="9614" y="7460"/>
                    </a:lnTo>
                    <a:lnTo>
                      <a:pt x="9573" y="7623"/>
                    </a:lnTo>
                    <a:lnTo>
                      <a:pt x="9533" y="7806"/>
                    </a:lnTo>
                    <a:lnTo>
                      <a:pt x="9472" y="7989"/>
                    </a:lnTo>
                    <a:lnTo>
                      <a:pt x="9390" y="8192"/>
                    </a:lnTo>
                    <a:lnTo>
                      <a:pt x="9289" y="8375"/>
                    </a:lnTo>
                    <a:lnTo>
                      <a:pt x="9167" y="8598"/>
                    </a:lnTo>
                    <a:lnTo>
                      <a:pt x="8903" y="9025"/>
                    </a:lnTo>
                    <a:lnTo>
                      <a:pt x="8557" y="9452"/>
                    </a:lnTo>
                    <a:lnTo>
                      <a:pt x="8151" y="9899"/>
                    </a:lnTo>
                    <a:lnTo>
                      <a:pt x="7703" y="10326"/>
                    </a:lnTo>
                    <a:lnTo>
                      <a:pt x="7358" y="10651"/>
                    </a:lnTo>
                    <a:lnTo>
                      <a:pt x="6972" y="10956"/>
                    </a:lnTo>
                    <a:lnTo>
                      <a:pt x="6565" y="11241"/>
                    </a:lnTo>
                    <a:lnTo>
                      <a:pt x="6159" y="11525"/>
                    </a:lnTo>
                    <a:lnTo>
                      <a:pt x="5712" y="11789"/>
                    </a:lnTo>
                    <a:lnTo>
                      <a:pt x="5244" y="12033"/>
                    </a:lnTo>
                    <a:lnTo>
                      <a:pt x="4777" y="12277"/>
                    </a:lnTo>
                    <a:lnTo>
                      <a:pt x="4268" y="12460"/>
                    </a:lnTo>
                    <a:lnTo>
                      <a:pt x="3781" y="12643"/>
                    </a:lnTo>
                    <a:lnTo>
                      <a:pt x="3252" y="12785"/>
                    </a:lnTo>
                    <a:lnTo>
                      <a:pt x="2724" y="12907"/>
                    </a:lnTo>
                    <a:lnTo>
                      <a:pt x="2195" y="12968"/>
                    </a:lnTo>
                    <a:lnTo>
                      <a:pt x="1667" y="13009"/>
                    </a:lnTo>
                    <a:lnTo>
                      <a:pt x="1118" y="12989"/>
                    </a:lnTo>
                    <a:lnTo>
                      <a:pt x="569" y="12928"/>
                    </a:lnTo>
                    <a:lnTo>
                      <a:pt x="305" y="12887"/>
                    </a:lnTo>
                    <a:lnTo>
                      <a:pt x="41" y="12826"/>
                    </a:lnTo>
                    <a:lnTo>
                      <a:pt x="0" y="12968"/>
                    </a:lnTo>
                    <a:lnTo>
                      <a:pt x="386" y="13029"/>
                    </a:lnTo>
                    <a:lnTo>
                      <a:pt x="752" y="13090"/>
                    </a:lnTo>
                    <a:lnTo>
                      <a:pt x="1138" y="13131"/>
                    </a:lnTo>
                    <a:lnTo>
                      <a:pt x="1972" y="13131"/>
                    </a:lnTo>
                    <a:lnTo>
                      <a:pt x="2419" y="13070"/>
                    </a:lnTo>
                    <a:lnTo>
                      <a:pt x="2866" y="13009"/>
                    </a:lnTo>
                    <a:lnTo>
                      <a:pt x="3313" y="12907"/>
                    </a:lnTo>
                    <a:lnTo>
                      <a:pt x="3740" y="12785"/>
                    </a:lnTo>
                    <a:lnTo>
                      <a:pt x="4167" y="12643"/>
                    </a:lnTo>
                    <a:lnTo>
                      <a:pt x="4594" y="12481"/>
                    </a:lnTo>
                    <a:lnTo>
                      <a:pt x="5000" y="12318"/>
                    </a:lnTo>
                    <a:lnTo>
                      <a:pt x="5386" y="12115"/>
                    </a:lnTo>
                    <a:lnTo>
                      <a:pt x="5773" y="11911"/>
                    </a:lnTo>
                    <a:lnTo>
                      <a:pt x="6159" y="11688"/>
                    </a:lnTo>
                    <a:lnTo>
                      <a:pt x="6504" y="11444"/>
                    </a:lnTo>
                    <a:lnTo>
                      <a:pt x="6850" y="11200"/>
                    </a:lnTo>
                    <a:lnTo>
                      <a:pt x="7195" y="10956"/>
                    </a:lnTo>
                    <a:lnTo>
                      <a:pt x="7500" y="10692"/>
                    </a:lnTo>
                    <a:lnTo>
                      <a:pt x="7805" y="10428"/>
                    </a:lnTo>
                    <a:lnTo>
                      <a:pt x="8252" y="9981"/>
                    </a:lnTo>
                    <a:lnTo>
                      <a:pt x="8659" y="9533"/>
                    </a:lnTo>
                    <a:lnTo>
                      <a:pt x="9004" y="9066"/>
                    </a:lnTo>
                    <a:lnTo>
                      <a:pt x="9309" y="8639"/>
                    </a:lnTo>
                    <a:lnTo>
                      <a:pt x="9411" y="8416"/>
                    </a:lnTo>
                    <a:lnTo>
                      <a:pt x="9512" y="8212"/>
                    </a:lnTo>
                    <a:lnTo>
                      <a:pt x="9594" y="8009"/>
                    </a:lnTo>
                    <a:lnTo>
                      <a:pt x="9675" y="7806"/>
                    </a:lnTo>
                    <a:lnTo>
                      <a:pt x="9716" y="7623"/>
                    </a:lnTo>
                    <a:lnTo>
                      <a:pt x="9736" y="7440"/>
                    </a:lnTo>
                    <a:lnTo>
                      <a:pt x="9736" y="7277"/>
                    </a:lnTo>
                    <a:lnTo>
                      <a:pt x="9736" y="7115"/>
                    </a:lnTo>
                    <a:lnTo>
                      <a:pt x="9655" y="6729"/>
                    </a:lnTo>
                    <a:lnTo>
                      <a:pt x="9533" y="6261"/>
                    </a:lnTo>
                    <a:lnTo>
                      <a:pt x="9370" y="5753"/>
                    </a:lnTo>
                    <a:lnTo>
                      <a:pt x="9167" y="5225"/>
                    </a:lnTo>
                    <a:lnTo>
                      <a:pt x="8943" y="4655"/>
                    </a:lnTo>
                    <a:lnTo>
                      <a:pt x="8699" y="4066"/>
                    </a:lnTo>
                    <a:lnTo>
                      <a:pt x="8191" y="2907"/>
                    </a:lnTo>
                    <a:lnTo>
                      <a:pt x="7703" y="1830"/>
                    </a:lnTo>
                    <a:lnTo>
                      <a:pt x="7277" y="916"/>
                    </a:lnTo>
                    <a:lnTo>
                      <a:pt x="68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5">
                <a:extLst>
                  <a:ext uri="{FF2B5EF4-FFF2-40B4-BE49-F238E27FC236}">
                    <a16:creationId xmlns:a16="http://schemas.microsoft.com/office/drawing/2014/main" id="{FBC4E871-EE65-2A6B-8D2A-32092504BD61}"/>
                  </a:ext>
                </a:extLst>
              </p:cNvPr>
              <p:cNvSpPr/>
              <p:nvPr/>
            </p:nvSpPr>
            <p:spPr>
              <a:xfrm>
                <a:off x="2823058" y="3471186"/>
                <a:ext cx="185144" cy="133779"/>
              </a:xfrm>
              <a:custGeom>
                <a:avLst/>
                <a:gdLst/>
                <a:ahLst/>
                <a:cxnLst/>
                <a:rect l="l" t="t" r="r" b="b"/>
                <a:pathLst>
                  <a:path w="3518" h="2542" extrusionOk="0">
                    <a:moveTo>
                      <a:pt x="3476" y="1"/>
                    </a:moveTo>
                    <a:lnTo>
                      <a:pt x="3293" y="82"/>
                    </a:lnTo>
                    <a:lnTo>
                      <a:pt x="3070" y="183"/>
                    </a:lnTo>
                    <a:lnTo>
                      <a:pt x="2582" y="488"/>
                    </a:lnTo>
                    <a:lnTo>
                      <a:pt x="2054" y="854"/>
                    </a:lnTo>
                    <a:lnTo>
                      <a:pt x="1485" y="1261"/>
                    </a:lnTo>
                    <a:lnTo>
                      <a:pt x="976" y="1647"/>
                    </a:lnTo>
                    <a:lnTo>
                      <a:pt x="529" y="1992"/>
                    </a:lnTo>
                    <a:lnTo>
                      <a:pt x="184" y="2277"/>
                    </a:lnTo>
                    <a:lnTo>
                      <a:pt x="1" y="2440"/>
                    </a:lnTo>
                    <a:lnTo>
                      <a:pt x="102" y="2541"/>
                    </a:lnTo>
                    <a:lnTo>
                      <a:pt x="285" y="2379"/>
                    </a:lnTo>
                    <a:lnTo>
                      <a:pt x="611" y="2094"/>
                    </a:lnTo>
                    <a:lnTo>
                      <a:pt x="1058" y="1749"/>
                    </a:lnTo>
                    <a:lnTo>
                      <a:pt x="1566" y="1362"/>
                    </a:lnTo>
                    <a:lnTo>
                      <a:pt x="2115" y="956"/>
                    </a:lnTo>
                    <a:lnTo>
                      <a:pt x="2643" y="610"/>
                    </a:lnTo>
                    <a:lnTo>
                      <a:pt x="3131" y="305"/>
                    </a:lnTo>
                    <a:lnTo>
                      <a:pt x="3334" y="204"/>
                    </a:lnTo>
                    <a:lnTo>
                      <a:pt x="3517" y="123"/>
                    </a:lnTo>
                    <a:lnTo>
                      <a:pt x="347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5">
                <a:extLst>
                  <a:ext uri="{FF2B5EF4-FFF2-40B4-BE49-F238E27FC236}">
                    <a16:creationId xmlns:a16="http://schemas.microsoft.com/office/drawing/2014/main" id="{169C8B62-C394-60D2-1584-2D200BD321B0}"/>
                  </a:ext>
                </a:extLst>
              </p:cNvPr>
              <p:cNvSpPr/>
              <p:nvPr/>
            </p:nvSpPr>
            <p:spPr>
              <a:xfrm>
                <a:off x="2409140" y="3351405"/>
                <a:ext cx="309134" cy="268506"/>
              </a:xfrm>
              <a:custGeom>
                <a:avLst/>
                <a:gdLst/>
                <a:ahLst/>
                <a:cxnLst/>
                <a:rect l="l" t="t" r="r" b="b"/>
                <a:pathLst>
                  <a:path w="5874" h="5102" extrusionOk="0">
                    <a:moveTo>
                      <a:pt x="4939" y="0"/>
                    </a:moveTo>
                    <a:lnTo>
                      <a:pt x="4919" y="20"/>
                    </a:lnTo>
                    <a:lnTo>
                      <a:pt x="4837" y="122"/>
                    </a:lnTo>
                    <a:lnTo>
                      <a:pt x="4654" y="285"/>
                    </a:lnTo>
                    <a:lnTo>
                      <a:pt x="4390" y="488"/>
                    </a:lnTo>
                    <a:lnTo>
                      <a:pt x="4045" y="712"/>
                    </a:lnTo>
                    <a:lnTo>
                      <a:pt x="3252" y="1240"/>
                    </a:lnTo>
                    <a:lnTo>
                      <a:pt x="2378" y="1789"/>
                    </a:lnTo>
                    <a:lnTo>
                      <a:pt x="732" y="2785"/>
                    </a:lnTo>
                    <a:lnTo>
                      <a:pt x="0" y="3232"/>
                    </a:lnTo>
                    <a:lnTo>
                      <a:pt x="61" y="3455"/>
                    </a:lnTo>
                    <a:lnTo>
                      <a:pt x="203" y="3740"/>
                    </a:lnTo>
                    <a:lnTo>
                      <a:pt x="346" y="4065"/>
                    </a:lnTo>
                    <a:lnTo>
                      <a:pt x="528" y="4370"/>
                    </a:lnTo>
                    <a:lnTo>
                      <a:pt x="711" y="4655"/>
                    </a:lnTo>
                    <a:lnTo>
                      <a:pt x="894" y="4898"/>
                    </a:lnTo>
                    <a:lnTo>
                      <a:pt x="1057" y="5061"/>
                    </a:lnTo>
                    <a:lnTo>
                      <a:pt x="1118" y="5102"/>
                    </a:lnTo>
                    <a:lnTo>
                      <a:pt x="1179" y="5102"/>
                    </a:lnTo>
                    <a:lnTo>
                      <a:pt x="1281" y="5061"/>
                    </a:lnTo>
                    <a:lnTo>
                      <a:pt x="1463" y="4980"/>
                    </a:lnTo>
                    <a:lnTo>
                      <a:pt x="2033" y="4695"/>
                    </a:lnTo>
                    <a:lnTo>
                      <a:pt x="3618" y="3842"/>
                    </a:lnTo>
                    <a:lnTo>
                      <a:pt x="5874" y="2602"/>
                    </a:lnTo>
                    <a:lnTo>
                      <a:pt x="5732" y="2175"/>
                    </a:lnTo>
                    <a:lnTo>
                      <a:pt x="5427" y="1240"/>
                    </a:lnTo>
                    <a:lnTo>
                      <a:pt x="5102" y="346"/>
                    </a:lnTo>
                    <a:lnTo>
                      <a:pt x="5000" y="81"/>
                    </a:lnTo>
                    <a:lnTo>
                      <a:pt x="4959" y="20"/>
                    </a:lnTo>
                    <a:lnTo>
                      <a:pt x="49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5">
                <a:extLst>
                  <a:ext uri="{FF2B5EF4-FFF2-40B4-BE49-F238E27FC236}">
                    <a16:creationId xmlns:a16="http://schemas.microsoft.com/office/drawing/2014/main" id="{AC3B2B29-50E8-EF35-0AB1-7E160ABD1A84}"/>
                  </a:ext>
                </a:extLst>
              </p:cNvPr>
              <p:cNvSpPr/>
              <p:nvPr/>
            </p:nvSpPr>
            <p:spPr>
              <a:xfrm>
                <a:off x="2680805" y="3677645"/>
                <a:ext cx="40681" cy="265295"/>
              </a:xfrm>
              <a:custGeom>
                <a:avLst/>
                <a:gdLst/>
                <a:ahLst/>
                <a:cxnLst/>
                <a:rect l="l" t="t" r="r" b="b"/>
                <a:pathLst>
                  <a:path w="773" h="5041" extrusionOk="0">
                    <a:moveTo>
                      <a:pt x="62" y="0"/>
                    </a:moveTo>
                    <a:lnTo>
                      <a:pt x="21" y="610"/>
                    </a:lnTo>
                    <a:lnTo>
                      <a:pt x="1" y="1199"/>
                    </a:lnTo>
                    <a:lnTo>
                      <a:pt x="21" y="1911"/>
                    </a:lnTo>
                    <a:lnTo>
                      <a:pt x="41" y="2297"/>
                    </a:lnTo>
                    <a:lnTo>
                      <a:pt x="82" y="2704"/>
                    </a:lnTo>
                    <a:lnTo>
                      <a:pt x="123" y="3110"/>
                    </a:lnTo>
                    <a:lnTo>
                      <a:pt x="184" y="3517"/>
                    </a:lnTo>
                    <a:lnTo>
                      <a:pt x="265" y="3923"/>
                    </a:lnTo>
                    <a:lnTo>
                      <a:pt x="366" y="4309"/>
                    </a:lnTo>
                    <a:lnTo>
                      <a:pt x="509" y="4695"/>
                    </a:lnTo>
                    <a:lnTo>
                      <a:pt x="651" y="5041"/>
                    </a:lnTo>
                    <a:lnTo>
                      <a:pt x="773" y="4980"/>
                    </a:lnTo>
                    <a:lnTo>
                      <a:pt x="631" y="4634"/>
                    </a:lnTo>
                    <a:lnTo>
                      <a:pt x="488" y="4269"/>
                    </a:lnTo>
                    <a:lnTo>
                      <a:pt x="387" y="3882"/>
                    </a:lnTo>
                    <a:lnTo>
                      <a:pt x="305" y="3476"/>
                    </a:lnTo>
                    <a:lnTo>
                      <a:pt x="244" y="3069"/>
                    </a:lnTo>
                    <a:lnTo>
                      <a:pt x="204" y="2663"/>
                    </a:lnTo>
                    <a:lnTo>
                      <a:pt x="163" y="2256"/>
                    </a:lnTo>
                    <a:lnTo>
                      <a:pt x="143" y="1870"/>
                    </a:lnTo>
                    <a:lnTo>
                      <a:pt x="143" y="1138"/>
                    </a:lnTo>
                    <a:lnTo>
                      <a:pt x="163" y="569"/>
                    </a:lnTo>
                    <a:lnTo>
                      <a:pt x="184" y="21"/>
                    </a:lnTo>
                    <a:lnTo>
                      <a:pt x="62" y="0"/>
                    </a:lnTo>
                    <a:close/>
                  </a:path>
                </a:pathLst>
              </a:custGeom>
              <a:solidFill>
                <a:srgbClr val="4E29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5">
                <a:extLst>
                  <a:ext uri="{FF2B5EF4-FFF2-40B4-BE49-F238E27FC236}">
                    <a16:creationId xmlns:a16="http://schemas.microsoft.com/office/drawing/2014/main" id="{DAC2887E-510F-210F-1AB1-8F261C85A768}"/>
                  </a:ext>
                </a:extLst>
              </p:cNvPr>
              <p:cNvSpPr/>
              <p:nvPr/>
            </p:nvSpPr>
            <p:spPr>
              <a:xfrm>
                <a:off x="1851810" y="3266885"/>
                <a:ext cx="195827" cy="21419"/>
              </a:xfrm>
              <a:custGeom>
                <a:avLst/>
                <a:gdLst/>
                <a:ahLst/>
                <a:cxnLst/>
                <a:rect l="l" t="t" r="r" b="b"/>
                <a:pathLst>
                  <a:path w="3721" h="407" extrusionOk="0">
                    <a:moveTo>
                      <a:pt x="488" y="0"/>
                    </a:moveTo>
                    <a:lnTo>
                      <a:pt x="1" y="21"/>
                    </a:lnTo>
                    <a:lnTo>
                      <a:pt x="1" y="143"/>
                    </a:lnTo>
                    <a:lnTo>
                      <a:pt x="468" y="122"/>
                    </a:lnTo>
                    <a:lnTo>
                      <a:pt x="936" y="122"/>
                    </a:lnTo>
                    <a:lnTo>
                      <a:pt x="1505" y="143"/>
                    </a:lnTo>
                    <a:lnTo>
                      <a:pt x="2114" y="163"/>
                    </a:lnTo>
                    <a:lnTo>
                      <a:pt x="2704" y="204"/>
                    </a:lnTo>
                    <a:lnTo>
                      <a:pt x="3253" y="285"/>
                    </a:lnTo>
                    <a:lnTo>
                      <a:pt x="3476" y="346"/>
                    </a:lnTo>
                    <a:lnTo>
                      <a:pt x="3680" y="407"/>
                    </a:lnTo>
                    <a:lnTo>
                      <a:pt x="3720" y="285"/>
                    </a:lnTo>
                    <a:lnTo>
                      <a:pt x="3517" y="204"/>
                    </a:lnTo>
                    <a:lnTo>
                      <a:pt x="3293" y="163"/>
                    </a:lnTo>
                    <a:lnTo>
                      <a:pt x="2745" y="82"/>
                    </a:lnTo>
                    <a:lnTo>
                      <a:pt x="2155" y="21"/>
                    </a:lnTo>
                    <a:lnTo>
                      <a:pt x="154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5">
                <a:extLst>
                  <a:ext uri="{FF2B5EF4-FFF2-40B4-BE49-F238E27FC236}">
                    <a16:creationId xmlns:a16="http://schemas.microsoft.com/office/drawing/2014/main" id="{C3013D57-5821-E29B-BCF2-203F9B9EA7DA}"/>
                  </a:ext>
                </a:extLst>
              </p:cNvPr>
              <p:cNvSpPr/>
              <p:nvPr/>
            </p:nvSpPr>
            <p:spPr>
              <a:xfrm>
                <a:off x="1867861" y="3074320"/>
                <a:ext cx="39629" cy="35366"/>
              </a:xfrm>
              <a:custGeom>
                <a:avLst/>
                <a:gdLst/>
                <a:ahLst/>
                <a:cxnLst/>
                <a:rect l="l" t="t" r="r" b="b"/>
                <a:pathLst>
                  <a:path w="753" h="672" extrusionOk="0">
                    <a:moveTo>
                      <a:pt x="692" y="1"/>
                    </a:moveTo>
                    <a:lnTo>
                      <a:pt x="509" y="103"/>
                    </a:lnTo>
                    <a:lnTo>
                      <a:pt x="366" y="204"/>
                    </a:lnTo>
                    <a:lnTo>
                      <a:pt x="244" y="306"/>
                    </a:lnTo>
                    <a:lnTo>
                      <a:pt x="163" y="407"/>
                    </a:lnTo>
                    <a:lnTo>
                      <a:pt x="41" y="550"/>
                    </a:lnTo>
                    <a:lnTo>
                      <a:pt x="1" y="611"/>
                    </a:lnTo>
                    <a:lnTo>
                      <a:pt x="123" y="672"/>
                    </a:lnTo>
                    <a:lnTo>
                      <a:pt x="163" y="611"/>
                    </a:lnTo>
                    <a:lnTo>
                      <a:pt x="265" y="489"/>
                    </a:lnTo>
                    <a:lnTo>
                      <a:pt x="448" y="306"/>
                    </a:lnTo>
                    <a:lnTo>
                      <a:pt x="590" y="225"/>
                    </a:lnTo>
                    <a:lnTo>
                      <a:pt x="753" y="123"/>
                    </a:lnTo>
                    <a:lnTo>
                      <a:pt x="69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5">
                <a:extLst>
                  <a:ext uri="{FF2B5EF4-FFF2-40B4-BE49-F238E27FC236}">
                    <a16:creationId xmlns:a16="http://schemas.microsoft.com/office/drawing/2014/main" id="{A597C5FF-FB18-4890-2FCE-F4297E77AE39}"/>
                  </a:ext>
                </a:extLst>
              </p:cNvPr>
              <p:cNvSpPr/>
              <p:nvPr/>
            </p:nvSpPr>
            <p:spPr>
              <a:xfrm>
                <a:off x="3368599" y="3334249"/>
                <a:ext cx="560536" cy="78152"/>
              </a:xfrm>
              <a:custGeom>
                <a:avLst/>
                <a:gdLst/>
                <a:ahLst/>
                <a:cxnLst/>
                <a:rect l="l" t="t" r="r" b="b"/>
                <a:pathLst>
                  <a:path w="10651" h="1485" extrusionOk="0">
                    <a:moveTo>
                      <a:pt x="4106" y="1"/>
                    </a:moveTo>
                    <a:lnTo>
                      <a:pt x="3375" y="21"/>
                    </a:lnTo>
                    <a:lnTo>
                      <a:pt x="2684" y="82"/>
                    </a:lnTo>
                    <a:lnTo>
                      <a:pt x="1972" y="184"/>
                    </a:lnTo>
                    <a:lnTo>
                      <a:pt x="1301" y="306"/>
                    </a:lnTo>
                    <a:lnTo>
                      <a:pt x="631" y="489"/>
                    </a:lnTo>
                    <a:lnTo>
                      <a:pt x="305" y="590"/>
                    </a:lnTo>
                    <a:lnTo>
                      <a:pt x="1" y="712"/>
                    </a:lnTo>
                    <a:lnTo>
                      <a:pt x="41" y="834"/>
                    </a:lnTo>
                    <a:lnTo>
                      <a:pt x="366" y="712"/>
                    </a:lnTo>
                    <a:lnTo>
                      <a:pt x="671" y="611"/>
                    </a:lnTo>
                    <a:lnTo>
                      <a:pt x="1322" y="448"/>
                    </a:lnTo>
                    <a:lnTo>
                      <a:pt x="2013" y="306"/>
                    </a:lnTo>
                    <a:lnTo>
                      <a:pt x="2704" y="204"/>
                    </a:lnTo>
                    <a:lnTo>
                      <a:pt x="3395" y="164"/>
                    </a:lnTo>
                    <a:lnTo>
                      <a:pt x="4106" y="143"/>
                    </a:lnTo>
                    <a:lnTo>
                      <a:pt x="4818" y="164"/>
                    </a:lnTo>
                    <a:lnTo>
                      <a:pt x="5529" y="204"/>
                    </a:lnTo>
                    <a:lnTo>
                      <a:pt x="6240" y="285"/>
                    </a:lnTo>
                    <a:lnTo>
                      <a:pt x="6931" y="387"/>
                    </a:lnTo>
                    <a:lnTo>
                      <a:pt x="7602" y="509"/>
                    </a:lnTo>
                    <a:lnTo>
                      <a:pt x="8273" y="672"/>
                    </a:lnTo>
                    <a:lnTo>
                      <a:pt x="8903" y="855"/>
                    </a:lnTo>
                    <a:lnTo>
                      <a:pt x="9492" y="1038"/>
                    </a:lnTo>
                    <a:lnTo>
                      <a:pt x="10062" y="1261"/>
                    </a:lnTo>
                    <a:lnTo>
                      <a:pt x="10590" y="1485"/>
                    </a:lnTo>
                    <a:lnTo>
                      <a:pt x="10651" y="1383"/>
                    </a:lnTo>
                    <a:lnTo>
                      <a:pt x="10122" y="1139"/>
                    </a:lnTo>
                    <a:lnTo>
                      <a:pt x="9553" y="916"/>
                    </a:lnTo>
                    <a:lnTo>
                      <a:pt x="8944" y="733"/>
                    </a:lnTo>
                    <a:lnTo>
                      <a:pt x="8293" y="550"/>
                    </a:lnTo>
                    <a:lnTo>
                      <a:pt x="7643" y="387"/>
                    </a:lnTo>
                    <a:lnTo>
                      <a:pt x="6952" y="265"/>
                    </a:lnTo>
                    <a:lnTo>
                      <a:pt x="6261" y="143"/>
                    </a:lnTo>
                    <a:lnTo>
                      <a:pt x="5549" y="82"/>
                    </a:lnTo>
                    <a:lnTo>
                      <a:pt x="4818" y="21"/>
                    </a:lnTo>
                    <a:lnTo>
                      <a:pt x="410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5">
                <a:extLst>
                  <a:ext uri="{FF2B5EF4-FFF2-40B4-BE49-F238E27FC236}">
                    <a16:creationId xmlns:a16="http://schemas.microsoft.com/office/drawing/2014/main" id="{9D232570-4DB7-1BD1-DC99-315BFDC2C04A}"/>
                  </a:ext>
                </a:extLst>
              </p:cNvPr>
              <p:cNvSpPr/>
              <p:nvPr/>
            </p:nvSpPr>
            <p:spPr>
              <a:xfrm>
                <a:off x="4436157" y="3733273"/>
                <a:ext cx="408653" cy="211826"/>
              </a:xfrm>
              <a:custGeom>
                <a:avLst/>
                <a:gdLst/>
                <a:ahLst/>
                <a:cxnLst/>
                <a:rect l="l" t="t" r="r" b="b"/>
                <a:pathLst>
                  <a:path w="7765" h="4025" extrusionOk="0">
                    <a:moveTo>
                      <a:pt x="285" y="0"/>
                    </a:moveTo>
                    <a:lnTo>
                      <a:pt x="183" y="508"/>
                    </a:lnTo>
                    <a:lnTo>
                      <a:pt x="102" y="1037"/>
                    </a:lnTo>
                    <a:lnTo>
                      <a:pt x="41" y="1647"/>
                    </a:lnTo>
                    <a:lnTo>
                      <a:pt x="20" y="1972"/>
                    </a:lnTo>
                    <a:lnTo>
                      <a:pt x="0" y="2277"/>
                    </a:lnTo>
                    <a:lnTo>
                      <a:pt x="20" y="2561"/>
                    </a:lnTo>
                    <a:lnTo>
                      <a:pt x="41" y="2846"/>
                    </a:lnTo>
                    <a:lnTo>
                      <a:pt x="81" y="3069"/>
                    </a:lnTo>
                    <a:lnTo>
                      <a:pt x="163" y="3273"/>
                    </a:lnTo>
                    <a:lnTo>
                      <a:pt x="203" y="3333"/>
                    </a:lnTo>
                    <a:lnTo>
                      <a:pt x="244" y="3415"/>
                    </a:lnTo>
                    <a:lnTo>
                      <a:pt x="305" y="3455"/>
                    </a:lnTo>
                    <a:lnTo>
                      <a:pt x="386" y="3496"/>
                    </a:lnTo>
                    <a:lnTo>
                      <a:pt x="569" y="3516"/>
                    </a:lnTo>
                    <a:lnTo>
                      <a:pt x="1118" y="3516"/>
                    </a:lnTo>
                    <a:lnTo>
                      <a:pt x="1443" y="3476"/>
                    </a:lnTo>
                    <a:lnTo>
                      <a:pt x="2256" y="3374"/>
                    </a:lnTo>
                    <a:lnTo>
                      <a:pt x="3130" y="3232"/>
                    </a:lnTo>
                    <a:lnTo>
                      <a:pt x="4004" y="3130"/>
                    </a:lnTo>
                    <a:lnTo>
                      <a:pt x="4431" y="3069"/>
                    </a:lnTo>
                    <a:lnTo>
                      <a:pt x="4837" y="3049"/>
                    </a:lnTo>
                    <a:lnTo>
                      <a:pt x="5203" y="3049"/>
                    </a:lnTo>
                    <a:lnTo>
                      <a:pt x="5549" y="3069"/>
                    </a:lnTo>
                    <a:lnTo>
                      <a:pt x="5833" y="3110"/>
                    </a:lnTo>
                    <a:lnTo>
                      <a:pt x="5955" y="3151"/>
                    </a:lnTo>
                    <a:lnTo>
                      <a:pt x="6057" y="3191"/>
                    </a:lnTo>
                    <a:lnTo>
                      <a:pt x="6443" y="3415"/>
                    </a:lnTo>
                    <a:lnTo>
                      <a:pt x="6789" y="3638"/>
                    </a:lnTo>
                    <a:lnTo>
                      <a:pt x="7093" y="3821"/>
                    </a:lnTo>
                    <a:lnTo>
                      <a:pt x="7337" y="3964"/>
                    </a:lnTo>
                    <a:lnTo>
                      <a:pt x="7459" y="4004"/>
                    </a:lnTo>
                    <a:lnTo>
                      <a:pt x="7541" y="4025"/>
                    </a:lnTo>
                    <a:lnTo>
                      <a:pt x="7622" y="4004"/>
                    </a:lnTo>
                    <a:lnTo>
                      <a:pt x="7683" y="3943"/>
                    </a:lnTo>
                    <a:lnTo>
                      <a:pt x="7724" y="3862"/>
                    </a:lnTo>
                    <a:lnTo>
                      <a:pt x="7744" y="3740"/>
                    </a:lnTo>
                    <a:lnTo>
                      <a:pt x="7764" y="3557"/>
                    </a:lnTo>
                    <a:lnTo>
                      <a:pt x="7744" y="3333"/>
                    </a:lnTo>
                    <a:lnTo>
                      <a:pt x="7724" y="3090"/>
                    </a:lnTo>
                    <a:lnTo>
                      <a:pt x="7642" y="2846"/>
                    </a:lnTo>
                    <a:lnTo>
                      <a:pt x="7561" y="2622"/>
                    </a:lnTo>
                    <a:lnTo>
                      <a:pt x="7459" y="2378"/>
                    </a:lnTo>
                    <a:lnTo>
                      <a:pt x="7317" y="2155"/>
                    </a:lnTo>
                    <a:lnTo>
                      <a:pt x="7154" y="1951"/>
                    </a:lnTo>
                    <a:lnTo>
                      <a:pt x="6992" y="1728"/>
                    </a:lnTo>
                    <a:lnTo>
                      <a:pt x="6809" y="1545"/>
                    </a:lnTo>
                    <a:lnTo>
                      <a:pt x="6606" y="1342"/>
                    </a:lnTo>
                    <a:lnTo>
                      <a:pt x="6382" y="1179"/>
                    </a:lnTo>
                    <a:lnTo>
                      <a:pt x="6159" y="1016"/>
                    </a:lnTo>
                    <a:lnTo>
                      <a:pt x="5915" y="854"/>
                    </a:lnTo>
                    <a:lnTo>
                      <a:pt x="5671" y="732"/>
                    </a:lnTo>
                    <a:lnTo>
                      <a:pt x="5427" y="610"/>
                    </a:lnTo>
                    <a:lnTo>
                      <a:pt x="5163" y="508"/>
                    </a:lnTo>
                    <a:lnTo>
                      <a:pt x="4919" y="427"/>
                    </a:lnTo>
                    <a:lnTo>
                      <a:pt x="4634" y="366"/>
                    </a:lnTo>
                    <a:lnTo>
                      <a:pt x="4329" y="305"/>
                    </a:lnTo>
                    <a:lnTo>
                      <a:pt x="3618" y="203"/>
                    </a:lnTo>
                    <a:lnTo>
                      <a:pt x="2846" y="122"/>
                    </a:lnTo>
                    <a:lnTo>
                      <a:pt x="2094" y="81"/>
                    </a:lnTo>
                    <a:lnTo>
                      <a:pt x="813" y="21"/>
                    </a:lnTo>
                    <a:lnTo>
                      <a:pt x="28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5">
                <a:extLst>
                  <a:ext uri="{FF2B5EF4-FFF2-40B4-BE49-F238E27FC236}">
                    <a16:creationId xmlns:a16="http://schemas.microsoft.com/office/drawing/2014/main" id="{FC99C26C-ABF0-003D-5C34-67EEE8745E12}"/>
                  </a:ext>
                </a:extLst>
              </p:cNvPr>
              <p:cNvSpPr/>
              <p:nvPr/>
            </p:nvSpPr>
            <p:spPr>
              <a:xfrm>
                <a:off x="4448946" y="3871263"/>
                <a:ext cx="424704" cy="192564"/>
              </a:xfrm>
              <a:custGeom>
                <a:avLst/>
                <a:gdLst/>
                <a:ahLst/>
                <a:cxnLst/>
                <a:rect l="l" t="t" r="r" b="b"/>
                <a:pathLst>
                  <a:path w="8070" h="3659" extrusionOk="0">
                    <a:moveTo>
                      <a:pt x="4249" y="0"/>
                    </a:moveTo>
                    <a:lnTo>
                      <a:pt x="3842" y="20"/>
                    </a:lnTo>
                    <a:lnTo>
                      <a:pt x="3436" y="61"/>
                    </a:lnTo>
                    <a:lnTo>
                      <a:pt x="2989" y="102"/>
                    </a:lnTo>
                    <a:lnTo>
                      <a:pt x="2135" y="224"/>
                    </a:lnTo>
                    <a:lnTo>
                      <a:pt x="1322" y="366"/>
                    </a:lnTo>
                    <a:lnTo>
                      <a:pt x="672" y="508"/>
                    </a:lnTo>
                    <a:lnTo>
                      <a:pt x="42" y="630"/>
                    </a:lnTo>
                    <a:lnTo>
                      <a:pt x="1" y="935"/>
                    </a:lnTo>
                    <a:lnTo>
                      <a:pt x="1" y="1260"/>
                    </a:lnTo>
                    <a:lnTo>
                      <a:pt x="1" y="1626"/>
                    </a:lnTo>
                    <a:lnTo>
                      <a:pt x="21" y="1829"/>
                    </a:lnTo>
                    <a:lnTo>
                      <a:pt x="42" y="2012"/>
                    </a:lnTo>
                    <a:lnTo>
                      <a:pt x="82" y="2195"/>
                    </a:lnTo>
                    <a:lnTo>
                      <a:pt x="143" y="2378"/>
                    </a:lnTo>
                    <a:lnTo>
                      <a:pt x="204" y="2520"/>
                    </a:lnTo>
                    <a:lnTo>
                      <a:pt x="306" y="2642"/>
                    </a:lnTo>
                    <a:lnTo>
                      <a:pt x="407" y="2744"/>
                    </a:lnTo>
                    <a:lnTo>
                      <a:pt x="550" y="2825"/>
                    </a:lnTo>
                    <a:lnTo>
                      <a:pt x="712" y="2846"/>
                    </a:lnTo>
                    <a:lnTo>
                      <a:pt x="936" y="2866"/>
                    </a:lnTo>
                    <a:lnTo>
                      <a:pt x="1180" y="2866"/>
                    </a:lnTo>
                    <a:lnTo>
                      <a:pt x="1464" y="2846"/>
                    </a:lnTo>
                    <a:lnTo>
                      <a:pt x="2094" y="2785"/>
                    </a:lnTo>
                    <a:lnTo>
                      <a:pt x="2785" y="2703"/>
                    </a:lnTo>
                    <a:lnTo>
                      <a:pt x="3497" y="2642"/>
                    </a:lnTo>
                    <a:lnTo>
                      <a:pt x="3842" y="2622"/>
                    </a:lnTo>
                    <a:lnTo>
                      <a:pt x="4168" y="2622"/>
                    </a:lnTo>
                    <a:lnTo>
                      <a:pt x="4472" y="2642"/>
                    </a:lnTo>
                    <a:lnTo>
                      <a:pt x="4757" y="2683"/>
                    </a:lnTo>
                    <a:lnTo>
                      <a:pt x="5021" y="2724"/>
                    </a:lnTo>
                    <a:lnTo>
                      <a:pt x="5245" y="2825"/>
                    </a:lnTo>
                    <a:lnTo>
                      <a:pt x="5672" y="3029"/>
                    </a:lnTo>
                    <a:lnTo>
                      <a:pt x="6139" y="3252"/>
                    </a:lnTo>
                    <a:lnTo>
                      <a:pt x="6627" y="3455"/>
                    </a:lnTo>
                    <a:lnTo>
                      <a:pt x="6850" y="3537"/>
                    </a:lnTo>
                    <a:lnTo>
                      <a:pt x="7094" y="3598"/>
                    </a:lnTo>
                    <a:lnTo>
                      <a:pt x="7298" y="3659"/>
                    </a:lnTo>
                    <a:lnTo>
                      <a:pt x="7663" y="3659"/>
                    </a:lnTo>
                    <a:lnTo>
                      <a:pt x="7806" y="3598"/>
                    </a:lnTo>
                    <a:lnTo>
                      <a:pt x="7887" y="3577"/>
                    </a:lnTo>
                    <a:lnTo>
                      <a:pt x="7928" y="3516"/>
                    </a:lnTo>
                    <a:lnTo>
                      <a:pt x="7968" y="3476"/>
                    </a:lnTo>
                    <a:lnTo>
                      <a:pt x="8009" y="3394"/>
                    </a:lnTo>
                    <a:lnTo>
                      <a:pt x="8050" y="3313"/>
                    </a:lnTo>
                    <a:lnTo>
                      <a:pt x="8050" y="3232"/>
                    </a:lnTo>
                    <a:lnTo>
                      <a:pt x="8070" y="3008"/>
                    </a:lnTo>
                    <a:lnTo>
                      <a:pt x="8029" y="2764"/>
                    </a:lnTo>
                    <a:lnTo>
                      <a:pt x="7968" y="2520"/>
                    </a:lnTo>
                    <a:lnTo>
                      <a:pt x="7867" y="2277"/>
                    </a:lnTo>
                    <a:lnTo>
                      <a:pt x="7765" y="2053"/>
                    </a:lnTo>
                    <a:lnTo>
                      <a:pt x="7623" y="1829"/>
                    </a:lnTo>
                    <a:lnTo>
                      <a:pt x="7481" y="1606"/>
                    </a:lnTo>
                    <a:lnTo>
                      <a:pt x="7298" y="1403"/>
                    </a:lnTo>
                    <a:lnTo>
                      <a:pt x="7115" y="1199"/>
                    </a:lnTo>
                    <a:lnTo>
                      <a:pt x="6911" y="1016"/>
                    </a:lnTo>
                    <a:lnTo>
                      <a:pt x="6688" y="833"/>
                    </a:lnTo>
                    <a:lnTo>
                      <a:pt x="6464" y="671"/>
                    </a:lnTo>
                    <a:lnTo>
                      <a:pt x="6220" y="529"/>
                    </a:lnTo>
                    <a:lnTo>
                      <a:pt x="5976" y="386"/>
                    </a:lnTo>
                    <a:lnTo>
                      <a:pt x="5733" y="285"/>
                    </a:lnTo>
                    <a:lnTo>
                      <a:pt x="5489" y="183"/>
                    </a:lnTo>
                    <a:lnTo>
                      <a:pt x="5224" y="102"/>
                    </a:lnTo>
                    <a:lnTo>
                      <a:pt x="4940" y="41"/>
                    </a:lnTo>
                    <a:lnTo>
                      <a:pt x="4615" y="20"/>
                    </a:lnTo>
                    <a:lnTo>
                      <a:pt x="42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5">
                <a:extLst>
                  <a:ext uri="{FF2B5EF4-FFF2-40B4-BE49-F238E27FC236}">
                    <a16:creationId xmlns:a16="http://schemas.microsoft.com/office/drawing/2014/main" id="{E6F06352-0D0B-A185-2FE3-D85FFC50EDF5}"/>
                  </a:ext>
                </a:extLst>
              </p:cNvPr>
              <p:cNvSpPr/>
              <p:nvPr/>
            </p:nvSpPr>
            <p:spPr>
              <a:xfrm>
                <a:off x="3140773" y="3372772"/>
                <a:ext cx="419336" cy="737048"/>
              </a:xfrm>
              <a:custGeom>
                <a:avLst/>
                <a:gdLst/>
                <a:ahLst/>
                <a:cxnLst/>
                <a:rect l="l" t="t" r="r" b="b"/>
                <a:pathLst>
                  <a:path w="7968" h="14005" extrusionOk="0">
                    <a:moveTo>
                      <a:pt x="2602" y="1"/>
                    </a:moveTo>
                    <a:lnTo>
                      <a:pt x="2155" y="1525"/>
                    </a:lnTo>
                    <a:lnTo>
                      <a:pt x="1728" y="3151"/>
                    </a:lnTo>
                    <a:lnTo>
                      <a:pt x="1240" y="5123"/>
                    </a:lnTo>
                    <a:lnTo>
                      <a:pt x="976" y="6200"/>
                    </a:lnTo>
                    <a:lnTo>
                      <a:pt x="752" y="7277"/>
                    </a:lnTo>
                    <a:lnTo>
                      <a:pt x="529" y="8354"/>
                    </a:lnTo>
                    <a:lnTo>
                      <a:pt x="326" y="9431"/>
                    </a:lnTo>
                    <a:lnTo>
                      <a:pt x="163" y="10448"/>
                    </a:lnTo>
                    <a:lnTo>
                      <a:pt x="61" y="11383"/>
                    </a:lnTo>
                    <a:lnTo>
                      <a:pt x="21" y="11830"/>
                    </a:lnTo>
                    <a:lnTo>
                      <a:pt x="0" y="12257"/>
                    </a:lnTo>
                    <a:lnTo>
                      <a:pt x="0" y="12643"/>
                    </a:lnTo>
                    <a:lnTo>
                      <a:pt x="0" y="13009"/>
                    </a:lnTo>
                    <a:lnTo>
                      <a:pt x="21" y="13131"/>
                    </a:lnTo>
                    <a:lnTo>
                      <a:pt x="82" y="13253"/>
                    </a:lnTo>
                    <a:lnTo>
                      <a:pt x="163" y="13354"/>
                    </a:lnTo>
                    <a:lnTo>
                      <a:pt x="265" y="13456"/>
                    </a:lnTo>
                    <a:lnTo>
                      <a:pt x="407" y="13537"/>
                    </a:lnTo>
                    <a:lnTo>
                      <a:pt x="569" y="13618"/>
                    </a:lnTo>
                    <a:lnTo>
                      <a:pt x="752" y="13700"/>
                    </a:lnTo>
                    <a:lnTo>
                      <a:pt x="956" y="13761"/>
                    </a:lnTo>
                    <a:lnTo>
                      <a:pt x="1423" y="13862"/>
                    </a:lnTo>
                    <a:lnTo>
                      <a:pt x="1952" y="13923"/>
                    </a:lnTo>
                    <a:lnTo>
                      <a:pt x="2521" y="13964"/>
                    </a:lnTo>
                    <a:lnTo>
                      <a:pt x="3130" y="14005"/>
                    </a:lnTo>
                    <a:lnTo>
                      <a:pt x="4391" y="14005"/>
                    </a:lnTo>
                    <a:lnTo>
                      <a:pt x="5651" y="13964"/>
                    </a:lnTo>
                    <a:lnTo>
                      <a:pt x="7622" y="13842"/>
                    </a:lnTo>
                    <a:lnTo>
                      <a:pt x="7704" y="13842"/>
                    </a:lnTo>
                    <a:lnTo>
                      <a:pt x="7765" y="13801"/>
                    </a:lnTo>
                    <a:lnTo>
                      <a:pt x="7826" y="13761"/>
                    </a:lnTo>
                    <a:lnTo>
                      <a:pt x="7866" y="13700"/>
                    </a:lnTo>
                    <a:lnTo>
                      <a:pt x="7907" y="13618"/>
                    </a:lnTo>
                    <a:lnTo>
                      <a:pt x="7947" y="13517"/>
                    </a:lnTo>
                    <a:lnTo>
                      <a:pt x="7968" y="13293"/>
                    </a:lnTo>
                    <a:lnTo>
                      <a:pt x="7947" y="13009"/>
                    </a:lnTo>
                    <a:lnTo>
                      <a:pt x="7907" y="12663"/>
                    </a:lnTo>
                    <a:lnTo>
                      <a:pt x="7826" y="12297"/>
                    </a:lnTo>
                    <a:lnTo>
                      <a:pt x="7724" y="11870"/>
                    </a:lnTo>
                    <a:lnTo>
                      <a:pt x="7582" y="11403"/>
                    </a:lnTo>
                    <a:lnTo>
                      <a:pt x="7419" y="10915"/>
                    </a:lnTo>
                    <a:lnTo>
                      <a:pt x="7033" y="9838"/>
                    </a:lnTo>
                    <a:lnTo>
                      <a:pt x="6565" y="8679"/>
                    </a:lnTo>
                    <a:lnTo>
                      <a:pt x="6057" y="7460"/>
                    </a:lnTo>
                    <a:lnTo>
                      <a:pt x="5529" y="6240"/>
                    </a:lnTo>
                    <a:lnTo>
                      <a:pt x="4980" y="5041"/>
                    </a:lnTo>
                    <a:lnTo>
                      <a:pt x="3943" y="2806"/>
                    </a:lnTo>
                    <a:lnTo>
                      <a:pt x="3090" y="1037"/>
                    </a:lnTo>
                    <a:lnTo>
                      <a:pt x="26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5">
                <a:extLst>
                  <a:ext uri="{FF2B5EF4-FFF2-40B4-BE49-F238E27FC236}">
                    <a16:creationId xmlns:a16="http://schemas.microsoft.com/office/drawing/2014/main" id="{4E00EAF1-1123-CB7C-820F-710E1C37C9AC}"/>
                  </a:ext>
                </a:extLst>
              </p:cNvPr>
              <p:cNvSpPr/>
              <p:nvPr/>
            </p:nvSpPr>
            <p:spPr>
              <a:xfrm>
                <a:off x="3202821" y="3385613"/>
                <a:ext cx="100571" cy="349815"/>
              </a:xfrm>
              <a:custGeom>
                <a:avLst/>
                <a:gdLst/>
                <a:ahLst/>
                <a:cxnLst/>
                <a:rect l="l" t="t" r="r" b="b"/>
                <a:pathLst>
                  <a:path w="1911" h="6647" extrusionOk="0">
                    <a:moveTo>
                      <a:pt x="1809" y="1"/>
                    </a:moveTo>
                    <a:lnTo>
                      <a:pt x="1626" y="244"/>
                    </a:lnTo>
                    <a:lnTo>
                      <a:pt x="1464" y="468"/>
                    </a:lnTo>
                    <a:lnTo>
                      <a:pt x="1281" y="753"/>
                    </a:lnTo>
                    <a:lnTo>
                      <a:pt x="1077" y="1098"/>
                    </a:lnTo>
                    <a:lnTo>
                      <a:pt x="895" y="1464"/>
                    </a:lnTo>
                    <a:lnTo>
                      <a:pt x="834" y="1667"/>
                    </a:lnTo>
                    <a:lnTo>
                      <a:pt x="752" y="1850"/>
                    </a:lnTo>
                    <a:lnTo>
                      <a:pt x="712" y="2053"/>
                    </a:lnTo>
                    <a:lnTo>
                      <a:pt x="671" y="2257"/>
                    </a:lnTo>
                    <a:lnTo>
                      <a:pt x="651" y="2521"/>
                    </a:lnTo>
                    <a:lnTo>
                      <a:pt x="590" y="2826"/>
                    </a:lnTo>
                    <a:lnTo>
                      <a:pt x="407" y="3578"/>
                    </a:lnTo>
                    <a:lnTo>
                      <a:pt x="203" y="4553"/>
                    </a:lnTo>
                    <a:lnTo>
                      <a:pt x="102" y="5021"/>
                    </a:lnTo>
                    <a:lnTo>
                      <a:pt x="41" y="5468"/>
                    </a:lnTo>
                    <a:lnTo>
                      <a:pt x="0" y="5874"/>
                    </a:lnTo>
                    <a:lnTo>
                      <a:pt x="0" y="6220"/>
                    </a:lnTo>
                    <a:lnTo>
                      <a:pt x="41" y="6362"/>
                    </a:lnTo>
                    <a:lnTo>
                      <a:pt x="61" y="6484"/>
                    </a:lnTo>
                    <a:lnTo>
                      <a:pt x="122" y="6586"/>
                    </a:lnTo>
                    <a:lnTo>
                      <a:pt x="183" y="6647"/>
                    </a:lnTo>
                    <a:lnTo>
                      <a:pt x="264" y="6545"/>
                    </a:lnTo>
                    <a:lnTo>
                      <a:pt x="203" y="6484"/>
                    </a:lnTo>
                    <a:lnTo>
                      <a:pt x="163" y="6403"/>
                    </a:lnTo>
                    <a:lnTo>
                      <a:pt x="143" y="6281"/>
                    </a:lnTo>
                    <a:lnTo>
                      <a:pt x="143" y="6139"/>
                    </a:lnTo>
                    <a:lnTo>
                      <a:pt x="143" y="5793"/>
                    </a:lnTo>
                    <a:lnTo>
                      <a:pt x="183" y="5407"/>
                    </a:lnTo>
                    <a:lnTo>
                      <a:pt x="264" y="4960"/>
                    </a:lnTo>
                    <a:lnTo>
                      <a:pt x="346" y="4492"/>
                    </a:lnTo>
                    <a:lnTo>
                      <a:pt x="549" y="3598"/>
                    </a:lnTo>
                    <a:lnTo>
                      <a:pt x="712" y="2846"/>
                    </a:lnTo>
                    <a:lnTo>
                      <a:pt x="773" y="2521"/>
                    </a:lnTo>
                    <a:lnTo>
                      <a:pt x="813" y="2257"/>
                    </a:lnTo>
                    <a:lnTo>
                      <a:pt x="834" y="2074"/>
                    </a:lnTo>
                    <a:lnTo>
                      <a:pt x="895" y="1891"/>
                    </a:lnTo>
                    <a:lnTo>
                      <a:pt x="956" y="1708"/>
                    </a:lnTo>
                    <a:lnTo>
                      <a:pt x="1037" y="1505"/>
                    </a:lnTo>
                    <a:lnTo>
                      <a:pt x="1199" y="1139"/>
                    </a:lnTo>
                    <a:lnTo>
                      <a:pt x="1403" y="814"/>
                    </a:lnTo>
                    <a:lnTo>
                      <a:pt x="1586" y="529"/>
                    </a:lnTo>
                    <a:lnTo>
                      <a:pt x="1748" y="305"/>
                    </a:lnTo>
                    <a:lnTo>
                      <a:pt x="1911" y="102"/>
                    </a:lnTo>
                    <a:lnTo>
                      <a:pt x="18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5">
                <a:extLst>
                  <a:ext uri="{FF2B5EF4-FFF2-40B4-BE49-F238E27FC236}">
                    <a16:creationId xmlns:a16="http://schemas.microsoft.com/office/drawing/2014/main" id="{F4F742F5-35BD-2159-92CE-44419156A83D}"/>
                  </a:ext>
                </a:extLst>
              </p:cNvPr>
              <p:cNvSpPr/>
              <p:nvPr/>
            </p:nvSpPr>
            <p:spPr>
              <a:xfrm>
                <a:off x="1898859" y="2690347"/>
                <a:ext cx="266400" cy="138042"/>
              </a:xfrm>
              <a:custGeom>
                <a:avLst/>
                <a:gdLst/>
                <a:ahLst/>
                <a:cxnLst/>
                <a:rect l="l" t="t" r="r" b="b"/>
                <a:pathLst>
                  <a:path w="5062" h="2623" extrusionOk="0">
                    <a:moveTo>
                      <a:pt x="4940" y="0"/>
                    </a:moveTo>
                    <a:lnTo>
                      <a:pt x="4899" y="183"/>
                    </a:lnTo>
                    <a:lnTo>
                      <a:pt x="4838" y="366"/>
                    </a:lnTo>
                    <a:lnTo>
                      <a:pt x="4757" y="529"/>
                    </a:lnTo>
                    <a:lnTo>
                      <a:pt x="4655" y="691"/>
                    </a:lnTo>
                    <a:lnTo>
                      <a:pt x="4554" y="834"/>
                    </a:lnTo>
                    <a:lnTo>
                      <a:pt x="4432" y="956"/>
                    </a:lnTo>
                    <a:lnTo>
                      <a:pt x="4290" y="1078"/>
                    </a:lnTo>
                    <a:lnTo>
                      <a:pt x="4147" y="1179"/>
                    </a:lnTo>
                    <a:lnTo>
                      <a:pt x="3964" y="1281"/>
                    </a:lnTo>
                    <a:lnTo>
                      <a:pt x="3781" y="1362"/>
                    </a:lnTo>
                    <a:lnTo>
                      <a:pt x="3578" y="1423"/>
                    </a:lnTo>
                    <a:lnTo>
                      <a:pt x="3375" y="1484"/>
                    </a:lnTo>
                    <a:lnTo>
                      <a:pt x="3131" y="1525"/>
                    </a:lnTo>
                    <a:lnTo>
                      <a:pt x="2887" y="1565"/>
                    </a:lnTo>
                    <a:lnTo>
                      <a:pt x="2623" y="1565"/>
                    </a:lnTo>
                    <a:lnTo>
                      <a:pt x="2359" y="1586"/>
                    </a:lnTo>
                    <a:lnTo>
                      <a:pt x="2216" y="1586"/>
                    </a:lnTo>
                    <a:lnTo>
                      <a:pt x="2054" y="1626"/>
                    </a:lnTo>
                    <a:lnTo>
                      <a:pt x="1688" y="1728"/>
                    </a:lnTo>
                    <a:lnTo>
                      <a:pt x="1322" y="1870"/>
                    </a:lnTo>
                    <a:lnTo>
                      <a:pt x="936" y="2033"/>
                    </a:lnTo>
                    <a:lnTo>
                      <a:pt x="286" y="2358"/>
                    </a:lnTo>
                    <a:lnTo>
                      <a:pt x="1" y="2500"/>
                    </a:lnTo>
                    <a:lnTo>
                      <a:pt x="62" y="2622"/>
                    </a:lnTo>
                    <a:lnTo>
                      <a:pt x="326" y="2480"/>
                    </a:lnTo>
                    <a:lnTo>
                      <a:pt x="956" y="2175"/>
                    </a:lnTo>
                    <a:lnTo>
                      <a:pt x="1342" y="1992"/>
                    </a:lnTo>
                    <a:lnTo>
                      <a:pt x="1708" y="1850"/>
                    </a:lnTo>
                    <a:lnTo>
                      <a:pt x="2054" y="1748"/>
                    </a:lnTo>
                    <a:lnTo>
                      <a:pt x="2216" y="1728"/>
                    </a:lnTo>
                    <a:lnTo>
                      <a:pt x="2359" y="1708"/>
                    </a:lnTo>
                    <a:lnTo>
                      <a:pt x="2643" y="1708"/>
                    </a:lnTo>
                    <a:lnTo>
                      <a:pt x="2907" y="1687"/>
                    </a:lnTo>
                    <a:lnTo>
                      <a:pt x="3172" y="1647"/>
                    </a:lnTo>
                    <a:lnTo>
                      <a:pt x="3416" y="1606"/>
                    </a:lnTo>
                    <a:lnTo>
                      <a:pt x="3639" y="1545"/>
                    </a:lnTo>
                    <a:lnTo>
                      <a:pt x="3863" y="1464"/>
                    </a:lnTo>
                    <a:lnTo>
                      <a:pt x="4046" y="1382"/>
                    </a:lnTo>
                    <a:lnTo>
                      <a:pt x="4229" y="1281"/>
                    </a:lnTo>
                    <a:lnTo>
                      <a:pt x="4391" y="1179"/>
                    </a:lnTo>
                    <a:lnTo>
                      <a:pt x="4533" y="1057"/>
                    </a:lnTo>
                    <a:lnTo>
                      <a:pt x="4655" y="915"/>
                    </a:lnTo>
                    <a:lnTo>
                      <a:pt x="4777" y="752"/>
                    </a:lnTo>
                    <a:lnTo>
                      <a:pt x="4879" y="590"/>
                    </a:lnTo>
                    <a:lnTo>
                      <a:pt x="4960" y="407"/>
                    </a:lnTo>
                    <a:lnTo>
                      <a:pt x="5021" y="224"/>
                    </a:lnTo>
                    <a:lnTo>
                      <a:pt x="5062" y="21"/>
                    </a:lnTo>
                    <a:lnTo>
                      <a:pt x="494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5">
                <a:extLst>
                  <a:ext uri="{FF2B5EF4-FFF2-40B4-BE49-F238E27FC236}">
                    <a16:creationId xmlns:a16="http://schemas.microsoft.com/office/drawing/2014/main" id="{59A9118A-9AD9-0E64-19B0-B830B65C3193}"/>
                  </a:ext>
                </a:extLst>
              </p:cNvPr>
              <p:cNvSpPr/>
              <p:nvPr/>
            </p:nvSpPr>
            <p:spPr>
              <a:xfrm>
                <a:off x="1874282" y="2679664"/>
                <a:ext cx="226825" cy="124096"/>
              </a:xfrm>
              <a:custGeom>
                <a:avLst/>
                <a:gdLst/>
                <a:ahLst/>
                <a:cxnLst/>
                <a:rect l="l" t="t" r="r" b="b"/>
                <a:pathLst>
                  <a:path w="4310" h="2358" extrusionOk="0">
                    <a:moveTo>
                      <a:pt x="4187" y="0"/>
                    </a:moveTo>
                    <a:lnTo>
                      <a:pt x="4066" y="183"/>
                    </a:lnTo>
                    <a:lnTo>
                      <a:pt x="3964" y="305"/>
                    </a:lnTo>
                    <a:lnTo>
                      <a:pt x="3842" y="386"/>
                    </a:lnTo>
                    <a:lnTo>
                      <a:pt x="3720" y="447"/>
                    </a:lnTo>
                    <a:lnTo>
                      <a:pt x="3598" y="468"/>
                    </a:lnTo>
                    <a:lnTo>
                      <a:pt x="3476" y="488"/>
                    </a:lnTo>
                    <a:lnTo>
                      <a:pt x="3151" y="468"/>
                    </a:lnTo>
                    <a:lnTo>
                      <a:pt x="2927" y="447"/>
                    </a:lnTo>
                    <a:lnTo>
                      <a:pt x="2663" y="427"/>
                    </a:lnTo>
                    <a:lnTo>
                      <a:pt x="2358" y="447"/>
                    </a:lnTo>
                    <a:lnTo>
                      <a:pt x="2033" y="508"/>
                    </a:lnTo>
                    <a:lnTo>
                      <a:pt x="1830" y="589"/>
                    </a:lnTo>
                    <a:lnTo>
                      <a:pt x="1627" y="671"/>
                    </a:lnTo>
                    <a:lnTo>
                      <a:pt x="1423" y="793"/>
                    </a:lnTo>
                    <a:lnTo>
                      <a:pt x="1240" y="915"/>
                    </a:lnTo>
                    <a:lnTo>
                      <a:pt x="1057" y="1057"/>
                    </a:lnTo>
                    <a:lnTo>
                      <a:pt x="895" y="1199"/>
                    </a:lnTo>
                    <a:lnTo>
                      <a:pt x="590" y="1504"/>
                    </a:lnTo>
                    <a:lnTo>
                      <a:pt x="366" y="1789"/>
                    </a:lnTo>
                    <a:lnTo>
                      <a:pt x="163" y="2033"/>
                    </a:lnTo>
                    <a:lnTo>
                      <a:pt x="1" y="2297"/>
                    </a:lnTo>
                    <a:lnTo>
                      <a:pt x="122" y="2358"/>
                    </a:lnTo>
                    <a:lnTo>
                      <a:pt x="265" y="2134"/>
                    </a:lnTo>
                    <a:lnTo>
                      <a:pt x="448" y="1890"/>
                    </a:lnTo>
                    <a:lnTo>
                      <a:pt x="692" y="1606"/>
                    </a:lnTo>
                    <a:lnTo>
                      <a:pt x="976" y="1321"/>
                    </a:lnTo>
                    <a:lnTo>
                      <a:pt x="1139" y="1179"/>
                    </a:lnTo>
                    <a:lnTo>
                      <a:pt x="1301" y="1037"/>
                    </a:lnTo>
                    <a:lnTo>
                      <a:pt x="1484" y="915"/>
                    </a:lnTo>
                    <a:lnTo>
                      <a:pt x="1667" y="793"/>
                    </a:lnTo>
                    <a:lnTo>
                      <a:pt x="1870" y="711"/>
                    </a:lnTo>
                    <a:lnTo>
                      <a:pt x="2074" y="650"/>
                    </a:lnTo>
                    <a:lnTo>
                      <a:pt x="2379" y="589"/>
                    </a:lnTo>
                    <a:lnTo>
                      <a:pt x="2663" y="569"/>
                    </a:lnTo>
                    <a:lnTo>
                      <a:pt x="2907" y="569"/>
                    </a:lnTo>
                    <a:lnTo>
                      <a:pt x="3151" y="589"/>
                    </a:lnTo>
                    <a:lnTo>
                      <a:pt x="3476" y="610"/>
                    </a:lnTo>
                    <a:lnTo>
                      <a:pt x="3618" y="610"/>
                    </a:lnTo>
                    <a:lnTo>
                      <a:pt x="3761" y="569"/>
                    </a:lnTo>
                    <a:lnTo>
                      <a:pt x="3903" y="508"/>
                    </a:lnTo>
                    <a:lnTo>
                      <a:pt x="4045" y="407"/>
                    </a:lnTo>
                    <a:lnTo>
                      <a:pt x="4167" y="264"/>
                    </a:lnTo>
                    <a:lnTo>
                      <a:pt x="4309" y="61"/>
                    </a:lnTo>
                    <a:lnTo>
                      <a:pt x="418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5">
                <a:extLst>
                  <a:ext uri="{FF2B5EF4-FFF2-40B4-BE49-F238E27FC236}">
                    <a16:creationId xmlns:a16="http://schemas.microsoft.com/office/drawing/2014/main" id="{63CEAEB2-3658-D874-902C-A659D9E2DC1B}"/>
                  </a:ext>
                </a:extLst>
              </p:cNvPr>
              <p:cNvSpPr/>
              <p:nvPr/>
            </p:nvSpPr>
            <p:spPr>
              <a:xfrm>
                <a:off x="1889281" y="2858283"/>
                <a:ext cx="21419" cy="100571"/>
              </a:xfrm>
              <a:custGeom>
                <a:avLst/>
                <a:gdLst/>
                <a:ahLst/>
                <a:cxnLst/>
                <a:rect l="l" t="t" r="r" b="b"/>
                <a:pathLst>
                  <a:path w="407" h="1911" extrusionOk="0">
                    <a:moveTo>
                      <a:pt x="61" y="0"/>
                    </a:moveTo>
                    <a:lnTo>
                      <a:pt x="20" y="102"/>
                    </a:lnTo>
                    <a:lnTo>
                      <a:pt x="0" y="224"/>
                    </a:lnTo>
                    <a:lnTo>
                      <a:pt x="0" y="488"/>
                    </a:lnTo>
                    <a:lnTo>
                      <a:pt x="20" y="813"/>
                    </a:lnTo>
                    <a:lnTo>
                      <a:pt x="81" y="1118"/>
                    </a:lnTo>
                    <a:lnTo>
                      <a:pt x="203" y="1667"/>
                    </a:lnTo>
                    <a:lnTo>
                      <a:pt x="285" y="1911"/>
                    </a:lnTo>
                    <a:lnTo>
                      <a:pt x="407" y="1870"/>
                    </a:lnTo>
                    <a:lnTo>
                      <a:pt x="346" y="1647"/>
                    </a:lnTo>
                    <a:lnTo>
                      <a:pt x="224" y="1118"/>
                    </a:lnTo>
                    <a:lnTo>
                      <a:pt x="163" y="813"/>
                    </a:lnTo>
                    <a:lnTo>
                      <a:pt x="122" y="529"/>
                    </a:lnTo>
                    <a:lnTo>
                      <a:pt x="142" y="265"/>
                    </a:lnTo>
                    <a:lnTo>
                      <a:pt x="142" y="143"/>
                    </a:lnTo>
                    <a:lnTo>
                      <a:pt x="183" y="61"/>
                    </a:lnTo>
                    <a:lnTo>
                      <a:pt x="6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5">
                <a:extLst>
                  <a:ext uri="{FF2B5EF4-FFF2-40B4-BE49-F238E27FC236}">
                    <a16:creationId xmlns:a16="http://schemas.microsoft.com/office/drawing/2014/main" id="{51F4F7F1-1DC8-D93E-9438-6CFAD91F2811}"/>
                  </a:ext>
                </a:extLst>
              </p:cNvPr>
              <p:cNvSpPr/>
              <p:nvPr/>
            </p:nvSpPr>
            <p:spPr>
              <a:xfrm>
                <a:off x="2169525" y="2793024"/>
                <a:ext cx="32103" cy="58890"/>
              </a:xfrm>
              <a:custGeom>
                <a:avLst/>
                <a:gdLst/>
                <a:ahLst/>
                <a:cxnLst/>
                <a:rect l="l" t="t" r="r" b="b"/>
                <a:pathLst>
                  <a:path w="610" h="1119" extrusionOk="0">
                    <a:moveTo>
                      <a:pt x="82" y="0"/>
                    </a:moveTo>
                    <a:lnTo>
                      <a:pt x="0" y="102"/>
                    </a:lnTo>
                    <a:lnTo>
                      <a:pt x="41" y="163"/>
                    </a:lnTo>
                    <a:lnTo>
                      <a:pt x="183" y="326"/>
                    </a:lnTo>
                    <a:lnTo>
                      <a:pt x="264" y="468"/>
                    </a:lnTo>
                    <a:lnTo>
                      <a:pt x="346" y="651"/>
                    </a:lnTo>
                    <a:lnTo>
                      <a:pt x="407" y="854"/>
                    </a:lnTo>
                    <a:lnTo>
                      <a:pt x="468" y="1118"/>
                    </a:lnTo>
                    <a:lnTo>
                      <a:pt x="610" y="1078"/>
                    </a:lnTo>
                    <a:lnTo>
                      <a:pt x="529" y="813"/>
                    </a:lnTo>
                    <a:lnTo>
                      <a:pt x="447" y="590"/>
                    </a:lnTo>
                    <a:lnTo>
                      <a:pt x="366" y="407"/>
                    </a:lnTo>
                    <a:lnTo>
                      <a:pt x="285" y="244"/>
                    </a:lnTo>
                    <a:lnTo>
                      <a:pt x="142" y="61"/>
                    </a:lnTo>
                    <a:lnTo>
                      <a:pt x="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5">
                <a:extLst>
                  <a:ext uri="{FF2B5EF4-FFF2-40B4-BE49-F238E27FC236}">
                    <a16:creationId xmlns:a16="http://schemas.microsoft.com/office/drawing/2014/main" id="{775E7D01-5226-2042-C7BD-226BF849C579}"/>
                  </a:ext>
                </a:extLst>
              </p:cNvPr>
              <p:cNvSpPr/>
              <p:nvPr/>
            </p:nvSpPr>
            <p:spPr>
              <a:xfrm>
                <a:off x="4542044" y="3837002"/>
                <a:ext cx="38523" cy="64258"/>
              </a:xfrm>
              <a:custGeom>
                <a:avLst/>
                <a:gdLst/>
                <a:ahLst/>
                <a:cxnLst/>
                <a:rect l="l" t="t" r="r" b="b"/>
                <a:pathLst>
                  <a:path w="732" h="1221" extrusionOk="0">
                    <a:moveTo>
                      <a:pt x="122" y="1"/>
                    </a:moveTo>
                    <a:lnTo>
                      <a:pt x="0" y="62"/>
                    </a:lnTo>
                    <a:lnTo>
                      <a:pt x="366" y="692"/>
                    </a:lnTo>
                    <a:lnTo>
                      <a:pt x="529" y="997"/>
                    </a:lnTo>
                    <a:lnTo>
                      <a:pt x="610" y="1220"/>
                    </a:lnTo>
                    <a:lnTo>
                      <a:pt x="732" y="1180"/>
                    </a:lnTo>
                    <a:lnTo>
                      <a:pt x="691" y="1058"/>
                    </a:lnTo>
                    <a:lnTo>
                      <a:pt x="610" y="895"/>
                    </a:lnTo>
                    <a:lnTo>
                      <a:pt x="407" y="509"/>
                    </a:lnTo>
                    <a:lnTo>
                      <a:pt x="122" y="1"/>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5">
                <a:extLst>
                  <a:ext uri="{FF2B5EF4-FFF2-40B4-BE49-F238E27FC236}">
                    <a16:creationId xmlns:a16="http://schemas.microsoft.com/office/drawing/2014/main" id="{815D2BD0-1F94-AC91-F3B2-486F7550E63B}"/>
                  </a:ext>
                </a:extLst>
              </p:cNvPr>
              <p:cNvSpPr/>
              <p:nvPr/>
            </p:nvSpPr>
            <p:spPr>
              <a:xfrm>
                <a:off x="4605145" y="3832739"/>
                <a:ext cx="31050" cy="70626"/>
              </a:xfrm>
              <a:custGeom>
                <a:avLst/>
                <a:gdLst/>
                <a:ahLst/>
                <a:cxnLst/>
                <a:rect l="l" t="t" r="r" b="b"/>
                <a:pathLst>
                  <a:path w="590" h="1342" extrusionOk="0">
                    <a:moveTo>
                      <a:pt x="122" y="0"/>
                    </a:moveTo>
                    <a:lnTo>
                      <a:pt x="0" y="82"/>
                    </a:lnTo>
                    <a:lnTo>
                      <a:pt x="82" y="224"/>
                    </a:lnTo>
                    <a:lnTo>
                      <a:pt x="244" y="549"/>
                    </a:lnTo>
                    <a:lnTo>
                      <a:pt x="326" y="752"/>
                    </a:lnTo>
                    <a:lnTo>
                      <a:pt x="407" y="956"/>
                    </a:lnTo>
                    <a:lnTo>
                      <a:pt x="448" y="1159"/>
                    </a:lnTo>
                    <a:lnTo>
                      <a:pt x="448" y="1322"/>
                    </a:lnTo>
                    <a:lnTo>
                      <a:pt x="569" y="1342"/>
                    </a:lnTo>
                    <a:lnTo>
                      <a:pt x="590" y="1261"/>
                    </a:lnTo>
                    <a:lnTo>
                      <a:pt x="569" y="1159"/>
                    </a:lnTo>
                    <a:lnTo>
                      <a:pt x="529" y="935"/>
                    </a:lnTo>
                    <a:lnTo>
                      <a:pt x="468" y="732"/>
                    </a:lnTo>
                    <a:lnTo>
                      <a:pt x="387" y="509"/>
                    </a:lnTo>
                    <a:lnTo>
                      <a:pt x="204" y="163"/>
                    </a:lnTo>
                    <a:lnTo>
                      <a:pt x="122"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5">
                <a:extLst>
                  <a:ext uri="{FF2B5EF4-FFF2-40B4-BE49-F238E27FC236}">
                    <a16:creationId xmlns:a16="http://schemas.microsoft.com/office/drawing/2014/main" id="{A1E61B3D-86B3-AA57-BA4F-FDE792C589D0}"/>
                  </a:ext>
                </a:extLst>
              </p:cNvPr>
              <p:cNvSpPr/>
              <p:nvPr/>
            </p:nvSpPr>
            <p:spPr>
              <a:xfrm>
                <a:off x="4559148" y="3961099"/>
                <a:ext cx="38576" cy="64206"/>
              </a:xfrm>
              <a:custGeom>
                <a:avLst/>
                <a:gdLst/>
                <a:ahLst/>
                <a:cxnLst/>
                <a:rect l="l" t="t" r="r" b="b"/>
                <a:pathLst>
                  <a:path w="733" h="1220" extrusionOk="0">
                    <a:moveTo>
                      <a:pt x="102" y="0"/>
                    </a:moveTo>
                    <a:lnTo>
                      <a:pt x="0" y="61"/>
                    </a:lnTo>
                    <a:lnTo>
                      <a:pt x="346" y="691"/>
                    </a:lnTo>
                    <a:lnTo>
                      <a:pt x="509" y="1017"/>
                    </a:lnTo>
                    <a:lnTo>
                      <a:pt x="610" y="1220"/>
                    </a:lnTo>
                    <a:lnTo>
                      <a:pt x="732" y="1179"/>
                    </a:lnTo>
                    <a:lnTo>
                      <a:pt x="691" y="1057"/>
                    </a:lnTo>
                    <a:lnTo>
                      <a:pt x="610" y="915"/>
                    </a:lnTo>
                    <a:lnTo>
                      <a:pt x="407" y="529"/>
                    </a:lnTo>
                    <a:lnTo>
                      <a:pt x="102"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5">
                <a:extLst>
                  <a:ext uri="{FF2B5EF4-FFF2-40B4-BE49-F238E27FC236}">
                    <a16:creationId xmlns:a16="http://schemas.microsoft.com/office/drawing/2014/main" id="{1954B33A-4F38-FA49-388A-F4C6A7A3B26F}"/>
                  </a:ext>
                </a:extLst>
              </p:cNvPr>
              <p:cNvSpPr/>
              <p:nvPr/>
            </p:nvSpPr>
            <p:spPr>
              <a:xfrm>
                <a:off x="4622249" y="3957888"/>
                <a:ext cx="31103" cy="70626"/>
              </a:xfrm>
              <a:custGeom>
                <a:avLst/>
                <a:gdLst/>
                <a:ahLst/>
                <a:cxnLst/>
                <a:rect l="l" t="t" r="r" b="b"/>
                <a:pathLst>
                  <a:path w="591" h="1342" extrusionOk="0">
                    <a:moveTo>
                      <a:pt x="102" y="0"/>
                    </a:moveTo>
                    <a:lnTo>
                      <a:pt x="1" y="61"/>
                    </a:lnTo>
                    <a:lnTo>
                      <a:pt x="82" y="204"/>
                    </a:lnTo>
                    <a:lnTo>
                      <a:pt x="244" y="529"/>
                    </a:lnTo>
                    <a:lnTo>
                      <a:pt x="326" y="732"/>
                    </a:lnTo>
                    <a:lnTo>
                      <a:pt x="407" y="935"/>
                    </a:lnTo>
                    <a:lnTo>
                      <a:pt x="448" y="1139"/>
                    </a:lnTo>
                    <a:lnTo>
                      <a:pt x="448" y="1322"/>
                    </a:lnTo>
                    <a:lnTo>
                      <a:pt x="570" y="1342"/>
                    </a:lnTo>
                    <a:lnTo>
                      <a:pt x="590" y="1240"/>
                    </a:lnTo>
                    <a:lnTo>
                      <a:pt x="570" y="1139"/>
                    </a:lnTo>
                    <a:lnTo>
                      <a:pt x="529" y="935"/>
                    </a:lnTo>
                    <a:lnTo>
                      <a:pt x="468" y="712"/>
                    </a:lnTo>
                    <a:lnTo>
                      <a:pt x="387" y="509"/>
                    </a:lnTo>
                    <a:lnTo>
                      <a:pt x="204" y="163"/>
                    </a:lnTo>
                    <a:lnTo>
                      <a:pt x="102" y="0"/>
                    </a:lnTo>
                    <a:close/>
                  </a:path>
                </a:pathLst>
              </a:custGeom>
              <a:solidFill>
                <a:srgbClr val="FD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5">
                <a:extLst>
                  <a:ext uri="{FF2B5EF4-FFF2-40B4-BE49-F238E27FC236}">
                    <a16:creationId xmlns:a16="http://schemas.microsoft.com/office/drawing/2014/main" id="{04DF1951-94C5-9EE2-C183-429A8B6B91E9}"/>
                  </a:ext>
                </a:extLst>
              </p:cNvPr>
              <p:cNvSpPr/>
              <p:nvPr/>
            </p:nvSpPr>
            <p:spPr>
              <a:xfrm>
                <a:off x="3239187" y="3753587"/>
                <a:ext cx="1211959" cy="155146"/>
              </a:xfrm>
              <a:custGeom>
                <a:avLst/>
                <a:gdLst/>
                <a:ahLst/>
                <a:cxnLst/>
                <a:rect l="l" t="t" r="r" b="b"/>
                <a:pathLst>
                  <a:path w="23029" h="2948" extrusionOk="0">
                    <a:moveTo>
                      <a:pt x="102" y="0"/>
                    </a:moveTo>
                    <a:lnTo>
                      <a:pt x="0" y="82"/>
                    </a:lnTo>
                    <a:lnTo>
                      <a:pt x="82" y="143"/>
                    </a:lnTo>
                    <a:lnTo>
                      <a:pt x="265" y="285"/>
                    </a:lnTo>
                    <a:lnTo>
                      <a:pt x="630" y="468"/>
                    </a:lnTo>
                    <a:lnTo>
                      <a:pt x="874" y="590"/>
                    </a:lnTo>
                    <a:lnTo>
                      <a:pt x="1159" y="712"/>
                    </a:lnTo>
                    <a:lnTo>
                      <a:pt x="1504" y="834"/>
                    </a:lnTo>
                    <a:lnTo>
                      <a:pt x="1911" y="976"/>
                    </a:lnTo>
                    <a:lnTo>
                      <a:pt x="2378" y="1118"/>
                    </a:lnTo>
                    <a:lnTo>
                      <a:pt x="2907" y="1261"/>
                    </a:lnTo>
                    <a:lnTo>
                      <a:pt x="3496" y="1403"/>
                    </a:lnTo>
                    <a:lnTo>
                      <a:pt x="4167" y="1545"/>
                    </a:lnTo>
                    <a:lnTo>
                      <a:pt x="4899" y="1687"/>
                    </a:lnTo>
                    <a:lnTo>
                      <a:pt x="5732" y="1830"/>
                    </a:lnTo>
                    <a:lnTo>
                      <a:pt x="6809" y="1972"/>
                    </a:lnTo>
                    <a:lnTo>
                      <a:pt x="8008" y="2114"/>
                    </a:lnTo>
                    <a:lnTo>
                      <a:pt x="9309" y="2236"/>
                    </a:lnTo>
                    <a:lnTo>
                      <a:pt x="10671" y="2358"/>
                    </a:lnTo>
                    <a:lnTo>
                      <a:pt x="12094" y="2460"/>
                    </a:lnTo>
                    <a:lnTo>
                      <a:pt x="13537" y="2541"/>
                    </a:lnTo>
                    <a:lnTo>
                      <a:pt x="16342" y="2704"/>
                    </a:lnTo>
                    <a:lnTo>
                      <a:pt x="18923" y="2805"/>
                    </a:lnTo>
                    <a:lnTo>
                      <a:pt x="21037" y="2887"/>
                    </a:lnTo>
                    <a:lnTo>
                      <a:pt x="23029" y="2947"/>
                    </a:lnTo>
                    <a:lnTo>
                      <a:pt x="23029" y="2805"/>
                    </a:lnTo>
                    <a:lnTo>
                      <a:pt x="21037" y="2744"/>
                    </a:lnTo>
                    <a:lnTo>
                      <a:pt x="18923" y="2683"/>
                    </a:lnTo>
                    <a:lnTo>
                      <a:pt x="16362" y="2561"/>
                    </a:lnTo>
                    <a:lnTo>
                      <a:pt x="13537" y="2419"/>
                    </a:lnTo>
                    <a:lnTo>
                      <a:pt x="12114" y="2317"/>
                    </a:lnTo>
                    <a:lnTo>
                      <a:pt x="10691" y="2216"/>
                    </a:lnTo>
                    <a:lnTo>
                      <a:pt x="9329" y="2114"/>
                    </a:lnTo>
                    <a:lnTo>
                      <a:pt x="8029" y="1992"/>
                    </a:lnTo>
                    <a:lnTo>
                      <a:pt x="6830" y="1850"/>
                    </a:lnTo>
                    <a:lnTo>
                      <a:pt x="5752" y="1708"/>
                    </a:lnTo>
                    <a:lnTo>
                      <a:pt x="4939" y="1565"/>
                    </a:lnTo>
                    <a:lnTo>
                      <a:pt x="4208" y="1423"/>
                    </a:lnTo>
                    <a:lnTo>
                      <a:pt x="3537" y="1281"/>
                    </a:lnTo>
                    <a:lnTo>
                      <a:pt x="2947" y="1139"/>
                    </a:lnTo>
                    <a:lnTo>
                      <a:pt x="2419" y="996"/>
                    </a:lnTo>
                    <a:lnTo>
                      <a:pt x="1972" y="854"/>
                    </a:lnTo>
                    <a:lnTo>
                      <a:pt x="1565" y="712"/>
                    </a:lnTo>
                    <a:lnTo>
                      <a:pt x="1220" y="590"/>
                    </a:lnTo>
                    <a:lnTo>
                      <a:pt x="691" y="346"/>
                    </a:lnTo>
                    <a:lnTo>
                      <a:pt x="346" y="163"/>
                    </a:lnTo>
                    <a:lnTo>
                      <a:pt x="163" y="41"/>
                    </a:lnTo>
                    <a:lnTo>
                      <a:pt x="10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5">
                <a:extLst>
                  <a:ext uri="{FF2B5EF4-FFF2-40B4-BE49-F238E27FC236}">
                    <a16:creationId xmlns:a16="http://schemas.microsoft.com/office/drawing/2014/main" id="{D286A414-6342-65DE-4192-D06CF7405BD9}"/>
                  </a:ext>
                </a:extLst>
              </p:cNvPr>
              <p:cNvSpPr/>
              <p:nvPr/>
            </p:nvSpPr>
            <p:spPr>
              <a:xfrm>
                <a:off x="1899964" y="3472239"/>
                <a:ext cx="410810" cy="34313"/>
              </a:xfrm>
              <a:custGeom>
                <a:avLst/>
                <a:gdLst/>
                <a:ahLst/>
                <a:cxnLst/>
                <a:rect l="l" t="t" r="r" b="b"/>
                <a:pathLst>
                  <a:path w="7806" h="652" extrusionOk="0">
                    <a:moveTo>
                      <a:pt x="3618" y="1"/>
                    </a:moveTo>
                    <a:lnTo>
                      <a:pt x="2988" y="21"/>
                    </a:lnTo>
                    <a:lnTo>
                      <a:pt x="1830" y="62"/>
                    </a:lnTo>
                    <a:lnTo>
                      <a:pt x="895" y="123"/>
                    </a:lnTo>
                    <a:lnTo>
                      <a:pt x="0" y="204"/>
                    </a:lnTo>
                    <a:lnTo>
                      <a:pt x="21" y="346"/>
                    </a:lnTo>
                    <a:lnTo>
                      <a:pt x="895" y="265"/>
                    </a:lnTo>
                    <a:lnTo>
                      <a:pt x="1830" y="184"/>
                    </a:lnTo>
                    <a:lnTo>
                      <a:pt x="2988" y="143"/>
                    </a:lnTo>
                    <a:lnTo>
                      <a:pt x="4228" y="143"/>
                    </a:lnTo>
                    <a:lnTo>
                      <a:pt x="4878" y="163"/>
                    </a:lnTo>
                    <a:lnTo>
                      <a:pt x="5508" y="204"/>
                    </a:lnTo>
                    <a:lnTo>
                      <a:pt x="6138" y="265"/>
                    </a:lnTo>
                    <a:lnTo>
                      <a:pt x="6728" y="367"/>
                    </a:lnTo>
                    <a:lnTo>
                      <a:pt x="7277" y="489"/>
                    </a:lnTo>
                    <a:lnTo>
                      <a:pt x="7521" y="570"/>
                    </a:lnTo>
                    <a:lnTo>
                      <a:pt x="7764" y="651"/>
                    </a:lnTo>
                    <a:lnTo>
                      <a:pt x="7805" y="529"/>
                    </a:lnTo>
                    <a:lnTo>
                      <a:pt x="7561" y="448"/>
                    </a:lnTo>
                    <a:lnTo>
                      <a:pt x="7317" y="367"/>
                    </a:lnTo>
                    <a:lnTo>
                      <a:pt x="6748" y="245"/>
                    </a:lnTo>
                    <a:lnTo>
                      <a:pt x="6159" y="143"/>
                    </a:lnTo>
                    <a:lnTo>
                      <a:pt x="5529" y="82"/>
                    </a:lnTo>
                    <a:lnTo>
                      <a:pt x="4899" y="42"/>
                    </a:lnTo>
                    <a:lnTo>
                      <a:pt x="424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5">
                <a:extLst>
                  <a:ext uri="{FF2B5EF4-FFF2-40B4-BE49-F238E27FC236}">
                    <a16:creationId xmlns:a16="http://schemas.microsoft.com/office/drawing/2014/main" id="{5F534480-0108-22CC-65B6-83ADA3B7D16F}"/>
                  </a:ext>
                </a:extLst>
              </p:cNvPr>
              <p:cNvSpPr/>
              <p:nvPr/>
            </p:nvSpPr>
            <p:spPr>
              <a:xfrm>
                <a:off x="2339565" y="3241203"/>
                <a:ext cx="209721" cy="211878"/>
              </a:xfrm>
              <a:custGeom>
                <a:avLst/>
                <a:gdLst/>
                <a:ahLst/>
                <a:cxnLst/>
                <a:rect l="l" t="t" r="r" b="b"/>
                <a:pathLst>
                  <a:path w="3985" h="4026" extrusionOk="0">
                    <a:moveTo>
                      <a:pt x="3903" y="1"/>
                    </a:moveTo>
                    <a:lnTo>
                      <a:pt x="3761" y="82"/>
                    </a:lnTo>
                    <a:lnTo>
                      <a:pt x="3416" y="306"/>
                    </a:lnTo>
                    <a:lnTo>
                      <a:pt x="2887" y="671"/>
                    </a:lnTo>
                    <a:lnTo>
                      <a:pt x="2582" y="895"/>
                    </a:lnTo>
                    <a:lnTo>
                      <a:pt x="2257" y="1139"/>
                    </a:lnTo>
                    <a:lnTo>
                      <a:pt x="1932" y="1423"/>
                    </a:lnTo>
                    <a:lnTo>
                      <a:pt x="1607" y="1728"/>
                    </a:lnTo>
                    <a:lnTo>
                      <a:pt x="1281" y="2053"/>
                    </a:lnTo>
                    <a:lnTo>
                      <a:pt x="977" y="2399"/>
                    </a:lnTo>
                    <a:lnTo>
                      <a:pt x="672" y="2765"/>
                    </a:lnTo>
                    <a:lnTo>
                      <a:pt x="407" y="3151"/>
                    </a:lnTo>
                    <a:lnTo>
                      <a:pt x="184" y="3558"/>
                    </a:lnTo>
                    <a:lnTo>
                      <a:pt x="82" y="3781"/>
                    </a:lnTo>
                    <a:lnTo>
                      <a:pt x="1" y="3984"/>
                    </a:lnTo>
                    <a:lnTo>
                      <a:pt x="123" y="4025"/>
                    </a:lnTo>
                    <a:lnTo>
                      <a:pt x="204" y="3822"/>
                    </a:lnTo>
                    <a:lnTo>
                      <a:pt x="306" y="3619"/>
                    </a:lnTo>
                    <a:lnTo>
                      <a:pt x="529" y="3212"/>
                    </a:lnTo>
                    <a:lnTo>
                      <a:pt x="794" y="2846"/>
                    </a:lnTo>
                    <a:lnTo>
                      <a:pt x="1078" y="2480"/>
                    </a:lnTo>
                    <a:lnTo>
                      <a:pt x="1383" y="2135"/>
                    </a:lnTo>
                    <a:lnTo>
                      <a:pt x="1708" y="1810"/>
                    </a:lnTo>
                    <a:lnTo>
                      <a:pt x="2033" y="1505"/>
                    </a:lnTo>
                    <a:lnTo>
                      <a:pt x="2359" y="1240"/>
                    </a:lnTo>
                    <a:lnTo>
                      <a:pt x="2663" y="997"/>
                    </a:lnTo>
                    <a:lnTo>
                      <a:pt x="2968" y="773"/>
                    </a:lnTo>
                    <a:lnTo>
                      <a:pt x="3476" y="427"/>
                    </a:lnTo>
                    <a:lnTo>
                      <a:pt x="3842" y="204"/>
                    </a:lnTo>
                    <a:lnTo>
                      <a:pt x="3985" y="123"/>
                    </a:lnTo>
                    <a:lnTo>
                      <a:pt x="390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5">
                <a:extLst>
                  <a:ext uri="{FF2B5EF4-FFF2-40B4-BE49-F238E27FC236}">
                    <a16:creationId xmlns:a16="http://schemas.microsoft.com/office/drawing/2014/main" id="{9A124E6A-548F-F59F-74AF-2D391476DE30}"/>
                  </a:ext>
                </a:extLst>
              </p:cNvPr>
              <p:cNvSpPr/>
              <p:nvPr/>
            </p:nvSpPr>
            <p:spPr>
              <a:xfrm>
                <a:off x="2283990" y="3531077"/>
                <a:ext cx="182933" cy="488909"/>
              </a:xfrm>
              <a:custGeom>
                <a:avLst/>
                <a:gdLst/>
                <a:ahLst/>
                <a:cxnLst/>
                <a:rect l="l" t="t" r="r" b="b"/>
                <a:pathLst>
                  <a:path w="3476" h="9290" extrusionOk="0">
                    <a:moveTo>
                      <a:pt x="142" y="1"/>
                    </a:moveTo>
                    <a:lnTo>
                      <a:pt x="0" y="41"/>
                    </a:lnTo>
                    <a:lnTo>
                      <a:pt x="508" y="1484"/>
                    </a:lnTo>
                    <a:lnTo>
                      <a:pt x="1626" y="4635"/>
                    </a:lnTo>
                    <a:lnTo>
                      <a:pt x="2581" y="7297"/>
                    </a:lnTo>
                    <a:lnTo>
                      <a:pt x="3110" y="8680"/>
                    </a:lnTo>
                    <a:lnTo>
                      <a:pt x="3272" y="9005"/>
                    </a:lnTo>
                    <a:lnTo>
                      <a:pt x="3354" y="9188"/>
                    </a:lnTo>
                    <a:lnTo>
                      <a:pt x="3415" y="9269"/>
                    </a:lnTo>
                    <a:lnTo>
                      <a:pt x="3435" y="9289"/>
                    </a:lnTo>
                    <a:lnTo>
                      <a:pt x="3435" y="9188"/>
                    </a:lnTo>
                    <a:lnTo>
                      <a:pt x="3476" y="9167"/>
                    </a:lnTo>
                    <a:lnTo>
                      <a:pt x="3435" y="9066"/>
                    </a:lnTo>
                    <a:lnTo>
                      <a:pt x="3333" y="8862"/>
                    </a:lnTo>
                    <a:lnTo>
                      <a:pt x="3049" y="8151"/>
                    </a:lnTo>
                    <a:lnTo>
                      <a:pt x="2195" y="5834"/>
                    </a:lnTo>
                    <a:lnTo>
                      <a:pt x="1159" y="2907"/>
                    </a:lnTo>
                    <a:lnTo>
                      <a:pt x="14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5">
                <a:extLst>
                  <a:ext uri="{FF2B5EF4-FFF2-40B4-BE49-F238E27FC236}">
                    <a16:creationId xmlns:a16="http://schemas.microsoft.com/office/drawing/2014/main" id="{A57D0B63-7D2B-24D0-F9A0-5C492897319F}"/>
                  </a:ext>
                </a:extLst>
              </p:cNvPr>
              <p:cNvSpPr/>
              <p:nvPr/>
            </p:nvSpPr>
            <p:spPr>
              <a:xfrm>
                <a:off x="2353512" y="3489396"/>
                <a:ext cx="190406" cy="507066"/>
              </a:xfrm>
              <a:custGeom>
                <a:avLst/>
                <a:gdLst/>
                <a:ahLst/>
                <a:cxnLst/>
                <a:rect l="l" t="t" r="r" b="b"/>
                <a:pathLst>
                  <a:path w="3618" h="9635" extrusionOk="0">
                    <a:moveTo>
                      <a:pt x="122" y="0"/>
                    </a:moveTo>
                    <a:lnTo>
                      <a:pt x="0" y="41"/>
                    </a:lnTo>
                    <a:lnTo>
                      <a:pt x="1606" y="4451"/>
                    </a:lnTo>
                    <a:lnTo>
                      <a:pt x="3476" y="9634"/>
                    </a:lnTo>
                    <a:lnTo>
                      <a:pt x="3618" y="9593"/>
                    </a:lnTo>
                    <a:lnTo>
                      <a:pt x="1728" y="4411"/>
                    </a:lnTo>
                    <a:lnTo>
                      <a:pt x="12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5">
                <a:extLst>
                  <a:ext uri="{FF2B5EF4-FFF2-40B4-BE49-F238E27FC236}">
                    <a16:creationId xmlns:a16="http://schemas.microsoft.com/office/drawing/2014/main" id="{3622EECA-1A58-D34F-DDB1-7A7C0B476C8C}"/>
                  </a:ext>
                </a:extLst>
              </p:cNvPr>
              <p:cNvSpPr/>
              <p:nvPr/>
            </p:nvSpPr>
            <p:spPr>
              <a:xfrm>
                <a:off x="892350" y="3615597"/>
                <a:ext cx="2357554" cy="759520"/>
              </a:xfrm>
              <a:custGeom>
                <a:avLst/>
                <a:gdLst/>
                <a:ahLst/>
                <a:cxnLst/>
                <a:rect l="l" t="t" r="r" b="b"/>
                <a:pathLst>
                  <a:path w="44797" h="14432" extrusionOk="0">
                    <a:moveTo>
                      <a:pt x="28110" y="0"/>
                    </a:moveTo>
                    <a:lnTo>
                      <a:pt x="27520" y="21"/>
                    </a:lnTo>
                    <a:lnTo>
                      <a:pt x="26951" y="41"/>
                    </a:lnTo>
                    <a:lnTo>
                      <a:pt x="26382" y="82"/>
                    </a:lnTo>
                    <a:lnTo>
                      <a:pt x="25833" y="143"/>
                    </a:lnTo>
                    <a:lnTo>
                      <a:pt x="25284" y="224"/>
                    </a:lnTo>
                    <a:lnTo>
                      <a:pt x="24756" y="305"/>
                    </a:lnTo>
                    <a:lnTo>
                      <a:pt x="24228" y="407"/>
                    </a:lnTo>
                    <a:lnTo>
                      <a:pt x="23699" y="529"/>
                    </a:lnTo>
                    <a:lnTo>
                      <a:pt x="23191" y="651"/>
                    </a:lnTo>
                    <a:lnTo>
                      <a:pt x="22703" y="773"/>
                    </a:lnTo>
                    <a:lnTo>
                      <a:pt x="21728" y="1078"/>
                    </a:lnTo>
                    <a:lnTo>
                      <a:pt x="20772" y="1423"/>
                    </a:lnTo>
                    <a:lnTo>
                      <a:pt x="19858" y="1789"/>
                    </a:lnTo>
                    <a:lnTo>
                      <a:pt x="18963" y="2175"/>
                    </a:lnTo>
                    <a:lnTo>
                      <a:pt x="18110" y="2582"/>
                    </a:lnTo>
                    <a:lnTo>
                      <a:pt x="17256" y="3009"/>
                    </a:lnTo>
                    <a:lnTo>
                      <a:pt x="16443" y="3435"/>
                    </a:lnTo>
                    <a:lnTo>
                      <a:pt x="14837" y="4289"/>
                    </a:lnTo>
                    <a:lnTo>
                      <a:pt x="13293" y="5122"/>
                    </a:lnTo>
                    <a:lnTo>
                      <a:pt x="12541" y="5509"/>
                    </a:lnTo>
                    <a:lnTo>
                      <a:pt x="11789" y="5874"/>
                    </a:lnTo>
                    <a:lnTo>
                      <a:pt x="11037" y="6200"/>
                    </a:lnTo>
                    <a:lnTo>
                      <a:pt x="10305" y="6504"/>
                    </a:lnTo>
                    <a:lnTo>
                      <a:pt x="9573" y="6769"/>
                    </a:lnTo>
                    <a:lnTo>
                      <a:pt x="8821" y="6972"/>
                    </a:lnTo>
                    <a:lnTo>
                      <a:pt x="8455" y="7053"/>
                    </a:lnTo>
                    <a:lnTo>
                      <a:pt x="8069" y="7135"/>
                    </a:lnTo>
                    <a:lnTo>
                      <a:pt x="7703" y="7195"/>
                    </a:lnTo>
                    <a:lnTo>
                      <a:pt x="7337" y="7236"/>
                    </a:lnTo>
                    <a:lnTo>
                      <a:pt x="6951" y="7256"/>
                    </a:lnTo>
                    <a:lnTo>
                      <a:pt x="6565" y="7277"/>
                    </a:lnTo>
                    <a:lnTo>
                      <a:pt x="6199" y="7277"/>
                    </a:lnTo>
                    <a:lnTo>
                      <a:pt x="5813" y="7256"/>
                    </a:lnTo>
                    <a:lnTo>
                      <a:pt x="5427" y="7195"/>
                    </a:lnTo>
                    <a:lnTo>
                      <a:pt x="5020" y="7155"/>
                    </a:lnTo>
                    <a:lnTo>
                      <a:pt x="4634" y="7074"/>
                    </a:lnTo>
                    <a:lnTo>
                      <a:pt x="4228" y="6972"/>
                    </a:lnTo>
                    <a:lnTo>
                      <a:pt x="3842" y="6850"/>
                    </a:lnTo>
                    <a:lnTo>
                      <a:pt x="3435" y="6708"/>
                    </a:lnTo>
                    <a:lnTo>
                      <a:pt x="3008" y="6525"/>
                    </a:lnTo>
                    <a:lnTo>
                      <a:pt x="2602" y="6342"/>
                    </a:lnTo>
                    <a:lnTo>
                      <a:pt x="2175" y="6139"/>
                    </a:lnTo>
                    <a:lnTo>
                      <a:pt x="1748" y="5895"/>
                    </a:lnTo>
                    <a:lnTo>
                      <a:pt x="1321" y="5630"/>
                    </a:lnTo>
                    <a:lnTo>
                      <a:pt x="894" y="5346"/>
                    </a:lnTo>
                    <a:lnTo>
                      <a:pt x="793" y="5610"/>
                    </a:lnTo>
                    <a:lnTo>
                      <a:pt x="671" y="5915"/>
                    </a:lnTo>
                    <a:lnTo>
                      <a:pt x="549" y="6342"/>
                    </a:lnTo>
                    <a:lnTo>
                      <a:pt x="407" y="6830"/>
                    </a:lnTo>
                    <a:lnTo>
                      <a:pt x="264" y="7419"/>
                    </a:lnTo>
                    <a:lnTo>
                      <a:pt x="163" y="8049"/>
                    </a:lnTo>
                    <a:lnTo>
                      <a:pt x="61" y="8740"/>
                    </a:lnTo>
                    <a:lnTo>
                      <a:pt x="20" y="9106"/>
                    </a:lnTo>
                    <a:lnTo>
                      <a:pt x="0" y="9472"/>
                    </a:lnTo>
                    <a:lnTo>
                      <a:pt x="0" y="9838"/>
                    </a:lnTo>
                    <a:lnTo>
                      <a:pt x="0" y="10224"/>
                    </a:lnTo>
                    <a:lnTo>
                      <a:pt x="41" y="10590"/>
                    </a:lnTo>
                    <a:lnTo>
                      <a:pt x="81" y="10976"/>
                    </a:lnTo>
                    <a:lnTo>
                      <a:pt x="142" y="11342"/>
                    </a:lnTo>
                    <a:lnTo>
                      <a:pt x="224" y="11728"/>
                    </a:lnTo>
                    <a:lnTo>
                      <a:pt x="325" y="12094"/>
                    </a:lnTo>
                    <a:lnTo>
                      <a:pt x="447" y="12460"/>
                    </a:lnTo>
                    <a:lnTo>
                      <a:pt x="590" y="12805"/>
                    </a:lnTo>
                    <a:lnTo>
                      <a:pt x="772" y="13171"/>
                    </a:lnTo>
                    <a:lnTo>
                      <a:pt x="996" y="13496"/>
                    </a:lnTo>
                    <a:lnTo>
                      <a:pt x="1220" y="13821"/>
                    </a:lnTo>
                    <a:lnTo>
                      <a:pt x="1504" y="14126"/>
                    </a:lnTo>
                    <a:lnTo>
                      <a:pt x="1809" y="14431"/>
                    </a:lnTo>
                    <a:lnTo>
                      <a:pt x="44797" y="14431"/>
                    </a:lnTo>
                    <a:lnTo>
                      <a:pt x="44756" y="14269"/>
                    </a:lnTo>
                    <a:lnTo>
                      <a:pt x="44593" y="13801"/>
                    </a:lnTo>
                    <a:lnTo>
                      <a:pt x="44329" y="13090"/>
                    </a:lnTo>
                    <a:lnTo>
                      <a:pt x="43963" y="12155"/>
                    </a:lnTo>
                    <a:lnTo>
                      <a:pt x="43719" y="11626"/>
                    </a:lnTo>
                    <a:lnTo>
                      <a:pt x="43455" y="11057"/>
                    </a:lnTo>
                    <a:lnTo>
                      <a:pt x="43171" y="10468"/>
                    </a:lnTo>
                    <a:lnTo>
                      <a:pt x="42825" y="9838"/>
                    </a:lnTo>
                    <a:lnTo>
                      <a:pt x="42459" y="9187"/>
                    </a:lnTo>
                    <a:lnTo>
                      <a:pt x="42073" y="8537"/>
                    </a:lnTo>
                    <a:lnTo>
                      <a:pt x="41646" y="7846"/>
                    </a:lnTo>
                    <a:lnTo>
                      <a:pt x="41158" y="7175"/>
                    </a:lnTo>
                    <a:lnTo>
                      <a:pt x="40671" y="6504"/>
                    </a:lnTo>
                    <a:lnTo>
                      <a:pt x="40122" y="5834"/>
                    </a:lnTo>
                    <a:lnTo>
                      <a:pt x="39532" y="5163"/>
                    </a:lnTo>
                    <a:lnTo>
                      <a:pt x="38923" y="4513"/>
                    </a:lnTo>
                    <a:lnTo>
                      <a:pt x="38252" y="3903"/>
                    </a:lnTo>
                    <a:lnTo>
                      <a:pt x="37906" y="3598"/>
                    </a:lnTo>
                    <a:lnTo>
                      <a:pt x="37540" y="3293"/>
                    </a:lnTo>
                    <a:lnTo>
                      <a:pt x="37175" y="3009"/>
                    </a:lnTo>
                    <a:lnTo>
                      <a:pt x="36809" y="2744"/>
                    </a:lnTo>
                    <a:lnTo>
                      <a:pt x="36423" y="2480"/>
                    </a:lnTo>
                    <a:lnTo>
                      <a:pt x="36016" y="2216"/>
                    </a:lnTo>
                    <a:lnTo>
                      <a:pt x="35610" y="1972"/>
                    </a:lnTo>
                    <a:lnTo>
                      <a:pt x="35183" y="1728"/>
                    </a:lnTo>
                    <a:lnTo>
                      <a:pt x="34756" y="1504"/>
                    </a:lnTo>
                    <a:lnTo>
                      <a:pt x="34309" y="1301"/>
                    </a:lnTo>
                    <a:lnTo>
                      <a:pt x="33862" y="1098"/>
                    </a:lnTo>
                    <a:lnTo>
                      <a:pt x="33394" y="915"/>
                    </a:lnTo>
                    <a:lnTo>
                      <a:pt x="32927" y="752"/>
                    </a:lnTo>
                    <a:lnTo>
                      <a:pt x="32439" y="590"/>
                    </a:lnTo>
                    <a:lnTo>
                      <a:pt x="31931" y="448"/>
                    </a:lnTo>
                    <a:lnTo>
                      <a:pt x="31423" y="326"/>
                    </a:lnTo>
                    <a:lnTo>
                      <a:pt x="30894" y="224"/>
                    </a:lnTo>
                    <a:lnTo>
                      <a:pt x="30366" y="143"/>
                    </a:lnTo>
                    <a:lnTo>
                      <a:pt x="29817" y="82"/>
                    </a:lnTo>
                    <a:lnTo>
                      <a:pt x="29248" y="41"/>
                    </a:lnTo>
                    <a:lnTo>
                      <a:pt x="286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5">
                <a:extLst>
                  <a:ext uri="{FF2B5EF4-FFF2-40B4-BE49-F238E27FC236}">
                    <a16:creationId xmlns:a16="http://schemas.microsoft.com/office/drawing/2014/main" id="{9713CE68-8FEC-9166-2D39-35C57D23C0E6}"/>
                  </a:ext>
                </a:extLst>
              </p:cNvPr>
              <p:cNvSpPr/>
              <p:nvPr/>
            </p:nvSpPr>
            <p:spPr>
              <a:xfrm>
                <a:off x="3071252" y="3615597"/>
                <a:ext cx="2357554" cy="759520"/>
              </a:xfrm>
              <a:custGeom>
                <a:avLst/>
                <a:gdLst/>
                <a:ahLst/>
                <a:cxnLst/>
                <a:rect l="l" t="t" r="r" b="b"/>
                <a:pathLst>
                  <a:path w="44797" h="14432" extrusionOk="0">
                    <a:moveTo>
                      <a:pt x="16098" y="0"/>
                    </a:moveTo>
                    <a:lnTo>
                      <a:pt x="15529" y="41"/>
                    </a:lnTo>
                    <a:lnTo>
                      <a:pt x="14980" y="82"/>
                    </a:lnTo>
                    <a:lnTo>
                      <a:pt x="14431" y="143"/>
                    </a:lnTo>
                    <a:lnTo>
                      <a:pt x="13882" y="224"/>
                    </a:lnTo>
                    <a:lnTo>
                      <a:pt x="13374" y="326"/>
                    </a:lnTo>
                    <a:lnTo>
                      <a:pt x="12846" y="448"/>
                    </a:lnTo>
                    <a:lnTo>
                      <a:pt x="12358" y="590"/>
                    </a:lnTo>
                    <a:lnTo>
                      <a:pt x="11870" y="752"/>
                    </a:lnTo>
                    <a:lnTo>
                      <a:pt x="11382" y="915"/>
                    </a:lnTo>
                    <a:lnTo>
                      <a:pt x="10935" y="1098"/>
                    </a:lnTo>
                    <a:lnTo>
                      <a:pt x="10468" y="1301"/>
                    </a:lnTo>
                    <a:lnTo>
                      <a:pt x="10041" y="1504"/>
                    </a:lnTo>
                    <a:lnTo>
                      <a:pt x="9594" y="1728"/>
                    </a:lnTo>
                    <a:lnTo>
                      <a:pt x="9187" y="1972"/>
                    </a:lnTo>
                    <a:lnTo>
                      <a:pt x="8760" y="2216"/>
                    </a:lnTo>
                    <a:lnTo>
                      <a:pt x="8374" y="2480"/>
                    </a:lnTo>
                    <a:lnTo>
                      <a:pt x="7988" y="2744"/>
                    </a:lnTo>
                    <a:lnTo>
                      <a:pt x="7602" y="3009"/>
                    </a:lnTo>
                    <a:lnTo>
                      <a:pt x="7236" y="3293"/>
                    </a:lnTo>
                    <a:lnTo>
                      <a:pt x="6890" y="3598"/>
                    </a:lnTo>
                    <a:lnTo>
                      <a:pt x="6545" y="3903"/>
                    </a:lnTo>
                    <a:lnTo>
                      <a:pt x="5874" y="4513"/>
                    </a:lnTo>
                    <a:lnTo>
                      <a:pt x="5244" y="5163"/>
                    </a:lnTo>
                    <a:lnTo>
                      <a:pt x="4675" y="5834"/>
                    </a:lnTo>
                    <a:lnTo>
                      <a:pt x="4126" y="6504"/>
                    </a:lnTo>
                    <a:lnTo>
                      <a:pt x="3618" y="7175"/>
                    </a:lnTo>
                    <a:lnTo>
                      <a:pt x="3151" y="7846"/>
                    </a:lnTo>
                    <a:lnTo>
                      <a:pt x="2724" y="8537"/>
                    </a:lnTo>
                    <a:lnTo>
                      <a:pt x="2317" y="9187"/>
                    </a:lnTo>
                    <a:lnTo>
                      <a:pt x="1951" y="9838"/>
                    </a:lnTo>
                    <a:lnTo>
                      <a:pt x="1626" y="10468"/>
                    </a:lnTo>
                    <a:lnTo>
                      <a:pt x="1321" y="11057"/>
                    </a:lnTo>
                    <a:lnTo>
                      <a:pt x="1057" y="11626"/>
                    </a:lnTo>
                    <a:lnTo>
                      <a:pt x="834" y="12155"/>
                    </a:lnTo>
                    <a:lnTo>
                      <a:pt x="447" y="13090"/>
                    </a:lnTo>
                    <a:lnTo>
                      <a:pt x="183" y="13801"/>
                    </a:lnTo>
                    <a:lnTo>
                      <a:pt x="41" y="14269"/>
                    </a:lnTo>
                    <a:lnTo>
                      <a:pt x="0" y="14431"/>
                    </a:lnTo>
                    <a:lnTo>
                      <a:pt x="42988" y="14431"/>
                    </a:lnTo>
                    <a:lnTo>
                      <a:pt x="43293" y="14126"/>
                    </a:lnTo>
                    <a:lnTo>
                      <a:pt x="43557" y="13821"/>
                    </a:lnTo>
                    <a:lnTo>
                      <a:pt x="43801" y="13496"/>
                    </a:lnTo>
                    <a:lnTo>
                      <a:pt x="44004" y="13171"/>
                    </a:lnTo>
                    <a:lnTo>
                      <a:pt x="44187" y="12805"/>
                    </a:lnTo>
                    <a:lnTo>
                      <a:pt x="44350" y="12460"/>
                    </a:lnTo>
                    <a:lnTo>
                      <a:pt x="44471" y="12094"/>
                    </a:lnTo>
                    <a:lnTo>
                      <a:pt x="44573" y="11728"/>
                    </a:lnTo>
                    <a:lnTo>
                      <a:pt x="44654" y="11342"/>
                    </a:lnTo>
                    <a:lnTo>
                      <a:pt x="44715" y="10976"/>
                    </a:lnTo>
                    <a:lnTo>
                      <a:pt x="44756" y="10590"/>
                    </a:lnTo>
                    <a:lnTo>
                      <a:pt x="44776" y="10224"/>
                    </a:lnTo>
                    <a:lnTo>
                      <a:pt x="44797" y="9838"/>
                    </a:lnTo>
                    <a:lnTo>
                      <a:pt x="44776" y="9472"/>
                    </a:lnTo>
                    <a:lnTo>
                      <a:pt x="44756" y="9106"/>
                    </a:lnTo>
                    <a:lnTo>
                      <a:pt x="44736" y="8740"/>
                    </a:lnTo>
                    <a:lnTo>
                      <a:pt x="44634" y="8049"/>
                    </a:lnTo>
                    <a:lnTo>
                      <a:pt x="44512" y="7419"/>
                    </a:lnTo>
                    <a:lnTo>
                      <a:pt x="44370" y="6830"/>
                    </a:lnTo>
                    <a:lnTo>
                      <a:pt x="44248" y="6342"/>
                    </a:lnTo>
                    <a:lnTo>
                      <a:pt x="44106" y="5915"/>
                    </a:lnTo>
                    <a:lnTo>
                      <a:pt x="44004" y="5610"/>
                    </a:lnTo>
                    <a:lnTo>
                      <a:pt x="43902" y="5346"/>
                    </a:lnTo>
                    <a:lnTo>
                      <a:pt x="43455" y="5630"/>
                    </a:lnTo>
                    <a:lnTo>
                      <a:pt x="43028" y="5895"/>
                    </a:lnTo>
                    <a:lnTo>
                      <a:pt x="42602" y="6139"/>
                    </a:lnTo>
                    <a:lnTo>
                      <a:pt x="42195" y="6342"/>
                    </a:lnTo>
                    <a:lnTo>
                      <a:pt x="41768" y="6525"/>
                    </a:lnTo>
                    <a:lnTo>
                      <a:pt x="41362" y="6708"/>
                    </a:lnTo>
                    <a:lnTo>
                      <a:pt x="40955" y="6850"/>
                    </a:lnTo>
                    <a:lnTo>
                      <a:pt x="40549" y="6972"/>
                    </a:lnTo>
                    <a:lnTo>
                      <a:pt x="40163" y="7074"/>
                    </a:lnTo>
                    <a:lnTo>
                      <a:pt x="39756" y="7155"/>
                    </a:lnTo>
                    <a:lnTo>
                      <a:pt x="39370" y="7195"/>
                    </a:lnTo>
                    <a:lnTo>
                      <a:pt x="38984" y="7256"/>
                    </a:lnTo>
                    <a:lnTo>
                      <a:pt x="38598" y="7277"/>
                    </a:lnTo>
                    <a:lnTo>
                      <a:pt x="38211" y="7277"/>
                    </a:lnTo>
                    <a:lnTo>
                      <a:pt x="37846" y="7256"/>
                    </a:lnTo>
                    <a:lnTo>
                      <a:pt x="37459" y="7236"/>
                    </a:lnTo>
                    <a:lnTo>
                      <a:pt x="37093" y="7195"/>
                    </a:lnTo>
                    <a:lnTo>
                      <a:pt x="36707" y="7135"/>
                    </a:lnTo>
                    <a:lnTo>
                      <a:pt x="36341" y="7053"/>
                    </a:lnTo>
                    <a:lnTo>
                      <a:pt x="35955" y="6972"/>
                    </a:lnTo>
                    <a:lnTo>
                      <a:pt x="35224" y="6769"/>
                    </a:lnTo>
                    <a:lnTo>
                      <a:pt x="34492" y="6504"/>
                    </a:lnTo>
                    <a:lnTo>
                      <a:pt x="33740" y="6200"/>
                    </a:lnTo>
                    <a:lnTo>
                      <a:pt x="33008" y="5874"/>
                    </a:lnTo>
                    <a:lnTo>
                      <a:pt x="32256" y="5509"/>
                    </a:lnTo>
                    <a:lnTo>
                      <a:pt x="31484" y="5122"/>
                    </a:lnTo>
                    <a:lnTo>
                      <a:pt x="29939" y="4289"/>
                    </a:lnTo>
                    <a:lnTo>
                      <a:pt x="28354" y="3435"/>
                    </a:lnTo>
                    <a:lnTo>
                      <a:pt x="27520" y="3009"/>
                    </a:lnTo>
                    <a:lnTo>
                      <a:pt x="26687" y="2582"/>
                    </a:lnTo>
                    <a:lnTo>
                      <a:pt x="25813" y="2175"/>
                    </a:lnTo>
                    <a:lnTo>
                      <a:pt x="24919" y="1789"/>
                    </a:lnTo>
                    <a:lnTo>
                      <a:pt x="24004" y="1423"/>
                    </a:lnTo>
                    <a:lnTo>
                      <a:pt x="23069" y="1078"/>
                    </a:lnTo>
                    <a:lnTo>
                      <a:pt x="22094" y="773"/>
                    </a:lnTo>
                    <a:lnTo>
                      <a:pt x="21585" y="651"/>
                    </a:lnTo>
                    <a:lnTo>
                      <a:pt x="21077" y="529"/>
                    </a:lnTo>
                    <a:lnTo>
                      <a:pt x="20569" y="407"/>
                    </a:lnTo>
                    <a:lnTo>
                      <a:pt x="20041" y="305"/>
                    </a:lnTo>
                    <a:lnTo>
                      <a:pt x="19512" y="224"/>
                    </a:lnTo>
                    <a:lnTo>
                      <a:pt x="18964" y="143"/>
                    </a:lnTo>
                    <a:lnTo>
                      <a:pt x="18415" y="82"/>
                    </a:lnTo>
                    <a:lnTo>
                      <a:pt x="17846" y="41"/>
                    </a:lnTo>
                    <a:lnTo>
                      <a:pt x="17277" y="21"/>
                    </a:lnTo>
                    <a:lnTo>
                      <a:pt x="1668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5">
                <a:extLst>
                  <a:ext uri="{FF2B5EF4-FFF2-40B4-BE49-F238E27FC236}">
                    <a16:creationId xmlns:a16="http://schemas.microsoft.com/office/drawing/2014/main" id="{7B4E7C5A-CD34-FBDD-C9D1-64A9F0F71F5D}"/>
                  </a:ext>
                </a:extLst>
              </p:cNvPr>
              <p:cNvSpPr/>
              <p:nvPr/>
            </p:nvSpPr>
            <p:spPr>
              <a:xfrm>
                <a:off x="987554" y="4375069"/>
                <a:ext cx="4380292" cy="228930"/>
              </a:xfrm>
              <a:custGeom>
                <a:avLst/>
                <a:gdLst/>
                <a:ahLst/>
                <a:cxnLst/>
                <a:rect l="l" t="t" r="r" b="b"/>
                <a:pathLst>
                  <a:path w="83232" h="4350" extrusionOk="0">
                    <a:moveTo>
                      <a:pt x="0" y="0"/>
                    </a:moveTo>
                    <a:lnTo>
                      <a:pt x="0" y="4350"/>
                    </a:lnTo>
                    <a:lnTo>
                      <a:pt x="83231" y="4350"/>
                    </a:lnTo>
                    <a:lnTo>
                      <a:pt x="83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5">
                <a:extLst>
                  <a:ext uri="{FF2B5EF4-FFF2-40B4-BE49-F238E27FC236}">
                    <a16:creationId xmlns:a16="http://schemas.microsoft.com/office/drawing/2014/main" id="{920CD82D-AF6F-E935-58ED-846AACFC2601}"/>
                  </a:ext>
                </a:extLst>
              </p:cNvPr>
              <p:cNvSpPr/>
              <p:nvPr/>
            </p:nvSpPr>
            <p:spPr>
              <a:xfrm>
                <a:off x="913717" y="3777112"/>
                <a:ext cx="2208881" cy="599059"/>
              </a:xfrm>
              <a:custGeom>
                <a:avLst/>
                <a:gdLst/>
                <a:ahLst/>
                <a:cxnLst/>
                <a:rect l="l" t="t" r="r" b="b"/>
                <a:pathLst>
                  <a:path w="41972" h="11383" extrusionOk="0">
                    <a:moveTo>
                      <a:pt x="29919" y="1"/>
                    </a:moveTo>
                    <a:lnTo>
                      <a:pt x="29553" y="21"/>
                    </a:lnTo>
                    <a:lnTo>
                      <a:pt x="28801" y="61"/>
                    </a:lnTo>
                    <a:lnTo>
                      <a:pt x="28029" y="183"/>
                    </a:lnTo>
                    <a:lnTo>
                      <a:pt x="27236" y="326"/>
                    </a:lnTo>
                    <a:lnTo>
                      <a:pt x="26423" y="509"/>
                    </a:lnTo>
                    <a:lnTo>
                      <a:pt x="25590" y="753"/>
                    </a:lnTo>
                    <a:lnTo>
                      <a:pt x="24736" y="1017"/>
                    </a:lnTo>
                    <a:lnTo>
                      <a:pt x="23842" y="1322"/>
                    </a:lnTo>
                    <a:lnTo>
                      <a:pt x="22927" y="1647"/>
                    </a:lnTo>
                    <a:lnTo>
                      <a:pt x="21972" y="2013"/>
                    </a:lnTo>
                    <a:lnTo>
                      <a:pt x="19980" y="2805"/>
                    </a:lnTo>
                    <a:lnTo>
                      <a:pt x="17846" y="3679"/>
                    </a:lnTo>
                    <a:lnTo>
                      <a:pt x="15671" y="4574"/>
                    </a:lnTo>
                    <a:lnTo>
                      <a:pt x="13374" y="5509"/>
                    </a:lnTo>
                    <a:lnTo>
                      <a:pt x="12013" y="6017"/>
                    </a:lnTo>
                    <a:lnTo>
                      <a:pt x="10753" y="6464"/>
                    </a:lnTo>
                    <a:lnTo>
                      <a:pt x="9574" y="6809"/>
                    </a:lnTo>
                    <a:lnTo>
                      <a:pt x="8496" y="7094"/>
                    </a:lnTo>
                    <a:lnTo>
                      <a:pt x="7501" y="7318"/>
                    </a:lnTo>
                    <a:lnTo>
                      <a:pt x="6586" y="7480"/>
                    </a:lnTo>
                    <a:lnTo>
                      <a:pt x="5753" y="7582"/>
                    </a:lnTo>
                    <a:lnTo>
                      <a:pt x="5001" y="7622"/>
                    </a:lnTo>
                    <a:lnTo>
                      <a:pt x="4330" y="7622"/>
                    </a:lnTo>
                    <a:lnTo>
                      <a:pt x="3720" y="7582"/>
                    </a:lnTo>
                    <a:lnTo>
                      <a:pt x="3171" y="7500"/>
                    </a:lnTo>
                    <a:lnTo>
                      <a:pt x="2684" y="7378"/>
                    </a:lnTo>
                    <a:lnTo>
                      <a:pt x="2257" y="7236"/>
                    </a:lnTo>
                    <a:lnTo>
                      <a:pt x="1891" y="7074"/>
                    </a:lnTo>
                    <a:lnTo>
                      <a:pt x="1566" y="6870"/>
                    </a:lnTo>
                    <a:lnTo>
                      <a:pt x="1281" y="6667"/>
                    </a:lnTo>
                    <a:lnTo>
                      <a:pt x="1037" y="6444"/>
                    </a:lnTo>
                    <a:lnTo>
                      <a:pt x="814" y="6179"/>
                    </a:lnTo>
                    <a:lnTo>
                      <a:pt x="631" y="5915"/>
                    </a:lnTo>
                    <a:lnTo>
                      <a:pt x="488" y="5651"/>
                    </a:lnTo>
                    <a:lnTo>
                      <a:pt x="366" y="5387"/>
                    </a:lnTo>
                    <a:lnTo>
                      <a:pt x="285" y="5102"/>
                    </a:lnTo>
                    <a:lnTo>
                      <a:pt x="204" y="4838"/>
                    </a:lnTo>
                    <a:lnTo>
                      <a:pt x="163" y="4594"/>
                    </a:lnTo>
                    <a:lnTo>
                      <a:pt x="143" y="4350"/>
                    </a:lnTo>
                    <a:lnTo>
                      <a:pt x="123" y="4126"/>
                    </a:lnTo>
                    <a:lnTo>
                      <a:pt x="123" y="3761"/>
                    </a:lnTo>
                    <a:lnTo>
                      <a:pt x="143" y="3517"/>
                    </a:lnTo>
                    <a:lnTo>
                      <a:pt x="163" y="3415"/>
                    </a:lnTo>
                    <a:lnTo>
                      <a:pt x="41" y="3395"/>
                    </a:lnTo>
                    <a:lnTo>
                      <a:pt x="21" y="3496"/>
                    </a:lnTo>
                    <a:lnTo>
                      <a:pt x="1" y="3740"/>
                    </a:lnTo>
                    <a:lnTo>
                      <a:pt x="1" y="4126"/>
                    </a:lnTo>
                    <a:lnTo>
                      <a:pt x="21" y="4370"/>
                    </a:lnTo>
                    <a:lnTo>
                      <a:pt x="41" y="4614"/>
                    </a:lnTo>
                    <a:lnTo>
                      <a:pt x="102" y="4879"/>
                    </a:lnTo>
                    <a:lnTo>
                      <a:pt x="163" y="5143"/>
                    </a:lnTo>
                    <a:lnTo>
                      <a:pt x="265" y="5427"/>
                    </a:lnTo>
                    <a:lnTo>
                      <a:pt x="366" y="5712"/>
                    </a:lnTo>
                    <a:lnTo>
                      <a:pt x="529" y="5976"/>
                    </a:lnTo>
                    <a:lnTo>
                      <a:pt x="712" y="6261"/>
                    </a:lnTo>
                    <a:lnTo>
                      <a:pt x="936" y="6525"/>
                    </a:lnTo>
                    <a:lnTo>
                      <a:pt x="1220" y="6769"/>
                    </a:lnTo>
                    <a:lnTo>
                      <a:pt x="1403" y="6911"/>
                    </a:lnTo>
                    <a:lnTo>
                      <a:pt x="1606" y="7053"/>
                    </a:lnTo>
                    <a:lnTo>
                      <a:pt x="1830" y="7175"/>
                    </a:lnTo>
                    <a:lnTo>
                      <a:pt x="2053" y="7297"/>
                    </a:lnTo>
                    <a:lnTo>
                      <a:pt x="2297" y="7399"/>
                    </a:lnTo>
                    <a:lnTo>
                      <a:pt x="2562" y="7480"/>
                    </a:lnTo>
                    <a:lnTo>
                      <a:pt x="2826" y="7561"/>
                    </a:lnTo>
                    <a:lnTo>
                      <a:pt x="3110" y="7622"/>
                    </a:lnTo>
                    <a:lnTo>
                      <a:pt x="3395" y="7683"/>
                    </a:lnTo>
                    <a:lnTo>
                      <a:pt x="3700" y="7724"/>
                    </a:lnTo>
                    <a:lnTo>
                      <a:pt x="4005" y="7744"/>
                    </a:lnTo>
                    <a:lnTo>
                      <a:pt x="4350" y="7765"/>
                    </a:lnTo>
                    <a:lnTo>
                      <a:pt x="5041" y="7765"/>
                    </a:lnTo>
                    <a:lnTo>
                      <a:pt x="5773" y="7724"/>
                    </a:lnTo>
                    <a:lnTo>
                      <a:pt x="6566" y="7622"/>
                    </a:lnTo>
                    <a:lnTo>
                      <a:pt x="7399" y="7480"/>
                    </a:lnTo>
                    <a:lnTo>
                      <a:pt x="8293" y="7277"/>
                    </a:lnTo>
                    <a:lnTo>
                      <a:pt x="9228" y="7053"/>
                    </a:lnTo>
                    <a:lnTo>
                      <a:pt x="10204" y="6769"/>
                    </a:lnTo>
                    <a:lnTo>
                      <a:pt x="11240" y="6423"/>
                    </a:lnTo>
                    <a:lnTo>
                      <a:pt x="12297" y="6037"/>
                    </a:lnTo>
                    <a:lnTo>
                      <a:pt x="13435" y="5610"/>
                    </a:lnTo>
                    <a:lnTo>
                      <a:pt x="15712" y="4696"/>
                    </a:lnTo>
                    <a:lnTo>
                      <a:pt x="17887" y="3801"/>
                    </a:lnTo>
                    <a:lnTo>
                      <a:pt x="20021" y="2927"/>
                    </a:lnTo>
                    <a:lnTo>
                      <a:pt x="22013" y="2114"/>
                    </a:lnTo>
                    <a:lnTo>
                      <a:pt x="22948" y="1769"/>
                    </a:lnTo>
                    <a:lnTo>
                      <a:pt x="23862" y="1423"/>
                    </a:lnTo>
                    <a:lnTo>
                      <a:pt x="24757" y="1139"/>
                    </a:lnTo>
                    <a:lnTo>
                      <a:pt x="25610" y="874"/>
                    </a:lnTo>
                    <a:lnTo>
                      <a:pt x="26444" y="631"/>
                    </a:lnTo>
                    <a:lnTo>
                      <a:pt x="27257" y="448"/>
                    </a:lnTo>
                    <a:lnTo>
                      <a:pt x="28049" y="305"/>
                    </a:lnTo>
                    <a:lnTo>
                      <a:pt x="28801" y="183"/>
                    </a:lnTo>
                    <a:lnTo>
                      <a:pt x="29553" y="143"/>
                    </a:lnTo>
                    <a:lnTo>
                      <a:pt x="29919" y="122"/>
                    </a:lnTo>
                    <a:lnTo>
                      <a:pt x="30285" y="122"/>
                    </a:lnTo>
                    <a:lnTo>
                      <a:pt x="30630" y="143"/>
                    </a:lnTo>
                    <a:lnTo>
                      <a:pt x="30996" y="163"/>
                    </a:lnTo>
                    <a:lnTo>
                      <a:pt x="31342" y="204"/>
                    </a:lnTo>
                    <a:lnTo>
                      <a:pt x="31687" y="265"/>
                    </a:lnTo>
                    <a:lnTo>
                      <a:pt x="32053" y="326"/>
                    </a:lnTo>
                    <a:lnTo>
                      <a:pt x="32399" y="427"/>
                    </a:lnTo>
                    <a:lnTo>
                      <a:pt x="32744" y="529"/>
                    </a:lnTo>
                    <a:lnTo>
                      <a:pt x="33090" y="651"/>
                    </a:lnTo>
                    <a:lnTo>
                      <a:pt x="33435" y="773"/>
                    </a:lnTo>
                    <a:lnTo>
                      <a:pt x="33781" y="935"/>
                    </a:lnTo>
                    <a:lnTo>
                      <a:pt x="34106" y="1098"/>
                    </a:lnTo>
                    <a:lnTo>
                      <a:pt x="34431" y="1301"/>
                    </a:lnTo>
                    <a:lnTo>
                      <a:pt x="34756" y="1505"/>
                    </a:lnTo>
                    <a:lnTo>
                      <a:pt x="35082" y="1708"/>
                    </a:lnTo>
                    <a:lnTo>
                      <a:pt x="35407" y="1952"/>
                    </a:lnTo>
                    <a:lnTo>
                      <a:pt x="35732" y="2216"/>
                    </a:lnTo>
                    <a:lnTo>
                      <a:pt x="36037" y="2480"/>
                    </a:lnTo>
                    <a:lnTo>
                      <a:pt x="36362" y="2785"/>
                    </a:lnTo>
                    <a:lnTo>
                      <a:pt x="36667" y="3090"/>
                    </a:lnTo>
                    <a:lnTo>
                      <a:pt x="36972" y="3415"/>
                    </a:lnTo>
                    <a:lnTo>
                      <a:pt x="37297" y="3761"/>
                    </a:lnTo>
                    <a:lnTo>
                      <a:pt x="37602" y="4126"/>
                    </a:lnTo>
                    <a:lnTo>
                      <a:pt x="37907" y="4513"/>
                    </a:lnTo>
                    <a:lnTo>
                      <a:pt x="38212" y="4919"/>
                    </a:lnTo>
                    <a:lnTo>
                      <a:pt x="38821" y="5793"/>
                    </a:lnTo>
                    <a:lnTo>
                      <a:pt x="39431" y="6748"/>
                    </a:lnTo>
                    <a:lnTo>
                      <a:pt x="40021" y="7785"/>
                    </a:lnTo>
                    <a:lnTo>
                      <a:pt x="40630" y="8903"/>
                    </a:lnTo>
                    <a:lnTo>
                      <a:pt x="41240" y="10102"/>
                    </a:lnTo>
                    <a:lnTo>
                      <a:pt x="41870" y="11383"/>
                    </a:lnTo>
                    <a:lnTo>
                      <a:pt x="41972" y="11342"/>
                    </a:lnTo>
                    <a:lnTo>
                      <a:pt x="41362" y="10041"/>
                    </a:lnTo>
                    <a:lnTo>
                      <a:pt x="40732" y="8822"/>
                    </a:lnTo>
                    <a:lnTo>
                      <a:pt x="40122" y="7704"/>
                    </a:lnTo>
                    <a:lnTo>
                      <a:pt x="39513" y="6667"/>
                    </a:lnTo>
                    <a:lnTo>
                      <a:pt x="38903" y="5712"/>
                    </a:lnTo>
                    <a:lnTo>
                      <a:pt x="38293" y="4838"/>
                    </a:lnTo>
                    <a:lnTo>
                      <a:pt x="37988" y="4431"/>
                    </a:lnTo>
                    <a:lnTo>
                      <a:pt x="37683" y="4045"/>
                    </a:lnTo>
                    <a:lnTo>
                      <a:pt x="37358" y="3659"/>
                    </a:lnTo>
                    <a:lnTo>
                      <a:pt x="37053" y="3313"/>
                    </a:lnTo>
                    <a:lnTo>
                      <a:pt x="36748" y="2988"/>
                    </a:lnTo>
                    <a:lnTo>
                      <a:pt x="36423" y="2683"/>
                    </a:lnTo>
                    <a:lnTo>
                      <a:pt x="36118" y="2379"/>
                    </a:lnTo>
                    <a:lnTo>
                      <a:pt x="35793" y="2114"/>
                    </a:lnTo>
                    <a:lnTo>
                      <a:pt x="35468" y="1850"/>
                    </a:lnTo>
                    <a:lnTo>
                      <a:pt x="35143" y="1606"/>
                    </a:lnTo>
                    <a:lnTo>
                      <a:pt x="34817" y="1383"/>
                    </a:lnTo>
                    <a:lnTo>
                      <a:pt x="34492" y="1179"/>
                    </a:lnTo>
                    <a:lnTo>
                      <a:pt x="34147" y="996"/>
                    </a:lnTo>
                    <a:lnTo>
                      <a:pt x="33821" y="814"/>
                    </a:lnTo>
                    <a:lnTo>
                      <a:pt x="33476" y="671"/>
                    </a:lnTo>
                    <a:lnTo>
                      <a:pt x="33130" y="529"/>
                    </a:lnTo>
                    <a:lnTo>
                      <a:pt x="32785" y="407"/>
                    </a:lnTo>
                    <a:lnTo>
                      <a:pt x="32439" y="305"/>
                    </a:lnTo>
                    <a:lnTo>
                      <a:pt x="32074" y="224"/>
                    </a:lnTo>
                    <a:lnTo>
                      <a:pt x="31708" y="143"/>
                    </a:lnTo>
                    <a:lnTo>
                      <a:pt x="31362" y="82"/>
                    </a:lnTo>
                    <a:lnTo>
                      <a:pt x="31017" y="41"/>
                    </a:lnTo>
                    <a:lnTo>
                      <a:pt x="30651" y="21"/>
                    </a:lnTo>
                    <a:lnTo>
                      <a:pt x="3028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5">
                <a:extLst>
                  <a:ext uri="{FF2B5EF4-FFF2-40B4-BE49-F238E27FC236}">
                    <a16:creationId xmlns:a16="http://schemas.microsoft.com/office/drawing/2014/main" id="{E615C07E-10B5-2A4D-C2D3-A6ABE41186BD}"/>
                  </a:ext>
                </a:extLst>
              </p:cNvPr>
              <p:cNvSpPr/>
              <p:nvPr/>
            </p:nvSpPr>
            <p:spPr>
              <a:xfrm>
                <a:off x="899823" y="4072354"/>
                <a:ext cx="2117941" cy="312397"/>
              </a:xfrm>
              <a:custGeom>
                <a:avLst/>
                <a:gdLst/>
                <a:ahLst/>
                <a:cxnLst/>
                <a:rect l="l" t="t" r="r" b="b"/>
                <a:pathLst>
                  <a:path w="40244" h="5936" extrusionOk="0">
                    <a:moveTo>
                      <a:pt x="28090" y="0"/>
                    </a:moveTo>
                    <a:lnTo>
                      <a:pt x="27358" y="41"/>
                    </a:lnTo>
                    <a:lnTo>
                      <a:pt x="26850" y="82"/>
                    </a:lnTo>
                    <a:lnTo>
                      <a:pt x="26321" y="163"/>
                    </a:lnTo>
                    <a:lnTo>
                      <a:pt x="25224" y="325"/>
                    </a:lnTo>
                    <a:lnTo>
                      <a:pt x="24065" y="569"/>
                    </a:lnTo>
                    <a:lnTo>
                      <a:pt x="22866" y="834"/>
                    </a:lnTo>
                    <a:lnTo>
                      <a:pt x="21606" y="1159"/>
                    </a:lnTo>
                    <a:lnTo>
                      <a:pt x="20305" y="1504"/>
                    </a:lnTo>
                    <a:lnTo>
                      <a:pt x="17643" y="2256"/>
                    </a:lnTo>
                    <a:lnTo>
                      <a:pt x="14899" y="3008"/>
                    </a:lnTo>
                    <a:lnTo>
                      <a:pt x="13517" y="3374"/>
                    </a:lnTo>
                    <a:lnTo>
                      <a:pt x="12175" y="3720"/>
                    </a:lnTo>
                    <a:lnTo>
                      <a:pt x="10854" y="4025"/>
                    </a:lnTo>
                    <a:lnTo>
                      <a:pt x="9573" y="4309"/>
                    </a:lnTo>
                    <a:lnTo>
                      <a:pt x="8313" y="4512"/>
                    </a:lnTo>
                    <a:lnTo>
                      <a:pt x="7704" y="4614"/>
                    </a:lnTo>
                    <a:lnTo>
                      <a:pt x="7114" y="4675"/>
                    </a:lnTo>
                    <a:lnTo>
                      <a:pt x="6525" y="4736"/>
                    </a:lnTo>
                    <a:lnTo>
                      <a:pt x="5956" y="4777"/>
                    </a:lnTo>
                    <a:lnTo>
                      <a:pt x="5407" y="4797"/>
                    </a:lnTo>
                    <a:lnTo>
                      <a:pt x="4370" y="4797"/>
                    </a:lnTo>
                    <a:lnTo>
                      <a:pt x="3862" y="4756"/>
                    </a:lnTo>
                    <a:lnTo>
                      <a:pt x="3374" y="4695"/>
                    </a:lnTo>
                    <a:lnTo>
                      <a:pt x="2927" y="4594"/>
                    </a:lnTo>
                    <a:lnTo>
                      <a:pt x="2480" y="4492"/>
                    </a:lnTo>
                    <a:lnTo>
                      <a:pt x="2074" y="4350"/>
                    </a:lnTo>
                    <a:lnTo>
                      <a:pt x="1687" y="4187"/>
                    </a:lnTo>
                    <a:lnTo>
                      <a:pt x="1322" y="4004"/>
                    </a:lnTo>
                    <a:lnTo>
                      <a:pt x="976" y="3781"/>
                    </a:lnTo>
                    <a:lnTo>
                      <a:pt x="651" y="3537"/>
                    </a:lnTo>
                    <a:lnTo>
                      <a:pt x="366" y="3252"/>
                    </a:lnTo>
                    <a:lnTo>
                      <a:pt x="102" y="2927"/>
                    </a:lnTo>
                    <a:lnTo>
                      <a:pt x="0" y="3008"/>
                    </a:lnTo>
                    <a:lnTo>
                      <a:pt x="265" y="3334"/>
                    </a:lnTo>
                    <a:lnTo>
                      <a:pt x="569" y="3618"/>
                    </a:lnTo>
                    <a:lnTo>
                      <a:pt x="895" y="3862"/>
                    </a:lnTo>
                    <a:lnTo>
                      <a:pt x="1240" y="4086"/>
                    </a:lnTo>
                    <a:lnTo>
                      <a:pt x="1606" y="4289"/>
                    </a:lnTo>
                    <a:lnTo>
                      <a:pt x="2013" y="4451"/>
                    </a:lnTo>
                    <a:lnTo>
                      <a:pt x="2419" y="4594"/>
                    </a:lnTo>
                    <a:lnTo>
                      <a:pt x="2866" y="4716"/>
                    </a:lnTo>
                    <a:lnTo>
                      <a:pt x="3334" y="4797"/>
                    </a:lnTo>
                    <a:lnTo>
                      <a:pt x="3801" y="4858"/>
                    </a:lnTo>
                    <a:lnTo>
                      <a:pt x="4309" y="4899"/>
                    </a:lnTo>
                    <a:lnTo>
                      <a:pt x="4838" y="4919"/>
                    </a:lnTo>
                    <a:lnTo>
                      <a:pt x="5366" y="4919"/>
                    </a:lnTo>
                    <a:lnTo>
                      <a:pt x="5935" y="4899"/>
                    </a:lnTo>
                    <a:lnTo>
                      <a:pt x="6504" y="4858"/>
                    </a:lnTo>
                    <a:lnTo>
                      <a:pt x="7094" y="4817"/>
                    </a:lnTo>
                    <a:lnTo>
                      <a:pt x="7683" y="4736"/>
                    </a:lnTo>
                    <a:lnTo>
                      <a:pt x="8293" y="4655"/>
                    </a:lnTo>
                    <a:lnTo>
                      <a:pt x="9553" y="4431"/>
                    </a:lnTo>
                    <a:lnTo>
                      <a:pt x="10854" y="4147"/>
                    </a:lnTo>
                    <a:lnTo>
                      <a:pt x="12175" y="3842"/>
                    </a:lnTo>
                    <a:lnTo>
                      <a:pt x="13537" y="3496"/>
                    </a:lnTo>
                    <a:lnTo>
                      <a:pt x="14899" y="3130"/>
                    </a:lnTo>
                    <a:lnTo>
                      <a:pt x="17663" y="2358"/>
                    </a:lnTo>
                    <a:lnTo>
                      <a:pt x="20346" y="1626"/>
                    </a:lnTo>
                    <a:lnTo>
                      <a:pt x="21626" y="1281"/>
                    </a:lnTo>
                    <a:lnTo>
                      <a:pt x="22886" y="955"/>
                    </a:lnTo>
                    <a:lnTo>
                      <a:pt x="24086" y="691"/>
                    </a:lnTo>
                    <a:lnTo>
                      <a:pt x="25244" y="447"/>
                    </a:lnTo>
                    <a:lnTo>
                      <a:pt x="26342" y="285"/>
                    </a:lnTo>
                    <a:lnTo>
                      <a:pt x="26850" y="203"/>
                    </a:lnTo>
                    <a:lnTo>
                      <a:pt x="27358" y="163"/>
                    </a:lnTo>
                    <a:lnTo>
                      <a:pt x="28090" y="122"/>
                    </a:lnTo>
                    <a:lnTo>
                      <a:pt x="28801" y="122"/>
                    </a:lnTo>
                    <a:lnTo>
                      <a:pt x="29492" y="142"/>
                    </a:lnTo>
                    <a:lnTo>
                      <a:pt x="30163" y="224"/>
                    </a:lnTo>
                    <a:lnTo>
                      <a:pt x="30813" y="325"/>
                    </a:lnTo>
                    <a:lnTo>
                      <a:pt x="31464" y="447"/>
                    </a:lnTo>
                    <a:lnTo>
                      <a:pt x="32073" y="610"/>
                    </a:lnTo>
                    <a:lnTo>
                      <a:pt x="32663" y="773"/>
                    </a:lnTo>
                    <a:lnTo>
                      <a:pt x="33252" y="976"/>
                    </a:lnTo>
                    <a:lnTo>
                      <a:pt x="33801" y="1199"/>
                    </a:lnTo>
                    <a:lnTo>
                      <a:pt x="34329" y="1423"/>
                    </a:lnTo>
                    <a:lnTo>
                      <a:pt x="34838" y="1687"/>
                    </a:lnTo>
                    <a:lnTo>
                      <a:pt x="35346" y="1951"/>
                    </a:lnTo>
                    <a:lnTo>
                      <a:pt x="35813" y="2216"/>
                    </a:lnTo>
                    <a:lnTo>
                      <a:pt x="36260" y="2500"/>
                    </a:lnTo>
                    <a:lnTo>
                      <a:pt x="36687" y="2785"/>
                    </a:lnTo>
                    <a:lnTo>
                      <a:pt x="37094" y="3069"/>
                    </a:lnTo>
                    <a:lnTo>
                      <a:pt x="37459" y="3354"/>
                    </a:lnTo>
                    <a:lnTo>
                      <a:pt x="38151" y="3903"/>
                    </a:lnTo>
                    <a:lnTo>
                      <a:pt x="38740" y="4431"/>
                    </a:lnTo>
                    <a:lnTo>
                      <a:pt x="39228" y="4919"/>
                    </a:lnTo>
                    <a:lnTo>
                      <a:pt x="39634" y="5325"/>
                    </a:lnTo>
                    <a:lnTo>
                      <a:pt x="39919" y="5630"/>
                    </a:lnTo>
                    <a:lnTo>
                      <a:pt x="40142" y="5935"/>
                    </a:lnTo>
                    <a:lnTo>
                      <a:pt x="40244" y="5854"/>
                    </a:lnTo>
                    <a:lnTo>
                      <a:pt x="40000" y="5569"/>
                    </a:lnTo>
                    <a:lnTo>
                      <a:pt x="39716" y="5244"/>
                    </a:lnTo>
                    <a:lnTo>
                      <a:pt x="39329" y="4838"/>
                    </a:lnTo>
                    <a:lnTo>
                      <a:pt x="38842" y="4350"/>
                    </a:lnTo>
                    <a:lnTo>
                      <a:pt x="38232" y="3821"/>
                    </a:lnTo>
                    <a:lnTo>
                      <a:pt x="37541" y="3252"/>
                    </a:lnTo>
                    <a:lnTo>
                      <a:pt x="37155" y="2968"/>
                    </a:lnTo>
                    <a:lnTo>
                      <a:pt x="36748" y="2683"/>
                    </a:lnTo>
                    <a:lnTo>
                      <a:pt x="36321" y="2399"/>
                    </a:lnTo>
                    <a:lnTo>
                      <a:pt x="35874" y="2114"/>
                    </a:lnTo>
                    <a:lnTo>
                      <a:pt x="35407" y="1829"/>
                    </a:lnTo>
                    <a:lnTo>
                      <a:pt x="34899" y="1565"/>
                    </a:lnTo>
                    <a:lnTo>
                      <a:pt x="34390" y="1321"/>
                    </a:lnTo>
                    <a:lnTo>
                      <a:pt x="33842" y="1077"/>
                    </a:lnTo>
                    <a:lnTo>
                      <a:pt x="33293" y="854"/>
                    </a:lnTo>
                    <a:lnTo>
                      <a:pt x="32703" y="671"/>
                    </a:lnTo>
                    <a:lnTo>
                      <a:pt x="32094" y="488"/>
                    </a:lnTo>
                    <a:lnTo>
                      <a:pt x="31484" y="325"/>
                    </a:lnTo>
                    <a:lnTo>
                      <a:pt x="30833" y="203"/>
                    </a:lnTo>
                    <a:lnTo>
                      <a:pt x="30183" y="102"/>
                    </a:lnTo>
                    <a:lnTo>
                      <a:pt x="29492" y="21"/>
                    </a:lnTo>
                    <a:lnTo>
                      <a:pt x="2880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5">
                <a:extLst>
                  <a:ext uri="{FF2B5EF4-FFF2-40B4-BE49-F238E27FC236}">
                    <a16:creationId xmlns:a16="http://schemas.microsoft.com/office/drawing/2014/main" id="{9E1D9399-F500-E103-7ED2-0B30C5F79C1C}"/>
                  </a:ext>
                </a:extLst>
              </p:cNvPr>
              <p:cNvSpPr/>
              <p:nvPr/>
            </p:nvSpPr>
            <p:spPr>
              <a:xfrm>
                <a:off x="1798340" y="4252025"/>
                <a:ext cx="955242" cy="126306"/>
              </a:xfrm>
              <a:custGeom>
                <a:avLst/>
                <a:gdLst/>
                <a:ahLst/>
                <a:cxnLst/>
                <a:rect l="l" t="t" r="r" b="b"/>
                <a:pathLst>
                  <a:path w="18151" h="2400" extrusionOk="0">
                    <a:moveTo>
                      <a:pt x="10651" y="1"/>
                    </a:moveTo>
                    <a:lnTo>
                      <a:pt x="9695" y="41"/>
                    </a:lnTo>
                    <a:lnTo>
                      <a:pt x="8761" y="123"/>
                    </a:lnTo>
                    <a:lnTo>
                      <a:pt x="7826" y="224"/>
                    </a:lnTo>
                    <a:lnTo>
                      <a:pt x="6891" y="367"/>
                    </a:lnTo>
                    <a:lnTo>
                      <a:pt x="5956" y="550"/>
                    </a:lnTo>
                    <a:lnTo>
                      <a:pt x="5041" y="753"/>
                    </a:lnTo>
                    <a:lnTo>
                      <a:pt x="4126" y="976"/>
                    </a:lnTo>
                    <a:lnTo>
                      <a:pt x="3252" y="1220"/>
                    </a:lnTo>
                    <a:lnTo>
                      <a:pt x="2378" y="1464"/>
                    </a:lnTo>
                    <a:lnTo>
                      <a:pt x="1565" y="1728"/>
                    </a:lnTo>
                    <a:lnTo>
                      <a:pt x="752" y="2013"/>
                    </a:lnTo>
                    <a:lnTo>
                      <a:pt x="0" y="2277"/>
                    </a:lnTo>
                    <a:lnTo>
                      <a:pt x="41" y="2399"/>
                    </a:lnTo>
                    <a:lnTo>
                      <a:pt x="1342" y="1932"/>
                    </a:lnTo>
                    <a:lnTo>
                      <a:pt x="2602" y="1525"/>
                    </a:lnTo>
                    <a:lnTo>
                      <a:pt x="3781" y="1180"/>
                    </a:lnTo>
                    <a:lnTo>
                      <a:pt x="4899" y="895"/>
                    </a:lnTo>
                    <a:lnTo>
                      <a:pt x="5976" y="672"/>
                    </a:lnTo>
                    <a:lnTo>
                      <a:pt x="6992" y="468"/>
                    </a:lnTo>
                    <a:lnTo>
                      <a:pt x="7948" y="326"/>
                    </a:lnTo>
                    <a:lnTo>
                      <a:pt x="8862" y="224"/>
                    </a:lnTo>
                    <a:lnTo>
                      <a:pt x="9716" y="163"/>
                    </a:lnTo>
                    <a:lnTo>
                      <a:pt x="10508" y="143"/>
                    </a:lnTo>
                    <a:lnTo>
                      <a:pt x="11240" y="143"/>
                    </a:lnTo>
                    <a:lnTo>
                      <a:pt x="11952" y="163"/>
                    </a:lnTo>
                    <a:lnTo>
                      <a:pt x="12582" y="204"/>
                    </a:lnTo>
                    <a:lnTo>
                      <a:pt x="13191" y="285"/>
                    </a:lnTo>
                    <a:lnTo>
                      <a:pt x="13720" y="367"/>
                    </a:lnTo>
                    <a:lnTo>
                      <a:pt x="14228" y="468"/>
                    </a:lnTo>
                    <a:lnTo>
                      <a:pt x="14716" y="590"/>
                    </a:lnTo>
                    <a:lnTo>
                      <a:pt x="15183" y="733"/>
                    </a:lnTo>
                    <a:lnTo>
                      <a:pt x="15590" y="875"/>
                    </a:lnTo>
                    <a:lnTo>
                      <a:pt x="15976" y="1037"/>
                    </a:lnTo>
                    <a:lnTo>
                      <a:pt x="16321" y="1200"/>
                    </a:lnTo>
                    <a:lnTo>
                      <a:pt x="16647" y="1342"/>
                    </a:lnTo>
                    <a:lnTo>
                      <a:pt x="16931" y="1505"/>
                    </a:lnTo>
                    <a:lnTo>
                      <a:pt x="17175" y="1647"/>
                    </a:lnTo>
                    <a:lnTo>
                      <a:pt x="17561" y="1932"/>
                    </a:lnTo>
                    <a:lnTo>
                      <a:pt x="17846" y="2155"/>
                    </a:lnTo>
                    <a:lnTo>
                      <a:pt x="18008" y="2318"/>
                    </a:lnTo>
                    <a:lnTo>
                      <a:pt x="18049" y="2379"/>
                    </a:lnTo>
                    <a:lnTo>
                      <a:pt x="18151" y="2298"/>
                    </a:lnTo>
                    <a:lnTo>
                      <a:pt x="18090" y="2216"/>
                    </a:lnTo>
                    <a:lnTo>
                      <a:pt x="17907" y="2054"/>
                    </a:lnTo>
                    <a:lnTo>
                      <a:pt x="17643" y="1830"/>
                    </a:lnTo>
                    <a:lnTo>
                      <a:pt x="17236" y="1546"/>
                    </a:lnTo>
                    <a:lnTo>
                      <a:pt x="16992" y="1403"/>
                    </a:lnTo>
                    <a:lnTo>
                      <a:pt x="16708" y="1241"/>
                    </a:lnTo>
                    <a:lnTo>
                      <a:pt x="16382" y="1078"/>
                    </a:lnTo>
                    <a:lnTo>
                      <a:pt x="16037" y="915"/>
                    </a:lnTo>
                    <a:lnTo>
                      <a:pt x="15651" y="773"/>
                    </a:lnTo>
                    <a:lnTo>
                      <a:pt x="15224" y="631"/>
                    </a:lnTo>
                    <a:lnTo>
                      <a:pt x="14777" y="489"/>
                    </a:lnTo>
                    <a:lnTo>
                      <a:pt x="14269" y="367"/>
                    </a:lnTo>
                    <a:lnTo>
                      <a:pt x="13821" y="265"/>
                    </a:lnTo>
                    <a:lnTo>
                      <a:pt x="13395" y="184"/>
                    </a:lnTo>
                    <a:lnTo>
                      <a:pt x="12947" y="123"/>
                    </a:lnTo>
                    <a:lnTo>
                      <a:pt x="12480" y="82"/>
                    </a:lnTo>
                    <a:lnTo>
                      <a:pt x="12033" y="41"/>
                    </a:lnTo>
                    <a:lnTo>
                      <a:pt x="11565" y="21"/>
                    </a:lnTo>
                    <a:lnTo>
                      <a:pt x="1065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5">
                <a:extLst>
                  <a:ext uri="{FF2B5EF4-FFF2-40B4-BE49-F238E27FC236}">
                    <a16:creationId xmlns:a16="http://schemas.microsoft.com/office/drawing/2014/main" id="{F93C8394-E5AE-D941-C04E-13051FBA504D}"/>
                  </a:ext>
                </a:extLst>
              </p:cNvPr>
              <p:cNvSpPr/>
              <p:nvPr/>
            </p:nvSpPr>
            <p:spPr>
              <a:xfrm>
                <a:off x="3201716" y="3777112"/>
                <a:ext cx="2208934" cy="599059"/>
              </a:xfrm>
              <a:custGeom>
                <a:avLst/>
                <a:gdLst/>
                <a:ahLst/>
                <a:cxnLst/>
                <a:rect l="l" t="t" r="r" b="b"/>
                <a:pathLst>
                  <a:path w="41973" h="11383" extrusionOk="0">
                    <a:moveTo>
                      <a:pt x="11688" y="1"/>
                    </a:moveTo>
                    <a:lnTo>
                      <a:pt x="11322" y="21"/>
                    </a:lnTo>
                    <a:lnTo>
                      <a:pt x="10976" y="41"/>
                    </a:lnTo>
                    <a:lnTo>
                      <a:pt x="10611" y="82"/>
                    </a:lnTo>
                    <a:lnTo>
                      <a:pt x="10265" y="143"/>
                    </a:lnTo>
                    <a:lnTo>
                      <a:pt x="9899" y="224"/>
                    </a:lnTo>
                    <a:lnTo>
                      <a:pt x="9554" y="305"/>
                    </a:lnTo>
                    <a:lnTo>
                      <a:pt x="9188" y="407"/>
                    </a:lnTo>
                    <a:lnTo>
                      <a:pt x="8842" y="529"/>
                    </a:lnTo>
                    <a:lnTo>
                      <a:pt x="8497" y="671"/>
                    </a:lnTo>
                    <a:lnTo>
                      <a:pt x="8172" y="814"/>
                    </a:lnTo>
                    <a:lnTo>
                      <a:pt x="7826" y="996"/>
                    </a:lnTo>
                    <a:lnTo>
                      <a:pt x="7501" y="1179"/>
                    </a:lnTo>
                    <a:lnTo>
                      <a:pt x="7155" y="1383"/>
                    </a:lnTo>
                    <a:lnTo>
                      <a:pt x="6830" y="1606"/>
                    </a:lnTo>
                    <a:lnTo>
                      <a:pt x="6505" y="1850"/>
                    </a:lnTo>
                    <a:lnTo>
                      <a:pt x="6200" y="2114"/>
                    </a:lnTo>
                    <a:lnTo>
                      <a:pt x="5875" y="2379"/>
                    </a:lnTo>
                    <a:lnTo>
                      <a:pt x="5550" y="2683"/>
                    </a:lnTo>
                    <a:lnTo>
                      <a:pt x="5245" y="2988"/>
                    </a:lnTo>
                    <a:lnTo>
                      <a:pt x="4920" y="3313"/>
                    </a:lnTo>
                    <a:lnTo>
                      <a:pt x="4615" y="3659"/>
                    </a:lnTo>
                    <a:lnTo>
                      <a:pt x="4310" y="4045"/>
                    </a:lnTo>
                    <a:lnTo>
                      <a:pt x="4005" y="4431"/>
                    </a:lnTo>
                    <a:lnTo>
                      <a:pt x="3680" y="4838"/>
                    </a:lnTo>
                    <a:lnTo>
                      <a:pt x="3070" y="5712"/>
                    </a:lnTo>
                    <a:lnTo>
                      <a:pt x="2460" y="6667"/>
                    </a:lnTo>
                    <a:lnTo>
                      <a:pt x="1850" y="7704"/>
                    </a:lnTo>
                    <a:lnTo>
                      <a:pt x="1241" y="8822"/>
                    </a:lnTo>
                    <a:lnTo>
                      <a:pt x="631" y="10041"/>
                    </a:lnTo>
                    <a:lnTo>
                      <a:pt x="1" y="11342"/>
                    </a:lnTo>
                    <a:lnTo>
                      <a:pt x="123" y="11383"/>
                    </a:lnTo>
                    <a:lnTo>
                      <a:pt x="733" y="10102"/>
                    </a:lnTo>
                    <a:lnTo>
                      <a:pt x="1342" y="8903"/>
                    </a:lnTo>
                    <a:lnTo>
                      <a:pt x="1952" y="7785"/>
                    </a:lnTo>
                    <a:lnTo>
                      <a:pt x="2562" y="6748"/>
                    </a:lnTo>
                    <a:lnTo>
                      <a:pt x="3172" y="5793"/>
                    </a:lnTo>
                    <a:lnTo>
                      <a:pt x="3781" y="4919"/>
                    </a:lnTo>
                    <a:lnTo>
                      <a:pt x="4086" y="4513"/>
                    </a:lnTo>
                    <a:lnTo>
                      <a:pt x="4391" y="4126"/>
                    </a:lnTo>
                    <a:lnTo>
                      <a:pt x="4696" y="3761"/>
                    </a:lnTo>
                    <a:lnTo>
                      <a:pt x="5001" y="3415"/>
                    </a:lnTo>
                    <a:lnTo>
                      <a:pt x="5306" y="3090"/>
                    </a:lnTo>
                    <a:lnTo>
                      <a:pt x="5631" y="2785"/>
                    </a:lnTo>
                    <a:lnTo>
                      <a:pt x="5936" y="2480"/>
                    </a:lnTo>
                    <a:lnTo>
                      <a:pt x="6261" y="2216"/>
                    </a:lnTo>
                    <a:lnTo>
                      <a:pt x="6566" y="1952"/>
                    </a:lnTo>
                    <a:lnTo>
                      <a:pt x="6891" y="1708"/>
                    </a:lnTo>
                    <a:lnTo>
                      <a:pt x="7216" y="1505"/>
                    </a:lnTo>
                    <a:lnTo>
                      <a:pt x="7542" y="1301"/>
                    </a:lnTo>
                    <a:lnTo>
                      <a:pt x="7867" y="1098"/>
                    </a:lnTo>
                    <a:lnTo>
                      <a:pt x="8212" y="935"/>
                    </a:lnTo>
                    <a:lnTo>
                      <a:pt x="8537" y="773"/>
                    </a:lnTo>
                    <a:lnTo>
                      <a:pt x="8883" y="651"/>
                    </a:lnTo>
                    <a:lnTo>
                      <a:pt x="9228" y="529"/>
                    </a:lnTo>
                    <a:lnTo>
                      <a:pt x="9574" y="427"/>
                    </a:lnTo>
                    <a:lnTo>
                      <a:pt x="9940" y="326"/>
                    </a:lnTo>
                    <a:lnTo>
                      <a:pt x="10285" y="265"/>
                    </a:lnTo>
                    <a:lnTo>
                      <a:pt x="10631" y="204"/>
                    </a:lnTo>
                    <a:lnTo>
                      <a:pt x="10976" y="163"/>
                    </a:lnTo>
                    <a:lnTo>
                      <a:pt x="11342" y="143"/>
                    </a:lnTo>
                    <a:lnTo>
                      <a:pt x="11708" y="122"/>
                    </a:lnTo>
                    <a:lnTo>
                      <a:pt x="12054" y="122"/>
                    </a:lnTo>
                    <a:lnTo>
                      <a:pt x="12420" y="143"/>
                    </a:lnTo>
                    <a:lnTo>
                      <a:pt x="13172" y="183"/>
                    </a:lnTo>
                    <a:lnTo>
                      <a:pt x="13944" y="305"/>
                    </a:lnTo>
                    <a:lnTo>
                      <a:pt x="14716" y="448"/>
                    </a:lnTo>
                    <a:lnTo>
                      <a:pt x="15529" y="631"/>
                    </a:lnTo>
                    <a:lnTo>
                      <a:pt x="16363" y="874"/>
                    </a:lnTo>
                    <a:lnTo>
                      <a:pt x="17237" y="1139"/>
                    </a:lnTo>
                    <a:lnTo>
                      <a:pt x="18111" y="1423"/>
                    </a:lnTo>
                    <a:lnTo>
                      <a:pt x="19025" y="1769"/>
                    </a:lnTo>
                    <a:lnTo>
                      <a:pt x="19980" y="2114"/>
                    </a:lnTo>
                    <a:lnTo>
                      <a:pt x="21972" y="2927"/>
                    </a:lnTo>
                    <a:lnTo>
                      <a:pt x="24086" y="3801"/>
                    </a:lnTo>
                    <a:lnTo>
                      <a:pt x="26261" y="4696"/>
                    </a:lnTo>
                    <a:lnTo>
                      <a:pt x="28558" y="5610"/>
                    </a:lnTo>
                    <a:lnTo>
                      <a:pt x="29675" y="6037"/>
                    </a:lnTo>
                    <a:lnTo>
                      <a:pt x="30753" y="6423"/>
                    </a:lnTo>
                    <a:lnTo>
                      <a:pt x="31769" y="6769"/>
                    </a:lnTo>
                    <a:lnTo>
                      <a:pt x="32765" y="7053"/>
                    </a:lnTo>
                    <a:lnTo>
                      <a:pt x="33700" y="7277"/>
                    </a:lnTo>
                    <a:lnTo>
                      <a:pt x="34574" y="7480"/>
                    </a:lnTo>
                    <a:lnTo>
                      <a:pt x="35407" y="7622"/>
                    </a:lnTo>
                    <a:lnTo>
                      <a:pt x="36200" y="7724"/>
                    </a:lnTo>
                    <a:lnTo>
                      <a:pt x="36952" y="7765"/>
                    </a:lnTo>
                    <a:lnTo>
                      <a:pt x="37643" y="7765"/>
                    </a:lnTo>
                    <a:lnTo>
                      <a:pt x="37968" y="7744"/>
                    </a:lnTo>
                    <a:lnTo>
                      <a:pt x="38273" y="7724"/>
                    </a:lnTo>
                    <a:lnTo>
                      <a:pt x="38578" y="7683"/>
                    </a:lnTo>
                    <a:lnTo>
                      <a:pt x="38883" y="7622"/>
                    </a:lnTo>
                    <a:lnTo>
                      <a:pt x="39167" y="7561"/>
                    </a:lnTo>
                    <a:lnTo>
                      <a:pt x="39432" y="7480"/>
                    </a:lnTo>
                    <a:lnTo>
                      <a:pt x="39675" y="7399"/>
                    </a:lnTo>
                    <a:lnTo>
                      <a:pt x="39919" y="7297"/>
                    </a:lnTo>
                    <a:lnTo>
                      <a:pt x="40143" y="7175"/>
                    </a:lnTo>
                    <a:lnTo>
                      <a:pt x="40366" y="7053"/>
                    </a:lnTo>
                    <a:lnTo>
                      <a:pt x="40570" y="6911"/>
                    </a:lnTo>
                    <a:lnTo>
                      <a:pt x="40773" y="6769"/>
                    </a:lnTo>
                    <a:lnTo>
                      <a:pt x="41037" y="6525"/>
                    </a:lnTo>
                    <a:lnTo>
                      <a:pt x="41261" y="6261"/>
                    </a:lnTo>
                    <a:lnTo>
                      <a:pt x="41444" y="5976"/>
                    </a:lnTo>
                    <a:lnTo>
                      <a:pt x="41606" y="5712"/>
                    </a:lnTo>
                    <a:lnTo>
                      <a:pt x="41728" y="5427"/>
                    </a:lnTo>
                    <a:lnTo>
                      <a:pt x="41810" y="5143"/>
                    </a:lnTo>
                    <a:lnTo>
                      <a:pt x="41891" y="4879"/>
                    </a:lnTo>
                    <a:lnTo>
                      <a:pt x="41931" y="4614"/>
                    </a:lnTo>
                    <a:lnTo>
                      <a:pt x="41952" y="4370"/>
                    </a:lnTo>
                    <a:lnTo>
                      <a:pt x="41972" y="4126"/>
                    </a:lnTo>
                    <a:lnTo>
                      <a:pt x="41972" y="3740"/>
                    </a:lnTo>
                    <a:lnTo>
                      <a:pt x="41952" y="3496"/>
                    </a:lnTo>
                    <a:lnTo>
                      <a:pt x="41931" y="3395"/>
                    </a:lnTo>
                    <a:lnTo>
                      <a:pt x="41810" y="3415"/>
                    </a:lnTo>
                    <a:lnTo>
                      <a:pt x="41830" y="3517"/>
                    </a:lnTo>
                    <a:lnTo>
                      <a:pt x="41850" y="3761"/>
                    </a:lnTo>
                    <a:lnTo>
                      <a:pt x="41850" y="4126"/>
                    </a:lnTo>
                    <a:lnTo>
                      <a:pt x="41850" y="4350"/>
                    </a:lnTo>
                    <a:lnTo>
                      <a:pt x="41810" y="4594"/>
                    </a:lnTo>
                    <a:lnTo>
                      <a:pt x="41769" y="4838"/>
                    </a:lnTo>
                    <a:lnTo>
                      <a:pt x="41708" y="5102"/>
                    </a:lnTo>
                    <a:lnTo>
                      <a:pt x="41606" y="5387"/>
                    </a:lnTo>
                    <a:lnTo>
                      <a:pt x="41505" y="5651"/>
                    </a:lnTo>
                    <a:lnTo>
                      <a:pt x="41342" y="5915"/>
                    </a:lnTo>
                    <a:lnTo>
                      <a:pt x="41159" y="6179"/>
                    </a:lnTo>
                    <a:lnTo>
                      <a:pt x="40956" y="6444"/>
                    </a:lnTo>
                    <a:lnTo>
                      <a:pt x="40692" y="6667"/>
                    </a:lnTo>
                    <a:lnTo>
                      <a:pt x="40448" y="6850"/>
                    </a:lnTo>
                    <a:lnTo>
                      <a:pt x="40204" y="7013"/>
                    </a:lnTo>
                    <a:lnTo>
                      <a:pt x="39919" y="7155"/>
                    </a:lnTo>
                    <a:lnTo>
                      <a:pt x="39635" y="7277"/>
                    </a:lnTo>
                    <a:lnTo>
                      <a:pt x="39350" y="7378"/>
                    </a:lnTo>
                    <a:lnTo>
                      <a:pt x="39025" y="7460"/>
                    </a:lnTo>
                    <a:lnTo>
                      <a:pt x="38700" y="7521"/>
                    </a:lnTo>
                    <a:lnTo>
                      <a:pt x="38354" y="7582"/>
                    </a:lnTo>
                    <a:lnTo>
                      <a:pt x="38009" y="7602"/>
                    </a:lnTo>
                    <a:lnTo>
                      <a:pt x="37643" y="7622"/>
                    </a:lnTo>
                    <a:lnTo>
                      <a:pt x="37277" y="7643"/>
                    </a:lnTo>
                    <a:lnTo>
                      <a:pt x="36891" y="7622"/>
                    </a:lnTo>
                    <a:lnTo>
                      <a:pt x="36505" y="7602"/>
                    </a:lnTo>
                    <a:lnTo>
                      <a:pt x="36098" y="7561"/>
                    </a:lnTo>
                    <a:lnTo>
                      <a:pt x="35285" y="7460"/>
                    </a:lnTo>
                    <a:lnTo>
                      <a:pt x="34452" y="7318"/>
                    </a:lnTo>
                    <a:lnTo>
                      <a:pt x="33619" y="7135"/>
                    </a:lnTo>
                    <a:lnTo>
                      <a:pt x="32765" y="6911"/>
                    </a:lnTo>
                    <a:lnTo>
                      <a:pt x="31911" y="6667"/>
                    </a:lnTo>
                    <a:lnTo>
                      <a:pt x="31058" y="6403"/>
                    </a:lnTo>
                    <a:lnTo>
                      <a:pt x="30204" y="6098"/>
                    </a:lnTo>
                    <a:lnTo>
                      <a:pt x="29391" y="5813"/>
                    </a:lnTo>
                    <a:lnTo>
                      <a:pt x="28598" y="5509"/>
                    </a:lnTo>
                    <a:lnTo>
                      <a:pt x="26302" y="4574"/>
                    </a:lnTo>
                    <a:lnTo>
                      <a:pt x="24147" y="3679"/>
                    </a:lnTo>
                    <a:lnTo>
                      <a:pt x="22013" y="2805"/>
                    </a:lnTo>
                    <a:lnTo>
                      <a:pt x="20001" y="2013"/>
                    </a:lnTo>
                    <a:lnTo>
                      <a:pt x="19066" y="1647"/>
                    </a:lnTo>
                    <a:lnTo>
                      <a:pt x="18131" y="1322"/>
                    </a:lnTo>
                    <a:lnTo>
                      <a:pt x="17257" y="1017"/>
                    </a:lnTo>
                    <a:lnTo>
                      <a:pt x="16383" y="753"/>
                    </a:lnTo>
                    <a:lnTo>
                      <a:pt x="15550" y="509"/>
                    </a:lnTo>
                    <a:lnTo>
                      <a:pt x="14737" y="326"/>
                    </a:lnTo>
                    <a:lnTo>
                      <a:pt x="13944" y="183"/>
                    </a:lnTo>
                    <a:lnTo>
                      <a:pt x="13172" y="61"/>
                    </a:lnTo>
                    <a:lnTo>
                      <a:pt x="124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5">
                <a:extLst>
                  <a:ext uri="{FF2B5EF4-FFF2-40B4-BE49-F238E27FC236}">
                    <a16:creationId xmlns:a16="http://schemas.microsoft.com/office/drawing/2014/main" id="{B343D0D0-F280-1968-3094-2573842A7833}"/>
                  </a:ext>
                </a:extLst>
              </p:cNvPr>
              <p:cNvSpPr/>
              <p:nvPr/>
            </p:nvSpPr>
            <p:spPr>
              <a:xfrm>
                <a:off x="3306551" y="4072354"/>
                <a:ext cx="2117994" cy="312397"/>
              </a:xfrm>
              <a:custGeom>
                <a:avLst/>
                <a:gdLst/>
                <a:ahLst/>
                <a:cxnLst/>
                <a:rect l="l" t="t" r="r" b="b"/>
                <a:pathLst>
                  <a:path w="40245" h="5936" extrusionOk="0">
                    <a:moveTo>
                      <a:pt x="11444" y="0"/>
                    </a:moveTo>
                    <a:lnTo>
                      <a:pt x="10753" y="21"/>
                    </a:lnTo>
                    <a:lnTo>
                      <a:pt x="10082" y="102"/>
                    </a:lnTo>
                    <a:lnTo>
                      <a:pt x="9411" y="203"/>
                    </a:lnTo>
                    <a:lnTo>
                      <a:pt x="8781" y="325"/>
                    </a:lnTo>
                    <a:lnTo>
                      <a:pt x="8151" y="488"/>
                    </a:lnTo>
                    <a:lnTo>
                      <a:pt x="7541" y="671"/>
                    </a:lnTo>
                    <a:lnTo>
                      <a:pt x="6972" y="854"/>
                    </a:lnTo>
                    <a:lnTo>
                      <a:pt x="6403" y="1077"/>
                    </a:lnTo>
                    <a:lnTo>
                      <a:pt x="5875" y="1321"/>
                    </a:lnTo>
                    <a:lnTo>
                      <a:pt x="5346" y="1565"/>
                    </a:lnTo>
                    <a:lnTo>
                      <a:pt x="4858" y="1829"/>
                    </a:lnTo>
                    <a:lnTo>
                      <a:pt x="4371" y="2114"/>
                    </a:lnTo>
                    <a:lnTo>
                      <a:pt x="3923" y="2399"/>
                    </a:lnTo>
                    <a:lnTo>
                      <a:pt x="3497" y="2683"/>
                    </a:lnTo>
                    <a:lnTo>
                      <a:pt x="3090" y="2968"/>
                    </a:lnTo>
                    <a:lnTo>
                      <a:pt x="2704" y="3252"/>
                    </a:lnTo>
                    <a:lnTo>
                      <a:pt x="2013" y="3821"/>
                    </a:lnTo>
                    <a:lnTo>
                      <a:pt x="1424" y="4350"/>
                    </a:lnTo>
                    <a:lnTo>
                      <a:pt x="915" y="4838"/>
                    </a:lnTo>
                    <a:lnTo>
                      <a:pt x="529" y="5244"/>
                    </a:lnTo>
                    <a:lnTo>
                      <a:pt x="245" y="5569"/>
                    </a:lnTo>
                    <a:lnTo>
                      <a:pt x="1" y="5854"/>
                    </a:lnTo>
                    <a:lnTo>
                      <a:pt x="102" y="5935"/>
                    </a:lnTo>
                    <a:lnTo>
                      <a:pt x="346" y="5630"/>
                    </a:lnTo>
                    <a:lnTo>
                      <a:pt x="631" y="5325"/>
                    </a:lnTo>
                    <a:lnTo>
                      <a:pt x="1017" y="4919"/>
                    </a:lnTo>
                    <a:lnTo>
                      <a:pt x="1505" y="4431"/>
                    </a:lnTo>
                    <a:lnTo>
                      <a:pt x="2094" y="3903"/>
                    </a:lnTo>
                    <a:lnTo>
                      <a:pt x="2785" y="3354"/>
                    </a:lnTo>
                    <a:lnTo>
                      <a:pt x="3171" y="3069"/>
                    </a:lnTo>
                    <a:lnTo>
                      <a:pt x="3558" y="2785"/>
                    </a:lnTo>
                    <a:lnTo>
                      <a:pt x="3984" y="2500"/>
                    </a:lnTo>
                    <a:lnTo>
                      <a:pt x="4432" y="2216"/>
                    </a:lnTo>
                    <a:lnTo>
                      <a:pt x="4919" y="1951"/>
                    </a:lnTo>
                    <a:lnTo>
                      <a:pt x="5407" y="1687"/>
                    </a:lnTo>
                    <a:lnTo>
                      <a:pt x="5915" y="1443"/>
                    </a:lnTo>
                    <a:lnTo>
                      <a:pt x="6444" y="1199"/>
                    </a:lnTo>
                    <a:lnTo>
                      <a:pt x="7013" y="976"/>
                    </a:lnTo>
                    <a:lnTo>
                      <a:pt x="7582" y="773"/>
                    </a:lnTo>
                    <a:lnTo>
                      <a:pt x="8171" y="610"/>
                    </a:lnTo>
                    <a:lnTo>
                      <a:pt x="8802" y="447"/>
                    </a:lnTo>
                    <a:lnTo>
                      <a:pt x="9432" y="325"/>
                    </a:lnTo>
                    <a:lnTo>
                      <a:pt x="10082" y="224"/>
                    </a:lnTo>
                    <a:lnTo>
                      <a:pt x="10753" y="142"/>
                    </a:lnTo>
                    <a:lnTo>
                      <a:pt x="11444" y="122"/>
                    </a:lnTo>
                    <a:lnTo>
                      <a:pt x="12155" y="122"/>
                    </a:lnTo>
                    <a:lnTo>
                      <a:pt x="12887" y="163"/>
                    </a:lnTo>
                    <a:lnTo>
                      <a:pt x="13395" y="203"/>
                    </a:lnTo>
                    <a:lnTo>
                      <a:pt x="13923" y="285"/>
                    </a:lnTo>
                    <a:lnTo>
                      <a:pt x="15021" y="447"/>
                    </a:lnTo>
                    <a:lnTo>
                      <a:pt x="16159" y="691"/>
                    </a:lnTo>
                    <a:lnTo>
                      <a:pt x="17379" y="955"/>
                    </a:lnTo>
                    <a:lnTo>
                      <a:pt x="18619" y="1281"/>
                    </a:lnTo>
                    <a:lnTo>
                      <a:pt x="19919" y="1626"/>
                    </a:lnTo>
                    <a:lnTo>
                      <a:pt x="22582" y="2358"/>
                    </a:lnTo>
                    <a:lnTo>
                      <a:pt x="25346" y="3130"/>
                    </a:lnTo>
                    <a:lnTo>
                      <a:pt x="26708" y="3496"/>
                    </a:lnTo>
                    <a:lnTo>
                      <a:pt x="28070" y="3842"/>
                    </a:lnTo>
                    <a:lnTo>
                      <a:pt x="29391" y="4147"/>
                    </a:lnTo>
                    <a:lnTo>
                      <a:pt x="30692" y="4431"/>
                    </a:lnTo>
                    <a:lnTo>
                      <a:pt x="31952" y="4655"/>
                    </a:lnTo>
                    <a:lnTo>
                      <a:pt x="32562" y="4736"/>
                    </a:lnTo>
                    <a:lnTo>
                      <a:pt x="33171" y="4817"/>
                    </a:lnTo>
                    <a:lnTo>
                      <a:pt x="33761" y="4858"/>
                    </a:lnTo>
                    <a:lnTo>
                      <a:pt x="34330" y="4899"/>
                    </a:lnTo>
                    <a:lnTo>
                      <a:pt x="34879" y="4919"/>
                    </a:lnTo>
                    <a:lnTo>
                      <a:pt x="35427" y="4919"/>
                    </a:lnTo>
                    <a:lnTo>
                      <a:pt x="35935" y="4899"/>
                    </a:lnTo>
                    <a:lnTo>
                      <a:pt x="36444" y="4858"/>
                    </a:lnTo>
                    <a:lnTo>
                      <a:pt x="36931" y="4797"/>
                    </a:lnTo>
                    <a:lnTo>
                      <a:pt x="37379" y="4716"/>
                    </a:lnTo>
                    <a:lnTo>
                      <a:pt x="37826" y="4594"/>
                    </a:lnTo>
                    <a:lnTo>
                      <a:pt x="38253" y="4451"/>
                    </a:lnTo>
                    <a:lnTo>
                      <a:pt x="38639" y="4289"/>
                    </a:lnTo>
                    <a:lnTo>
                      <a:pt x="39025" y="4086"/>
                    </a:lnTo>
                    <a:lnTo>
                      <a:pt x="39370" y="3862"/>
                    </a:lnTo>
                    <a:lnTo>
                      <a:pt x="39675" y="3618"/>
                    </a:lnTo>
                    <a:lnTo>
                      <a:pt x="39980" y="3334"/>
                    </a:lnTo>
                    <a:lnTo>
                      <a:pt x="40244" y="3008"/>
                    </a:lnTo>
                    <a:lnTo>
                      <a:pt x="40143" y="2927"/>
                    </a:lnTo>
                    <a:lnTo>
                      <a:pt x="39879" y="3252"/>
                    </a:lnTo>
                    <a:lnTo>
                      <a:pt x="39594" y="3537"/>
                    </a:lnTo>
                    <a:lnTo>
                      <a:pt x="39289" y="3781"/>
                    </a:lnTo>
                    <a:lnTo>
                      <a:pt x="38944" y="4004"/>
                    </a:lnTo>
                    <a:lnTo>
                      <a:pt x="38578" y="4187"/>
                    </a:lnTo>
                    <a:lnTo>
                      <a:pt x="38171" y="4350"/>
                    </a:lnTo>
                    <a:lnTo>
                      <a:pt x="37765" y="4492"/>
                    </a:lnTo>
                    <a:lnTo>
                      <a:pt x="37318" y="4594"/>
                    </a:lnTo>
                    <a:lnTo>
                      <a:pt x="36870" y="4695"/>
                    </a:lnTo>
                    <a:lnTo>
                      <a:pt x="36383" y="4756"/>
                    </a:lnTo>
                    <a:lnTo>
                      <a:pt x="35895" y="4797"/>
                    </a:lnTo>
                    <a:lnTo>
                      <a:pt x="34838" y="4797"/>
                    </a:lnTo>
                    <a:lnTo>
                      <a:pt x="34289" y="4777"/>
                    </a:lnTo>
                    <a:lnTo>
                      <a:pt x="33720" y="4736"/>
                    </a:lnTo>
                    <a:lnTo>
                      <a:pt x="33131" y="4675"/>
                    </a:lnTo>
                    <a:lnTo>
                      <a:pt x="32541" y="4614"/>
                    </a:lnTo>
                    <a:lnTo>
                      <a:pt x="31931" y="4512"/>
                    </a:lnTo>
                    <a:lnTo>
                      <a:pt x="30692" y="4289"/>
                    </a:lnTo>
                    <a:lnTo>
                      <a:pt x="29391" y="4025"/>
                    </a:lnTo>
                    <a:lnTo>
                      <a:pt x="28070" y="3720"/>
                    </a:lnTo>
                    <a:lnTo>
                      <a:pt x="26728" y="3374"/>
                    </a:lnTo>
                    <a:lnTo>
                      <a:pt x="25366" y="3008"/>
                    </a:lnTo>
                    <a:lnTo>
                      <a:pt x="22623" y="2256"/>
                    </a:lnTo>
                    <a:lnTo>
                      <a:pt x="19940" y="1504"/>
                    </a:lnTo>
                    <a:lnTo>
                      <a:pt x="18639" y="1159"/>
                    </a:lnTo>
                    <a:lnTo>
                      <a:pt x="17399" y="834"/>
                    </a:lnTo>
                    <a:lnTo>
                      <a:pt x="16180" y="569"/>
                    </a:lnTo>
                    <a:lnTo>
                      <a:pt x="15021" y="325"/>
                    </a:lnTo>
                    <a:lnTo>
                      <a:pt x="13923" y="163"/>
                    </a:lnTo>
                    <a:lnTo>
                      <a:pt x="13415" y="82"/>
                    </a:lnTo>
                    <a:lnTo>
                      <a:pt x="12907" y="41"/>
                    </a:lnTo>
                    <a:lnTo>
                      <a:pt x="1217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5">
                <a:extLst>
                  <a:ext uri="{FF2B5EF4-FFF2-40B4-BE49-F238E27FC236}">
                    <a16:creationId xmlns:a16="http://schemas.microsoft.com/office/drawing/2014/main" id="{A6601E86-9E09-0780-13D7-994C741A8326}"/>
                  </a:ext>
                </a:extLst>
              </p:cNvPr>
              <p:cNvSpPr/>
              <p:nvPr/>
            </p:nvSpPr>
            <p:spPr>
              <a:xfrm>
                <a:off x="3570796" y="4253130"/>
                <a:ext cx="955242" cy="125201"/>
              </a:xfrm>
              <a:custGeom>
                <a:avLst/>
                <a:gdLst/>
                <a:ahLst/>
                <a:cxnLst/>
                <a:rect l="l" t="t" r="r" b="b"/>
                <a:pathLst>
                  <a:path w="18151" h="2379" extrusionOk="0">
                    <a:moveTo>
                      <a:pt x="6890" y="0"/>
                    </a:moveTo>
                    <a:lnTo>
                      <a:pt x="6179" y="20"/>
                    </a:lnTo>
                    <a:lnTo>
                      <a:pt x="5549" y="81"/>
                    </a:lnTo>
                    <a:lnTo>
                      <a:pt x="4939" y="142"/>
                    </a:lnTo>
                    <a:lnTo>
                      <a:pt x="4390" y="244"/>
                    </a:lnTo>
                    <a:lnTo>
                      <a:pt x="3882" y="346"/>
                    </a:lnTo>
                    <a:lnTo>
                      <a:pt x="3394" y="468"/>
                    </a:lnTo>
                    <a:lnTo>
                      <a:pt x="2927" y="610"/>
                    </a:lnTo>
                    <a:lnTo>
                      <a:pt x="2500" y="752"/>
                    </a:lnTo>
                    <a:lnTo>
                      <a:pt x="2114" y="894"/>
                    </a:lnTo>
                    <a:lnTo>
                      <a:pt x="1768" y="1057"/>
                    </a:lnTo>
                    <a:lnTo>
                      <a:pt x="1443" y="1220"/>
                    </a:lnTo>
                    <a:lnTo>
                      <a:pt x="1179" y="1382"/>
                    </a:lnTo>
                    <a:lnTo>
                      <a:pt x="915" y="1525"/>
                    </a:lnTo>
                    <a:lnTo>
                      <a:pt x="529" y="1809"/>
                    </a:lnTo>
                    <a:lnTo>
                      <a:pt x="244" y="2033"/>
                    </a:lnTo>
                    <a:lnTo>
                      <a:pt x="81" y="2195"/>
                    </a:lnTo>
                    <a:lnTo>
                      <a:pt x="0" y="2277"/>
                    </a:lnTo>
                    <a:lnTo>
                      <a:pt x="102" y="2358"/>
                    </a:lnTo>
                    <a:lnTo>
                      <a:pt x="163" y="2297"/>
                    </a:lnTo>
                    <a:lnTo>
                      <a:pt x="325" y="2134"/>
                    </a:lnTo>
                    <a:lnTo>
                      <a:pt x="589" y="1911"/>
                    </a:lnTo>
                    <a:lnTo>
                      <a:pt x="976" y="1626"/>
                    </a:lnTo>
                    <a:lnTo>
                      <a:pt x="1240" y="1484"/>
                    </a:lnTo>
                    <a:lnTo>
                      <a:pt x="1504" y="1321"/>
                    </a:lnTo>
                    <a:lnTo>
                      <a:pt x="1829" y="1179"/>
                    </a:lnTo>
                    <a:lnTo>
                      <a:pt x="2175" y="1016"/>
                    </a:lnTo>
                    <a:lnTo>
                      <a:pt x="2541" y="874"/>
                    </a:lnTo>
                    <a:lnTo>
                      <a:pt x="2968" y="712"/>
                    </a:lnTo>
                    <a:lnTo>
                      <a:pt x="3415" y="590"/>
                    </a:lnTo>
                    <a:lnTo>
                      <a:pt x="3923" y="447"/>
                    </a:lnTo>
                    <a:lnTo>
                      <a:pt x="4350" y="366"/>
                    </a:lnTo>
                    <a:lnTo>
                      <a:pt x="4797" y="285"/>
                    </a:lnTo>
                    <a:lnTo>
                      <a:pt x="5244" y="224"/>
                    </a:lnTo>
                    <a:lnTo>
                      <a:pt x="5691" y="183"/>
                    </a:lnTo>
                    <a:lnTo>
                      <a:pt x="6138" y="142"/>
                    </a:lnTo>
                    <a:lnTo>
                      <a:pt x="6606" y="122"/>
                    </a:lnTo>
                    <a:lnTo>
                      <a:pt x="7520" y="102"/>
                    </a:lnTo>
                    <a:lnTo>
                      <a:pt x="8455" y="142"/>
                    </a:lnTo>
                    <a:lnTo>
                      <a:pt x="9390" y="224"/>
                    </a:lnTo>
                    <a:lnTo>
                      <a:pt x="10325" y="325"/>
                    </a:lnTo>
                    <a:lnTo>
                      <a:pt x="11260" y="468"/>
                    </a:lnTo>
                    <a:lnTo>
                      <a:pt x="12195" y="651"/>
                    </a:lnTo>
                    <a:lnTo>
                      <a:pt x="13110" y="854"/>
                    </a:lnTo>
                    <a:lnTo>
                      <a:pt x="14004" y="1077"/>
                    </a:lnTo>
                    <a:lnTo>
                      <a:pt x="14878" y="1321"/>
                    </a:lnTo>
                    <a:lnTo>
                      <a:pt x="15732" y="1565"/>
                    </a:lnTo>
                    <a:lnTo>
                      <a:pt x="16565" y="1829"/>
                    </a:lnTo>
                    <a:lnTo>
                      <a:pt x="17358" y="2094"/>
                    </a:lnTo>
                    <a:lnTo>
                      <a:pt x="18110" y="2378"/>
                    </a:lnTo>
                    <a:lnTo>
                      <a:pt x="18150" y="2256"/>
                    </a:lnTo>
                    <a:lnTo>
                      <a:pt x="16850" y="1789"/>
                    </a:lnTo>
                    <a:lnTo>
                      <a:pt x="15589" y="1382"/>
                    </a:lnTo>
                    <a:lnTo>
                      <a:pt x="14390" y="1057"/>
                    </a:lnTo>
                    <a:lnTo>
                      <a:pt x="13272" y="752"/>
                    </a:lnTo>
                    <a:lnTo>
                      <a:pt x="12195" y="529"/>
                    </a:lnTo>
                    <a:lnTo>
                      <a:pt x="11159" y="325"/>
                    </a:lnTo>
                    <a:lnTo>
                      <a:pt x="10203" y="183"/>
                    </a:lnTo>
                    <a:lnTo>
                      <a:pt x="9289" y="81"/>
                    </a:lnTo>
                    <a:lnTo>
                      <a:pt x="8435" y="20"/>
                    </a:lnTo>
                    <a:lnTo>
                      <a:pt x="764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198724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28"/>
          <p:cNvSpPr/>
          <p:nvPr/>
        </p:nvSpPr>
        <p:spPr>
          <a:xfrm>
            <a:off x="6821435" y="1636139"/>
            <a:ext cx="2322565" cy="1725330"/>
          </a:xfrm>
          <a:prstGeom prst="ellipse">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Figtree"/>
              <a:ea typeface="Figtree"/>
              <a:cs typeface="Figtree"/>
              <a:sym typeface="Figtree"/>
            </a:endParaRPr>
          </a:p>
        </p:txBody>
      </p:sp>
      <p:sp>
        <p:nvSpPr>
          <p:cNvPr id="942" name="Google Shape;942;p28"/>
          <p:cNvSpPr txBox="1">
            <a:spLocks noGrp="1"/>
          </p:cNvSpPr>
          <p:nvPr>
            <p:ph type="title"/>
          </p:nvPr>
        </p:nvSpPr>
        <p:spPr>
          <a:xfrm>
            <a:off x="4535100" y="2377688"/>
            <a:ext cx="2516204" cy="81207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CO" dirty="0"/>
              <a:t>S</a:t>
            </a:r>
            <a:r>
              <a:rPr lang="en" dirty="0"/>
              <a:t>esión </a:t>
            </a:r>
            <a:endParaRPr dirty="0"/>
          </a:p>
        </p:txBody>
      </p:sp>
      <p:sp>
        <p:nvSpPr>
          <p:cNvPr id="943" name="Google Shape;943;p28"/>
          <p:cNvSpPr txBox="1">
            <a:spLocks noGrp="1"/>
          </p:cNvSpPr>
          <p:nvPr>
            <p:ph type="title" idx="2"/>
          </p:nvPr>
        </p:nvSpPr>
        <p:spPr>
          <a:xfrm>
            <a:off x="7087514" y="2294696"/>
            <a:ext cx="1696204" cy="5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 y 2</a:t>
            </a:r>
            <a:endParaRPr dirty="0"/>
          </a:p>
        </p:txBody>
      </p:sp>
      <p:cxnSp>
        <p:nvCxnSpPr>
          <p:cNvPr id="944" name="Google Shape;944;p28"/>
          <p:cNvCxnSpPr/>
          <p:nvPr/>
        </p:nvCxnSpPr>
        <p:spPr>
          <a:xfrm>
            <a:off x="4446181" y="3189763"/>
            <a:ext cx="2743200" cy="0"/>
          </a:xfrm>
          <a:prstGeom prst="straightConnector1">
            <a:avLst/>
          </a:prstGeom>
          <a:noFill/>
          <a:ln w="28575" cap="flat" cmpd="sng">
            <a:solidFill>
              <a:schemeClr val="accent2"/>
            </a:solidFill>
            <a:prstDash val="solid"/>
            <a:round/>
            <a:headEnd type="none" w="med" len="med"/>
            <a:tailEnd type="none" w="med" len="med"/>
          </a:ln>
        </p:spPr>
      </p:cxnSp>
      <p:grpSp>
        <p:nvGrpSpPr>
          <p:cNvPr id="945" name="Google Shape;945;p28"/>
          <p:cNvGrpSpPr/>
          <p:nvPr/>
        </p:nvGrpSpPr>
        <p:grpSpPr>
          <a:xfrm>
            <a:off x="1302400" y="1186643"/>
            <a:ext cx="2402506" cy="2770213"/>
            <a:chOff x="1302400" y="1186643"/>
            <a:chExt cx="2402506" cy="2770213"/>
          </a:xfrm>
        </p:grpSpPr>
        <p:sp>
          <p:nvSpPr>
            <p:cNvPr id="946" name="Google Shape;946;p28"/>
            <p:cNvSpPr/>
            <p:nvPr/>
          </p:nvSpPr>
          <p:spPr>
            <a:xfrm flipH="1">
              <a:off x="1453723" y="3426519"/>
              <a:ext cx="2251184" cy="530338"/>
            </a:xfrm>
            <a:custGeom>
              <a:avLst/>
              <a:gdLst/>
              <a:ahLst/>
              <a:cxnLst/>
              <a:rect l="l" t="t" r="r" b="b"/>
              <a:pathLst>
                <a:path w="45619" h="10747" extrusionOk="0">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76" y="2447"/>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28"/>
            <p:cNvSpPr/>
            <p:nvPr/>
          </p:nvSpPr>
          <p:spPr>
            <a:xfrm flipH="1">
              <a:off x="1453723" y="3426519"/>
              <a:ext cx="2251184" cy="530338"/>
            </a:xfrm>
            <a:custGeom>
              <a:avLst/>
              <a:gdLst/>
              <a:ahLst/>
              <a:cxnLst/>
              <a:rect l="l" t="t" r="r" b="b"/>
              <a:pathLst>
                <a:path w="45619" h="10747" fill="none" extrusionOk="0">
                  <a:moveTo>
                    <a:pt x="37921" y="1"/>
                  </a:moveTo>
                  <a:lnTo>
                    <a:pt x="37225" y="170"/>
                  </a:lnTo>
                  <a:lnTo>
                    <a:pt x="37149" y="189"/>
                  </a:lnTo>
                  <a:lnTo>
                    <a:pt x="37074" y="208"/>
                  </a:lnTo>
                  <a:lnTo>
                    <a:pt x="36999" y="226"/>
                  </a:lnTo>
                  <a:lnTo>
                    <a:pt x="34684" y="753"/>
                  </a:lnTo>
                  <a:lnTo>
                    <a:pt x="34609" y="772"/>
                  </a:lnTo>
                  <a:lnTo>
                    <a:pt x="34590" y="791"/>
                  </a:lnTo>
                  <a:lnTo>
                    <a:pt x="34515" y="791"/>
                  </a:lnTo>
                  <a:lnTo>
                    <a:pt x="32426" y="1280"/>
                  </a:lnTo>
                  <a:lnTo>
                    <a:pt x="32351" y="1299"/>
                  </a:lnTo>
                  <a:lnTo>
                    <a:pt x="32313" y="1299"/>
                  </a:lnTo>
                  <a:lnTo>
                    <a:pt x="32256" y="1318"/>
                  </a:lnTo>
                  <a:lnTo>
                    <a:pt x="29603" y="1939"/>
                  </a:lnTo>
                  <a:lnTo>
                    <a:pt x="29528" y="1958"/>
                  </a:lnTo>
                  <a:lnTo>
                    <a:pt x="29396" y="1995"/>
                  </a:lnTo>
                  <a:lnTo>
                    <a:pt x="29321" y="1995"/>
                  </a:lnTo>
                  <a:lnTo>
                    <a:pt x="27326" y="2466"/>
                  </a:lnTo>
                  <a:lnTo>
                    <a:pt x="27251" y="2485"/>
                  </a:lnTo>
                  <a:lnTo>
                    <a:pt x="27232" y="2485"/>
                  </a:lnTo>
                  <a:lnTo>
                    <a:pt x="27175" y="2503"/>
                  </a:lnTo>
                  <a:lnTo>
                    <a:pt x="25218" y="2955"/>
                  </a:lnTo>
                  <a:lnTo>
                    <a:pt x="25162" y="2974"/>
                  </a:lnTo>
                  <a:lnTo>
                    <a:pt x="25105" y="2974"/>
                  </a:lnTo>
                  <a:lnTo>
                    <a:pt x="25068" y="2993"/>
                  </a:lnTo>
                  <a:lnTo>
                    <a:pt x="25049" y="2993"/>
                  </a:lnTo>
                  <a:lnTo>
                    <a:pt x="22414" y="2598"/>
                  </a:lnTo>
                  <a:lnTo>
                    <a:pt x="22395" y="2598"/>
                  </a:lnTo>
                  <a:lnTo>
                    <a:pt x="22395" y="2598"/>
                  </a:lnTo>
                  <a:lnTo>
                    <a:pt x="22376" y="2447"/>
                  </a:lnTo>
                  <a:lnTo>
                    <a:pt x="22376" y="2447"/>
                  </a:lnTo>
                  <a:lnTo>
                    <a:pt x="22376" y="2447"/>
                  </a:lnTo>
                  <a:lnTo>
                    <a:pt x="22339" y="2428"/>
                  </a:lnTo>
                  <a:lnTo>
                    <a:pt x="22339" y="2428"/>
                  </a:lnTo>
                  <a:lnTo>
                    <a:pt x="22019" y="2315"/>
                  </a:lnTo>
                  <a:lnTo>
                    <a:pt x="21661" y="2184"/>
                  </a:lnTo>
                  <a:lnTo>
                    <a:pt x="21285" y="2071"/>
                  </a:lnTo>
                  <a:lnTo>
                    <a:pt x="20871" y="1958"/>
                  </a:lnTo>
                  <a:lnTo>
                    <a:pt x="19968" y="1732"/>
                  </a:lnTo>
                  <a:lnTo>
                    <a:pt x="18989" y="1544"/>
                  </a:lnTo>
                  <a:lnTo>
                    <a:pt x="17916" y="1355"/>
                  </a:lnTo>
                  <a:lnTo>
                    <a:pt x="16787" y="1186"/>
                  </a:lnTo>
                  <a:lnTo>
                    <a:pt x="15620" y="1017"/>
                  </a:lnTo>
                  <a:lnTo>
                    <a:pt x="14416" y="885"/>
                  </a:lnTo>
                  <a:lnTo>
                    <a:pt x="13193" y="753"/>
                  </a:lnTo>
                  <a:lnTo>
                    <a:pt x="11951" y="622"/>
                  </a:lnTo>
                  <a:lnTo>
                    <a:pt x="9523" y="415"/>
                  </a:lnTo>
                  <a:lnTo>
                    <a:pt x="7246" y="264"/>
                  </a:lnTo>
                  <a:lnTo>
                    <a:pt x="5232" y="132"/>
                  </a:lnTo>
                  <a:lnTo>
                    <a:pt x="5232" y="132"/>
                  </a:lnTo>
                  <a:lnTo>
                    <a:pt x="4630" y="283"/>
                  </a:lnTo>
                  <a:lnTo>
                    <a:pt x="4065" y="452"/>
                  </a:lnTo>
                  <a:lnTo>
                    <a:pt x="3538" y="640"/>
                  </a:lnTo>
                  <a:lnTo>
                    <a:pt x="3030" y="847"/>
                  </a:lnTo>
                  <a:lnTo>
                    <a:pt x="2579" y="1054"/>
                  </a:lnTo>
                  <a:lnTo>
                    <a:pt x="2146" y="1299"/>
                  </a:lnTo>
                  <a:lnTo>
                    <a:pt x="1751" y="1563"/>
                  </a:lnTo>
                  <a:lnTo>
                    <a:pt x="1393" y="1845"/>
                  </a:lnTo>
                  <a:lnTo>
                    <a:pt x="1073" y="2165"/>
                  </a:lnTo>
                  <a:lnTo>
                    <a:pt x="923" y="2334"/>
                  </a:lnTo>
                  <a:lnTo>
                    <a:pt x="791" y="2485"/>
                  </a:lnTo>
                  <a:lnTo>
                    <a:pt x="678" y="2673"/>
                  </a:lnTo>
                  <a:lnTo>
                    <a:pt x="565" y="2842"/>
                  </a:lnTo>
                  <a:lnTo>
                    <a:pt x="452" y="3030"/>
                  </a:lnTo>
                  <a:lnTo>
                    <a:pt x="358" y="3237"/>
                  </a:lnTo>
                  <a:lnTo>
                    <a:pt x="283" y="3444"/>
                  </a:lnTo>
                  <a:lnTo>
                    <a:pt x="207" y="3651"/>
                  </a:lnTo>
                  <a:lnTo>
                    <a:pt x="151" y="3858"/>
                  </a:lnTo>
                  <a:lnTo>
                    <a:pt x="95" y="4084"/>
                  </a:lnTo>
                  <a:lnTo>
                    <a:pt x="57" y="4310"/>
                  </a:lnTo>
                  <a:lnTo>
                    <a:pt x="19" y="4536"/>
                  </a:lnTo>
                  <a:lnTo>
                    <a:pt x="0" y="4781"/>
                  </a:lnTo>
                  <a:lnTo>
                    <a:pt x="0" y="5044"/>
                  </a:lnTo>
                  <a:lnTo>
                    <a:pt x="0" y="5044"/>
                  </a:lnTo>
                  <a:lnTo>
                    <a:pt x="0" y="5195"/>
                  </a:lnTo>
                  <a:lnTo>
                    <a:pt x="38" y="5326"/>
                  </a:lnTo>
                  <a:lnTo>
                    <a:pt x="76" y="5477"/>
                  </a:lnTo>
                  <a:lnTo>
                    <a:pt x="113" y="5627"/>
                  </a:lnTo>
                  <a:lnTo>
                    <a:pt x="189" y="5759"/>
                  </a:lnTo>
                  <a:lnTo>
                    <a:pt x="264" y="5910"/>
                  </a:lnTo>
                  <a:lnTo>
                    <a:pt x="358" y="6041"/>
                  </a:lnTo>
                  <a:lnTo>
                    <a:pt x="471" y="6192"/>
                  </a:lnTo>
                  <a:lnTo>
                    <a:pt x="716" y="6474"/>
                  </a:lnTo>
                  <a:lnTo>
                    <a:pt x="1035" y="6738"/>
                  </a:lnTo>
                  <a:lnTo>
                    <a:pt x="1393" y="7001"/>
                  </a:lnTo>
                  <a:lnTo>
                    <a:pt x="1788" y="7265"/>
                  </a:lnTo>
                  <a:lnTo>
                    <a:pt x="2259" y="7509"/>
                  </a:lnTo>
                  <a:lnTo>
                    <a:pt x="2748" y="7754"/>
                  </a:lnTo>
                  <a:lnTo>
                    <a:pt x="3294" y="7999"/>
                  </a:lnTo>
                  <a:lnTo>
                    <a:pt x="3896" y="8224"/>
                  </a:lnTo>
                  <a:lnTo>
                    <a:pt x="4536" y="8450"/>
                  </a:lnTo>
                  <a:lnTo>
                    <a:pt x="5213" y="8676"/>
                  </a:lnTo>
                  <a:lnTo>
                    <a:pt x="5928" y="8883"/>
                  </a:lnTo>
                  <a:lnTo>
                    <a:pt x="6681" y="9071"/>
                  </a:lnTo>
                  <a:lnTo>
                    <a:pt x="7472" y="9259"/>
                  </a:lnTo>
                  <a:lnTo>
                    <a:pt x="8300" y="9448"/>
                  </a:lnTo>
                  <a:lnTo>
                    <a:pt x="9165" y="9617"/>
                  </a:lnTo>
                  <a:lnTo>
                    <a:pt x="10050" y="9768"/>
                  </a:lnTo>
                  <a:lnTo>
                    <a:pt x="10972" y="9918"/>
                  </a:lnTo>
                  <a:lnTo>
                    <a:pt x="11932" y="10050"/>
                  </a:lnTo>
                  <a:lnTo>
                    <a:pt x="12910" y="10182"/>
                  </a:lnTo>
                  <a:lnTo>
                    <a:pt x="13927" y="10294"/>
                  </a:lnTo>
                  <a:lnTo>
                    <a:pt x="14962" y="10407"/>
                  </a:lnTo>
                  <a:lnTo>
                    <a:pt x="16016" y="10483"/>
                  </a:lnTo>
                  <a:lnTo>
                    <a:pt x="17107" y="10558"/>
                  </a:lnTo>
                  <a:lnTo>
                    <a:pt x="18217" y="10633"/>
                  </a:lnTo>
                  <a:lnTo>
                    <a:pt x="19328" y="10690"/>
                  </a:lnTo>
                  <a:lnTo>
                    <a:pt x="20476" y="10708"/>
                  </a:lnTo>
                  <a:lnTo>
                    <a:pt x="21624" y="10746"/>
                  </a:lnTo>
                  <a:lnTo>
                    <a:pt x="22809" y="10746"/>
                  </a:lnTo>
                  <a:lnTo>
                    <a:pt x="22809" y="10746"/>
                  </a:lnTo>
                  <a:lnTo>
                    <a:pt x="23976" y="10746"/>
                  </a:lnTo>
                  <a:lnTo>
                    <a:pt x="25143" y="10708"/>
                  </a:lnTo>
                  <a:lnTo>
                    <a:pt x="26272" y="10690"/>
                  </a:lnTo>
                  <a:lnTo>
                    <a:pt x="27401" y="10633"/>
                  </a:lnTo>
                  <a:lnTo>
                    <a:pt x="28511" y="10558"/>
                  </a:lnTo>
                  <a:lnTo>
                    <a:pt x="29584" y="10483"/>
                  </a:lnTo>
                  <a:lnTo>
                    <a:pt x="30638" y="10407"/>
                  </a:lnTo>
                  <a:lnTo>
                    <a:pt x="31673" y="10294"/>
                  </a:lnTo>
                  <a:lnTo>
                    <a:pt x="32689" y="10182"/>
                  </a:lnTo>
                  <a:lnTo>
                    <a:pt x="33668" y="10050"/>
                  </a:lnTo>
                  <a:lnTo>
                    <a:pt x="34628" y="9918"/>
                  </a:lnTo>
                  <a:lnTo>
                    <a:pt x="35550" y="9768"/>
                  </a:lnTo>
                  <a:lnTo>
                    <a:pt x="36453" y="9617"/>
                  </a:lnTo>
                  <a:lnTo>
                    <a:pt x="37319" y="9448"/>
                  </a:lnTo>
                  <a:lnTo>
                    <a:pt x="38147" y="9259"/>
                  </a:lnTo>
                  <a:lnTo>
                    <a:pt x="38937" y="9071"/>
                  </a:lnTo>
                  <a:lnTo>
                    <a:pt x="39690" y="8883"/>
                  </a:lnTo>
                  <a:lnTo>
                    <a:pt x="40405" y="8676"/>
                  </a:lnTo>
                  <a:lnTo>
                    <a:pt x="41083" y="8450"/>
                  </a:lnTo>
                  <a:lnTo>
                    <a:pt x="41722" y="8224"/>
                  </a:lnTo>
                  <a:lnTo>
                    <a:pt x="42306" y="7999"/>
                  </a:lnTo>
                  <a:lnTo>
                    <a:pt x="42852" y="7754"/>
                  </a:lnTo>
                  <a:lnTo>
                    <a:pt x="43360" y="7509"/>
                  </a:lnTo>
                  <a:lnTo>
                    <a:pt x="43811" y="7265"/>
                  </a:lnTo>
                  <a:lnTo>
                    <a:pt x="44225" y="7001"/>
                  </a:lnTo>
                  <a:lnTo>
                    <a:pt x="44583" y="6738"/>
                  </a:lnTo>
                  <a:lnTo>
                    <a:pt x="44884" y="6474"/>
                  </a:lnTo>
                  <a:lnTo>
                    <a:pt x="45148" y="6192"/>
                  </a:lnTo>
                  <a:lnTo>
                    <a:pt x="45260" y="6041"/>
                  </a:lnTo>
                  <a:lnTo>
                    <a:pt x="45355" y="5910"/>
                  </a:lnTo>
                  <a:lnTo>
                    <a:pt x="45430" y="5759"/>
                  </a:lnTo>
                  <a:lnTo>
                    <a:pt x="45486" y="5627"/>
                  </a:lnTo>
                  <a:lnTo>
                    <a:pt x="45543" y="5477"/>
                  </a:lnTo>
                  <a:lnTo>
                    <a:pt x="45580" y="5326"/>
                  </a:lnTo>
                  <a:lnTo>
                    <a:pt x="45599" y="5195"/>
                  </a:lnTo>
                  <a:lnTo>
                    <a:pt x="45618" y="5044"/>
                  </a:lnTo>
                  <a:lnTo>
                    <a:pt x="45618" y="5044"/>
                  </a:lnTo>
                  <a:lnTo>
                    <a:pt x="45599" y="4781"/>
                  </a:lnTo>
                  <a:lnTo>
                    <a:pt x="45580" y="4517"/>
                  </a:lnTo>
                  <a:lnTo>
                    <a:pt x="45524" y="4272"/>
                  </a:lnTo>
                  <a:lnTo>
                    <a:pt x="45468" y="4028"/>
                  </a:lnTo>
                  <a:lnTo>
                    <a:pt x="45392" y="3783"/>
                  </a:lnTo>
                  <a:lnTo>
                    <a:pt x="45298" y="3557"/>
                  </a:lnTo>
                  <a:lnTo>
                    <a:pt x="45204" y="3350"/>
                  </a:lnTo>
                  <a:lnTo>
                    <a:pt x="45072" y="3124"/>
                  </a:lnTo>
                  <a:lnTo>
                    <a:pt x="44922" y="2936"/>
                  </a:lnTo>
                  <a:lnTo>
                    <a:pt x="44771" y="2729"/>
                  </a:lnTo>
                  <a:lnTo>
                    <a:pt x="44602" y="2541"/>
                  </a:lnTo>
                  <a:lnTo>
                    <a:pt x="44414" y="2372"/>
                  </a:lnTo>
                  <a:lnTo>
                    <a:pt x="44225" y="2184"/>
                  </a:lnTo>
                  <a:lnTo>
                    <a:pt x="44000" y="2014"/>
                  </a:lnTo>
                  <a:lnTo>
                    <a:pt x="43774" y="1864"/>
                  </a:lnTo>
                  <a:lnTo>
                    <a:pt x="43529" y="1713"/>
                  </a:lnTo>
                  <a:lnTo>
                    <a:pt x="43284" y="1563"/>
                  </a:lnTo>
                  <a:lnTo>
                    <a:pt x="43002" y="1412"/>
                  </a:lnTo>
                  <a:lnTo>
                    <a:pt x="42419" y="1148"/>
                  </a:lnTo>
                  <a:lnTo>
                    <a:pt x="41798" y="904"/>
                  </a:lnTo>
                  <a:lnTo>
                    <a:pt x="41120" y="678"/>
                  </a:lnTo>
                  <a:lnTo>
                    <a:pt x="40386" y="490"/>
                  </a:lnTo>
                  <a:lnTo>
                    <a:pt x="39615" y="302"/>
                  </a:lnTo>
                  <a:lnTo>
                    <a:pt x="38787" y="151"/>
                  </a:lnTo>
                  <a:lnTo>
                    <a:pt x="379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28"/>
            <p:cNvSpPr/>
            <p:nvPr/>
          </p:nvSpPr>
          <p:spPr>
            <a:xfrm flipH="1">
              <a:off x="3359379" y="3407965"/>
              <a:ext cx="172815" cy="266575"/>
            </a:xfrm>
            <a:custGeom>
              <a:avLst/>
              <a:gdLst/>
              <a:ahLst/>
              <a:cxnLst/>
              <a:rect l="l" t="t" r="r" b="b"/>
              <a:pathLst>
                <a:path w="3502" h="5402" extrusionOk="0">
                  <a:moveTo>
                    <a:pt x="1" y="0"/>
                  </a:moveTo>
                  <a:lnTo>
                    <a:pt x="95" y="847"/>
                  </a:lnTo>
                  <a:lnTo>
                    <a:pt x="208" y="1694"/>
                  </a:lnTo>
                  <a:lnTo>
                    <a:pt x="358" y="2691"/>
                  </a:lnTo>
                  <a:lnTo>
                    <a:pt x="528" y="3670"/>
                  </a:lnTo>
                  <a:lnTo>
                    <a:pt x="622" y="4140"/>
                  </a:lnTo>
                  <a:lnTo>
                    <a:pt x="735" y="4536"/>
                  </a:lnTo>
                  <a:lnTo>
                    <a:pt x="848" y="4893"/>
                  </a:lnTo>
                  <a:lnTo>
                    <a:pt x="961" y="5157"/>
                  </a:lnTo>
                  <a:lnTo>
                    <a:pt x="1017" y="5269"/>
                  </a:lnTo>
                  <a:lnTo>
                    <a:pt x="1092" y="5345"/>
                  </a:lnTo>
                  <a:lnTo>
                    <a:pt x="1149" y="5382"/>
                  </a:lnTo>
                  <a:lnTo>
                    <a:pt x="1205" y="5401"/>
                  </a:lnTo>
                  <a:lnTo>
                    <a:pt x="1281" y="5401"/>
                  </a:lnTo>
                  <a:lnTo>
                    <a:pt x="1356" y="5364"/>
                  </a:lnTo>
                  <a:lnTo>
                    <a:pt x="1431" y="5288"/>
                  </a:lnTo>
                  <a:lnTo>
                    <a:pt x="1506" y="5194"/>
                  </a:lnTo>
                  <a:lnTo>
                    <a:pt x="1676" y="4931"/>
                  </a:lnTo>
                  <a:lnTo>
                    <a:pt x="1864" y="4592"/>
                  </a:lnTo>
                  <a:lnTo>
                    <a:pt x="2052" y="4178"/>
                  </a:lnTo>
                  <a:lnTo>
                    <a:pt x="2240" y="3726"/>
                  </a:lnTo>
                  <a:lnTo>
                    <a:pt x="2617" y="2729"/>
                  </a:lnTo>
                  <a:lnTo>
                    <a:pt x="2955" y="1731"/>
                  </a:lnTo>
                  <a:lnTo>
                    <a:pt x="3238" y="847"/>
                  </a:lnTo>
                  <a:lnTo>
                    <a:pt x="3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28"/>
            <p:cNvSpPr/>
            <p:nvPr/>
          </p:nvSpPr>
          <p:spPr>
            <a:xfrm flipH="1">
              <a:off x="2461375" y="3494321"/>
              <a:ext cx="172815" cy="266575"/>
            </a:xfrm>
            <a:custGeom>
              <a:avLst/>
              <a:gdLst/>
              <a:ahLst/>
              <a:cxnLst/>
              <a:rect l="l" t="t" r="r" b="b"/>
              <a:pathLst>
                <a:path w="3502" h="5402" extrusionOk="0">
                  <a:moveTo>
                    <a:pt x="1" y="0"/>
                  </a:moveTo>
                  <a:lnTo>
                    <a:pt x="95" y="828"/>
                  </a:lnTo>
                  <a:lnTo>
                    <a:pt x="208" y="1694"/>
                  </a:lnTo>
                  <a:lnTo>
                    <a:pt x="358" y="2673"/>
                  </a:lnTo>
                  <a:lnTo>
                    <a:pt x="528" y="3670"/>
                  </a:lnTo>
                  <a:lnTo>
                    <a:pt x="622" y="4122"/>
                  </a:lnTo>
                  <a:lnTo>
                    <a:pt x="735" y="4536"/>
                  </a:lnTo>
                  <a:lnTo>
                    <a:pt x="848" y="4874"/>
                  </a:lnTo>
                  <a:lnTo>
                    <a:pt x="961" y="5157"/>
                  </a:lnTo>
                  <a:lnTo>
                    <a:pt x="1036" y="5251"/>
                  </a:lnTo>
                  <a:lnTo>
                    <a:pt x="1092" y="5326"/>
                  </a:lnTo>
                  <a:lnTo>
                    <a:pt x="1149" y="5383"/>
                  </a:lnTo>
                  <a:lnTo>
                    <a:pt x="1224" y="5401"/>
                  </a:lnTo>
                  <a:lnTo>
                    <a:pt x="1281" y="5383"/>
                  </a:lnTo>
                  <a:lnTo>
                    <a:pt x="1356" y="5345"/>
                  </a:lnTo>
                  <a:lnTo>
                    <a:pt x="1431" y="5288"/>
                  </a:lnTo>
                  <a:lnTo>
                    <a:pt x="1506" y="5176"/>
                  </a:lnTo>
                  <a:lnTo>
                    <a:pt x="1676" y="4931"/>
                  </a:lnTo>
                  <a:lnTo>
                    <a:pt x="1864" y="4573"/>
                  </a:lnTo>
                  <a:lnTo>
                    <a:pt x="2052" y="4178"/>
                  </a:lnTo>
                  <a:lnTo>
                    <a:pt x="2240" y="3708"/>
                  </a:lnTo>
                  <a:lnTo>
                    <a:pt x="2617" y="2710"/>
                  </a:lnTo>
                  <a:lnTo>
                    <a:pt x="2974" y="1713"/>
                  </a:lnTo>
                  <a:lnTo>
                    <a:pt x="3257" y="847"/>
                  </a:lnTo>
                  <a:lnTo>
                    <a:pt x="35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28"/>
            <p:cNvSpPr/>
            <p:nvPr/>
          </p:nvSpPr>
          <p:spPr>
            <a:xfrm flipH="1">
              <a:off x="1567071" y="3322497"/>
              <a:ext cx="172815" cy="266575"/>
            </a:xfrm>
            <a:custGeom>
              <a:avLst/>
              <a:gdLst/>
              <a:ahLst/>
              <a:cxnLst/>
              <a:rect l="l" t="t" r="r" b="b"/>
              <a:pathLst>
                <a:path w="3502" h="5402" extrusionOk="0">
                  <a:moveTo>
                    <a:pt x="1" y="1"/>
                  </a:moveTo>
                  <a:lnTo>
                    <a:pt x="264" y="848"/>
                  </a:lnTo>
                  <a:lnTo>
                    <a:pt x="547" y="1713"/>
                  </a:lnTo>
                  <a:lnTo>
                    <a:pt x="885" y="2711"/>
                  </a:lnTo>
                  <a:lnTo>
                    <a:pt x="1262" y="3708"/>
                  </a:lnTo>
                  <a:lnTo>
                    <a:pt x="1450" y="4179"/>
                  </a:lnTo>
                  <a:lnTo>
                    <a:pt x="1638" y="4574"/>
                  </a:lnTo>
                  <a:lnTo>
                    <a:pt x="1826" y="4931"/>
                  </a:lnTo>
                  <a:lnTo>
                    <a:pt x="1996" y="5176"/>
                  </a:lnTo>
                  <a:lnTo>
                    <a:pt x="2071" y="5289"/>
                  </a:lnTo>
                  <a:lnTo>
                    <a:pt x="2165" y="5345"/>
                  </a:lnTo>
                  <a:lnTo>
                    <a:pt x="2221" y="5383"/>
                  </a:lnTo>
                  <a:lnTo>
                    <a:pt x="2297" y="5402"/>
                  </a:lnTo>
                  <a:lnTo>
                    <a:pt x="2353" y="5383"/>
                  </a:lnTo>
                  <a:lnTo>
                    <a:pt x="2428" y="5327"/>
                  </a:lnTo>
                  <a:lnTo>
                    <a:pt x="2485" y="5251"/>
                  </a:lnTo>
                  <a:lnTo>
                    <a:pt x="2541" y="5157"/>
                  </a:lnTo>
                  <a:lnTo>
                    <a:pt x="2654" y="4875"/>
                  </a:lnTo>
                  <a:lnTo>
                    <a:pt x="2767" y="4536"/>
                  </a:lnTo>
                  <a:lnTo>
                    <a:pt x="2880" y="4122"/>
                  </a:lnTo>
                  <a:lnTo>
                    <a:pt x="2974" y="3671"/>
                  </a:lnTo>
                  <a:lnTo>
                    <a:pt x="3162" y="2673"/>
                  </a:lnTo>
                  <a:lnTo>
                    <a:pt x="3313" y="1695"/>
                  </a:lnTo>
                  <a:lnTo>
                    <a:pt x="3407" y="829"/>
                  </a:lnTo>
                  <a:lnTo>
                    <a:pt x="35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8"/>
            <p:cNvSpPr/>
            <p:nvPr/>
          </p:nvSpPr>
          <p:spPr>
            <a:xfrm flipH="1">
              <a:off x="1584692" y="1227502"/>
              <a:ext cx="2078418" cy="2327277"/>
            </a:xfrm>
            <a:custGeom>
              <a:avLst/>
              <a:gdLst/>
              <a:ahLst/>
              <a:cxnLst/>
              <a:rect l="l" t="t" r="r" b="b"/>
              <a:pathLst>
                <a:path w="42118" h="47161" extrusionOk="0">
                  <a:moveTo>
                    <a:pt x="33592" y="0"/>
                  </a:moveTo>
                  <a:lnTo>
                    <a:pt x="32746" y="19"/>
                  </a:lnTo>
                  <a:lnTo>
                    <a:pt x="32313" y="57"/>
                  </a:lnTo>
                  <a:lnTo>
                    <a:pt x="31880" y="94"/>
                  </a:lnTo>
                  <a:lnTo>
                    <a:pt x="31428" y="151"/>
                  </a:lnTo>
                  <a:lnTo>
                    <a:pt x="30977" y="207"/>
                  </a:lnTo>
                  <a:lnTo>
                    <a:pt x="30186" y="358"/>
                  </a:lnTo>
                  <a:lnTo>
                    <a:pt x="29396" y="565"/>
                  </a:lnTo>
                  <a:lnTo>
                    <a:pt x="29001" y="678"/>
                  </a:lnTo>
                  <a:lnTo>
                    <a:pt x="28605" y="810"/>
                  </a:lnTo>
                  <a:lnTo>
                    <a:pt x="28191" y="941"/>
                  </a:lnTo>
                  <a:lnTo>
                    <a:pt x="27796" y="1092"/>
                  </a:lnTo>
                  <a:lnTo>
                    <a:pt x="27382" y="1261"/>
                  </a:lnTo>
                  <a:lnTo>
                    <a:pt x="26968" y="1449"/>
                  </a:lnTo>
                  <a:lnTo>
                    <a:pt x="26573" y="1638"/>
                  </a:lnTo>
                  <a:lnTo>
                    <a:pt x="26159" y="1845"/>
                  </a:lnTo>
                  <a:lnTo>
                    <a:pt x="25764" y="2070"/>
                  </a:lnTo>
                  <a:lnTo>
                    <a:pt x="25350" y="2315"/>
                  </a:lnTo>
                  <a:lnTo>
                    <a:pt x="24954" y="2579"/>
                  </a:lnTo>
                  <a:lnTo>
                    <a:pt x="24540" y="2842"/>
                  </a:lnTo>
                  <a:lnTo>
                    <a:pt x="24390" y="2767"/>
                  </a:lnTo>
                  <a:lnTo>
                    <a:pt x="23901" y="2541"/>
                  </a:lnTo>
                  <a:lnTo>
                    <a:pt x="23581" y="2409"/>
                  </a:lnTo>
                  <a:lnTo>
                    <a:pt x="23185" y="2277"/>
                  </a:lnTo>
                  <a:lnTo>
                    <a:pt x="22753" y="2146"/>
                  </a:lnTo>
                  <a:lnTo>
                    <a:pt x="22263" y="2033"/>
                  </a:lnTo>
                  <a:lnTo>
                    <a:pt x="21755" y="1939"/>
                  </a:lnTo>
                  <a:lnTo>
                    <a:pt x="21492" y="1920"/>
                  </a:lnTo>
                  <a:lnTo>
                    <a:pt x="21228" y="1901"/>
                  </a:lnTo>
                  <a:lnTo>
                    <a:pt x="20683" y="1901"/>
                  </a:lnTo>
                  <a:lnTo>
                    <a:pt x="20400" y="1939"/>
                  </a:lnTo>
                  <a:lnTo>
                    <a:pt x="20118" y="1976"/>
                  </a:lnTo>
                  <a:lnTo>
                    <a:pt x="19836" y="2033"/>
                  </a:lnTo>
                  <a:lnTo>
                    <a:pt x="19553" y="2108"/>
                  </a:lnTo>
                  <a:lnTo>
                    <a:pt x="19290" y="2202"/>
                  </a:lnTo>
                  <a:lnTo>
                    <a:pt x="19008" y="2334"/>
                  </a:lnTo>
                  <a:lnTo>
                    <a:pt x="18744" y="2466"/>
                  </a:lnTo>
                  <a:lnTo>
                    <a:pt x="18481" y="2635"/>
                  </a:lnTo>
                  <a:lnTo>
                    <a:pt x="18217" y="2823"/>
                  </a:lnTo>
                  <a:lnTo>
                    <a:pt x="17954" y="3030"/>
                  </a:lnTo>
                  <a:lnTo>
                    <a:pt x="17709" y="3275"/>
                  </a:lnTo>
                  <a:lnTo>
                    <a:pt x="17483" y="3557"/>
                  </a:lnTo>
                  <a:lnTo>
                    <a:pt x="17239" y="3858"/>
                  </a:lnTo>
                  <a:lnTo>
                    <a:pt x="17032" y="4197"/>
                  </a:lnTo>
                  <a:lnTo>
                    <a:pt x="16806" y="4573"/>
                  </a:lnTo>
                  <a:lnTo>
                    <a:pt x="16618" y="4969"/>
                  </a:lnTo>
                  <a:lnTo>
                    <a:pt x="16467" y="5364"/>
                  </a:lnTo>
                  <a:lnTo>
                    <a:pt x="16335" y="5759"/>
                  </a:lnTo>
                  <a:lnTo>
                    <a:pt x="16222" y="6135"/>
                  </a:lnTo>
                  <a:lnTo>
                    <a:pt x="16147" y="6512"/>
                  </a:lnTo>
                  <a:lnTo>
                    <a:pt x="16091" y="6907"/>
                  </a:lnTo>
                  <a:lnTo>
                    <a:pt x="16053" y="7264"/>
                  </a:lnTo>
                  <a:lnTo>
                    <a:pt x="16034" y="7641"/>
                  </a:lnTo>
                  <a:lnTo>
                    <a:pt x="16034" y="7998"/>
                  </a:lnTo>
                  <a:lnTo>
                    <a:pt x="16053" y="8356"/>
                  </a:lnTo>
                  <a:lnTo>
                    <a:pt x="16091" y="8713"/>
                  </a:lnTo>
                  <a:lnTo>
                    <a:pt x="16128" y="9052"/>
                  </a:lnTo>
                  <a:lnTo>
                    <a:pt x="16204" y="9391"/>
                  </a:lnTo>
                  <a:lnTo>
                    <a:pt x="16354" y="10031"/>
                  </a:lnTo>
                  <a:lnTo>
                    <a:pt x="16524" y="10633"/>
                  </a:lnTo>
                  <a:lnTo>
                    <a:pt x="16712" y="11198"/>
                  </a:lnTo>
                  <a:lnTo>
                    <a:pt x="16919" y="11706"/>
                  </a:lnTo>
                  <a:lnTo>
                    <a:pt x="17107" y="12157"/>
                  </a:lnTo>
                  <a:lnTo>
                    <a:pt x="17276" y="12553"/>
                  </a:lnTo>
                  <a:lnTo>
                    <a:pt x="17408" y="12891"/>
                  </a:lnTo>
                  <a:lnTo>
                    <a:pt x="17483" y="13174"/>
                  </a:lnTo>
                  <a:lnTo>
                    <a:pt x="17502" y="13286"/>
                  </a:lnTo>
                  <a:lnTo>
                    <a:pt x="17502" y="13362"/>
                  </a:lnTo>
                  <a:lnTo>
                    <a:pt x="17370" y="14585"/>
                  </a:lnTo>
                  <a:lnTo>
                    <a:pt x="17163" y="16429"/>
                  </a:lnTo>
                  <a:lnTo>
                    <a:pt x="16862" y="18838"/>
                  </a:lnTo>
                  <a:lnTo>
                    <a:pt x="16411" y="18800"/>
                  </a:lnTo>
                  <a:lnTo>
                    <a:pt x="15187" y="18725"/>
                  </a:lnTo>
                  <a:lnTo>
                    <a:pt x="14340" y="18706"/>
                  </a:lnTo>
                  <a:lnTo>
                    <a:pt x="13362" y="18669"/>
                  </a:lnTo>
                  <a:lnTo>
                    <a:pt x="11160" y="18669"/>
                  </a:lnTo>
                  <a:lnTo>
                    <a:pt x="9974" y="18688"/>
                  </a:lnTo>
                  <a:lnTo>
                    <a:pt x="8751" y="18744"/>
                  </a:lnTo>
                  <a:lnTo>
                    <a:pt x="7528" y="18838"/>
                  </a:lnTo>
                  <a:lnTo>
                    <a:pt x="6342" y="18970"/>
                  </a:lnTo>
                  <a:lnTo>
                    <a:pt x="5759" y="19045"/>
                  </a:lnTo>
                  <a:lnTo>
                    <a:pt x="5194" y="19120"/>
                  </a:lnTo>
                  <a:lnTo>
                    <a:pt x="4649" y="19233"/>
                  </a:lnTo>
                  <a:lnTo>
                    <a:pt x="4122" y="19346"/>
                  </a:lnTo>
                  <a:lnTo>
                    <a:pt x="3614" y="19478"/>
                  </a:lnTo>
                  <a:lnTo>
                    <a:pt x="3143" y="19610"/>
                  </a:lnTo>
                  <a:lnTo>
                    <a:pt x="2691" y="19760"/>
                  </a:lnTo>
                  <a:lnTo>
                    <a:pt x="2277" y="19948"/>
                  </a:lnTo>
                  <a:lnTo>
                    <a:pt x="2033" y="20061"/>
                  </a:lnTo>
                  <a:lnTo>
                    <a:pt x="2014" y="20061"/>
                  </a:lnTo>
                  <a:lnTo>
                    <a:pt x="1750" y="20212"/>
                  </a:lnTo>
                  <a:lnTo>
                    <a:pt x="1506" y="20362"/>
                  </a:lnTo>
                  <a:lnTo>
                    <a:pt x="1280" y="20532"/>
                  </a:lnTo>
                  <a:lnTo>
                    <a:pt x="1073" y="20701"/>
                  </a:lnTo>
                  <a:lnTo>
                    <a:pt x="904" y="20889"/>
                  </a:lnTo>
                  <a:lnTo>
                    <a:pt x="772" y="21096"/>
                  </a:lnTo>
                  <a:lnTo>
                    <a:pt x="659" y="21303"/>
                  </a:lnTo>
                  <a:lnTo>
                    <a:pt x="565" y="21510"/>
                  </a:lnTo>
                  <a:lnTo>
                    <a:pt x="527" y="21623"/>
                  </a:lnTo>
                  <a:lnTo>
                    <a:pt x="452" y="21887"/>
                  </a:lnTo>
                  <a:lnTo>
                    <a:pt x="396" y="22094"/>
                  </a:lnTo>
                  <a:lnTo>
                    <a:pt x="358" y="22338"/>
                  </a:lnTo>
                  <a:lnTo>
                    <a:pt x="320" y="22602"/>
                  </a:lnTo>
                  <a:lnTo>
                    <a:pt x="301" y="22922"/>
                  </a:lnTo>
                  <a:lnTo>
                    <a:pt x="283" y="23261"/>
                  </a:lnTo>
                  <a:lnTo>
                    <a:pt x="301" y="23618"/>
                  </a:lnTo>
                  <a:lnTo>
                    <a:pt x="358" y="24013"/>
                  </a:lnTo>
                  <a:lnTo>
                    <a:pt x="433" y="24427"/>
                  </a:lnTo>
                  <a:lnTo>
                    <a:pt x="565" y="24860"/>
                  </a:lnTo>
                  <a:lnTo>
                    <a:pt x="715" y="25312"/>
                  </a:lnTo>
                  <a:lnTo>
                    <a:pt x="941" y="25782"/>
                  </a:lnTo>
                  <a:lnTo>
                    <a:pt x="1205" y="26272"/>
                  </a:lnTo>
                  <a:lnTo>
                    <a:pt x="1092" y="26874"/>
                  </a:lnTo>
                  <a:lnTo>
                    <a:pt x="847" y="28530"/>
                  </a:lnTo>
                  <a:lnTo>
                    <a:pt x="678" y="29640"/>
                  </a:lnTo>
                  <a:lnTo>
                    <a:pt x="527" y="30920"/>
                  </a:lnTo>
                  <a:lnTo>
                    <a:pt x="358" y="32331"/>
                  </a:lnTo>
                  <a:lnTo>
                    <a:pt x="226" y="33799"/>
                  </a:lnTo>
                  <a:lnTo>
                    <a:pt x="113" y="35342"/>
                  </a:lnTo>
                  <a:lnTo>
                    <a:pt x="38" y="36885"/>
                  </a:lnTo>
                  <a:lnTo>
                    <a:pt x="19" y="37657"/>
                  </a:lnTo>
                  <a:lnTo>
                    <a:pt x="0" y="38410"/>
                  </a:lnTo>
                  <a:lnTo>
                    <a:pt x="19" y="39162"/>
                  </a:lnTo>
                  <a:lnTo>
                    <a:pt x="38" y="39896"/>
                  </a:lnTo>
                  <a:lnTo>
                    <a:pt x="76" y="40593"/>
                  </a:lnTo>
                  <a:lnTo>
                    <a:pt x="132" y="41270"/>
                  </a:lnTo>
                  <a:lnTo>
                    <a:pt x="207" y="41929"/>
                  </a:lnTo>
                  <a:lnTo>
                    <a:pt x="320" y="42531"/>
                  </a:lnTo>
                  <a:lnTo>
                    <a:pt x="433" y="43114"/>
                  </a:lnTo>
                  <a:lnTo>
                    <a:pt x="584" y="43641"/>
                  </a:lnTo>
                  <a:lnTo>
                    <a:pt x="772" y="44112"/>
                  </a:lnTo>
                  <a:lnTo>
                    <a:pt x="866" y="44338"/>
                  </a:lnTo>
                  <a:lnTo>
                    <a:pt x="960" y="44545"/>
                  </a:lnTo>
                  <a:lnTo>
                    <a:pt x="1769" y="44582"/>
                  </a:lnTo>
                  <a:lnTo>
                    <a:pt x="3877" y="44676"/>
                  </a:lnTo>
                  <a:lnTo>
                    <a:pt x="3952" y="44676"/>
                  </a:lnTo>
                  <a:lnTo>
                    <a:pt x="5966" y="44789"/>
                  </a:lnTo>
                  <a:lnTo>
                    <a:pt x="8262" y="44959"/>
                  </a:lnTo>
                  <a:lnTo>
                    <a:pt x="10746" y="45166"/>
                  </a:lnTo>
                  <a:lnTo>
                    <a:pt x="12007" y="45279"/>
                  </a:lnTo>
                  <a:lnTo>
                    <a:pt x="13268" y="45410"/>
                  </a:lnTo>
                  <a:lnTo>
                    <a:pt x="14529" y="45561"/>
                  </a:lnTo>
                  <a:lnTo>
                    <a:pt x="15733" y="45711"/>
                  </a:lnTo>
                  <a:lnTo>
                    <a:pt x="16919" y="45881"/>
                  </a:lnTo>
                  <a:lnTo>
                    <a:pt x="18010" y="46088"/>
                  </a:lnTo>
                  <a:lnTo>
                    <a:pt x="19045" y="46276"/>
                  </a:lnTo>
                  <a:lnTo>
                    <a:pt x="19967" y="46502"/>
                  </a:lnTo>
                  <a:lnTo>
                    <a:pt x="20400" y="46615"/>
                  </a:lnTo>
                  <a:lnTo>
                    <a:pt x="20795" y="46747"/>
                  </a:lnTo>
                  <a:lnTo>
                    <a:pt x="21172" y="46859"/>
                  </a:lnTo>
                  <a:lnTo>
                    <a:pt x="21492" y="46991"/>
                  </a:lnTo>
                  <a:lnTo>
                    <a:pt x="21529" y="47010"/>
                  </a:lnTo>
                  <a:lnTo>
                    <a:pt x="21567" y="47029"/>
                  </a:lnTo>
                  <a:lnTo>
                    <a:pt x="21849" y="47161"/>
                  </a:lnTo>
                  <a:lnTo>
                    <a:pt x="24258" y="46596"/>
                  </a:lnTo>
                  <a:lnTo>
                    <a:pt x="24333" y="46577"/>
                  </a:lnTo>
                  <a:lnTo>
                    <a:pt x="24710" y="46502"/>
                  </a:lnTo>
                  <a:lnTo>
                    <a:pt x="24842" y="46464"/>
                  </a:lnTo>
                  <a:lnTo>
                    <a:pt x="25820" y="46238"/>
                  </a:lnTo>
                  <a:lnTo>
                    <a:pt x="25839" y="46238"/>
                  </a:lnTo>
                  <a:lnTo>
                    <a:pt x="25933" y="46220"/>
                  </a:lnTo>
                  <a:lnTo>
                    <a:pt x="26667" y="46050"/>
                  </a:lnTo>
                  <a:lnTo>
                    <a:pt x="26761" y="46013"/>
                  </a:lnTo>
                  <a:lnTo>
                    <a:pt x="27759" y="45787"/>
                  </a:lnTo>
                  <a:lnTo>
                    <a:pt x="27853" y="45768"/>
                  </a:lnTo>
                  <a:lnTo>
                    <a:pt x="29151" y="45467"/>
                  </a:lnTo>
                  <a:lnTo>
                    <a:pt x="29245" y="45448"/>
                  </a:lnTo>
                  <a:lnTo>
                    <a:pt x="30732" y="45090"/>
                  </a:lnTo>
                  <a:lnTo>
                    <a:pt x="30826" y="45072"/>
                  </a:lnTo>
                  <a:lnTo>
                    <a:pt x="31786" y="44846"/>
                  </a:lnTo>
                  <a:lnTo>
                    <a:pt x="31880" y="44827"/>
                  </a:lnTo>
                  <a:lnTo>
                    <a:pt x="33084" y="44545"/>
                  </a:lnTo>
                  <a:lnTo>
                    <a:pt x="33160" y="44526"/>
                  </a:lnTo>
                  <a:lnTo>
                    <a:pt x="34044" y="44319"/>
                  </a:lnTo>
                  <a:lnTo>
                    <a:pt x="34138" y="44300"/>
                  </a:lnTo>
                  <a:lnTo>
                    <a:pt x="35361" y="44018"/>
                  </a:lnTo>
                  <a:lnTo>
                    <a:pt x="35474" y="43999"/>
                  </a:lnTo>
                  <a:lnTo>
                    <a:pt x="36641" y="43717"/>
                  </a:lnTo>
                  <a:lnTo>
                    <a:pt x="36735" y="43698"/>
                  </a:lnTo>
                  <a:lnTo>
                    <a:pt x="38561" y="43284"/>
                  </a:lnTo>
                  <a:lnTo>
                    <a:pt x="38580" y="43058"/>
                  </a:lnTo>
                  <a:lnTo>
                    <a:pt x="38580" y="42983"/>
                  </a:lnTo>
                  <a:lnTo>
                    <a:pt x="40179" y="24503"/>
                  </a:lnTo>
                  <a:lnTo>
                    <a:pt x="40179" y="24427"/>
                  </a:lnTo>
                  <a:lnTo>
                    <a:pt x="40668" y="18744"/>
                  </a:lnTo>
                  <a:lnTo>
                    <a:pt x="40668" y="18669"/>
                  </a:lnTo>
                  <a:lnTo>
                    <a:pt x="42118" y="1976"/>
                  </a:lnTo>
                  <a:lnTo>
                    <a:pt x="41967" y="1901"/>
                  </a:lnTo>
                  <a:lnTo>
                    <a:pt x="41553" y="1694"/>
                  </a:lnTo>
                  <a:lnTo>
                    <a:pt x="41497" y="1675"/>
                  </a:lnTo>
                  <a:lnTo>
                    <a:pt x="41478" y="1675"/>
                  </a:lnTo>
                  <a:lnTo>
                    <a:pt x="40781" y="1374"/>
                  </a:lnTo>
                  <a:lnTo>
                    <a:pt x="40349" y="1224"/>
                  </a:lnTo>
                  <a:lnTo>
                    <a:pt x="39859" y="1035"/>
                  </a:lnTo>
                  <a:lnTo>
                    <a:pt x="39332" y="866"/>
                  </a:lnTo>
                  <a:lnTo>
                    <a:pt x="38749" y="697"/>
                  </a:lnTo>
                  <a:lnTo>
                    <a:pt x="38109" y="546"/>
                  </a:lnTo>
                  <a:lnTo>
                    <a:pt x="37450" y="396"/>
                  </a:lnTo>
                  <a:lnTo>
                    <a:pt x="36735" y="264"/>
                  </a:lnTo>
                  <a:lnTo>
                    <a:pt x="36001" y="151"/>
                  </a:lnTo>
                  <a:lnTo>
                    <a:pt x="35230" y="57"/>
                  </a:lnTo>
                  <a:lnTo>
                    <a:pt x="34421" y="19"/>
                  </a:lnTo>
                  <a:lnTo>
                    <a:pt x="335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8"/>
            <p:cNvSpPr/>
            <p:nvPr/>
          </p:nvSpPr>
          <p:spPr>
            <a:xfrm flipH="1">
              <a:off x="3277661" y="2058641"/>
              <a:ext cx="189494" cy="154211"/>
            </a:xfrm>
            <a:custGeom>
              <a:avLst/>
              <a:gdLst/>
              <a:ahLst/>
              <a:cxnLst/>
              <a:rect l="l" t="t" r="r" b="b"/>
              <a:pathLst>
                <a:path w="3840" h="3125" extrusionOk="0">
                  <a:moveTo>
                    <a:pt x="0" y="0"/>
                  </a:moveTo>
                  <a:lnTo>
                    <a:pt x="113" y="113"/>
                  </a:lnTo>
                  <a:lnTo>
                    <a:pt x="226" y="245"/>
                  </a:lnTo>
                  <a:lnTo>
                    <a:pt x="358" y="414"/>
                  </a:lnTo>
                  <a:lnTo>
                    <a:pt x="489" y="621"/>
                  </a:lnTo>
                  <a:lnTo>
                    <a:pt x="602" y="847"/>
                  </a:lnTo>
                  <a:lnTo>
                    <a:pt x="640" y="960"/>
                  </a:lnTo>
                  <a:lnTo>
                    <a:pt x="659" y="1073"/>
                  </a:lnTo>
                  <a:lnTo>
                    <a:pt x="678" y="1186"/>
                  </a:lnTo>
                  <a:lnTo>
                    <a:pt x="678" y="1299"/>
                  </a:lnTo>
                  <a:lnTo>
                    <a:pt x="621" y="1543"/>
                  </a:lnTo>
                  <a:lnTo>
                    <a:pt x="546" y="1769"/>
                  </a:lnTo>
                  <a:lnTo>
                    <a:pt x="452" y="1976"/>
                  </a:lnTo>
                  <a:lnTo>
                    <a:pt x="339" y="2146"/>
                  </a:lnTo>
                  <a:lnTo>
                    <a:pt x="132" y="2428"/>
                  </a:lnTo>
                  <a:lnTo>
                    <a:pt x="38" y="2541"/>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8"/>
            <p:cNvSpPr/>
            <p:nvPr/>
          </p:nvSpPr>
          <p:spPr>
            <a:xfrm flipH="1">
              <a:off x="3277661" y="2058641"/>
              <a:ext cx="189494" cy="154211"/>
            </a:xfrm>
            <a:custGeom>
              <a:avLst/>
              <a:gdLst/>
              <a:ahLst/>
              <a:cxnLst/>
              <a:rect l="l" t="t" r="r" b="b"/>
              <a:pathLst>
                <a:path w="3840" h="3125" fill="none" extrusionOk="0">
                  <a:moveTo>
                    <a:pt x="3218" y="245"/>
                  </a:moveTo>
                  <a:lnTo>
                    <a:pt x="0" y="0"/>
                  </a:lnTo>
                  <a:lnTo>
                    <a:pt x="0" y="0"/>
                  </a:lnTo>
                  <a:lnTo>
                    <a:pt x="113" y="113"/>
                  </a:lnTo>
                  <a:lnTo>
                    <a:pt x="226" y="245"/>
                  </a:lnTo>
                  <a:lnTo>
                    <a:pt x="358" y="414"/>
                  </a:lnTo>
                  <a:lnTo>
                    <a:pt x="489" y="621"/>
                  </a:lnTo>
                  <a:lnTo>
                    <a:pt x="602" y="847"/>
                  </a:lnTo>
                  <a:lnTo>
                    <a:pt x="640" y="960"/>
                  </a:lnTo>
                  <a:lnTo>
                    <a:pt x="659" y="1073"/>
                  </a:lnTo>
                  <a:lnTo>
                    <a:pt x="678" y="1186"/>
                  </a:lnTo>
                  <a:lnTo>
                    <a:pt x="678" y="1299"/>
                  </a:lnTo>
                  <a:lnTo>
                    <a:pt x="678" y="1299"/>
                  </a:lnTo>
                  <a:lnTo>
                    <a:pt x="621" y="1543"/>
                  </a:lnTo>
                  <a:lnTo>
                    <a:pt x="546" y="1769"/>
                  </a:lnTo>
                  <a:lnTo>
                    <a:pt x="452" y="1976"/>
                  </a:lnTo>
                  <a:lnTo>
                    <a:pt x="339" y="2146"/>
                  </a:lnTo>
                  <a:lnTo>
                    <a:pt x="132" y="2428"/>
                  </a:lnTo>
                  <a:lnTo>
                    <a:pt x="38" y="2541"/>
                  </a:lnTo>
                  <a:lnTo>
                    <a:pt x="3068" y="3124"/>
                  </a:lnTo>
                  <a:lnTo>
                    <a:pt x="3068" y="3124"/>
                  </a:lnTo>
                  <a:lnTo>
                    <a:pt x="3143" y="3068"/>
                  </a:lnTo>
                  <a:lnTo>
                    <a:pt x="3312" y="2880"/>
                  </a:lnTo>
                  <a:lnTo>
                    <a:pt x="3406" y="2767"/>
                  </a:lnTo>
                  <a:lnTo>
                    <a:pt x="3501" y="2616"/>
                  </a:lnTo>
                  <a:lnTo>
                    <a:pt x="3613" y="2447"/>
                  </a:lnTo>
                  <a:lnTo>
                    <a:pt x="3689" y="2259"/>
                  </a:lnTo>
                  <a:lnTo>
                    <a:pt x="3764" y="2052"/>
                  </a:lnTo>
                  <a:lnTo>
                    <a:pt x="3820" y="1826"/>
                  </a:lnTo>
                  <a:lnTo>
                    <a:pt x="3839" y="1581"/>
                  </a:lnTo>
                  <a:lnTo>
                    <a:pt x="3820" y="1336"/>
                  </a:lnTo>
                  <a:lnTo>
                    <a:pt x="3783" y="1205"/>
                  </a:lnTo>
                  <a:lnTo>
                    <a:pt x="3745" y="1073"/>
                  </a:lnTo>
                  <a:lnTo>
                    <a:pt x="3689" y="941"/>
                  </a:lnTo>
                  <a:lnTo>
                    <a:pt x="3632" y="809"/>
                  </a:lnTo>
                  <a:lnTo>
                    <a:pt x="3557" y="659"/>
                  </a:lnTo>
                  <a:lnTo>
                    <a:pt x="3463" y="527"/>
                  </a:lnTo>
                  <a:lnTo>
                    <a:pt x="3350" y="377"/>
                  </a:lnTo>
                  <a:lnTo>
                    <a:pt x="3218" y="2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8"/>
            <p:cNvSpPr/>
            <p:nvPr/>
          </p:nvSpPr>
          <p:spPr>
            <a:xfrm flipH="1">
              <a:off x="2754828" y="2039149"/>
              <a:ext cx="560982" cy="173703"/>
            </a:xfrm>
            <a:custGeom>
              <a:avLst/>
              <a:gdLst/>
              <a:ahLst/>
              <a:cxnLst/>
              <a:rect l="l" t="t" r="r" b="b"/>
              <a:pathLst>
                <a:path w="11368" h="3520" extrusionOk="0">
                  <a:moveTo>
                    <a:pt x="10991" y="0"/>
                  </a:moveTo>
                  <a:lnTo>
                    <a:pt x="151" y="640"/>
                  </a:lnTo>
                  <a:lnTo>
                    <a:pt x="208" y="734"/>
                  </a:lnTo>
                  <a:lnTo>
                    <a:pt x="321" y="1016"/>
                  </a:lnTo>
                  <a:lnTo>
                    <a:pt x="396" y="1204"/>
                  </a:lnTo>
                  <a:lnTo>
                    <a:pt x="452" y="1449"/>
                  </a:lnTo>
                  <a:lnTo>
                    <a:pt x="490" y="1713"/>
                  </a:lnTo>
                  <a:lnTo>
                    <a:pt x="528" y="1995"/>
                  </a:lnTo>
                  <a:lnTo>
                    <a:pt x="528" y="2145"/>
                  </a:lnTo>
                  <a:lnTo>
                    <a:pt x="528" y="2296"/>
                  </a:lnTo>
                  <a:lnTo>
                    <a:pt x="471" y="2578"/>
                  </a:lnTo>
                  <a:lnTo>
                    <a:pt x="396" y="2842"/>
                  </a:lnTo>
                  <a:lnTo>
                    <a:pt x="283" y="3068"/>
                  </a:lnTo>
                  <a:lnTo>
                    <a:pt x="189" y="3256"/>
                  </a:lnTo>
                  <a:lnTo>
                    <a:pt x="95" y="3387"/>
                  </a:lnTo>
                  <a:lnTo>
                    <a:pt x="1" y="3519"/>
                  </a:lnTo>
                  <a:lnTo>
                    <a:pt x="11104" y="2861"/>
                  </a:lnTo>
                  <a:lnTo>
                    <a:pt x="11142" y="2766"/>
                  </a:lnTo>
                  <a:lnTo>
                    <a:pt x="11198" y="2654"/>
                  </a:lnTo>
                  <a:lnTo>
                    <a:pt x="11255" y="2503"/>
                  </a:lnTo>
                  <a:lnTo>
                    <a:pt x="11292" y="2296"/>
                  </a:lnTo>
                  <a:lnTo>
                    <a:pt x="11330" y="2051"/>
                  </a:lnTo>
                  <a:lnTo>
                    <a:pt x="11367" y="1769"/>
                  </a:lnTo>
                  <a:lnTo>
                    <a:pt x="11367" y="1430"/>
                  </a:lnTo>
                  <a:lnTo>
                    <a:pt x="11330" y="1110"/>
                  </a:lnTo>
                  <a:lnTo>
                    <a:pt x="11292" y="828"/>
                  </a:lnTo>
                  <a:lnTo>
                    <a:pt x="11236" y="583"/>
                  </a:lnTo>
                  <a:lnTo>
                    <a:pt x="11160" y="376"/>
                  </a:lnTo>
                  <a:lnTo>
                    <a:pt x="11048" y="94"/>
                  </a:lnTo>
                  <a:lnTo>
                    <a:pt x="10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28"/>
            <p:cNvSpPr/>
            <p:nvPr/>
          </p:nvSpPr>
          <p:spPr>
            <a:xfrm flipH="1">
              <a:off x="2754828" y="2039149"/>
              <a:ext cx="560982" cy="173703"/>
            </a:xfrm>
            <a:custGeom>
              <a:avLst/>
              <a:gdLst/>
              <a:ahLst/>
              <a:cxnLst/>
              <a:rect l="l" t="t" r="r" b="b"/>
              <a:pathLst>
                <a:path w="11368" h="3520" fill="none" extrusionOk="0">
                  <a:moveTo>
                    <a:pt x="1" y="3519"/>
                  </a:moveTo>
                  <a:lnTo>
                    <a:pt x="11104" y="2861"/>
                  </a:lnTo>
                  <a:lnTo>
                    <a:pt x="11104" y="2861"/>
                  </a:lnTo>
                  <a:lnTo>
                    <a:pt x="11142" y="2766"/>
                  </a:lnTo>
                  <a:lnTo>
                    <a:pt x="11198" y="2654"/>
                  </a:lnTo>
                  <a:lnTo>
                    <a:pt x="11255" y="2503"/>
                  </a:lnTo>
                  <a:lnTo>
                    <a:pt x="11292" y="2296"/>
                  </a:lnTo>
                  <a:lnTo>
                    <a:pt x="11330" y="2051"/>
                  </a:lnTo>
                  <a:lnTo>
                    <a:pt x="11367" y="1769"/>
                  </a:lnTo>
                  <a:lnTo>
                    <a:pt x="11367" y="1430"/>
                  </a:lnTo>
                  <a:lnTo>
                    <a:pt x="11367" y="1430"/>
                  </a:lnTo>
                  <a:lnTo>
                    <a:pt x="11330" y="1110"/>
                  </a:lnTo>
                  <a:lnTo>
                    <a:pt x="11292" y="828"/>
                  </a:lnTo>
                  <a:lnTo>
                    <a:pt x="11236" y="583"/>
                  </a:lnTo>
                  <a:lnTo>
                    <a:pt x="11160" y="376"/>
                  </a:lnTo>
                  <a:lnTo>
                    <a:pt x="11048" y="94"/>
                  </a:lnTo>
                  <a:lnTo>
                    <a:pt x="10991" y="0"/>
                  </a:lnTo>
                  <a:lnTo>
                    <a:pt x="151" y="640"/>
                  </a:lnTo>
                  <a:lnTo>
                    <a:pt x="151" y="640"/>
                  </a:lnTo>
                  <a:lnTo>
                    <a:pt x="208" y="734"/>
                  </a:lnTo>
                  <a:lnTo>
                    <a:pt x="321" y="1016"/>
                  </a:lnTo>
                  <a:lnTo>
                    <a:pt x="396" y="1204"/>
                  </a:lnTo>
                  <a:lnTo>
                    <a:pt x="452" y="1449"/>
                  </a:lnTo>
                  <a:lnTo>
                    <a:pt x="490" y="1713"/>
                  </a:lnTo>
                  <a:lnTo>
                    <a:pt x="528" y="1995"/>
                  </a:lnTo>
                  <a:lnTo>
                    <a:pt x="528" y="1995"/>
                  </a:lnTo>
                  <a:lnTo>
                    <a:pt x="528" y="2145"/>
                  </a:lnTo>
                  <a:lnTo>
                    <a:pt x="528" y="2296"/>
                  </a:lnTo>
                  <a:lnTo>
                    <a:pt x="471" y="2578"/>
                  </a:lnTo>
                  <a:lnTo>
                    <a:pt x="396" y="2842"/>
                  </a:lnTo>
                  <a:lnTo>
                    <a:pt x="283" y="3068"/>
                  </a:lnTo>
                  <a:lnTo>
                    <a:pt x="189" y="3256"/>
                  </a:lnTo>
                  <a:lnTo>
                    <a:pt x="95" y="3387"/>
                  </a:lnTo>
                  <a:lnTo>
                    <a:pt x="1" y="35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28"/>
            <p:cNvSpPr/>
            <p:nvPr/>
          </p:nvSpPr>
          <p:spPr>
            <a:xfrm flipH="1">
              <a:off x="2790124" y="2035399"/>
              <a:ext cx="26993" cy="147697"/>
            </a:xfrm>
            <a:custGeom>
              <a:avLst/>
              <a:gdLst/>
              <a:ahLst/>
              <a:cxnLst/>
              <a:rect l="l" t="t" r="r" b="b"/>
              <a:pathLst>
                <a:path w="547" h="2993" extrusionOk="0">
                  <a:moveTo>
                    <a:pt x="19" y="1"/>
                  </a:moveTo>
                  <a:lnTo>
                    <a:pt x="1" y="20"/>
                  </a:lnTo>
                  <a:lnTo>
                    <a:pt x="1" y="38"/>
                  </a:lnTo>
                  <a:lnTo>
                    <a:pt x="57" y="133"/>
                  </a:lnTo>
                  <a:lnTo>
                    <a:pt x="151" y="283"/>
                  </a:lnTo>
                  <a:lnTo>
                    <a:pt x="226" y="452"/>
                  </a:lnTo>
                  <a:lnTo>
                    <a:pt x="302" y="622"/>
                  </a:lnTo>
                  <a:lnTo>
                    <a:pt x="358" y="791"/>
                  </a:lnTo>
                  <a:lnTo>
                    <a:pt x="415" y="961"/>
                  </a:lnTo>
                  <a:lnTo>
                    <a:pt x="452" y="1149"/>
                  </a:lnTo>
                  <a:lnTo>
                    <a:pt x="490" y="1337"/>
                  </a:lnTo>
                  <a:lnTo>
                    <a:pt x="490" y="1525"/>
                  </a:lnTo>
                  <a:lnTo>
                    <a:pt x="490" y="1883"/>
                  </a:lnTo>
                  <a:lnTo>
                    <a:pt x="471" y="2240"/>
                  </a:lnTo>
                  <a:lnTo>
                    <a:pt x="396" y="2617"/>
                  </a:lnTo>
                  <a:lnTo>
                    <a:pt x="283" y="2993"/>
                  </a:lnTo>
                  <a:lnTo>
                    <a:pt x="358" y="2974"/>
                  </a:lnTo>
                  <a:lnTo>
                    <a:pt x="452" y="2598"/>
                  </a:lnTo>
                  <a:lnTo>
                    <a:pt x="527" y="2240"/>
                  </a:lnTo>
                  <a:lnTo>
                    <a:pt x="546" y="1883"/>
                  </a:lnTo>
                  <a:lnTo>
                    <a:pt x="546" y="1525"/>
                  </a:lnTo>
                  <a:lnTo>
                    <a:pt x="546" y="1337"/>
                  </a:lnTo>
                  <a:lnTo>
                    <a:pt x="509" y="1149"/>
                  </a:lnTo>
                  <a:lnTo>
                    <a:pt x="471" y="961"/>
                  </a:lnTo>
                  <a:lnTo>
                    <a:pt x="415" y="791"/>
                  </a:lnTo>
                  <a:lnTo>
                    <a:pt x="358" y="622"/>
                  </a:lnTo>
                  <a:lnTo>
                    <a:pt x="302" y="452"/>
                  </a:lnTo>
                  <a:lnTo>
                    <a:pt x="208" y="283"/>
                  </a:lnTo>
                  <a:lnTo>
                    <a:pt x="132" y="133"/>
                  </a:lnTo>
                  <a:lnTo>
                    <a:pt x="57" y="20"/>
                  </a:lnTo>
                  <a:lnTo>
                    <a:pt x="38" y="1"/>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28"/>
            <p:cNvSpPr/>
            <p:nvPr/>
          </p:nvSpPr>
          <p:spPr>
            <a:xfrm flipH="1">
              <a:off x="2790124" y="2035399"/>
              <a:ext cx="26993" cy="147697"/>
            </a:xfrm>
            <a:custGeom>
              <a:avLst/>
              <a:gdLst/>
              <a:ahLst/>
              <a:cxnLst/>
              <a:rect l="l" t="t" r="r" b="b"/>
              <a:pathLst>
                <a:path w="547" h="2993" fill="none" extrusionOk="0">
                  <a:moveTo>
                    <a:pt x="1" y="38"/>
                  </a:moveTo>
                  <a:lnTo>
                    <a:pt x="1" y="38"/>
                  </a:lnTo>
                  <a:lnTo>
                    <a:pt x="57" y="133"/>
                  </a:lnTo>
                  <a:lnTo>
                    <a:pt x="57" y="133"/>
                  </a:lnTo>
                  <a:lnTo>
                    <a:pt x="151" y="283"/>
                  </a:lnTo>
                  <a:lnTo>
                    <a:pt x="226" y="452"/>
                  </a:lnTo>
                  <a:lnTo>
                    <a:pt x="302" y="622"/>
                  </a:lnTo>
                  <a:lnTo>
                    <a:pt x="358" y="791"/>
                  </a:lnTo>
                  <a:lnTo>
                    <a:pt x="415" y="961"/>
                  </a:lnTo>
                  <a:lnTo>
                    <a:pt x="452" y="1149"/>
                  </a:lnTo>
                  <a:lnTo>
                    <a:pt x="490" y="1337"/>
                  </a:lnTo>
                  <a:lnTo>
                    <a:pt x="490" y="1525"/>
                  </a:lnTo>
                  <a:lnTo>
                    <a:pt x="490" y="1525"/>
                  </a:lnTo>
                  <a:lnTo>
                    <a:pt x="490" y="1883"/>
                  </a:lnTo>
                  <a:lnTo>
                    <a:pt x="471" y="2240"/>
                  </a:lnTo>
                  <a:lnTo>
                    <a:pt x="396" y="2617"/>
                  </a:lnTo>
                  <a:lnTo>
                    <a:pt x="283" y="2993"/>
                  </a:lnTo>
                  <a:lnTo>
                    <a:pt x="358" y="2974"/>
                  </a:lnTo>
                  <a:lnTo>
                    <a:pt x="358" y="2974"/>
                  </a:lnTo>
                  <a:lnTo>
                    <a:pt x="452" y="2598"/>
                  </a:lnTo>
                  <a:lnTo>
                    <a:pt x="527" y="2240"/>
                  </a:lnTo>
                  <a:lnTo>
                    <a:pt x="546" y="1883"/>
                  </a:lnTo>
                  <a:lnTo>
                    <a:pt x="546" y="1525"/>
                  </a:lnTo>
                  <a:lnTo>
                    <a:pt x="546" y="1525"/>
                  </a:lnTo>
                  <a:lnTo>
                    <a:pt x="546" y="1337"/>
                  </a:lnTo>
                  <a:lnTo>
                    <a:pt x="509" y="1149"/>
                  </a:lnTo>
                  <a:lnTo>
                    <a:pt x="471" y="961"/>
                  </a:lnTo>
                  <a:lnTo>
                    <a:pt x="415" y="791"/>
                  </a:lnTo>
                  <a:lnTo>
                    <a:pt x="358" y="622"/>
                  </a:lnTo>
                  <a:lnTo>
                    <a:pt x="302" y="452"/>
                  </a:lnTo>
                  <a:lnTo>
                    <a:pt x="208" y="283"/>
                  </a:lnTo>
                  <a:lnTo>
                    <a:pt x="132" y="133"/>
                  </a:lnTo>
                  <a:lnTo>
                    <a:pt x="132" y="133"/>
                  </a:lnTo>
                  <a:lnTo>
                    <a:pt x="57" y="20"/>
                  </a:lnTo>
                  <a:lnTo>
                    <a:pt x="57" y="20"/>
                  </a:lnTo>
                  <a:lnTo>
                    <a:pt x="38" y="1"/>
                  </a:lnTo>
                  <a:lnTo>
                    <a:pt x="19" y="1"/>
                  </a:lnTo>
                  <a:lnTo>
                    <a:pt x="19" y="1"/>
                  </a:lnTo>
                  <a:lnTo>
                    <a:pt x="1" y="20"/>
                  </a:lnTo>
                  <a:lnTo>
                    <a:pt x="1" y="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28"/>
            <p:cNvSpPr/>
            <p:nvPr/>
          </p:nvSpPr>
          <p:spPr>
            <a:xfrm flipH="1">
              <a:off x="2812428" y="2038212"/>
              <a:ext cx="27881" cy="145822"/>
            </a:xfrm>
            <a:custGeom>
              <a:avLst/>
              <a:gdLst/>
              <a:ahLst/>
              <a:cxnLst/>
              <a:rect l="l" t="t" r="r" b="b"/>
              <a:pathLst>
                <a:path w="565" h="2955" extrusionOk="0">
                  <a:moveTo>
                    <a:pt x="19" y="0"/>
                  </a:moveTo>
                  <a:lnTo>
                    <a:pt x="0" y="19"/>
                  </a:lnTo>
                  <a:lnTo>
                    <a:pt x="0" y="38"/>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89" y="2578"/>
                  </a:lnTo>
                  <a:lnTo>
                    <a:pt x="546" y="2221"/>
                  </a:lnTo>
                  <a:lnTo>
                    <a:pt x="565" y="1863"/>
                  </a:lnTo>
                  <a:lnTo>
                    <a:pt x="546" y="1487"/>
                  </a:lnTo>
                  <a:lnTo>
                    <a:pt x="489" y="1129"/>
                  </a:lnTo>
                  <a:lnTo>
                    <a:pt x="395" y="772"/>
                  </a:lnTo>
                  <a:lnTo>
                    <a:pt x="264" y="433"/>
                  </a:lnTo>
                  <a:lnTo>
                    <a:pt x="113" y="94"/>
                  </a:lnTo>
                  <a:lnTo>
                    <a:pt x="57" y="0"/>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8"/>
            <p:cNvSpPr/>
            <p:nvPr/>
          </p:nvSpPr>
          <p:spPr>
            <a:xfrm flipH="1">
              <a:off x="2812428" y="2038212"/>
              <a:ext cx="27881" cy="145822"/>
            </a:xfrm>
            <a:custGeom>
              <a:avLst/>
              <a:gdLst/>
              <a:ahLst/>
              <a:cxnLst/>
              <a:rect l="l" t="t" r="r" b="b"/>
              <a:pathLst>
                <a:path w="565" h="2955" fill="none" extrusionOk="0">
                  <a:moveTo>
                    <a:pt x="0" y="38"/>
                  </a:moveTo>
                  <a:lnTo>
                    <a:pt x="0" y="38"/>
                  </a:lnTo>
                  <a:lnTo>
                    <a:pt x="38" y="94"/>
                  </a:lnTo>
                  <a:lnTo>
                    <a:pt x="38" y="94"/>
                  </a:lnTo>
                  <a:lnTo>
                    <a:pt x="207" y="433"/>
                  </a:lnTo>
                  <a:lnTo>
                    <a:pt x="339" y="772"/>
                  </a:lnTo>
                  <a:lnTo>
                    <a:pt x="433" y="1129"/>
                  </a:lnTo>
                  <a:lnTo>
                    <a:pt x="489" y="1487"/>
                  </a:lnTo>
                  <a:lnTo>
                    <a:pt x="508" y="1863"/>
                  </a:lnTo>
                  <a:lnTo>
                    <a:pt x="489" y="2221"/>
                  </a:lnTo>
                  <a:lnTo>
                    <a:pt x="433" y="2597"/>
                  </a:lnTo>
                  <a:lnTo>
                    <a:pt x="339" y="2955"/>
                  </a:lnTo>
                  <a:lnTo>
                    <a:pt x="414" y="2955"/>
                  </a:lnTo>
                  <a:lnTo>
                    <a:pt x="414" y="2955"/>
                  </a:lnTo>
                  <a:lnTo>
                    <a:pt x="489" y="2578"/>
                  </a:lnTo>
                  <a:lnTo>
                    <a:pt x="546" y="2221"/>
                  </a:lnTo>
                  <a:lnTo>
                    <a:pt x="565" y="1863"/>
                  </a:lnTo>
                  <a:lnTo>
                    <a:pt x="546" y="1487"/>
                  </a:lnTo>
                  <a:lnTo>
                    <a:pt x="489" y="1129"/>
                  </a:lnTo>
                  <a:lnTo>
                    <a:pt x="395" y="772"/>
                  </a:lnTo>
                  <a:lnTo>
                    <a:pt x="264" y="433"/>
                  </a:lnTo>
                  <a:lnTo>
                    <a:pt x="113" y="94"/>
                  </a:lnTo>
                  <a:lnTo>
                    <a:pt x="113" y="94"/>
                  </a:lnTo>
                  <a:lnTo>
                    <a:pt x="57" y="0"/>
                  </a:lnTo>
                  <a:lnTo>
                    <a:pt x="57" y="0"/>
                  </a:lnTo>
                  <a:lnTo>
                    <a:pt x="38" y="0"/>
                  </a:lnTo>
                  <a:lnTo>
                    <a:pt x="19" y="0"/>
                  </a:lnTo>
                  <a:lnTo>
                    <a:pt x="19" y="0"/>
                  </a:lnTo>
                  <a:lnTo>
                    <a:pt x="0" y="19"/>
                  </a:lnTo>
                  <a:lnTo>
                    <a:pt x="0" y="3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8"/>
            <p:cNvSpPr/>
            <p:nvPr/>
          </p:nvSpPr>
          <p:spPr>
            <a:xfrm flipH="1">
              <a:off x="3202461" y="2053065"/>
              <a:ext cx="26055" cy="154211"/>
            </a:xfrm>
            <a:custGeom>
              <a:avLst/>
              <a:gdLst/>
              <a:ahLst/>
              <a:cxnLst/>
              <a:rect l="l" t="t" r="r" b="b"/>
              <a:pathLst>
                <a:path w="528" h="3125" extrusionOk="0">
                  <a:moveTo>
                    <a:pt x="1" y="0"/>
                  </a:moveTo>
                  <a:lnTo>
                    <a:pt x="1" y="19"/>
                  </a:lnTo>
                  <a:lnTo>
                    <a:pt x="1" y="38"/>
                  </a:lnTo>
                  <a:lnTo>
                    <a:pt x="132" y="245"/>
                  </a:lnTo>
                  <a:lnTo>
                    <a:pt x="226" y="414"/>
                  </a:lnTo>
                  <a:lnTo>
                    <a:pt x="283" y="565"/>
                  </a:lnTo>
                  <a:lnTo>
                    <a:pt x="339" y="734"/>
                  </a:lnTo>
                  <a:lnTo>
                    <a:pt x="396" y="904"/>
                  </a:lnTo>
                  <a:lnTo>
                    <a:pt x="434" y="1073"/>
                  </a:lnTo>
                  <a:lnTo>
                    <a:pt x="452" y="1261"/>
                  </a:lnTo>
                  <a:lnTo>
                    <a:pt x="471" y="1431"/>
                  </a:lnTo>
                  <a:lnTo>
                    <a:pt x="471" y="1619"/>
                  </a:lnTo>
                  <a:lnTo>
                    <a:pt x="452" y="1976"/>
                  </a:lnTo>
                  <a:lnTo>
                    <a:pt x="377" y="2353"/>
                  </a:lnTo>
                  <a:lnTo>
                    <a:pt x="283" y="2729"/>
                  </a:lnTo>
                  <a:lnTo>
                    <a:pt x="132" y="3124"/>
                  </a:lnTo>
                  <a:lnTo>
                    <a:pt x="208" y="3124"/>
                  </a:lnTo>
                  <a:lnTo>
                    <a:pt x="339" y="2729"/>
                  </a:lnTo>
                  <a:lnTo>
                    <a:pt x="434" y="2353"/>
                  </a:lnTo>
                  <a:lnTo>
                    <a:pt x="509" y="1976"/>
                  </a:lnTo>
                  <a:lnTo>
                    <a:pt x="528" y="1619"/>
                  </a:lnTo>
                  <a:lnTo>
                    <a:pt x="509" y="1261"/>
                  </a:lnTo>
                  <a:lnTo>
                    <a:pt x="490" y="1073"/>
                  </a:lnTo>
                  <a:lnTo>
                    <a:pt x="452" y="904"/>
                  </a:lnTo>
                  <a:lnTo>
                    <a:pt x="396" y="734"/>
                  </a:lnTo>
                  <a:lnTo>
                    <a:pt x="339" y="565"/>
                  </a:lnTo>
                  <a:lnTo>
                    <a:pt x="283" y="396"/>
                  </a:lnTo>
                  <a:lnTo>
                    <a:pt x="208" y="245"/>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8"/>
            <p:cNvSpPr/>
            <p:nvPr/>
          </p:nvSpPr>
          <p:spPr>
            <a:xfrm flipH="1">
              <a:off x="3237744" y="2058641"/>
              <a:ext cx="20479" cy="150461"/>
            </a:xfrm>
            <a:custGeom>
              <a:avLst/>
              <a:gdLst/>
              <a:ahLst/>
              <a:cxnLst/>
              <a:rect l="l" t="t" r="r" b="b"/>
              <a:pathLst>
                <a:path w="415" h="3049" extrusionOk="0">
                  <a:moveTo>
                    <a:pt x="19" y="0"/>
                  </a:moveTo>
                  <a:lnTo>
                    <a:pt x="0" y="19"/>
                  </a:lnTo>
                  <a:lnTo>
                    <a:pt x="0" y="38"/>
                  </a:lnTo>
                  <a:lnTo>
                    <a:pt x="57" y="188"/>
                  </a:lnTo>
                  <a:lnTo>
                    <a:pt x="189" y="527"/>
                  </a:lnTo>
                  <a:lnTo>
                    <a:pt x="283" y="885"/>
                  </a:lnTo>
                  <a:lnTo>
                    <a:pt x="339" y="1242"/>
                  </a:lnTo>
                  <a:lnTo>
                    <a:pt x="358" y="1600"/>
                  </a:lnTo>
                  <a:lnTo>
                    <a:pt x="339" y="1976"/>
                  </a:lnTo>
                  <a:lnTo>
                    <a:pt x="283" y="2334"/>
                  </a:lnTo>
                  <a:lnTo>
                    <a:pt x="189" y="2691"/>
                  </a:lnTo>
                  <a:lnTo>
                    <a:pt x="57" y="3049"/>
                  </a:lnTo>
                  <a:lnTo>
                    <a:pt x="113" y="3049"/>
                  </a:lnTo>
                  <a:lnTo>
                    <a:pt x="245" y="2691"/>
                  </a:lnTo>
                  <a:lnTo>
                    <a:pt x="339" y="2334"/>
                  </a:lnTo>
                  <a:lnTo>
                    <a:pt x="396" y="1976"/>
                  </a:lnTo>
                  <a:lnTo>
                    <a:pt x="414" y="1600"/>
                  </a:lnTo>
                  <a:lnTo>
                    <a:pt x="396" y="1242"/>
                  </a:lnTo>
                  <a:lnTo>
                    <a:pt x="339" y="885"/>
                  </a:lnTo>
                  <a:lnTo>
                    <a:pt x="245" y="527"/>
                  </a:lnTo>
                  <a:lnTo>
                    <a:pt x="132" y="170"/>
                  </a:lnTo>
                  <a:lnTo>
                    <a:pt x="57" y="19"/>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8"/>
            <p:cNvSpPr/>
            <p:nvPr/>
          </p:nvSpPr>
          <p:spPr>
            <a:xfrm flipH="1">
              <a:off x="2773379" y="2023358"/>
              <a:ext cx="706804" cy="51124"/>
            </a:xfrm>
            <a:custGeom>
              <a:avLst/>
              <a:gdLst/>
              <a:ahLst/>
              <a:cxnLst/>
              <a:rect l="l" t="t" r="r" b="b"/>
              <a:pathLst>
                <a:path w="14323" h="1036" extrusionOk="0">
                  <a:moveTo>
                    <a:pt x="10803" y="0"/>
                  </a:moveTo>
                  <a:lnTo>
                    <a:pt x="1" y="640"/>
                  </a:lnTo>
                  <a:lnTo>
                    <a:pt x="95" y="696"/>
                  </a:lnTo>
                  <a:lnTo>
                    <a:pt x="3539" y="1035"/>
                  </a:lnTo>
                  <a:lnTo>
                    <a:pt x="14322" y="320"/>
                  </a:lnTo>
                  <a:lnTo>
                    <a:pt x="108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28"/>
            <p:cNvSpPr/>
            <p:nvPr/>
          </p:nvSpPr>
          <p:spPr>
            <a:xfrm flipH="1">
              <a:off x="2773379" y="2023358"/>
              <a:ext cx="706804" cy="51124"/>
            </a:xfrm>
            <a:custGeom>
              <a:avLst/>
              <a:gdLst/>
              <a:ahLst/>
              <a:cxnLst/>
              <a:rect l="l" t="t" r="r" b="b"/>
              <a:pathLst>
                <a:path w="14323" h="1036" fill="none" extrusionOk="0">
                  <a:moveTo>
                    <a:pt x="14322" y="320"/>
                  </a:moveTo>
                  <a:lnTo>
                    <a:pt x="10803" y="0"/>
                  </a:lnTo>
                  <a:lnTo>
                    <a:pt x="1" y="640"/>
                  </a:lnTo>
                  <a:lnTo>
                    <a:pt x="95" y="696"/>
                  </a:lnTo>
                  <a:lnTo>
                    <a:pt x="3539" y="1035"/>
                  </a:lnTo>
                  <a:lnTo>
                    <a:pt x="14322" y="320"/>
                  </a:lnTo>
                  <a:lnTo>
                    <a:pt x="14322"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28"/>
            <p:cNvSpPr/>
            <p:nvPr/>
          </p:nvSpPr>
          <p:spPr>
            <a:xfrm flipH="1">
              <a:off x="3041780" y="2045614"/>
              <a:ext cx="438403" cy="28868"/>
            </a:xfrm>
            <a:custGeom>
              <a:avLst/>
              <a:gdLst/>
              <a:ahLst/>
              <a:cxnLst/>
              <a:rect l="l" t="t" r="r" b="b"/>
              <a:pathLst>
                <a:path w="8884" h="585" extrusionOk="0">
                  <a:moveTo>
                    <a:pt x="8883" y="1"/>
                  </a:moveTo>
                  <a:lnTo>
                    <a:pt x="4536" y="227"/>
                  </a:lnTo>
                  <a:lnTo>
                    <a:pt x="2579" y="227"/>
                  </a:lnTo>
                  <a:lnTo>
                    <a:pt x="2617" y="38"/>
                  </a:lnTo>
                  <a:lnTo>
                    <a:pt x="2617" y="38"/>
                  </a:lnTo>
                  <a:lnTo>
                    <a:pt x="1" y="189"/>
                  </a:lnTo>
                  <a:lnTo>
                    <a:pt x="95" y="245"/>
                  </a:lnTo>
                  <a:lnTo>
                    <a:pt x="3539" y="584"/>
                  </a:lnTo>
                  <a:lnTo>
                    <a:pt x="8657" y="245"/>
                  </a:lnTo>
                  <a:lnTo>
                    <a:pt x="8770" y="114"/>
                  </a:lnTo>
                  <a:lnTo>
                    <a:pt x="8883"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28"/>
            <p:cNvSpPr/>
            <p:nvPr/>
          </p:nvSpPr>
          <p:spPr>
            <a:xfrm flipH="1">
              <a:off x="3041780" y="2045614"/>
              <a:ext cx="438403" cy="28868"/>
            </a:xfrm>
            <a:custGeom>
              <a:avLst/>
              <a:gdLst/>
              <a:ahLst/>
              <a:cxnLst/>
              <a:rect l="l" t="t" r="r" b="b"/>
              <a:pathLst>
                <a:path w="8884" h="585" fill="none" extrusionOk="0">
                  <a:moveTo>
                    <a:pt x="8883" y="1"/>
                  </a:moveTo>
                  <a:lnTo>
                    <a:pt x="4536" y="227"/>
                  </a:lnTo>
                  <a:lnTo>
                    <a:pt x="4536" y="227"/>
                  </a:lnTo>
                  <a:lnTo>
                    <a:pt x="4536" y="227"/>
                  </a:lnTo>
                  <a:lnTo>
                    <a:pt x="2579" y="227"/>
                  </a:lnTo>
                  <a:lnTo>
                    <a:pt x="2579" y="227"/>
                  </a:lnTo>
                  <a:lnTo>
                    <a:pt x="2617" y="38"/>
                  </a:lnTo>
                  <a:lnTo>
                    <a:pt x="1" y="189"/>
                  </a:lnTo>
                  <a:lnTo>
                    <a:pt x="95" y="245"/>
                  </a:lnTo>
                  <a:lnTo>
                    <a:pt x="3539" y="584"/>
                  </a:lnTo>
                  <a:lnTo>
                    <a:pt x="8657" y="245"/>
                  </a:lnTo>
                  <a:lnTo>
                    <a:pt x="8657" y="245"/>
                  </a:lnTo>
                  <a:lnTo>
                    <a:pt x="8770" y="114"/>
                  </a:lnTo>
                  <a:lnTo>
                    <a:pt x="88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8"/>
            <p:cNvSpPr/>
            <p:nvPr/>
          </p:nvSpPr>
          <p:spPr>
            <a:xfrm flipH="1">
              <a:off x="3312056" y="2181217"/>
              <a:ext cx="156974" cy="30694"/>
            </a:xfrm>
            <a:custGeom>
              <a:avLst/>
              <a:gdLst/>
              <a:ahLst/>
              <a:cxnLst/>
              <a:rect l="l" t="t" r="r" b="b"/>
              <a:pathLst>
                <a:path w="3181" h="622" extrusionOk="0">
                  <a:moveTo>
                    <a:pt x="1" y="0"/>
                  </a:moveTo>
                  <a:lnTo>
                    <a:pt x="19" y="19"/>
                  </a:lnTo>
                  <a:lnTo>
                    <a:pt x="3162" y="621"/>
                  </a:lnTo>
                  <a:lnTo>
                    <a:pt x="3181" y="603"/>
                  </a:lnTo>
                  <a:lnTo>
                    <a:pt x="3162" y="603"/>
                  </a:lnTo>
                  <a:lnTo>
                    <a:pt x="19" y="0"/>
                  </a:lnTo>
                  <a:close/>
                </a:path>
              </a:pathLst>
            </a:custGeom>
            <a:solidFill>
              <a:srgbClr val="CAD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28"/>
            <p:cNvSpPr/>
            <p:nvPr/>
          </p:nvSpPr>
          <p:spPr>
            <a:xfrm flipH="1">
              <a:off x="3312056" y="2181217"/>
              <a:ext cx="156974" cy="30694"/>
            </a:xfrm>
            <a:custGeom>
              <a:avLst/>
              <a:gdLst/>
              <a:ahLst/>
              <a:cxnLst/>
              <a:rect l="l" t="t" r="r" b="b"/>
              <a:pathLst>
                <a:path w="3181" h="622" fill="none" extrusionOk="0">
                  <a:moveTo>
                    <a:pt x="3162" y="603"/>
                  </a:moveTo>
                  <a:lnTo>
                    <a:pt x="19" y="0"/>
                  </a:lnTo>
                  <a:lnTo>
                    <a:pt x="19" y="0"/>
                  </a:lnTo>
                  <a:lnTo>
                    <a:pt x="1" y="0"/>
                  </a:lnTo>
                  <a:lnTo>
                    <a:pt x="1" y="0"/>
                  </a:lnTo>
                  <a:lnTo>
                    <a:pt x="19" y="19"/>
                  </a:lnTo>
                  <a:lnTo>
                    <a:pt x="3162" y="621"/>
                  </a:lnTo>
                  <a:lnTo>
                    <a:pt x="3162" y="621"/>
                  </a:lnTo>
                  <a:lnTo>
                    <a:pt x="3181" y="603"/>
                  </a:lnTo>
                  <a:lnTo>
                    <a:pt x="3181" y="603"/>
                  </a:lnTo>
                  <a:lnTo>
                    <a:pt x="3162" y="60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28"/>
            <p:cNvSpPr/>
            <p:nvPr/>
          </p:nvSpPr>
          <p:spPr>
            <a:xfrm flipH="1">
              <a:off x="2823570" y="1837619"/>
              <a:ext cx="438354" cy="219202"/>
            </a:xfrm>
            <a:custGeom>
              <a:avLst/>
              <a:gdLst/>
              <a:ahLst/>
              <a:cxnLst/>
              <a:rect l="l" t="t" r="r" b="b"/>
              <a:pathLst>
                <a:path w="8883" h="4442" extrusionOk="0">
                  <a:moveTo>
                    <a:pt x="8488" y="0"/>
                  </a:moveTo>
                  <a:lnTo>
                    <a:pt x="6982" y="57"/>
                  </a:lnTo>
                  <a:lnTo>
                    <a:pt x="4084" y="151"/>
                  </a:lnTo>
                  <a:lnTo>
                    <a:pt x="0" y="301"/>
                  </a:lnTo>
                  <a:lnTo>
                    <a:pt x="75" y="433"/>
                  </a:lnTo>
                  <a:lnTo>
                    <a:pt x="151" y="565"/>
                  </a:lnTo>
                  <a:lnTo>
                    <a:pt x="264" y="885"/>
                  </a:lnTo>
                  <a:lnTo>
                    <a:pt x="339" y="1205"/>
                  </a:lnTo>
                  <a:lnTo>
                    <a:pt x="395" y="1525"/>
                  </a:lnTo>
                  <a:lnTo>
                    <a:pt x="433" y="1882"/>
                  </a:lnTo>
                  <a:lnTo>
                    <a:pt x="433" y="2221"/>
                  </a:lnTo>
                  <a:lnTo>
                    <a:pt x="414" y="2560"/>
                  </a:lnTo>
                  <a:lnTo>
                    <a:pt x="395" y="2898"/>
                  </a:lnTo>
                  <a:lnTo>
                    <a:pt x="320" y="3501"/>
                  </a:lnTo>
                  <a:lnTo>
                    <a:pt x="226" y="3990"/>
                  </a:lnTo>
                  <a:lnTo>
                    <a:pt x="113" y="4442"/>
                  </a:lnTo>
                  <a:lnTo>
                    <a:pt x="113" y="4442"/>
                  </a:lnTo>
                  <a:lnTo>
                    <a:pt x="8318" y="4028"/>
                  </a:lnTo>
                  <a:lnTo>
                    <a:pt x="8412" y="3858"/>
                  </a:lnTo>
                  <a:lnTo>
                    <a:pt x="8506" y="3708"/>
                  </a:lnTo>
                  <a:lnTo>
                    <a:pt x="8657" y="3369"/>
                  </a:lnTo>
                  <a:lnTo>
                    <a:pt x="8751" y="3030"/>
                  </a:lnTo>
                  <a:lnTo>
                    <a:pt x="8826" y="2673"/>
                  </a:lnTo>
                  <a:lnTo>
                    <a:pt x="8864" y="2334"/>
                  </a:lnTo>
                  <a:lnTo>
                    <a:pt x="8883" y="1995"/>
                  </a:lnTo>
                  <a:lnTo>
                    <a:pt x="8864" y="1675"/>
                  </a:lnTo>
                  <a:lnTo>
                    <a:pt x="8826" y="1374"/>
                  </a:lnTo>
                  <a:lnTo>
                    <a:pt x="8789" y="1092"/>
                  </a:lnTo>
                  <a:lnTo>
                    <a:pt x="8732" y="828"/>
                  </a:lnTo>
                  <a:lnTo>
                    <a:pt x="8619" y="396"/>
                  </a:lnTo>
                  <a:lnTo>
                    <a:pt x="8525" y="94"/>
                  </a:lnTo>
                  <a:lnTo>
                    <a:pt x="848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28"/>
            <p:cNvSpPr/>
            <p:nvPr/>
          </p:nvSpPr>
          <p:spPr>
            <a:xfrm flipH="1">
              <a:off x="2823570" y="1837619"/>
              <a:ext cx="438354" cy="219202"/>
            </a:xfrm>
            <a:custGeom>
              <a:avLst/>
              <a:gdLst/>
              <a:ahLst/>
              <a:cxnLst/>
              <a:rect l="l" t="t" r="r" b="b"/>
              <a:pathLst>
                <a:path w="8883" h="4442" fill="none" extrusionOk="0">
                  <a:moveTo>
                    <a:pt x="8488" y="0"/>
                  </a:moveTo>
                  <a:lnTo>
                    <a:pt x="8488" y="0"/>
                  </a:lnTo>
                  <a:lnTo>
                    <a:pt x="8525" y="94"/>
                  </a:lnTo>
                  <a:lnTo>
                    <a:pt x="8619" y="396"/>
                  </a:lnTo>
                  <a:lnTo>
                    <a:pt x="8732" y="828"/>
                  </a:lnTo>
                  <a:lnTo>
                    <a:pt x="8789" y="1092"/>
                  </a:lnTo>
                  <a:lnTo>
                    <a:pt x="8826" y="1374"/>
                  </a:lnTo>
                  <a:lnTo>
                    <a:pt x="8864" y="1675"/>
                  </a:lnTo>
                  <a:lnTo>
                    <a:pt x="8883" y="1995"/>
                  </a:lnTo>
                  <a:lnTo>
                    <a:pt x="8864" y="2334"/>
                  </a:lnTo>
                  <a:lnTo>
                    <a:pt x="8826" y="2673"/>
                  </a:lnTo>
                  <a:lnTo>
                    <a:pt x="8751" y="3030"/>
                  </a:lnTo>
                  <a:lnTo>
                    <a:pt x="8657" y="3369"/>
                  </a:lnTo>
                  <a:lnTo>
                    <a:pt x="8506" y="3708"/>
                  </a:lnTo>
                  <a:lnTo>
                    <a:pt x="8412" y="3858"/>
                  </a:lnTo>
                  <a:lnTo>
                    <a:pt x="8318" y="4028"/>
                  </a:lnTo>
                  <a:lnTo>
                    <a:pt x="113" y="4442"/>
                  </a:lnTo>
                  <a:lnTo>
                    <a:pt x="113" y="4442"/>
                  </a:lnTo>
                  <a:lnTo>
                    <a:pt x="226" y="3990"/>
                  </a:lnTo>
                  <a:lnTo>
                    <a:pt x="320" y="3501"/>
                  </a:lnTo>
                  <a:lnTo>
                    <a:pt x="395" y="2898"/>
                  </a:lnTo>
                  <a:lnTo>
                    <a:pt x="414" y="2560"/>
                  </a:lnTo>
                  <a:lnTo>
                    <a:pt x="433" y="2221"/>
                  </a:lnTo>
                  <a:lnTo>
                    <a:pt x="433" y="1882"/>
                  </a:lnTo>
                  <a:lnTo>
                    <a:pt x="395" y="1525"/>
                  </a:lnTo>
                  <a:lnTo>
                    <a:pt x="339" y="1205"/>
                  </a:lnTo>
                  <a:lnTo>
                    <a:pt x="264" y="885"/>
                  </a:lnTo>
                  <a:lnTo>
                    <a:pt x="151" y="565"/>
                  </a:lnTo>
                  <a:lnTo>
                    <a:pt x="75" y="433"/>
                  </a:lnTo>
                  <a:lnTo>
                    <a:pt x="0" y="301"/>
                  </a:lnTo>
                  <a:lnTo>
                    <a:pt x="0" y="301"/>
                  </a:lnTo>
                  <a:lnTo>
                    <a:pt x="4084" y="151"/>
                  </a:lnTo>
                  <a:lnTo>
                    <a:pt x="6982" y="57"/>
                  </a:lnTo>
                  <a:lnTo>
                    <a:pt x="848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8"/>
            <p:cNvSpPr/>
            <p:nvPr/>
          </p:nvSpPr>
          <p:spPr>
            <a:xfrm flipH="1">
              <a:off x="3232166" y="1852472"/>
              <a:ext cx="124504" cy="204348"/>
            </a:xfrm>
            <a:custGeom>
              <a:avLst/>
              <a:gdLst/>
              <a:ahLst/>
              <a:cxnLst/>
              <a:rect l="l" t="t" r="r" b="b"/>
              <a:pathLst>
                <a:path w="2523" h="4141" extrusionOk="0">
                  <a:moveTo>
                    <a:pt x="1920" y="0"/>
                  </a:moveTo>
                  <a:lnTo>
                    <a:pt x="1" y="76"/>
                  </a:lnTo>
                  <a:lnTo>
                    <a:pt x="76" y="396"/>
                  </a:lnTo>
                  <a:lnTo>
                    <a:pt x="151" y="716"/>
                  </a:lnTo>
                  <a:lnTo>
                    <a:pt x="189" y="1054"/>
                  </a:lnTo>
                  <a:lnTo>
                    <a:pt x="226" y="1393"/>
                  </a:lnTo>
                  <a:lnTo>
                    <a:pt x="245" y="1751"/>
                  </a:lnTo>
                  <a:lnTo>
                    <a:pt x="245" y="2071"/>
                  </a:lnTo>
                  <a:lnTo>
                    <a:pt x="226" y="2710"/>
                  </a:lnTo>
                  <a:lnTo>
                    <a:pt x="189" y="3275"/>
                  </a:lnTo>
                  <a:lnTo>
                    <a:pt x="132" y="3727"/>
                  </a:lnTo>
                  <a:lnTo>
                    <a:pt x="76" y="4141"/>
                  </a:lnTo>
                  <a:lnTo>
                    <a:pt x="2033" y="4141"/>
                  </a:lnTo>
                  <a:lnTo>
                    <a:pt x="2146" y="3934"/>
                  </a:lnTo>
                  <a:lnTo>
                    <a:pt x="2221" y="3745"/>
                  </a:lnTo>
                  <a:lnTo>
                    <a:pt x="2297" y="3557"/>
                  </a:lnTo>
                  <a:lnTo>
                    <a:pt x="2372" y="3369"/>
                  </a:lnTo>
                  <a:lnTo>
                    <a:pt x="2466" y="2993"/>
                  </a:lnTo>
                  <a:lnTo>
                    <a:pt x="2504" y="2635"/>
                  </a:lnTo>
                  <a:lnTo>
                    <a:pt x="2522" y="2278"/>
                  </a:lnTo>
                  <a:lnTo>
                    <a:pt x="2522" y="1939"/>
                  </a:lnTo>
                  <a:lnTo>
                    <a:pt x="2485" y="1619"/>
                  </a:lnTo>
                  <a:lnTo>
                    <a:pt x="2428" y="1299"/>
                  </a:lnTo>
                  <a:lnTo>
                    <a:pt x="2353" y="1017"/>
                  </a:lnTo>
                  <a:lnTo>
                    <a:pt x="2278" y="772"/>
                  </a:lnTo>
                  <a:lnTo>
                    <a:pt x="2108" y="358"/>
                  </a:lnTo>
                  <a:lnTo>
                    <a:pt x="1977" y="95"/>
                  </a:lnTo>
                  <a:lnTo>
                    <a:pt x="192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8"/>
            <p:cNvSpPr/>
            <p:nvPr/>
          </p:nvSpPr>
          <p:spPr>
            <a:xfrm flipH="1">
              <a:off x="3232166" y="1852472"/>
              <a:ext cx="124504" cy="204348"/>
            </a:xfrm>
            <a:custGeom>
              <a:avLst/>
              <a:gdLst/>
              <a:ahLst/>
              <a:cxnLst/>
              <a:rect l="l" t="t" r="r" b="b"/>
              <a:pathLst>
                <a:path w="2523" h="4141" fill="none" extrusionOk="0">
                  <a:moveTo>
                    <a:pt x="1920" y="0"/>
                  </a:moveTo>
                  <a:lnTo>
                    <a:pt x="1920" y="0"/>
                  </a:lnTo>
                  <a:lnTo>
                    <a:pt x="1977" y="95"/>
                  </a:lnTo>
                  <a:lnTo>
                    <a:pt x="2108" y="358"/>
                  </a:lnTo>
                  <a:lnTo>
                    <a:pt x="2278" y="772"/>
                  </a:lnTo>
                  <a:lnTo>
                    <a:pt x="2353" y="1017"/>
                  </a:lnTo>
                  <a:lnTo>
                    <a:pt x="2428" y="1299"/>
                  </a:lnTo>
                  <a:lnTo>
                    <a:pt x="2485" y="1619"/>
                  </a:lnTo>
                  <a:lnTo>
                    <a:pt x="2522" y="1939"/>
                  </a:lnTo>
                  <a:lnTo>
                    <a:pt x="2522" y="2278"/>
                  </a:lnTo>
                  <a:lnTo>
                    <a:pt x="2504" y="2635"/>
                  </a:lnTo>
                  <a:lnTo>
                    <a:pt x="2466" y="2993"/>
                  </a:lnTo>
                  <a:lnTo>
                    <a:pt x="2372" y="3369"/>
                  </a:lnTo>
                  <a:lnTo>
                    <a:pt x="2297" y="3557"/>
                  </a:lnTo>
                  <a:lnTo>
                    <a:pt x="2221" y="3745"/>
                  </a:lnTo>
                  <a:lnTo>
                    <a:pt x="2146" y="3934"/>
                  </a:lnTo>
                  <a:lnTo>
                    <a:pt x="2033" y="4141"/>
                  </a:lnTo>
                  <a:lnTo>
                    <a:pt x="76" y="4141"/>
                  </a:lnTo>
                  <a:lnTo>
                    <a:pt x="76" y="4141"/>
                  </a:lnTo>
                  <a:lnTo>
                    <a:pt x="132" y="3727"/>
                  </a:lnTo>
                  <a:lnTo>
                    <a:pt x="189" y="3275"/>
                  </a:lnTo>
                  <a:lnTo>
                    <a:pt x="226" y="2710"/>
                  </a:lnTo>
                  <a:lnTo>
                    <a:pt x="245" y="2071"/>
                  </a:lnTo>
                  <a:lnTo>
                    <a:pt x="245" y="1751"/>
                  </a:lnTo>
                  <a:lnTo>
                    <a:pt x="226" y="1393"/>
                  </a:lnTo>
                  <a:lnTo>
                    <a:pt x="189" y="1054"/>
                  </a:lnTo>
                  <a:lnTo>
                    <a:pt x="151" y="716"/>
                  </a:lnTo>
                  <a:lnTo>
                    <a:pt x="76" y="396"/>
                  </a:lnTo>
                  <a:lnTo>
                    <a:pt x="1" y="76"/>
                  </a:lnTo>
                  <a:lnTo>
                    <a:pt x="19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8"/>
            <p:cNvSpPr/>
            <p:nvPr/>
          </p:nvSpPr>
          <p:spPr>
            <a:xfrm flipH="1">
              <a:off x="2843060" y="1832043"/>
              <a:ext cx="523824" cy="24180"/>
            </a:xfrm>
            <a:custGeom>
              <a:avLst/>
              <a:gdLst/>
              <a:ahLst/>
              <a:cxnLst/>
              <a:rect l="l" t="t" r="r" b="b"/>
              <a:pathLst>
                <a:path w="10615" h="490" extrusionOk="0">
                  <a:moveTo>
                    <a:pt x="7058" y="0"/>
                  </a:moveTo>
                  <a:lnTo>
                    <a:pt x="1" y="433"/>
                  </a:lnTo>
                  <a:lnTo>
                    <a:pt x="208" y="490"/>
                  </a:lnTo>
                  <a:lnTo>
                    <a:pt x="10615" y="113"/>
                  </a:lnTo>
                  <a:lnTo>
                    <a:pt x="70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8"/>
            <p:cNvSpPr/>
            <p:nvPr/>
          </p:nvSpPr>
          <p:spPr>
            <a:xfrm flipH="1">
              <a:off x="2843060" y="1832043"/>
              <a:ext cx="523824" cy="24180"/>
            </a:xfrm>
            <a:custGeom>
              <a:avLst/>
              <a:gdLst/>
              <a:ahLst/>
              <a:cxnLst/>
              <a:rect l="l" t="t" r="r" b="b"/>
              <a:pathLst>
                <a:path w="10615" h="490" extrusionOk="0">
                  <a:moveTo>
                    <a:pt x="8262" y="38"/>
                  </a:moveTo>
                  <a:lnTo>
                    <a:pt x="8563" y="189"/>
                  </a:lnTo>
                  <a:lnTo>
                    <a:pt x="10615" y="113"/>
                  </a:lnTo>
                  <a:lnTo>
                    <a:pt x="8262" y="38"/>
                  </a:lnTo>
                  <a:close/>
                  <a:moveTo>
                    <a:pt x="7058" y="0"/>
                  </a:moveTo>
                  <a:lnTo>
                    <a:pt x="6813" y="19"/>
                  </a:lnTo>
                  <a:lnTo>
                    <a:pt x="7152" y="245"/>
                  </a:lnTo>
                  <a:lnTo>
                    <a:pt x="7265" y="226"/>
                  </a:lnTo>
                  <a:lnTo>
                    <a:pt x="7378" y="19"/>
                  </a:lnTo>
                  <a:lnTo>
                    <a:pt x="7058" y="0"/>
                  </a:lnTo>
                  <a:close/>
                  <a:moveTo>
                    <a:pt x="6493" y="38"/>
                  </a:moveTo>
                  <a:lnTo>
                    <a:pt x="1" y="433"/>
                  </a:lnTo>
                  <a:lnTo>
                    <a:pt x="208" y="490"/>
                  </a:lnTo>
                  <a:lnTo>
                    <a:pt x="6568" y="264"/>
                  </a:lnTo>
                  <a:lnTo>
                    <a:pt x="6493" y="38"/>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28"/>
            <p:cNvSpPr/>
            <p:nvPr/>
          </p:nvSpPr>
          <p:spPr>
            <a:xfrm flipH="1">
              <a:off x="2843070" y="1833918"/>
              <a:ext cx="116115" cy="7451"/>
            </a:xfrm>
            <a:custGeom>
              <a:avLst/>
              <a:gdLst/>
              <a:ahLst/>
              <a:cxnLst/>
              <a:rect l="l" t="t" r="r" b="b"/>
              <a:pathLst>
                <a:path w="2353" h="151" fill="none" extrusionOk="0">
                  <a:moveTo>
                    <a:pt x="0" y="0"/>
                  </a:moveTo>
                  <a:lnTo>
                    <a:pt x="0" y="0"/>
                  </a:lnTo>
                  <a:lnTo>
                    <a:pt x="301" y="151"/>
                  </a:lnTo>
                  <a:lnTo>
                    <a:pt x="2353" y="75"/>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28"/>
            <p:cNvSpPr/>
            <p:nvPr/>
          </p:nvSpPr>
          <p:spPr>
            <a:xfrm flipH="1">
              <a:off x="3002806" y="1832043"/>
              <a:ext cx="27881" cy="12139"/>
            </a:xfrm>
            <a:custGeom>
              <a:avLst/>
              <a:gdLst/>
              <a:ahLst/>
              <a:cxnLst/>
              <a:rect l="l" t="t" r="r" b="b"/>
              <a:pathLst>
                <a:path w="565" h="246" fill="none" extrusionOk="0">
                  <a:moveTo>
                    <a:pt x="245" y="0"/>
                  </a:moveTo>
                  <a:lnTo>
                    <a:pt x="0" y="19"/>
                  </a:lnTo>
                  <a:lnTo>
                    <a:pt x="339" y="245"/>
                  </a:lnTo>
                  <a:lnTo>
                    <a:pt x="452" y="226"/>
                  </a:lnTo>
                  <a:lnTo>
                    <a:pt x="565" y="19"/>
                  </a:lnTo>
                  <a:lnTo>
                    <a:pt x="2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28"/>
            <p:cNvSpPr/>
            <p:nvPr/>
          </p:nvSpPr>
          <p:spPr>
            <a:xfrm flipH="1">
              <a:off x="2884862" y="1889630"/>
              <a:ext cx="303734" cy="120753"/>
            </a:xfrm>
            <a:custGeom>
              <a:avLst/>
              <a:gdLst/>
              <a:ahLst/>
              <a:cxnLst/>
              <a:rect l="l" t="t" r="r" b="b"/>
              <a:pathLst>
                <a:path w="6155" h="2447" extrusionOk="0">
                  <a:moveTo>
                    <a:pt x="5760" y="39"/>
                  </a:moveTo>
                  <a:lnTo>
                    <a:pt x="5760" y="94"/>
                  </a:lnTo>
                  <a:lnTo>
                    <a:pt x="5778" y="170"/>
                  </a:lnTo>
                  <a:lnTo>
                    <a:pt x="5816" y="226"/>
                  </a:lnTo>
                  <a:lnTo>
                    <a:pt x="5854" y="283"/>
                  </a:lnTo>
                  <a:lnTo>
                    <a:pt x="5910" y="339"/>
                  </a:lnTo>
                  <a:lnTo>
                    <a:pt x="5948" y="377"/>
                  </a:lnTo>
                  <a:lnTo>
                    <a:pt x="6023" y="395"/>
                  </a:lnTo>
                  <a:lnTo>
                    <a:pt x="6080" y="395"/>
                  </a:lnTo>
                  <a:lnTo>
                    <a:pt x="6117" y="1732"/>
                  </a:lnTo>
                  <a:lnTo>
                    <a:pt x="6079" y="1732"/>
                  </a:lnTo>
                  <a:lnTo>
                    <a:pt x="6023" y="1769"/>
                  </a:lnTo>
                  <a:lnTo>
                    <a:pt x="5967" y="1807"/>
                  </a:lnTo>
                  <a:lnTo>
                    <a:pt x="5910" y="1844"/>
                  </a:lnTo>
                  <a:lnTo>
                    <a:pt x="5872" y="1901"/>
                  </a:lnTo>
                  <a:lnTo>
                    <a:pt x="5854" y="1976"/>
                  </a:lnTo>
                  <a:lnTo>
                    <a:pt x="5835" y="2051"/>
                  </a:lnTo>
                  <a:lnTo>
                    <a:pt x="5835" y="2127"/>
                  </a:lnTo>
                  <a:lnTo>
                    <a:pt x="5835" y="2128"/>
                  </a:lnTo>
                  <a:lnTo>
                    <a:pt x="5835" y="2128"/>
                  </a:lnTo>
                  <a:lnTo>
                    <a:pt x="396" y="2408"/>
                  </a:lnTo>
                  <a:lnTo>
                    <a:pt x="396" y="2408"/>
                  </a:lnTo>
                  <a:lnTo>
                    <a:pt x="396" y="2353"/>
                  </a:lnTo>
                  <a:lnTo>
                    <a:pt x="377" y="2296"/>
                  </a:lnTo>
                  <a:lnTo>
                    <a:pt x="340" y="2221"/>
                  </a:lnTo>
                  <a:lnTo>
                    <a:pt x="302" y="2164"/>
                  </a:lnTo>
                  <a:lnTo>
                    <a:pt x="264" y="2127"/>
                  </a:lnTo>
                  <a:lnTo>
                    <a:pt x="208" y="2089"/>
                  </a:lnTo>
                  <a:lnTo>
                    <a:pt x="151" y="2070"/>
                  </a:lnTo>
                  <a:lnTo>
                    <a:pt x="76" y="2051"/>
                  </a:lnTo>
                  <a:lnTo>
                    <a:pt x="76" y="2051"/>
                  </a:lnTo>
                  <a:lnTo>
                    <a:pt x="39" y="728"/>
                  </a:lnTo>
                  <a:lnTo>
                    <a:pt x="39" y="728"/>
                  </a:lnTo>
                  <a:lnTo>
                    <a:pt x="76" y="715"/>
                  </a:lnTo>
                  <a:lnTo>
                    <a:pt x="133" y="697"/>
                  </a:lnTo>
                  <a:lnTo>
                    <a:pt x="189" y="659"/>
                  </a:lnTo>
                  <a:lnTo>
                    <a:pt x="246" y="602"/>
                  </a:lnTo>
                  <a:lnTo>
                    <a:pt x="283" y="546"/>
                  </a:lnTo>
                  <a:lnTo>
                    <a:pt x="302" y="490"/>
                  </a:lnTo>
                  <a:lnTo>
                    <a:pt x="321" y="414"/>
                  </a:lnTo>
                  <a:lnTo>
                    <a:pt x="321" y="339"/>
                  </a:lnTo>
                  <a:lnTo>
                    <a:pt x="321" y="338"/>
                  </a:lnTo>
                  <a:lnTo>
                    <a:pt x="321" y="338"/>
                  </a:lnTo>
                  <a:lnTo>
                    <a:pt x="5760" y="39"/>
                  </a:lnTo>
                  <a:close/>
                  <a:moveTo>
                    <a:pt x="5778" y="0"/>
                  </a:moveTo>
                  <a:lnTo>
                    <a:pt x="302" y="301"/>
                  </a:lnTo>
                  <a:lnTo>
                    <a:pt x="283" y="320"/>
                  </a:lnTo>
                  <a:lnTo>
                    <a:pt x="283" y="339"/>
                  </a:lnTo>
                  <a:lnTo>
                    <a:pt x="283" y="395"/>
                  </a:lnTo>
                  <a:lnTo>
                    <a:pt x="264" y="471"/>
                  </a:lnTo>
                  <a:lnTo>
                    <a:pt x="208" y="584"/>
                  </a:lnTo>
                  <a:lnTo>
                    <a:pt x="170" y="621"/>
                  </a:lnTo>
                  <a:lnTo>
                    <a:pt x="114" y="659"/>
                  </a:lnTo>
                  <a:lnTo>
                    <a:pt x="76" y="678"/>
                  </a:lnTo>
                  <a:lnTo>
                    <a:pt x="20" y="697"/>
                  </a:lnTo>
                  <a:lnTo>
                    <a:pt x="1" y="715"/>
                  </a:lnTo>
                  <a:lnTo>
                    <a:pt x="39" y="2070"/>
                  </a:lnTo>
                  <a:lnTo>
                    <a:pt x="57" y="2089"/>
                  </a:lnTo>
                  <a:lnTo>
                    <a:pt x="76" y="2089"/>
                  </a:lnTo>
                  <a:lnTo>
                    <a:pt x="133" y="2108"/>
                  </a:lnTo>
                  <a:lnTo>
                    <a:pt x="189" y="2127"/>
                  </a:lnTo>
                  <a:lnTo>
                    <a:pt x="227" y="2146"/>
                  </a:lnTo>
                  <a:lnTo>
                    <a:pt x="283" y="2183"/>
                  </a:lnTo>
                  <a:lnTo>
                    <a:pt x="340" y="2296"/>
                  </a:lnTo>
                  <a:lnTo>
                    <a:pt x="358" y="2371"/>
                  </a:lnTo>
                  <a:lnTo>
                    <a:pt x="358" y="2428"/>
                  </a:lnTo>
                  <a:lnTo>
                    <a:pt x="377" y="2447"/>
                  </a:lnTo>
                  <a:lnTo>
                    <a:pt x="5854" y="2164"/>
                  </a:lnTo>
                  <a:lnTo>
                    <a:pt x="5872" y="2146"/>
                  </a:lnTo>
                  <a:lnTo>
                    <a:pt x="5872" y="2127"/>
                  </a:lnTo>
                  <a:lnTo>
                    <a:pt x="5872" y="2051"/>
                  </a:lnTo>
                  <a:lnTo>
                    <a:pt x="5891" y="1976"/>
                  </a:lnTo>
                  <a:lnTo>
                    <a:pt x="5948" y="1863"/>
                  </a:lnTo>
                  <a:lnTo>
                    <a:pt x="5985" y="1826"/>
                  </a:lnTo>
                  <a:lnTo>
                    <a:pt x="6042" y="1788"/>
                  </a:lnTo>
                  <a:lnTo>
                    <a:pt x="6079" y="1769"/>
                  </a:lnTo>
                  <a:lnTo>
                    <a:pt x="6136" y="1769"/>
                  </a:lnTo>
                  <a:lnTo>
                    <a:pt x="6155" y="1750"/>
                  </a:lnTo>
                  <a:lnTo>
                    <a:pt x="6117" y="377"/>
                  </a:lnTo>
                  <a:lnTo>
                    <a:pt x="6098" y="358"/>
                  </a:lnTo>
                  <a:lnTo>
                    <a:pt x="6023" y="358"/>
                  </a:lnTo>
                  <a:lnTo>
                    <a:pt x="5967" y="339"/>
                  </a:lnTo>
                  <a:lnTo>
                    <a:pt x="5929" y="301"/>
                  </a:lnTo>
                  <a:lnTo>
                    <a:pt x="5872" y="264"/>
                  </a:lnTo>
                  <a:lnTo>
                    <a:pt x="5816" y="151"/>
                  </a:lnTo>
                  <a:lnTo>
                    <a:pt x="5797" y="94"/>
                  </a:lnTo>
                  <a:lnTo>
                    <a:pt x="5797" y="19"/>
                  </a:lnTo>
                  <a:lnTo>
                    <a:pt x="577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8"/>
            <p:cNvSpPr/>
            <p:nvPr/>
          </p:nvSpPr>
          <p:spPr>
            <a:xfrm flipH="1">
              <a:off x="3411391" y="2210923"/>
              <a:ext cx="151447" cy="357572"/>
            </a:xfrm>
            <a:custGeom>
              <a:avLst/>
              <a:gdLst/>
              <a:ahLst/>
              <a:cxnLst/>
              <a:rect l="l" t="t" r="r" b="b"/>
              <a:pathLst>
                <a:path w="3069" h="7246" extrusionOk="0">
                  <a:moveTo>
                    <a:pt x="509" y="1"/>
                  </a:moveTo>
                  <a:lnTo>
                    <a:pt x="245" y="19"/>
                  </a:lnTo>
                  <a:lnTo>
                    <a:pt x="1" y="132"/>
                  </a:lnTo>
                  <a:lnTo>
                    <a:pt x="1" y="132"/>
                  </a:lnTo>
                  <a:lnTo>
                    <a:pt x="302" y="76"/>
                  </a:lnTo>
                  <a:lnTo>
                    <a:pt x="622" y="57"/>
                  </a:lnTo>
                  <a:lnTo>
                    <a:pt x="961" y="95"/>
                  </a:lnTo>
                  <a:lnTo>
                    <a:pt x="1318" y="170"/>
                  </a:lnTo>
                  <a:lnTo>
                    <a:pt x="1563" y="264"/>
                  </a:lnTo>
                  <a:lnTo>
                    <a:pt x="1789" y="377"/>
                  </a:lnTo>
                  <a:lnTo>
                    <a:pt x="2014" y="546"/>
                  </a:lnTo>
                  <a:lnTo>
                    <a:pt x="2221" y="735"/>
                  </a:lnTo>
                  <a:lnTo>
                    <a:pt x="2410" y="942"/>
                  </a:lnTo>
                  <a:lnTo>
                    <a:pt x="2560" y="1186"/>
                  </a:lnTo>
                  <a:lnTo>
                    <a:pt x="2711" y="1450"/>
                  </a:lnTo>
                  <a:lnTo>
                    <a:pt x="2824" y="1732"/>
                  </a:lnTo>
                  <a:lnTo>
                    <a:pt x="2880" y="1958"/>
                  </a:lnTo>
                  <a:lnTo>
                    <a:pt x="2937" y="2202"/>
                  </a:lnTo>
                  <a:lnTo>
                    <a:pt x="2974" y="2466"/>
                  </a:lnTo>
                  <a:lnTo>
                    <a:pt x="2993" y="2729"/>
                  </a:lnTo>
                  <a:lnTo>
                    <a:pt x="3012" y="3012"/>
                  </a:lnTo>
                  <a:lnTo>
                    <a:pt x="2993" y="3313"/>
                  </a:lnTo>
                  <a:lnTo>
                    <a:pt x="2974" y="3633"/>
                  </a:lnTo>
                  <a:lnTo>
                    <a:pt x="2937" y="3990"/>
                  </a:lnTo>
                  <a:lnTo>
                    <a:pt x="2824" y="4743"/>
                  </a:lnTo>
                  <a:lnTo>
                    <a:pt x="2748" y="5138"/>
                  </a:lnTo>
                  <a:lnTo>
                    <a:pt x="2673" y="5552"/>
                  </a:lnTo>
                  <a:lnTo>
                    <a:pt x="2579" y="5966"/>
                  </a:lnTo>
                  <a:lnTo>
                    <a:pt x="2447" y="6380"/>
                  </a:lnTo>
                  <a:lnTo>
                    <a:pt x="2316" y="6794"/>
                  </a:lnTo>
                  <a:lnTo>
                    <a:pt x="2165" y="7189"/>
                  </a:lnTo>
                  <a:lnTo>
                    <a:pt x="2165" y="7208"/>
                  </a:lnTo>
                  <a:lnTo>
                    <a:pt x="2184" y="7246"/>
                  </a:lnTo>
                  <a:lnTo>
                    <a:pt x="2221" y="7246"/>
                  </a:lnTo>
                  <a:lnTo>
                    <a:pt x="2221" y="7227"/>
                  </a:lnTo>
                  <a:lnTo>
                    <a:pt x="2240" y="7189"/>
                  </a:lnTo>
                  <a:lnTo>
                    <a:pt x="2391" y="6794"/>
                  </a:lnTo>
                  <a:lnTo>
                    <a:pt x="2523" y="6380"/>
                  </a:lnTo>
                  <a:lnTo>
                    <a:pt x="2635" y="5966"/>
                  </a:lnTo>
                  <a:lnTo>
                    <a:pt x="2730" y="5552"/>
                  </a:lnTo>
                  <a:lnTo>
                    <a:pt x="2824" y="5138"/>
                  </a:lnTo>
                  <a:lnTo>
                    <a:pt x="2880" y="4743"/>
                  </a:lnTo>
                  <a:lnTo>
                    <a:pt x="2993" y="3990"/>
                  </a:lnTo>
                  <a:lnTo>
                    <a:pt x="3031" y="3651"/>
                  </a:lnTo>
                  <a:lnTo>
                    <a:pt x="3068" y="3313"/>
                  </a:lnTo>
                  <a:lnTo>
                    <a:pt x="3068" y="3012"/>
                  </a:lnTo>
                  <a:lnTo>
                    <a:pt x="3068" y="2729"/>
                  </a:lnTo>
                  <a:lnTo>
                    <a:pt x="3049" y="2447"/>
                  </a:lnTo>
                  <a:lnTo>
                    <a:pt x="3012" y="2202"/>
                  </a:lnTo>
                  <a:lnTo>
                    <a:pt x="2955" y="1939"/>
                  </a:lnTo>
                  <a:lnTo>
                    <a:pt x="2880" y="1713"/>
                  </a:lnTo>
                  <a:lnTo>
                    <a:pt x="2767" y="1412"/>
                  </a:lnTo>
                  <a:lnTo>
                    <a:pt x="2617" y="1149"/>
                  </a:lnTo>
                  <a:lnTo>
                    <a:pt x="2466" y="904"/>
                  </a:lnTo>
                  <a:lnTo>
                    <a:pt x="2259" y="678"/>
                  </a:lnTo>
                  <a:lnTo>
                    <a:pt x="2052" y="490"/>
                  </a:lnTo>
                  <a:lnTo>
                    <a:pt x="1826" y="320"/>
                  </a:lnTo>
                  <a:lnTo>
                    <a:pt x="1582" y="189"/>
                  </a:lnTo>
                  <a:lnTo>
                    <a:pt x="1337" y="113"/>
                  </a:lnTo>
                  <a:lnTo>
                    <a:pt x="1055" y="38"/>
                  </a:lnTo>
                  <a:lnTo>
                    <a:pt x="77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8"/>
            <p:cNvSpPr/>
            <p:nvPr/>
          </p:nvSpPr>
          <p:spPr>
            <a:xfrm flipH="1">
              <a:off x="3468043" y="2992864"/>
              <a:ext cx="39971" cy="439291"/>
            </a:xfrm>
            <a:custGeom>
              <a:avLst/>
              <a:gdLst/>
              <a:ahLst/>
              <a:cxnLst/>
              <a:rect l="l" t="t" r="r" b="b"/>
              <a:pathLst>
                <a:path w="810" h="8902" extrusionOk="0">
                  <a:moveTo>
                    <a:pt x="301" y="0"/>
                  </a:moveTo>
                  <a:lnTo>
                    <a:pt x="282" y="19"/>
                  </a:lnTo>
                  <a:lnTo>
                    <a:pt x="245" y="264"/>
                  </a:lnTo>
                  <a:lnTo>
                    <a:pt x="169" y="903"/>
                  </a:lnTo>
                  <a:lnTo>
                    <a:pt x="75" y="1882"/>
                  </a:lnTo>
                  <a:lnTo>
                    <a:pt x="38" y="2465"/>
                  </a:lnTo>
                  <a:lnTo>
                    <a:pt x="0" y="3086"/>
                  </a:lnTo>
                  <a:lnTo>
                    <a:pt x="0" y="3764"/>
                  </a:lnTo>
                  <a:lnTo>
                    <a:pt x="0" y="4479"/>
                  </a:lnTo>
                  <a:lnTo>
                    <a:pt x="38" y="5213"/>
                  </a:lnTo>
                  <a:lnTo>
                    <a:pt x="113" y="5947"/>
                  </a:lnTo>
                  <a:lnTo>
                    <a:pt x="207" y="6700"/>
                  </a:lnTo>
                  <a:lnTo>
                    <a:pt x="339" y="7452"/>
                  </a:lnTo>
                  <a:lnTo>
                    <a:pt x="414" y="7829"/>
                  </a:lnTo>
                  <a:lnTo>
                    <a:pt x="508" y="8186"/>
                  </a:lnTo>
                  <a:lnTo>
                    <a:pt x="621" y="8544"/>
                  </a:lnTo>
                  <a:lnTo>
                    <a:pt x="734" y="8901"/>
                  </a:lnTo>
                  <a:lnTo>
                    <a:pt x="809" y="8901"/>
                  </a:lnTo>
                  <a:lnTo>
                    <a:pt x="696" y="8563"/>
                  </a:lnTo>
                  <a:lnTo>
                    <a:pt x="602" y="8224"/>
                  </a:lnTo>
                  <a:lnTo>
                    <a:pt x="508" y="7866"/>
                  </a:lnTo>
                  <a:lnTo>
                    <a:pt x="414" y="7509"/>
                  </a:lnTo>
                  <a:lnTo>
                    <a:pt x="282" y="6794"/>
                  </a:lnTo>
                  <a:lnTo>
                    <a:pt x="188" y="6079"/>
                  </a:lnTo>
                  <a:lnTo>
                    <a:pt x="113" y="5345"/>
                  </a:lnTo>
                  <a:lnTo>
                    <a:pt x="75" y="4648"/>
                  </a:lnTo>
                  <a:lnTo>
                    <a:pt x="75" y="3952"/>
                  </a:lnTo>
                  <a:lnTo>
                    <a:pt x="75" y="3293"/>
                  </a:lnTo>
                  <a:lnTo>
                    <a:pt x="94" y="2672"/>
                  </a:lnTo>
                  <a:lnTo>
                    <a:pt x="132" y="2089"/>
                  </a:lnTo>
                  <a:lnTo>
                    <a:pt x="207" y="1110"/>
                  </a:lnTo>
                  <a:lnTo>
                    <a:pt x="301" y="395"/>
                  </a:lnTo>
                  <a:lnTo>
                    <a:pt x="339" y="57"/>
                  </a:lnTo>
                  <a:lnTo>
                    <a:pt x="358" y="38"/>
                  </a:lnTo>
                  <a:lnTo>
                    <a:pt x="339"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8"/>
            <p:cNvSpPr/>
            <p:nvPr/>
          </p:nvSpPr>
          <p:spPr>
            <a:xfrm flipH="1">
              <a:off x="2453951" y="2561035"/>
              <a:ext cx="1102374" cy="524712"/>
            </a:xfrm>
            <a:custGeom>
              <a:avLst/>
              <a:gdLst/>
              <a:ahLst/>
              <a:cxnLst/>
              <a:rect l="l" t="t" r="r" b="b"/>
              <a:pathLst>
                <a:path w="22339" h="10633" extrusionOk="0">
                  <a:moveTo>
                    <a:pt x="3106" y="0"/>
                  </a:moveTo>
                  <a:lnTo>
                    <a:pt x="2729" y="19"/>
                  </a:lnTo>
                  <a:lnTo>
                    <a:pt x="2428" y="38"/>
                  </a:lnTo>
                  <a:lnTo>
                    <a:pt x="2202" y="76"/>
                  </a:lnTo>
                  <a:lnTo>
                    <a:pt x="1977" y="132"/>
                  </a:lnTo>
                  <a:lnTo>
                    <a:pt x="1770" y="207"/>
                  </a:lnTo>
                  <a:lnTo>
                    <a:pt x="1562" y="301"/>
                  </a:lnTo>
                  <a:lnTo>
                    <a:pt x="1374" y="433"/>
                  </a:lnTo>
                  <a:lnTo>
                    <a:pt x="1205" y="565"/>
                  </a:lnTo>
                  <a:lnTo>
                    <a:pt x="1054" y="715"/>
                  </a:lnTo>
                  <a:lnTo>
                    <a:pt x="923" y="885"/>
                  </a:lnTo>
                  <a:lnTo>
                    <a:pt x="772" y="1111"/>
                  </a:lnTo>
                  <a:lnTo>
                    <a:pt x="640" y="1355"/>
                  </a:lnTo>
                  <a:lnTo>
                    <a:pt x="546" y="1619"/>
                  </a:lnTo>
                  <a:lnTo>
                    <a:pt x="452" y="1901"/>
                  </a:lnTo>
                  <a:lnTo>
                    <a:pt x="396" y="2164"/>
                  </a:lnTo>
                  <a:lnTo>
                    <a:pt x="358" y="2428"/>
                  </a:lnTo>
                  <a:lnTo>
                    <a:pt x="320" y="2710"/>
                  </a:lnTo>
                  <a:lnTo>
                    <a:pt x="320" y="2955"/>
                  </a:lnTo>
                  <a:lnTo>
                    <a:pt x="320" y="3444"/>
                  </a:lnTo>
                  <a:lnTo>
                    <a:pt x="339" y="3839"/>
                  </a:lnTo>
                  <a:lnTo>
                    <a:pt x="377" y="4122"/>
                  </a:lnTo>
                  <a:lnTo>
                    <a:pt x="396" y="4272"/>
                  </a:lnTo>
                  <a:lnTo>
                    <a:pt x="302" y="4554"/>
                  </a:lnTo>
                  <a:lnTo>
                    <a:pt x="226" y="4818"/>
                  </a:lnTo>
                  <a:lnTo>
                    <a:pt x="132" y="5157"/>
                  </a:lnTo>
                  <a:lnTo>
                    <a:pt x="76" y="5514"/>
                  </a:lnTo>
                  <a:lnTo>
                    <a:pt x="19" y="5909"/>
                  </a:lnTo>
                  <a:lnTo>
                    <a:pt x="1" y="6305"/>
                  </a:lnTo>
                  <a:lnTo>
                    <a:pt x="19" y="6493"/>
                  </a:lnTo>
                  <a:lnTo>
                    <a:pt x="38" y="6681"/>
                  </a:lnTo>
                  <a:lnTo>
                    <a:pt x="95" y="7039"/>
                  </a:lnTo>
                  <a:lnTo>
                    <a:pt x="208" y="7377"/>
                  </a:lnTo>
                  <a:lnTo>
                    <a:pt x="264" y="7566"/>
                  </a:lnTo>
                  <a:lnTo>
                    <a:pt x="358" y="7735"/>
                  </a:lnTo>
                  <a:lnTo>
                    <a:pt x="452" y="7923"/>
                  </a:lnTo>
                  <a:lnTo>
                    <a:pt x="565" y="8092"/>
                  </a:lnTo>
                  <a:lnTo>
                    <a:pt x="697" y="8262"/>
                  </a:lnTo>
                  <a:lnTo>
                    <a:pt x="847" y="8431"/>
                  </a:lnTo>
                  <a:lnTo>
                    <a:pt x="1017" y="8582"/>
                  </a:lnTo>
                  <a:lnTo>
                    <a:pt x="1224" y="8732"/>
                  </a:lnTo>
                  <a:lnTo>
                    <a:pt x="1431" y="8883"/>
                  </a:lnTo>
                  <a:lnTo>
                    <a:pt x="1694" y="9015"/>
                  </a:lnTo>
                  <a:lnTo>
                    <a:pt x="1958" y="9127"/>
                  </a:lnTo>
                  <a:lnTo>
                    <a:pt x="2278" y="9240"/>
                  </a:lnTo>
                  <a:lnTo>
                    <a:pt x="2466" y="9297"/>
                  </a:lnTo>
                  <a:lnTo>
                    <a:pt x="2729" y="9353"/>
                  </a:lnTo>
                  <a:lnTo>
                    <a:pt x="3463" y="9447"/>
                  </a:lnTo>
                  <a:lnTo>
                    <a:pt x="4442" y="9560"/>
                  </a:lnTo>
                  <a:lnTo>
                    <a:pt x="5627" y="9673"/>
                  </a:lnTo>
                  <a:lnTo>
                    <a:pt x="8413" y="9899"/>
                  </a:lnTo>
                  <a:lnTo>
                    <a:pt x="11499" y="10125"/>
                  </a:lnTo>
                  <a:lnTo>
                    <a:pt x="14491" y="10332"/>
                  </a:lnTo>
                  <a:lnTo>
                    <a:pt x="17088" y="10482"/>
                  </a:lnTo>
                  <a:lnTo>
                    <a:pt x="19648" y="10633"/>
                  </a:lnTo>
                  <a:lnTo>
                    <a:pt x="19667" y="10614"/>
                  </a:lnTo>
                  <a:lnTo>
                    <a:pt x="19685" y="10595"/>
                  </a:lnTo>
                  <a:lnTo>
                    <a:pt x="19685" y="10577"/>
                  </a:lnTo>
                  <a:lnTo>
                    <a:pt x="19648" y="10558"/>
                  </a:lnTo>
                  <a:lnTo>
                    <a:pt x="17088" y="10407"/>
                  </a:lnTo>
                  <a:lnTo>
                    <a:pt x="14510" y="10257"/>
                  </a:lnTo>
                  <a:lnTo>
                    <a:pt x="11499" y="10068"/>
                  </a:lnTo>
                  <a:lnTo>
                    <a:pt x="8431" y="9843"/>
                  </a:lnTo>
                  <a:lnTo>
                    <a:pt x="5646" y="9617"/>
                  </a:lnTo>
                  <a:lnTo>
                    <a:pt x="4461" y="9504"/>
                  </a:lnTo>
                  <a:lnTo>
                    <a:pt x="3482" y="9391"/>
                  </a:lnTo>
                  <a:lnTo>
                    <a:pt x="2748" y="9278"/>
                  </a:lnTo>
                  <a:lnTo>
                    <a:pt x="2485" y="9222"/>
                  </a:lnTo>
                  <a:lnTo>
                    <a:pt x="2296" y="9184"/>
                  </a:lnTo>
                  <a:lnTo>
                    <a:pt x="1995" y="9071"/>
                  </a:lnTo>
                  <a:lnTo>
                    <a:pt x="1713" y="8958"/>
                  </a:lnTo>
                  <a:lnTo>
                    <a:pt x="1468" y="8826"/>
                  </a:lnTo>
                  <a:lnTo>
                    <a:pt x="1261" y="8676"/>
                  </a:lnTo>
                  <a:lnTo>
                    <a:pt x="1073" y="8525"/>
                  </a:lnTo>
                  <a:lnTo>
                    <a:pt x="885" y="8375"/>
                  </a:lnTo>
                  <a:lnTo>
                    <a:pt x="753" y="8224"/>
                  </a:lnTo>
                  <a:lnTo>
                    <a:pt x="622" y="8055"/>
                  </a:lnTo>
                  <a:lnTo>
                    <a:pt x="509" y="7885"/>
                  </a:lnTo>
                  <a:lnTo>
                    <a:pt x="415" y="7716"/>
                  </a:lnTo>
                  <a:lnTo>
                    <a:pt x="320" y="7528"/>
                  </a:lnTo>
                  <a:lnTo>
                    <a:pt x="264" y="7358"/>
                  </a:lnTo>
                  <a:lnTo>
                    <a:pt x="170" y="7020"/>
                  </a:lnTo>
                  <a:lnTo>
                    <a:pt x="95" y="6681"/>
                  </a:lnTo>
                  <a:lnTo>
                    <a:pt x="76" y="6474"/>
                  </a:lnTo>
                  <a:lnTo>
                    <a:pt x="76" y="6286"/>
                  </a:lnTo>
                  <a:lnTo>
                    <a:pt x="95" y="5872"/>
                  </a:lnTo>
                  <a:lnTo>
                    <a:pt x="151" y="5477"/>
                  </a:lnTo>
                  <a:lnTo>
                    <a:pt x="226" y="5100"/>
                  </a:lnTo>
                  <a:lnTo>
                    <a:pt x="302" y="4780"/>
                  </a:lnTo>
                  <a:lnTo>
                    <a:pt x="377" y="4517"/>
                  </a:lnTo>
                  <a:lnTo>
                    <a:pt x="452" y="4272"/>
                  </a:lnTo>
                  <a:lnTo>
                    <a:pt x="452" y="4253"/>
                  </a:lnTo>
                  <a:lnTo>
                    <a:pt x="415" y="3896"/>
                  </a:lnTo>
                  <a:lnTo>
                    <a:pt x="377" y="3519"/>
                  </a:lnTo>
                  <a:lnTo>
                    <a:pt x="377" y="3030"/>
                  </a:lnTo>
                  <a:lnTo>
                    <a:pt x="396" y="2767"/>
                  </a:lnTo>
                  <a:lnTo>
                    <a:pt x="415" y="2503"/>
                  </a:lnTo>
                  <a:lnTo>
                    <a:pt x="452" y="2221"/>
                  </a:lnTo>
                  <a:lnTo>
                    <a:pt x="509" y="1957"/>
                  </a:lnTo>
                  <a:lnTo>
                    <a:pt x="584" y="1675"/>
                  </a:lnTo>
                  <a:lnTo>
                    <a:pt x="697" y="1412"/>
                  </a:lnTo>
                  <a:lnTo>
                    <a:pt x="810" y="1167"/>
                  </a:lnTo>
                  <a:lnTo>
                    <a:pt x="979" y="922"/>
                  </a:lnTo>
                  <a:lnTo>
                    <a:pt x="1111" y="753"/>
                  </a:lnTo>
                  <a:lnTo>
                    <a:pt x="1261" y="603"/>
                  </a:lnTo>
                  <a:lnTo>
                    <a:pt x="1431" y="471"/>
                  </a:lnTo>
                  <a:lnTo>
                    <a:pt x="1600" y="377"/>
                  </a:lnTo>
                  <a:lnTo>
                    <a:pt x="1788" y="283"/>
                  </a:lnTo>
                  <a:lnTo>
                    <a:pt x="1995" y="207"/>
                  </a:lnTo>
                  <a:lnTo>
                    <a:pt x="2221" y="151"/>
                  </a:lnTo>
                  <a:lnTo>
                    <a:pt x="2447" y="113"/>
                  </a:lnTo>
                  <a:lnTo>
                    <a:pt x="2748" y="76"/>
                  </a:lnTo>
                  <a:lnTo>
                    <a:pt x="4065" y="76"/>
                  </a:lnTo>
                  <a:lnTo>
                    <a:pt x="5270" y="113"/>
                  </a:lnTo>
                  <a:lnTo>
                    <a:pt x="6662" y="170"/>
                  </a:lnTo>
                  <a:lnTo>
                    <a:pt x="8206" y="264"/>
                  </a:lnTo>
                  <a:lnTo>
                    <a:pt x="9862" y="377"/>
                  </a:lnTo>
                  <a:lnTo>
                    <a:pt x="13324" y="640"/>
                  </a:lnTo>
                  <a:lnTo>
                    <a:pt x="16655" y="904"/>
                  </a:lnTo>
                  <a:lnTo>
                    <a:pt x="19497" y="1167"/>
                  </a:lnTo>
                  <a:lnTo>
                    <a:pt x="22301" y="1412"/>
                  </a:lnTo>
                  <a:lnTo>
                    <a:pt x="22320" y="1412"/>
                  </a:lnTo>
                  <a:lnTo>
                    <a:pt x="22339" y="1374"/>
                  </a:lnTo>
                  <a:lnTo>
                    <a:pt x="22320" y="1355"/>
                  </a:lnTo>
                  <a:lnTo>
                    <a:pt x="22301" y="1355"/>
                  </a:lnTo>
                  <a:lnTo>
                    <a:pt x="19516" y="1092"/>
                  </a:lnTo>
                  <a:lnTo>
                    <a:pt x="16655" y="847"/>
                  </a:lnTo>
                  <a:lnTo>
                    <a:pt x="13324" y="565"/>
                  </a:lnTo>
                  <a:lnTo>
                    <a:pt x="9862" y="320"/>
                  </a:lnTo>
                  <a:lnTo>
                    <a:pt x="8206" y="207"/>
                  </a:lnTo>
                  <a:lnTo>
                    <a:pt x="6662" y="113"/>
                  </a:lnTo>
                  <a:lnTo>
                    <a:pt x="5251" y="38"/>
                  </a:lnTo>
                  <a:lnTo>
                    <a:pt x="4065"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8"/>
            <p:cNvSpPr/>
            <p:nvPr/>
          </p:nvSpPr>
          <p:spPr>
            <a:xfrm flipH="1">
              <a:off x="2498512" y="2769967"/>
              <a:ext cx="1038321" cy="73429"/>
            </a:xfrm>
            <a:custGeom>
              <a:avLst/>
              <a:gdLst/>
              <a:ahLst/>
              <a:cxnLst/>
              <a:rect l="l" t="t" r="r" b="b"/>
              <a:pathLst>
                <a:path w="21041" h="1488" extrusionOk="0">
                  <a:moveTo>
                    <a:pt x="1" y="1"/>
                  </a:moveTo>
                  <a:lnTo>
                    <a:pt x="1" y="38"/>
                  </a:lnTo>
                  <a:lnTo>
                    <a:pt x="1" y="57"/>
                  </a:lnTo>
                  <a:lnTo>
                    <a:pt x="20" y="76"/>
                  </a:lnTo>
                  <a:lnTo>
                    <a:pt x="21003" y="1487"/>
                  </a:lnTo>
                  <a:lnTo>
                    <a:pt x="21022" y="1487"/>
                  </a:lnTo>
                  <a:lnTo>
                    <a:pt x="21041" y="1468"/>
                  </a:lnTo>
                  <a:lnTo>
                    <a:pt x="21022" y="1431"/>
                  </a:lnTo>
                  <a:lnTo>
                    <a:pt x="21003" y="1431"/>
                  </a:lnTo>
                  <a:lnTo>
                    <a:pt x="38"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28"/>
            <p:cNvSpPr/>
            <p:nvPr/>
          </p:nvSpPr>
          <p:spPr>
            <a:xfrm flipH="1">
              <a:off x="2276576" y="1275763"/>
              <a:ext cx="51124" cy="21417"/>
            </a:xfrm>
            <a:custGeom>
              <a:avLst/>
              <a:gdLst/>
              <a:ahLst/>
              <a:cxnLst/>
              <a:rect l="l" t="t" r="r" b="b"/>
              <a:pathLst>
                <a:path w="1036" h="434" extrusionOk="0">
                  <a:moveTo>
                    <a:pt x="1035" y="1"/>
                  </a:moveTo>
                  <a:lnTo>
                    <a:pt x="1035" y="1"/>
                  </a:lnTo>
                  <a:lnTo>
                    <a:pt x="527" y="208"/>
                  </a:lnTo>
                  <a:lnTo>
                    <a:pt x="0" y="434"/>
                  </a:lnTo>
                  <a:lnTo>
                    <a:pt x="0" y="434"/>
                  </a:lnTo>
                  <a:lnTo>
                    <a:pt x="0" y="434"/>
                  </a:lnTo>
                  <a:lnTo>
                    <a:pt x="0" y="434"/>
                  </a:lnTo>
                  <a:lnTo>
                    <a:pt x="527" y="208"/>
                  </a:lnTo>
                  <a:lnTo>
                    <a:pt x="1035" y="1"/>
                  </a:lnTo>
                  <a:lnTo>
                    <a:pt x="1035" y="1"/>
                  </a:lnTo>
                  <a:close/>
                </a:path>
              </a:pathLst>
            </a:custGeom>
            <a:solidFill>
              <a:srgbClr val="D5DE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28"/>
            <p:cNvSpPr/>
            <p:nvPr/>
          </p:nvSpPr>
          <p:spPr>
            <a:xfrm flipH="1">
              <a:off x="2276576" y="1275763"/>
              <a:ext cx="51124" cy="21417"/>
            </a:xfrm>
            <a:custGeom>
              <a:avLst/>
              <a:gdLst/>
              <a:ahLst/>
              <a:cxnLst/>
              <a:rect l="l" t="t" r="r" b="b"/>
              <a:pathLst>
                <a:path w="1036" h="434" fill="none" extrusionOk="0">
                  <a:moveTo>
                    <a:pt x="1035" y="1"/>
                  </a:moveTo>
                  <a:lnTo>
                    <a:pt x="1035" y="1"/>
                  </a:lnTo>
                  <a:lnTo>
                    <a:pt x="527" y="208"/>
                  </a:lnTo>
                  <a:lnTo>
                    <a:pt x="0" y="434"/>
                  </a:lnTo>
                  <a:lnTo>
                    <a:pt x="0" y="434"/>
                  </a:lnTo>
                  <a:lnTo>
                    <a:pt x="0" y="434"/>
                  </a:lnTo>
                  <a:lnTo>
                    <a:pt x="0" y="434"/>
                  </a:lnTo>
                  <a:lnTo>
                    <a:pt x="527" y="208"/>
                  </a:lnTo>
                  <a:lnTo>
                    <a:pt x="1035" y="1"/>
                  </a:lnTo>
                  <a:lnTo>
                    <a:pt x="10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28"/>
            <p:cNvSpPr/>
            <p:nvPr/>
          </p:nvSpPr>
          <p:spPr>
            <a:xfrm flipH="1">
              <a:off x="2092696" y="1275763"/>
              <a:ext cx="695652" cy="1355921"/>
            </a:xfrm>
            <a:custGeom>
              <a:avLst/>
              <a:gdLst/>
              <a:ahLst/>
              <a:cxnLst/>
              <a:rect l="l" t="t" r="r" b="b"/>
              <a:pathLst>
                <a:path w="14097" h="27477" extrusionOk="0">
                  <a:moveTo>
                    <a:pt x="8940" y="4668"/>
                  </a:moveTo>
                  <a:lnTo>
                    <a:pt x="8789" y="4706"/>
                  </a:lnTo>
                  <a:lnTo>
                    <a:pt x="8771" y="4706"/>
                  </a:lnTo>
                  <a:lnTo>
                    <a:pt x="8771" y="4743"/>
                  </a:lnTo>
                  <a:lnTo>
                    <a:pt x="8902" y="4724"/>
                  </a:lnTo>
                  <a:lnTo>
                    <a:pt x="9034" y="4706"/>
                  </a:lnTo>
                  <a:lnTo>
                    <a:pt x="9147" y="4706"/>
                  </a:lnTo>
                  <a:lnTo>
                    <a:pt x="9147" y="4668"/>
                  </a:lnTo>
                  <a:close/>
                  <a:moveTo>
                    <a:pt x="8733" y="4706"/>
                  </a:moveTo>
                  <a:lnTo>
                    <a:pt x="8620" y="4743"/>
                  </a:lnTo>
                  <a:lnTo>
                    <a:pt x="8507" y="4800"/>
                  </a:lnTo>
                  <a:lnTo>
                    <a:pt x="8394" y="4856"/>
                  </a:lnTo>
                  <a:lnTo>
                    <a:pt x="8300" y="4950"/>
                  </a:lnTo>
                  <a:lnTo>
                    <a:pt x="8281" y="5026"/>
                  </a:lnTo>
                  <a:lnTo>
                    <a:pt x="8281" y="5063"/>
                  </a:lnTo>
                  <a:lnTo>
                    <a:pt x="8375" y="4950"/>
                  </a:lnTo>
                  <a:lnTo>
                    <a:pt x="8488" y="4856"/>
                  </a:lnTo>
                  <a:lnTo>
                    <a:pt x="8601" y="4800"/>
                  </a:lnTo>
                  <a:lnTo>
                    <a:pt x="8752" y="4743"/>
                  </a:lnTo>
                  <a:lnTo>
                    <a:pt x="8733" y="4706"/>
                  </a:lnTo>
                  <a:close/>
                  <a:moveTo>
                    <a:pt x="12534" y="11537"/>
                  </a:moveTo>
                  <a:lnTo>
                    <a:pt x="14078" y="11593"/>
                  </a:lnTo>
                  <a:lnTo>
                    <a:pt x="14096" y="11593"/>
                  </a:lnTo>
                  <a:lnTo>
                    <a:pt x="12534" y="11537"/>
                  </a:lnTo>
                  <a:close/>
                  <a:moveTo>
                    <a:pt x="10370" y="1"/>
                  </a:moveTo>
                  <a:lnTo>
                    <a:pt x="9862" y="208"/>
                  </a:lnTo>
                  <a:lnTo>
                    <a:pt x="9335" y="434"/>
                  </a:lnTo>
                  <a:lnTo>
                    <a:pt x="9467" y="490"/>
                  </a:lnTo>
                  <a:lnTo>
                    <a:pt x="9599" y="584"/>
                  </a:lnTo>
                  <a:lnTo>
                    <a:pt x="9730" y="678"/>
                  </a:lnTo>
                  <a:lnTo>
                    <a:pt x="9843" y="773"/>
                  </a:lnTo>
                  <a:lnTo>
                    <a:pt x="9956" y="885"/>
                  </a:lnTo>
                  <a:lnTo>
                    <a:pt x="10069" y="998"/>
                  </a:lnTo>
                  <a:lnTo>
                    <a:pt x="10239" y="1262"/>
                  </a:lnTo>
                  <a:lnTo>
                    <a:pt x="10389" y="1544"/>
                  </a:lnTo>
                  <a:lnTo>
                    <a:pt x="10502" y="1826"/>
                  </a:lnTo>
                  <a:lnTo>
                    <a:pt x="10577" y="2146"/>
                  </a:lnTo>
                  <a:lnTo>
                    <a:pt x="10615" y="2466"/>
                  </a:lnTo>
                  <a:lnTo>
                    <a:pt x="10615" y="2579"/>
                  </a:lnTo>
                  <a:lnTo>
                    <a:pt x="10653" y="2748"/>
                  </a:lnTo>
                  <a:lnTo>
                    <a:pt x="10634" y="2918"/>
                  </a:lnTo>
                  <a:lnTo>
                    <a:pt x="10615" y="2730"/>
                  </a:lnTo>
                  <a:lnTo>
                    <a:pt x="10596" y="2805"/>
                  </a:lnTo>
                  <a:lnTo>
                    <a:pt x="10577" y="3068"/>
                  </a:lnTo>
                  <a:lnTo>
                    <a:pt x="10521" y="3332"/>
                  </a:lnTo>
                  <a:lnTo>
                    <a:pt x="10427" y="3577"/>
                  </a:lnTo>
                  <a:lnTo>
                    <a:pt x="10333" y="3840"/>
                  </a:lnTo>
                  <a:lnTo>
                    <a:pt x="10220" y="4066"/>
                  </a:lnTo>
                  <a:lnTo>
                    <a:pt x="10088" y="4310"/>
                  </a:lnTo>
                  <a:lnTo>
                    <a:pt x="9937" y="4536"/>
                  </a:lnTo>
                  <a:lnTo>
                    <a:pt x="9787" y="4743"/>
                  </a:lnTo>
                  <a:lnTo>
                    <a:pt x="9787" y="4894"/>
                  </a:lnTo>
                  <a:lnTo>
                    <a:pt x="9768" y="4931"/>
                  </a:lnTo>
                  <a:lnTo>
                    <a:pt x="9749" y="4781"/>
                  </a:lnTo>
                  <a:lnTo>
                    <a:pt x="9730" y="4819"/>
                  </a:lnTo>
                  <a:lnTo>
                    <a:pt x="9580" y="4762"/>
                  </a:lnTo>
                  <a:lnTo>
                    <a:pt x="9392" y="4706"/>
                  </a:lnTo>
                  <a:lnTo>
                    <a:pt x="9185" y="4668"/>
                  </a:lnTo>
                  <a:lnTo>
                    <a:pt x="9185" y="4724"/>
                  </a:lnTo>
                  <a:lnTo>
                    <a:pt x="9373" y="4762"/>
                  </a:lnTo>
                  <a:lnTo>
                    <a:pt x="9542" y="4819"/>
                  </a:lnTo>
                  <a:lnTo>
                    <a:pt x="9712" y="4913"/>
                  </a:lnTo>
                  <a:lnTo>
                    <a:pt x="9862" y="5026"/>
                  </a:lnTo>
                  <a:lnTo>
                    <a:pt x="9994" y="5157"/>
                  </a:lnTo>
                  <a:lnTo>
                    <a:pt x="10088" y="5327"/>
                  </a:lnTo>
                  <a:lnTo>
                    <a:pt x="10163" y="5534"/>
                  </a:lnTo>
                  <a:lnTo>
                    <a:pt x="10201" y="5760"/>
                  </a:lnTo>
                  <a:lnTo>
                    <a:pt x="10201" y="5948"/>
                  </a:lnTo>
                  <a:lnTo>
                    <a:pt x="10201" y="6136"/>
                  </a:lnTo>
                  <a:lnTo>
                    <a:pt x="10163" y="6286"/>
                  </a:lnTo>
                  <a:lnTo>
                    <a:pt x="10126" y="6437"/>
                  </a:lnTo>
                  <a:lnTo>
                    <a:pt x="10069" y="6550"/>
                  </a:lnTo>
                  <a:lnTo>
                    <a:pt x="9994" y="6663"/>
                  </a:lnTo>
                  <a:lnTo>
                    <a:pt x="9919" y="6738"/>
                  </a:lnTo>
                  <a:lnTo>
                    <a:pt x="9825" y="6813"/>
                  </a:lnTo>
                  <a:lnTo>
                    <a:pt x="9730" y="6889"/>
                  </a:lnTo>
                  <a:lnTo>
                    <a:pt x="9636" y="6926"/>
                  </a:lnTo>
                  <a:lnTo>
                    <a:pt x="9429" y="7002"/>
                  </a:lnTo>
                  <a:lnTo>
                    <a:pt x="9241" y="7039"/>
                  </a:lnTo>
                  <a:lnTo>
                    <a:pt x="9072" y="7039"/>
                  </a:lnTo>
                  <a:lnTo>
                    <a:pt x="8865" y="7020"/>
                  </a:lnTo>
                  <a:lnTo>
                    <a:pt x="8789" y="7020"/>
                  </a:lnTo>
                  <a:lnTo>
                    <a:pt x="8789" y="7077"/>
                  </a:lnTo>
                  <a:lnTo>
                    <a:pt x="8752" y="7152"/>
                  </a:lnTo>
                  <a:lnTo>
                    <a:pt x="8639" y="7359"/>
                  </a:lnTo>
                  <a:lnTo>
                    <a:pt x="8451" y="7641"/>
                  </a:lnTo>
                  <a:lnTo>
                    <a:pt x="8281" y="7905"/>
                  </a:lnTo>
                  <a:lnTo>
                    <a:pt x="8112" y="8168"/>
                  </a:lnTo>
                  <a:lnTo>
                    <a:pt x="8582" y="8394"/>
                  </a:lnTo>
                  <a:lnTo>
                    <a:pt x="9072" y="8658"/>
                  </a:lnTo>
                  <a:lnTo>
                    <a:pt x="9561" y="8959"/>
                  </a:lnTo>
                  <a:lnTo>
                    <a:pt x="9806" y="9128"/>
                  </a:lnTo>
                  <a:lnTo>
                    <a:pt x="10050" y="9316"/>
                  </a:lnTo>
                  <a:lnTo>
                    <a:pt x="10088" y="9335"/>
                  </a:lnTo>
                  <a:lnTo>
                    <a:pt x="10351" y="9542"/>
                  </a:lnTo>
                  <a:lnTo>
                    <a:pt x="10596" y="9768"/>
                  </a:lnTo>
                  <a:lnTo>
                    <a:pt x="11104" y="10276"/>
                  </a:lnTo>
                  <a:lnTo>
                    <a:pt x="11575" y="10784"/>
                  </a:lnTo>
                  <a:lnTo>
                    <a:pt x="12026" y="11273"/>
                  </a:lnTo>
                  <a:lnTo>
                    <a:pt x="12440" y="11782"/>
                  </a:lnTo>
                  <a:lnTo>
                    <a:pt x="12534" y="11537"/>
                  </a:lnTo>
                  <a:lnTo>
                    <a:pt x="14002" y="11518"/>
                  </a:lnTo>
                  <a:lnTo>
                    <a:pt x="13626" y="11161"/>
                  </a:lnTo>
                  <a:lnTo>
                    <a:pt x="13268" y="10822"/>
                  </a:lnTo>
                  <a:lnTo>
                    <a:pt x="12553" y="10238"/>
                  </a:lnTo>
                  <a:lnTo>
                    <a:pt x="11895" y="9730"/>
                  </a:lnTo>
                  <a:lnTo>
                    <a:pt x="11311" y="9297"/>
                  </a:lnTo>
                  <a:lnTo>
                    <a:pt x="10803" y="8959"/>
                  </a:lnTo>
                  <a:lnTo>
                    <a:pt x="10427" y="8733"/>
                  </a:lnTo>
                  <a:lnTo>
                    <a:pt x="10088" y="8526"/>
                  </a:lnTo>
                  <a:lnTo>
                    <a:pt x="10389" y="7961"/>
                  </a:lnTo>
                  <a:lnTo>
                    <a:pt x="10709" y="7340"/>
                  </a:lnTo>
                  <a:lnTo>
                    <a:pt x="11067" y="6569"/>
                  </a:lnTo>
                  <a:lnTo>
                    <a:pt x="11236" y="6155"/>
                  </a:lnTo>
                  <a:lnTo>
                    <a:pt x="11424" y="5703"/>
                  </a:lnTo>
                  <a:lnTo>
                    <a:pt x="11594" y="5251"/>
                  </a:lnTo>
                  <a:lnTo>
                    <a:pt x="11744" y="4781"/>
                  </a:lnTo>
                  <a:lnTo>
                    <a:pt x="11876" y="4329"/>
                  </a:lnTo>
                  <a:lnTo>
                    <a:pt x="11970" y="3878"/>
                  </a:lnTo>
                  <a:lnTo>
                    <a:pt x="12045" y="3445"/>
                  </a:lnTo>
                  <a:lnTo>
                    <a:pt x="12083" y="3050"/>
                  </a:lnTo>
                  <a:lnTo>
                    <a:pt x="12083" y="2673"/>
                  </a:lnTo>
                  <a:lnTo>
                    <a:pt x="12026" y="2316"/>
                  </a:lnTo>
                  <a:lnTo>
                    <a:pt x="11951" y="1977"/>
                  </a:lnTo>
                  <a:lnTo>
                    <a:pt x="11857" y="1676"/>
                  </a:lnTo>
                  <a:lnTo>
                    <a:pt x="11725" y="1412"/>
                  </a:lnTo>
                  <a:lnTo>
                    <a:pt x="11575" y="1149"/>
                  </a:lnTo>
                  <a:lnTo>
                    <a:pt x="11424" y="942"/>
                  </a:lnTo>
                  <a:lnTo>
                    <a:pt x="11255" y="735"/>
                  </a:lnTo>
                  <a:lnTo>
                    <a:pt x="11104" y="565"/>
                  </a:lnTo>
                  <a:lnTo>
                    <a:pt x="10935" y="415"/>
                  </a:lnTo>
                  <a:lnTo>
                    <a:pt x="10653" y="170"/>
                  </a:lnTo>
                  <a:lnTo>
                    <a:pt x="10446" y="39"/>
                  </a:lnTo>
                  <a:lnTo>
                    <a:pt x="10370" y="1"/>
                  </a:lnTo>
                  <a:close/>
                  <a:moveTo>
                    <a:pt x="10276" y="15884"/>
                  </a:moveTo>
                  <a:lnTo>
                    <a:pt x="10220" y="15922"/>
                  </a:lnTo>
                  <a:lnTo>
                    <a:pt x="10257" y="16053"/>
                  </a:lnTo>
                  <a:lnTo>
                    <a:pt x="10577" y="16148"/>
                  </a:lnTo>
                  <a:lnTo>
                    <a:pt x="10709" y="16204"/>
                  </a:lnTo>
                  <a:lnTo>
                    <a:pt x="10276" y="15884"/>
                  </a:lnTo>
                  <a:close/>
                  <a:moveTo>
                    <a:pt x="10521" y="16844"/>
                  </a:moveTo>
                  <a:lnTo>
                    <a:pt x="10634" y="17145"/>
                  </a:lnTo>
                  <a:lnTo>
                    <a:pt x="10653" y="16938"/>
                  </a:lnTo>
                  <a:lnTo>
                    <a:pt x="10521" y="16844"/>
                  </a:lnTo>
                  <a:close/>
                  <a:moveTo>
                    <a:pt x="11198" y="18914"/>
                  </a:moveTo>
                  <a:lnTo>
                    <a:pt x="11217" y="19008"/>
                  </a:lnTo>
                  <a:lnTo>
                    <a:pt x="11481" y="18933"/>
                  </a:lnTo>
                  <a:lnTo>
                    <a:pt x="11368" y="18933"/>
                  </a:lnTo>
                  <a:lnTo>
                    <a:pt x="11198" y="18914"/>
                  </a:lnTo>
                  <a:close/>
                  <a:moveTo>
                    <a:pt x="7303" y="20476"/>
                  </a:moveTo>
                  <a:lnTo>
                    <a:pt x="2447" y="22226"/>
                  </a:lnTo>
                  <a:lnTo>
                    <a:pt x="2391" y="22170"/>
                  </a:lnTo>
                  <a:lnTo>
                    <a:pt x="848" y="24033"/>
                  </a:lnTo>
                  <a:lnTo>
                    <a:pt x="1" y="26761"/>
                  </a:lnTo>
                  <a:lnTo>
                    <a:pt x="1601" y="26931"/>
                  </a:lnTo>
                  <a:lnTo>
                    <a:pt x="5044" y="27232"/>
                  </a:lnTo>
                  <a:lnTo>
                    <a:pt x="6701" y="27382"/>
                  </a:lnTo>
                  <a:lnTo>
                    <a:pt x="6701" y="27382"/>
                  </a:lnTo>
                  <a:lnTo>
                    <a:pt x="6663" y="26761"/>
                  </a:lnTo>
                  <a:lnTo>
                    <a:pt x="6644" y="26103"/>
                  </a:lnTo>
                  <a:lnTo>
                    <a:pt x="6625" y="25388"/>
                  </a:lnTo>
                  <a:lnTo>
                    <a:pt x="6663" y="24654"/>
                  </a:lnTo>
                  <a:lnTo>
                    <a:pt x="6719" y="23901"/>
                  </a:lnTo>
                  <a:lnTo>
                    <a:pt x="6776" y="23543"/>
                  </a:lnTo>
                  <a:lnTo>
                    <a:pt x="6832" y="23167"/>
                  </a:lnTo>
                  <a:lnTo>
                    <a:pt x="6908" y="22809"/>
                  </a:lnTo>
                  <a:lnTo>
                    <a:pt x="7002" y="22452"/>
                  </a:lnTo>
                  <a:lnTo>
                    <a:pt x="7096" y="22113"/>
                  </a:lnTo>
                  <a:lnTo>
                    <a:pt x="7227" y="21774"/>
                  </a:lnTo>
                  <a:lnTo>
                    <a:pt x="7227" y="21756"/>
                  </a:lnTo>
                  <a:lnTo>
                    <a:pt x="7303" y="21605"/>
                  </a:lnTo>
                  <a:lnTo>
                    <a:pt x="7378" y="21417"/>
                  </a:lnTo>
                  <a:lnTo>
                    <a:pt x="7510" y="21172"/>
                  </a:lnTo>
                  <a:lnTo>
                    <a:pt x="7660" y="20928"/>
                  </a:lnTo>
                  <a:lnTo>
                    <a:pt x="7830" y="20702"/>
                  </a:lnTo>
                  <a:lnTo>
                    <a:pt x="7999" y="20476"/>
                  </a:lnTo>
                  <a:close/>
                  <a:moveTo>
                    <a:pt x="5214" y="27326"/>
                  </a:moveTo>
                  <a:lnTo>
                    <a:pt x="6719" y="27477"/>
                  </a:lnTo>
                  <a:lnTo>
                    <a:pt x="6701" y="27458"/>
                  </a:lnTo>
                  <a:lnTo>
                    <a:pt x="5214" y="27326"/>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28"/>
            <p:cNvSpPr/>
            <p:nvPr/>
          </p:nvSpPr>
          <p:spPr>
            <a:xfrm flipH="1">
              <a:off x="2456739" y="2624149"/>
              <a:ext cx="74367" cy="7501"/>
            </a:xfrm>
            <a:custGeom>
              <a:avLst/>
              <a:gdLst/>
              <a:ahLst/>
              <a:cxnLst/>
              <a:rect l="l" t="t" r="r" b="b"/>
              <a:pathLst>
                <a:path w="1507" h="152" fill="none" extrusionOk="0">
                  <a:moveTo>
                    <a:pt x="1" y="1"/>
                  </a:moveTo>
                  <a:lnTo>
                    <a:pt x="1506" y="152"/>
                  </a:lnTo>
                  <a:lnTo>
                    <a:pt x="1506" y="152"/>
                  </a:lnTo>
                  <a:lnTo>
                    <a:pt x="1488" y="133"/>
                  </a:lnTo>
                  <a:lnTo>
                    <a:pt x="1488" y="133"/>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8"/>
            <p:cNvSpPr/>
            <p:nvPr/>
          </p:nvSpPr>
          <p:spPr>
            <a:xfrm flipH="1">
              <a:off x="2393568" y="2286127"/>
              <a:ext cx="394780" cy="340893"/>
            </a:xfrm>
            <a:custGeom>
              <a:avLst/>
              <a:gdLst/>
              <a:ahLst/>
              <a:cxnLst/>
              <a:rect l="l" t="t" r="r" b="b"/>
              <a:pathLst>
                <a:path w="8000" h="6908" fill="none" extrusionOk="0">
                  <a:moveTo>
                    <a:pt x="7999" y="1"/>
                  </a:moveTo>
                  <a:lnTo>
                    <a:pt x="7303" y="1"/>
                  </a:lnTo>
                  <a:lnTo>
                    <a:pt x="2447" y="1751"/>
                  </a:lnTo>
                  <a:lnTo>
                    <a:pt x="2391" y="1695"/>
                  </a:lnTo>
                  <a:lnTo>
                    <a:pt x="2391" y="1695"/>
                  </a:lnTo>
                  <a:lnTo>
                    <a:pt x="848" y="3558"/>
                  </a:lnTo>
                  <a:lnTo>
                    <a:pt x="1" y="6286"/>
                  </a:lnTo>
                  <a:lnTo>
                    <a:pt x="1601" y="6456"/>
                  </a:lnTo>
                  <a:lnTo>
                    <a:pt x="1601" y="6456"/>
                  </a:lnTo>
                  <a:lnTo>
                    <a:pt x="5044" y="6757"/>
                  </a:lnTo>
                  <a:lnTo>
                    <a:pt x="6701" y="6907"/>
                  </a:lnTo>
                  <a:lnTo>
                    <a:pt x="6701" y="6907"/>
                  </a:lnTo>
                  <a:lnTo>
                    <a:pt x="6663" y="6286"/>
                  </a:lnTo>
                  <a:lnTo>
                    <a:pt x="6644" y="5628"/>
                  </a:lnTo>
                  <a:lnTo>
                    <a:pt x="6625" y="4913"/>
                  </a:lnTo>
                  <a:lnTo>
                    <a:pt x="6663" y="4179"/>
                  </a:lnTo>
                  <a:lnTo>
                    <a:pt x="6719" y="3426"/>
                  </a:lnTo>
                  <a:lnTo>
                    <a:pt x="6776" y="3068"/>
                  </a:lnTo>
                  <a:lnTo>
                    <a:pt x="6832" y="2692"/>
                  </a:lnTo>
                  <a:lnTo>
                    <a:pt x="6908" y="2334"/>
                  </a:lnTo>
                  <a:lnTo>
                    <a:pt x="7002" y="1977"/>
                  </a:lnTo>
                  <a:lnTo>
                    <a:pt x="7096" y="1638"/>
                  </a:lnTo>
                  <a:lnTo>
                    <a:pt x="7227" y="1299"/>
                  </a:lnTo>
                  <a:lnTo>
                    <a:pt x="7227" y="1299"/>
                  </a:lnTo>
                  <a:lnTo>
                    <a:pt x="7227" y="1281"/>
                  </a:lnTo>
                  <a:lnTo>
                    <a:pt x="7227" y="1281"/>
                  </a:lnTo>
                  <a:lnTo>
                    <a:pt x="7303" y="1130"/>
                  </a:lnTo>
                  <a:lnTo>
                    <a:pt x="7303" y="1130"/>
                  </a:lnTo>
                  <a:lnTo>
                    <a:pt x="7378" y="942"/>
                  </a:lnTo>
                  <a:lnTo>
                    <a:pt x="7378" y="942"/>
                  </a:lnTo>
                  <a:lnTo>
                    <a:pt x="7378" y="942"/>
                  </a:lnTo>
                  <a:lnTo>
                    <a:pt x="7510" y="697"/>
                  </a:lnTo>
                  <a:lnTo>
                    <a:pt x="7660" y="453"/>
                  </a:lnTo>
                  <a:lnTo>
                    <a:pt x="7830" y="227"/>
                  </a:lnTo>
                  <a:lnTo>
                    <a:pt x="799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8"/>
            <p:cNvSpPr/>
            <p:nvPr/>
          </p:nvSpPr>
          <p:spPr>
            <a:xfrm flipH="1">
              <a:off x="2221802" y="2209048"/>
              <a:ext cx="13965" cy="4737"/>
            </a:xfrm>
            <a:custGeom>
              <a:avLst/>
              <a:gdLst/>
              <a:ahLst/>
              <a:cxnLst/>
              <a:rect l="l" t="t" r="r" b="b"/>
              <a:pathLst>
                <a:path w="283" h="96" fill="none" extrusionOk="0">
                  <a:moveTo>
                    <a:pt x="0" y="1"/>
                  </a:moveTo>
                  <a:lnTo>
                    <a:pt x="0" y="1"/>
                  </a:lnTo>
                  <a:lnTo>
                    <a:pt x="19" y="95"/>
                  </a:lnTo>
                  <a:lnTo>
                    <a:pt x="19" y="95"/>
                  </a:lnTo>
                  <a:lnTo>
                    <a:pt x="283" y="20"/>
                  </a:lnTo>
                  <a:lnTo>
                    <a:pt x="207" y="20"/>
                  </a:lnTo>
                  <a:lnTo>
                    <a:pt x="207" y="20"/>
                  </a:lnTo>
                  <a:lnTo>
                    <a:pt x="207" y="20"/>
                  </a:lnTo>
                  <a:lnTo>
                    <a:pt x="170" y="20"/>
                  </a:lnTo>
                  <a:lnTo>
                    <a:pt x="17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8"/>
            <p:cNvSpPr/>
            <p:nvPr/>
          </p:nvSpPr>
          <p:spPr>
            <a:xfrm flipH="1">
              <a:off x="2262661" y="2106902"/>
              <a:ext cx="6563" cy="14903"/>
            </a:xfrm>
            <a:custGeom>
              <a:avLst/>
              <a:gdLst/>
              <a:ahLst/>
              <a:cxnLst/>
              <a:rect l="l" t="t" r="r" b="b"/>
              <a:pathLst>
                <a:path w="133" h="302" fill="none" extrusionOk="0">
                  <a:moveTo>
                    <a:pt x="1" y="1"/>
                  </a:moveTo>
                  <a:lnTo>
                    <a:pt x="1" y="1"/>
                  </a:lnTo>
                  <a:lnTo>
                    <a:pt x="114" y="302"/>
                  </a:lnTo>
                  <a:lnTo>
                    <a:pt x="114" y="302"/>
                  </a:lnTo>
                  <a:lnTo>
                    <a:pt x="133" y="95"/>
                  </a:lnTo>
                  <a:lnTo>
                    <a:pt x="133" y="95"/>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8"/>
            <p:cNvSpPr/>
            <p:nvPr/>
          </p:nvSpPr>
          <p:spPr>
            <a:xfrm flipH="1">
              <a:off x="2259848" y="2059579"/>
              <a:ext cx="24230" cy="15841"/>
            </a:xfrm>
            <a:custGeom>
              <a:avLst/>
              <a:gdLst/>
              <a:ahLst/>
              <a:cxnLst/>
              <a:rect l="l" t="t" r="r" b="b"/>
              <a:pathLst>
                <a:path w="491" h="321" fill="none" extrusionOk="0">
                  <a:moveTo>
                    <a:pt x="57" y="0"/>
                  </a:moveTo>
                  <a:lnTo>
                    <a:pt x="57" y="0"/>
                  </a:lnTo>
                  <a:lnTo>
                    <a:pt x="1" y="38"/>
                  </a:lnTo>
                  <a:lnTo>
                    <a:pt x="1" y="38"/>
                  </a:lnTo>
                  <a:lnTo>
                    <a:pt x="1" y="38"/>
                  </a:lnTo>
                  <a:lnTo>
                    <a:pt x="38" y="169"/>
                  </a:lnTo>
                  <a:lnTo>
                    <a:pt x="38" y="169"/>
                  </a:lnTo>
                  <a:lnTo>
                    <a:pt x="358" y="264"/>
                  </a:lnTo>
                  <a:lnTo>
                    <a:pt x="490" y="320"/>
                  </a:lnTo>
                  <a:lnTo>
                    <a:pt x="490" y="320"/>
                  </a:lnTo>
                  <a:lnTo>
                    <a:pt x="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28"/>
            <p:cNvSpPr/>
            <p:nvPr/>
          </p:nvSpPr>
          <p:spPr>
            <a:xfrm flipH="1">
              <a:off x="2380599" y="1526540"/>
              <a:ext cx="987" cy="1875"/>
            </a:xfrm>
            <a:custGeom>
              <a:avLst/>
              <a:gdLst/>
              <a:ahLst/>
              <a:cxnLst/>
              <a:rect l="l" t="t" r="r" b="b"/>
              <a:pathLst>
                <a:path w="20" h="38" fill="none" extrusionOk="0">
                  <a:moveTo>
                    <a:pt x="20" y="0"/>
                  </a:moveTo>
                  <a:lnTo>
                    <a:pt x="20" y="0"/>
                  </a:lnTo>
                  <a:lnTo>
                    <a:pt x="1" y="38"/>
                  </a:lnTo>
                  <a:lnTo>
                    <a:pt x="1" y="38"/>
                  </a:lnTo>
                  <a:lnTo>
                    <a:pt x="20" y="0"/>
                  </a:lnTo>
                  <a:lnTo>
                    <a:pt x="20" y="0"/>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28"/>
            <p:cNvSpPr/>
            <p:nvPr/>
          </p:nvSpPr>
          <p:spPr>
            <a:xfrm flipH="1">
              <a:off x="2356468" y="1507937"/>
              <a:ext cx="23243" cy="17716"/>
            </a:xfrm>
            <a:custGeom>
              <a:avLst/>
              <a:gdLst/>
              <a:ahLst/>
              <a:cxnLst/>
              <a:rect l="l" t="t" r="r" b="b"/>
              <a:pathLst>
                <a:path w="471" h="359" fill="none" extrusionOk="0">
                  <a:moveTo>
                    <a:pt x="452" y="1"/>
                  </a:moveTo>
                  <a:lnTo>
                    <a:pt x="452" y="1"/>
                  </a:lnTo>
                  <a:lnTo>
                    <a:pt x="339" y="38"/>
                  </a:lnTo>
                  <a:lnTo>
                    <a:pt x="226" y="95"/>
                  </a:lnTo>
                  <a:lnTo>
                    <a:pt x="113" y="151"/>
                  </a:lnTo>
                  <a:lnTo>
                    <a:pt x="19" y="245"/>
                  </a:lnTo>
                  <a:lnTo>
                    <a:pt x="19" y="245"/>
                  </a:lnTo>
                  <a:lnTo>
                    <a:pt x="0" y="321"/>
                  </a:lnTo>
                  <a:lnTo>
                    <a:pt x="0" y="321"/>
                  </a:lnTo>
                  <a:lnTo>
                    <a:pt x="0" y="358"/>
                  </a:lnTo>
                  <a:lnTo>
                    <a:pt x="0" y="358"/>
                  </a:lnTo>
                  <a:lnTo>
                    <a:pt x="94" y="245"/>
                  </a:lnTo>
                  <a:lnTo>
                    <a:pt x="207" y="151"/>
                  </a:lnTo>
                  <a:lnTo>
                    <a:pt x="320" y="95"/>
                  </a:lnTo>
                  <a:lnTo>
                    <a:pt x="471" y="38"/>
                  </a:lnTo>
                  <a:lnTo>
                    <a:pt x="471" y="38"/>
                  </a:lnTo>
                  <a:lnTo>
                    <a:pt x="45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28"/>
            <p:cNvSpPr/>
            <p:nvPr/>
          </p:nvSpPr>
          <p:spPr>
            <a:xfrm flipH="1">
              <a:off x="2336927" y="1506111"/>
              <a:ext cx="18653" cy="3750"/>
            </a:xfrm>
            <a:custGeom>
              <a:avLst/>
              <a:gdLst/>
              <a:ahLst/>
              <a:cxnLst/>
              <a:rect l="l" t="t" r="r" b="b"/>
              <a:pathLst>
                <a:path w="378" h="76" fill="none" extrusionOk="0">
                  <a:moveTo>
                    <a:pt x="302" y="0"/>
                  </a:moveTo>
                  <a:lnTo>
                    <a:pt x="302" y="0"/>
                  </a:lnTo>
                  <a:lnTo>
                    <a:pt x="170" y="0"/>
                  </a:lnTo>
                  <a:lnTo>
                    <a:pt x="19" y="38"/>
                  </a:lnTo>
                  <a:lnTo>
                    <a:pt x="19" y="38"/>
                  </a:lnTo>
                  <a:lnTo>
                    <a:pt x="1" y="38"/>
                  </a:lnTo>
                  <a:lnTo>
                    <a:pt x="1" y="38"/>
                  </a:lnTo>
                  <a:lnTo>
                    <a:pt x="1" y="75"/>
                  </a:lnTo>
                  <a:lnTo>
                    <a:pt x="1" y="75"/>
                  </a:lnTo>
                  <a:lnTo>
                    <a:pt x="132" y="56"/>
                  </a:lnTo>
                  <a:lnTo>
                    <a:pt x="264" y="38"/>
                  </a:lnTo>
                  <a:lnTo>
                    <a:pt x="264" y="38"/>
                  </a:lnTo>
                  <a:lnTo>
                    <a:pt x="377" y="38"/>
                  </a:lnTo>
                  <a:lnTo>
                    <a:pt x="377" y="38"/>
                  </a:lnTo>
                  <a:lnTo>
                    <a:pt x="377" y="0"/>
                  </a:lnTo>
                  <a:lnTo>
                    <a:pt x="377" y="0"/>
                  </a:lnTo>
                  <a:lnTo>
                    <a:pt x="377" y="0"/>
                  </a:lnTo>
                  <a:lnTo>
                    <a:pt x="377" y="0"/>
                  </a:lnTo>
                  <a:lnTo>
                    <a:pt x="30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28"/>
            <p:cNvSpPr/>
            <p:nvPr/>
          </p:nvSpPr>
          <p:spPr>
            <a:xfrm flipH="1">
              <a:off x="2092706" y="1275763"/>
              <a:ext cx="295394" cy="581412"/>
            </a:xfrm>
            <a:custGeom>
              <a:avLst/>
              <a:gdLst/>
              <a:ahLst/>
              <a:cxnLst/>
              <a:rect l="l" t="t" r="r" b="b"/>
              <a:pathLst>
                <a:path w="5986" h="11782" fill="none" extrusionOk="0">
                  <a:moveTo>
                    <a:pt x="2259" y="1"/>
                  </a:moveTo>
                  <a:lnTo>
                    <a:pt x="2259" y="1"/>
                  </a:lnTo>
                  <a:lnTo>
                    <a:pt x="1751" y="208"/>
                  </a:lnTo>
                  <a:lnTo>
                    <a:pt x="1224" y="434"/>
                  </a:lnTo>
                  <a:lnTo>
                    <a:pt x="1224" y="434"/>
                  </a:lnTo>
                  <a:lnTo>
                    <a:pt x="1356" y="490"/>
                  </a:lnTo>
                  <a:lnTo>
                    <a:pt x="1488" y="584"/>
                  </a:lnTo>
                  <a:lnTo>
                    <a:pt x="1619" y="678"/>
                  </a:lnTo>
                  <a:lnTo>
                    <a:pt x="1732" y="773"/>
                  </a:lnTo>
                  <a:lnTo>
                    <a:pt x="1845" y="885"/>
                  </a:lnTo>
                  <a:lnTo>
                    <a:pt x="1958" y="998"/>
                  </a:lnTo>
                  <a:lnTo>
                    <a:pt x="2128" y="1262"/>
                  </a:lnTo>
                  <a:lnTo>
                    <a:pt x="2278" y="1544"/>
                  </a:lnTo>
                  <a:lnTo>
                    <a:pt x="2391" y="1826"/>
                  </a:lnTo>
                  <a:lnTo>
                    <a:pt x="2466" y="2146"/>
                  </a:lnTo>
                  <a:lnTo>
                    <a:pt x="2504" y="2466"/>
                  </a:lnTo>
                  <a:lnTo>
                    <a:pt x="2504" y="2466"/>
                  </a:lnTo>
                  <a:lnTo>
                    <a:pt x="2504" y="2579"/>
                  </a:lnTo>
                  <a:lnTo>
                    <a:pt x="2504" y="2579"/>
                  </a:lnTo>
                  <a:lnTo>
                    <a:pt x="2542" y="2748"/>
                  </a:lnTo>
                  <a:lnTo>
                    <a:pt x="2542" y="2748"/>
                  </a:lnTo>
                  <a:lnTo>
                    <a:pt x="2523" y="2918"/>
                  </a:lnTo>
                  <a:lnTo>
                    <a:pt x="2523" y="2918"/>
                  </a:lnTo>
                  <a:lnTo>
                    <a:pt x="2504" y="2730"/>
                  </a:lnTo>
                  <a:lnTo>
                    <a:pt x="2504" y="2730"/>
                  </a:lnTo>
                  <a:lnTo>
                    <a:pt x="2485" y="2805"/>
                  </a:lnTo>
                  <a:lnTo>
                    <a:pt x="2485" y="2805"/>
                  </a:lnTo>
                  <a:lnTo>
                    <a:pt x="2466" y="3068"/>
                  </a:lnTo>
                  <a:lnTo>
                    <a:pt x="2410" y="3332"/>
                  </a:lnTo>
                  <a:lnTo>
                    <a:pt x="2316" y="3577"/>
                  </a:lnTo>
                  <a:lnTo>
                    <a:pt x="2222" y="3840"/>
                  </a:lnTo>
                  <a:lnTo>
                    <a:pt x="2109" y="4066"/>
                  </a:lnTo>
                  <a:lnTo>
                    <a:pt x="1977" y="4310"/>
                  </a:lnTo>
                  <a:lnTo>
                    <a:pt x="1826" y="4536"/>
                  </a:lnTo>
                  <a:lnTo>
                    <a:pt x="1676" y="4743"/>
                  </a:lnTo>
                  <a:lnTo>
                    <a:pt x="1676" y="4743"/>
                  </a:lnTo>
                  <a:lnTo>
                    <a:pt x="1676" y="4894"/>
                  </a:lnTo>
                  <a:lnTo>
                    <a:pt x="1676" y="4894"/>
                  </a:lnTo>
                  <a:lnTo>
                    <a:pt x="1657" y="4931"/>
                  </a:lnTo>
                  <a:lnTo>
                    <a:pt x="1657" y="4931"/>
                  </a:lnTo>
                  <a:lnTo>
                    <a:pt x="1638" y="4781"/>
                  </a:lnTo>
                  <a:lnTo>
                    <a:pt x="1638" y="4781"/>
                  </a:lnTo>
                  <a:lnTo>
                    <a:pt x="1619" y="4819"/>
                  </a:lnTo>
                  <a:lnTo>
                    <a:pt x="1619" y="4819"/>
                  </a:lnTo>
                  <a:lnTo>
                    <a:pt x="1619" y="4819"/>
                  </a:lnTo>
                  <a:lnTo>
                    <a:pt x="1469" y="4762"/>
                  </a:lnTo>
                  <a:lnTo>
                    <a:pt x="1281" y="4706"/>
                  </a:lnTo>
                  <a:lnTo>
                    <a:pt x="1074" y="4668"/>
                  </a:lnTo>
                  <a:lnTo>
                    <a:pt x="1074" y="4668"/>
                  </a:lnTo>
                  <a:lnTo>
                    <a:pt x="1074" y="4724"/>
                  </a:lnTo>
                  <a:lnTo>
                    <a:pt x="1074" y="4724"/>
                  </a:lnTo>
                  <a:lnTo>
                    <a:pt x="1262" y="4762"/>
                  </a:lnTo>
                  <a:lnTo>
                    <a:pt x="1431" y="4819"/>
                  </a:lnTo>
                  <a:lnTo>
                    <a:pt x="1601" y="4913"/>
                  </a:lnTo>
                  <a:lnTo>
                    <a:pt x="1751" y="5026"/>
                  </a:lnTo>
                  <a:lnTo>
                    <a:pt x="1883" y="5157"/>
                  </a:lnTo>
                  <a:lnTo>
                    <a:pt x="1977" y="5327"/>
                  </a:lnTo>
                  <a:lnTo>
                    <a:pt x="2052" y="5534"/>
                  </a:lnTo>
                  <a:lnTo>
                    <a:pt x="2090" y="5760"/>
                  </a:lnTo>
                  <a:lnTo>
                    <a:pt x="2090" y="5760"/>
                  </a:lnTo>
                  <a:lnTo>
                    <a:pt x="2090" y="5948"/>
                  </a:lnTo>
                  <a:lnTo>
                    <a:pt x="2090" y="6136"/>
                  </a:lnTo>
                  <a:lnTo>
                    <a:pt x="2052" y="6286"/>
                  </a:lnTo>
                  <a:lnTo>
                    <a:pt x="2015" y="6437"/>
                  </a:lnTo>
                  <a:lnTo>
                    <a:pt x="1958" y="6550"/>
                  </a:lnTo>
                  <a:lnTo>
                    <a:pt x="1883" y="6663"/>
                  </a:lnTo>
                  <a:lnTo>
                    <a:pt x="1808" y="6738"/>
                  </a:lnTo>
                  <a:lnTo>
                    <a:pt x="1714" y="6813"/>
                  </a:lnTo>
                  <a:lnTo>
                    <a:pt x="1619" y="6889"/>
                  </a:lnTo>
                  <a:lnTo>
                    <a:pt x="1525" y="6926"/>
                  </a:lnTo>
                  <a:lnTo>
                    <a:pt x="1318" y="7002"/>
                  </a:lnTo>
                  <a:lnTo>
                    <a:pt x="1130" y="7039"/>
                  </a:lnTo>
                  <a:lnTo>
                    <a:pt x="961" y="7039"/>
                  </a:lnTo>
                  <a:lnTo>
                    <a:pt x="961" y="7039"/>
                  </a:lnTo>
                  <a:lnTo>
                    <a:pt x="754" y="7020"/>
                  </a:lnTo>
                  <a:lnTo>
                    <a:pt x="678" y="7020"/>
                  </a:lnTo>
                  <a:lnTo>
                    <a:pt x="678" y="7020"/>
                  </a:lnTo>
                  <a:lnTo>
                    <a:pt x="678" y="7077"/>
                  </a:lnTo>
                  <a:lnTo>
                    <a:pt x="641" y="7152"/>
                  </a:lnTo>
                  <a:lnTo>
                    <a:pt x="528" y="7359"/>
                  </a:lnTo>
                  <a:lnTo>
                    <a:pt x="340" y="7641"/>
                  </a:lnTo>
                  <a:lnTo>
                    <a:pt x="340" y="7641"/>
                  </a:lnTo>
                  <a:lnTo>
                    <a:pt x="170" y="7905"/>
                  </a:lnTo>
                  <a:lnTo>
                    <a:pt x="1" y="8168"/>
                  </a:lnTo>
                  <a:lnTo>
                    <a:pt x="1" y="8168"/>
                  </a:lnTo>
                  <a:lnTo>
                    <a:pt x="471" y="8394"/>
                  </a:lnTo>
                  <a:lnTo>
                    <a:pt x="961" y="8658"/>
                  </a:lnTo>
                  <a:lnTo>
                    <a:pt x="1450" y="8959"/>
                  </a:lnTo>
                  <a:lnTo>
                    <a:pt x="1695" y="9128"/>
                  </a:lnTo>
                  <a:lnTo>
                    <a:pt x="1939" y="9316"/>
                  </a:lnTo>
                  <a:lnTo>
                    <a:pt x="1939" y="9316"/>
                  </a:lnTo>
                  <a:lnTo>
                    <a:pt x="1977" y="9335"/>
                  </a:lnTo>
                  <a:lnTo>
                    <a:pt x="1977" y="9335"/>
                  </a:lnTo>
                  <a:lnTo>
                    <a:pt x="2240" y="9542"/>
                  </a:lnTo>
                  <a:lnTo>
                    <a:pt x="2485" y="9768"/>
                  </a:lnTo>
                  <a:lnTo>
                    <a:pt x="2485" y="9768"/>
                  </a:lnTo>
                  <a:lnTo>
                    <a:pt x="2993" y="10276"/>
                  </a:lnTo>
                  <a:lnTo>
                    <a:pt x="3464" y="10784"/>
                  </a:lnTo>
                  <a:lnTo>
                    <a:pt x="3915" y="11273"/>
                  </a:lnTo>
                  <a:lnTo>
                    <a:pt x="4329" y="11782"/>
                  </a:lnTo>
                  <a:lnTo>
                    <a:pt x="4329" y="11782"/>
                  </a:lnTo>
                  <a:lnTo>
                    <a:pt x="4423" y="11537"/>
                  </a:lnTo>
                  <a:lnTo>
                    <a:pt x="4423" y="11537"/>
                  </a:lnTo>
                  <a:lnTo>
                    <a:pt x="5985" y="11593"/>
                  </a:lnTo>
                  <a:lnTo>
                    <a:pt x="5985" y="11593"/>
                  </a:lnTo>
                  <a:lnTo>
                    <a:pt x="5967" y="11593"/>
                  </a:lnTo>
                  <a:lnTo>
                    <a:pt x="4423" y="11537"/>
                  </a:lnTo>
                  <a:lnTo>
                    <a:pt x="5891" y="11518"/>
                  </a:lnTo>
                  <a:lnTo>
                    <a:pt x="5891" y="11518"/>
                  </a:lnTo>
                  <a:lnTo>
                    <a:pt x="5515" y="11161"/>
                  </a:lnTo>
                  <a:lnTo>
                    <a:pt x="5157" y="10822"/>
                  </a:lnTo>
                  <a:lnTo>
                    <a:pt x="4442" y="10238"/>
                  </a:lnTo>
                  <a:lnTo>
                    <a:pt x="3784" y="9730"/>
                  </a:lnTo>
                  <a:lnTo>
                    <a:pt x="3200" y="9297"/>
                  </a:lnTo>
                  <a:lnTo>
                    <a:pt x="2692" y="8959"/>
                  </a:lnTo>
                  <a:lnTo>
                    <a:pt x="2316" y="8733"/>
                  </a:lnTo>
                  <a:lnTo>
                    <a:pt x="1977" y="8526"/>
                  </a:lnTo>
                  <a:lnTo>
                    <a:pt x="1977" y="8526"/>
                  </a:lnTo>
                  <a:lnTo>
                    <a:pt x="2278" y="7961"/>
                  </a:lnTo>
                  <a:lnTo>
                    <a:pt x="2598" y="7340"/>
                  </a:lnTo>
                  <a:lnTo>
                    <a:pt x="2956" y="6569"/>
                  </a:lnTo>
                  <a:lnTo>
                    <a:pt x="3125" y="6155"/>
                  </a:lnTo>
                  <a:lnTo>
                    <a:pt x="3313" y="5703"/>
                  </a:lnTo>
                  <a:lnTo>
                    <a:pt x="3483" y="5251"/>
                  </a:lnTo>
                  <a:lnTo>
                    <a:pt x="3633" y="4781"/>
                  </a:lnTo>
                  <a:lnTo>
                    <a:pt x="3765" y="4329"/>
                  </a:lnTo>
                  <a:lnTo>
                    <a:pt x="3859" y="3878"/>
                  </a:lnTo>
                  <a:lnTo>
                    <a:pt x="3934" y="3445"/>
                  </a:lnTo>
                  <a:lnTo>
                    <a:pt x="3972" y="3050"/>
                  </a:lnTo>
                  <a:lnTo>
                    <a:pt x="3972" y="3050"/>
                  </a:lnTo>
                  <a:lnTo>
                    <a:pt x="3972" y="2673"/>
                  </a:lnTo>
                  <a:lnTo>
                    <a:pt x="3915" y="2316"/>
                  </a:lnTo>
                  <a:lnTo>
                    <a:pt x="3840" y="1977"/>
                  </a:lnTo>
                  <a:lnTo>
                    <a:pt x="3746" y="1676"/>
                  </a:lnTo>
                  <a:lnTo>
                    <a:pt x="3614" y="1412"/>
                  </a:lnTo>
                  <a:lnTo>
                    <a:pt x="3464" y="1149"/>
                  </a:lnTo>
                  <a:lnTo>
                    <a:pt x="3313" y="942"/>
                  </a:lnTo>
                  <a:lnTo>
                    <a:pt x="3144" y="735"/>
                  </a:lnTo>
                  <a:lnTo>
                    <a:pt x="2993" y="565"/>
                  </a:lnTo>
                  <a:lnTo>
                    <a:pt x="2824" y="415"/>
                  </a:lnTo>
                  <a:lnTo>
                    <a:pt x="2542" y="170"/>
                  </a:lnTo>
                  <a:lnTo>
                    <a:pt x="2335" y="39"/>
                  </a:lnTo>
                  <a:lnTo>
                    <a:pt x="2259" y="1"/>
                  </a:lnTo>
                  <a:lnTo>
                    <a:pt x="225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8"/>
            <p:cNvSpPr/>
            <p:nvPr/>
          </p:nvSpPr>
          <p:spPr>
            <a:xfrm flipH="1">
              <a:off x="2457672" y="2604657"/>
              <a:ext cx="251722" cy="26055"/>
            </a:xfrm>
            <a:custGeom>
              <a:avLst/>
              <a:gdLst/>
              <a:ahLst/>
              <a:cxnLst/>
              <a:rect l="l" t="t" r="r" b="b"/>
              <a:pathLst>
                <a:path w="5101" h="528" extrusionOk="0">
                  <a:moveTo>
                    <a:pt x="1" y="1"/>
                  </a:moveTo>
                  <a:lnTo>
                    <a:pt x="3614" y="396"/>
                  </a:lnTo>
                  <a:lnTo>
                    <a:pt x="5101" y="528"/>
                  </a:lnTo>
                  <a:lnTo>
                    <a:pt x="5101" y="452"/>
                  </a:lnTo>
                  <a:lnTo>
                    <a:pt x="3444" y="302"/>
                  </a:lnTo>
                  <a:lnTo>
                    <a:pt x="1" y="1"/>
                  </a:lnTo>
                  <a:close/>
                </a:path>
              </a:pathLst>
            </a:custGeom>
            <a:solidFill>
              <a:srgbClr val="D3C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8"/>
            <p:cNvSpPr/>
            <p:nvPr/>
          </p:nvSpPr>
          <p:spPr>
            <a:xfrm flipH="1">
              <a:off x="2457672" y="2604657"/>
              <a:ext cx="251722" cy="26055"/>
            </a:xfrm>
            <a:custGeom>
              <a:avLst/>
              <a:gdLst/>
              <a:ahLst/>
              <a:cxnLst/>
              <a:rect l="l" t="t" r="r" b="b"/>
              <a:pathLst>
                <a:path w="5101" h="528" fill="none" extrusionOk="0">
                  <a:moveTo>
                    <a:pt x="1" y="1"/>
                  </a:moveTo>
                  <a:lnTo>
                    <a:pt x="3614" y="396"/>
                  </a:lnTo>
                  <a:lnTo>
                    <a:pt x="3614" y="396"/>
                  </a:lnTo>
                  <a:lnTo>
                    <a:pt x="5101" y="528"/>
                  </a:lnTo>
                  <a:lnTo>
                    <a:pt x="5101" y="528"/>
                  </a:lnTo>
                  <a:lnTo>
                    <a:pt x="5101" y="528"/>
                  </a:lnTo>
                  <a:lnTo>
                    <a:pt x="5101" y="528"/>
                  </a:lnTo>
                  <a:lnTo>
                    <a:pt x="5101" y="452"/>
                  </a:lnTo>
                  <a:lnTo>
                    <a:pt x="5101" y="452"/>
                  </a:lnTo>
                  <a:lnTo>
                    <a:pt x="5101" y="452"/>
                  </a:lnTo>
                  <a:lnTo>
                    <a:pt x="5101" y="452"/>
                  </a:lnTo>
                  <a:lnTo>
                    <a:pt x="3444" y="30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8"/>
            <p:cNvSpPr/>
            <p:nvPr/>
          </p:nvSpPr>
          <p:spPr>
            <a:xfrm flipH="1">
              <a:off x="2044397" y="1969472"/>
              <a:ext cx="222014" cy="309310"/>
            </a:xfrm>
            <a:custGeom>
              <a:avLst/>
              <a:gdLst/>
              <a:ahLst/>
              <a:cxnLst/>
              <a:rect l="l" t="t" r="r" b="b"/>
              <a:pathLst>
                <a:path w="4499" h="6268" extrusionOk="0">
                  <a:moveTo>
                    <a:pt x="3200" y="1"/>
                  </a:moveTo>
                  <a:lnTo>
                    <a:pt x="0" y="979"/>
                  </a:lnTo>
                  <a:lnTo>
                    <a:pt x="170" y="1356"/>
                  </a:lnTo>
                  <a:lnTo>
                    <a:pt x="584" y="2297"/>
                  </a:lnTo>
                  <a:lnTo>
                    <a:pt x="828" y="2918"/>
                  </a:lnTo>
                  <a:lnTo>
                    <a:pt x="1092" y="3595"/>
                  </a:lnTo>
                  <a:lnTo>
                    <a:pt x="1336" y="4273"/>
                  </a:lnTo>
                  <a:lnTo>
                    <a:pt x="1543" y="4950"/>
                  </a:lnTo>
                  <a:lnTo>
                    <a:pt x="1600" y="5119"/>
                  </a:lnTo>
                  <a:lnTo>
                    <a:pt x="1656" y="5270"/>
                  </a:lnTo>
                  <a:lnTo>
                    <a:pt x="1732" y="5402"/>
                  </a:lnTo>
                  <a:lnTo>
                    <a:pt x="1807" y="5533"/>
                  </a:lnTo>
                  <a:lnTo>
                    <a:pt x="1901" y="5665"/>
                  </a:lnTo>
                  <a:lnTo>
                    <a:pt x="1995" y="5778"/>
                  </a:lnTo>
                  <a:lnTo>
                    <a:pt x="2089" y="5872"/>
                  </a:lnTo>
                  <a:lnTo>
                    <a:pt x="2202" y="5947"/>
                  </a:lnTo>
                  <a:lnTo>
                    <a:pt x="2315" y="6042"/>
                  </a:lnTo>
                  <a:lnTo>
                    <a:pt x="2428" y="6098"/>
                  </a:lnTo>
                  <a:lnTo>
                    <a:pt x="2673" y="6211"/>
                  </a:lnTo>
                  <a:lnTo>
                    <a:pt x="2936" y="6267"/>
                  </a:lnTo>
                  <a:lnTo>
                    <a:pt x="3312" y="6267"/>
                  </a:lnTo>
                  <a:lnTo>
                    <a:pt x="3425" y="6249"/>
                  </a:lnTo>
                  <a:lnTo>
                    <a:pt x="3557" y="6211"/>
                  </a:lnTo>
                  <a:lnTo>
                    <a:pt x="3670" y="6173"/>
                  </a:lnTo>
                  <a:lnTo>
                    <a:pt x="3783" y="6117"/>
                  </a:lnTo>
                  <a:lnTo>
                    <a:pt x="3877" y="6042"/>
                  </a:lnTo>
                  <a:lnTo>
                    <a:pt x="3990" y="5966"/>
                  </a:lnTo>
                  <a:lnTo>
                    <a:pt x="4084" y="5872"/>
                  </a:lnTo>
                  <a:lnTo>
                    <a:pt x="4159" y="5778"/>
                  </a:lnTo>
                  <a:lnTo>
                    <a:pt x="4235" y="5665"/>
                  </a:lnTo>
                  <a:lnTo>
                    <a:pt x="4310" y="5533"/>
                  </a:lnTo>
                  <a:lnTo>
                    <a:pt x="4366" y="5402"/>
                  </a:lnTo>
                  <a:lnTo>
                    <a:pt x="4423" y="5251"/>
                  </a:lnTo>
                  <a:lnTo>
                    <a:pt x="4460" y="5101"/>
                  </a:lnTo>
                  <a:lnTo>
                    <a:pt x="4479" y="4931"/>
                  </a:lnTo>
                  <a:lnTo>
                    <a:pt x="4498" y="4743"/>
                  </a:lnTo>
                  <a:lnTo>
                    <a:pt x="4479" y="4348"/>
                  </a:lnTo>
                  <a:lnTo>
                    <a:pt x="4442" y="3953"/>
                  </a:lnTo>
                  <a:lnTo>
                    <a:pt x="4385" y="3557"/>
                  </a:lnTo>
                  <a:lnTo>
                    <a:pt x="4310" y="3143"/>
                  </a:lnTo>
                  <a:lnTo>
                    <a:pt x="4216" y="2748"/>
                  </a:lnTo>
                  <a:lnTo>
                    <a:pt x="4103" y="2353"/>
                  </a:lnTo>
                  <a:lnTo>
                    <a:pt x="3858" y="1619"/>
                  </a:lnTo>
                  <a:lnTo>
                    <a:pt x="3614" y="960"/>
                  </a:lnTo>
                  <a:lnTo>
                    <a:pt x="3407" y="452"/>
                  </a:lnTo>
                  <a:lnTo>
                    <a:pt x="3200" y="1"/>
                  </a:lnTo>
                  <a:close/>
                </a:path>
              </a:pathLst>
            </a:custGeom>
            <a:solidFill>
              <a:srgbClr val="E59A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8"/>
            <p:cNvSpPr/>
            <p:nvPr/>
          </p:nvSpPr>
          <p:spPr>
            <a:xfrm flipH="1">
              <a:off x="2044397" y="1969472"/>
              <a:ext cx="222014" cy="309310"/>
            </a:xfrm>
            <a:custGeom>
              <a:avLst/>
              <a:gdLst/>
              <a:ahLst/>
              <a:cxnLst/>
              <a:rect l="l" t="t" r="r" b="b"/>
              <a:pathLst>
                <a:path w="4499" h="6268" fill="none" extrusionOk="0">
                  <a:moveTo>
                    <a:pt x="3200" y="1"/>
                  </a:moveTo>
                  <a:lnTo>
                    <a:pt x="3200" y="1"/>
                  </a:lnTo>
                  <a:lnTo>
                    <a:pt x="3407" y="452"/>
                  </a:lnTo>
                  <a:lnTo>
                    <a:pt x="3614" y="960"/>
                  </a:lnTo>
                  <a:lnTo>
                    <a:pt x="3858" y="1619"/>
                  </a:lnTo>
                  <a:lnTo>
                    <a:pt x="4103" y="2353"/>
                  </a:lnTo>
                  <a:lnTo>
                    <a:pt x="4216" y="2748"/>
                  </a:lnTo>
                  <a:lnTo>
                    <a:pt x="4310" y="3143"/>
                  </a:lnTo>
                  <a:lnTo>
                    <a:pt x="4385" y="3557"/>
                  </a:lnTo>
                  <a:lnTo>
                    <a:pt x="4442" y="3953"/>
                  </a:lnTo>
                  <a:lnTo>
                    <a:pt x="4479" y="4348"/>
                  </a:lnTo>
                  <a:lnTo>
                    <a:pt x="4498" y="4743"/>
                  </a:lnTo>
                  <a:lnTo>
                    <a:pt x="4498" y="4743"/>
                  </a:lnTo>
                  <a:lnTo>
                    <a:pt x="4479" y="4931"/>
                  </a:lnTo>
                  <a:lnTo>
                    <a:pt x="4460" y="5101"/>
                  </a:lnTo>
                  <a:lnTo>
                    <a:pt x="4423" y="5251"/>
                  </a:lnTo>
                  <a:lnTo>
                    <a:pt x="4366" y="5402"/>
                  </a:lnTo>
                  <a:lnTo>
                    <a:pt x="4310" y="5533"/>
                  </a:lnTo>
                  <a:lnTo>
                    <a:pt x="4235" y="5665"/>
                  </a:lnTo>
                  <a:lnTo>
                    <a:pt x="4159" y="5778"/>
                  </a:lnTo>
                  <a:lnTo>
                    <a:pt x="4084" y="5872"/>
                  </a:lnTo>
                  <a:lnTo>
                    <a:pt x="3990" y="5966"/>
                  </a:lnTo>
                  <a:lnTo>
                    <a:pt x="3877" y="6042"/>
                  </a:lnTo>
                  <a:lnTo>
                    <a:pt x="3783" y="6117"/>
                  </a:lnTo>
                  <a:lnTo>
                    <a:pt x="3670" y="6173"/>
                  </a:lnTo>
                  <a:lnTo>
                    <a:pt x="3557" y="6211"/>
                  </a:lnTo>
                  <a:lnTo>
                    <a:pt x="3425" y="6249"/>
                  </a:lnTo>
                  <a:lnTo>
                    <a:pt x="3312" y="6267"/>
                  </a:lnTo>
                  <a:lnTo>
                    <a:pt x="3181" y="6267"/>
                  </a:lnTo>
                  <a:lnTo>
                    <a:pt x="2936" y="6267"/>
                  </a:lnTo>
                  <a:lnTo>
                    <a:pt x="2673" y="6211"/>
                  </a:lnTo>
                  <a:lnTo>
                    <a:pt x="2428" y="6098"/>
                  </a:lnTo>
                  <a:lnTo>
                    <a:pt x="2315" y="6042"/>
                  </a:lnTo>
                  <a:lnTo>
                    <a:pt x="2202" y="5947"/>
                  </a:lnTo>
                  <a:lnTo>
                    <a:pt x="2089" y="5872"/>
                  </a:lnTo>
                  <a:lnTo>
                    <a:pt x="1995" y="5778"/>
                  </a:lnTo>
                  <a:lnTo>
                    <a:pt x="1901" y="5665"/>
                  </a:lnTo>
                  <a:lnTo>
                    <a:pt x="1807" y="5533"/>
                  </a:lnTo>
                  <a:lnTo>
                    <a:pt x="1732" y="5402"/>
                  </a:lnTo>
                  <a:lnTo>
                    <a:pt x="1656" y="5270"/>
                  </a:lnTo>
                  <a:lnTo>
                    <a:pt x="1600" y="5119"/>
                  </a:lnTo>
                  <a:lnTo>
                    <a:pt x="1543" y="4950"/>
                  </a:lnTo>
                  <a:lnTo>
                    <a:pt x="1543" y="4950"/>
                  </a:lnTo>
                  <a:lnTo>
                    <a:pt x="1336" y="4273"/>
                  </a:lnTo>
                  <a:lnTo>
                    <a:pt x="1092" y="3595"/>
                  </a:lnTo>
                  <a:lnTo>
                    <a:pt x="828" y="2918"/>
                  </a:lnTo>
                  <a:lnTo>
                    <a:pt x="584" y="2297"/>
                  </a:lnTo>
                  <a:lnTo>
                    <a:pt x="170" y="1356"/>
                  </a:lnTo>
                  <a:lnTo>
                    <a:pt x="0" y="979"/>
                  </a:lnTo>
                  <a:lnTo>
                    <a:pt x="320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28"/>
            <p:cNvSpPr/>
            <p:nvPr/>
          </p:nvSpPr>
          <p:spPr>
            <a:xfrm flipH="1">
              <a:off x="2093631" y="1648179"/>
              <a:ext cx="810779" cy="638014"/>
            </a:xfrm>
            <a:custGeom>
              <a:avLst/>
              <a:gdLst/>
              <a:ahLst/>
              <a:cxnLst/>
              <a:rect l="l" t="t" r="r" b="b"/>
              <a:pathLst>
                <a:path w="16430" h="12929" extrusionOk="0">
                  <a:moveTo>
                    <a:pt x="8751" y="0"/>
                  </a:moveTo>
                  <a:lnTo>
                    <a:pt x="4743" y="490"/>
                  </a:lnTo>
                  <a:lnTo>
                    <a:pt x="4348" y="791"/>
                  </a:lnTo>
                  <a:lnTo>
                    <a:pt x="3746" y="1280"/>
                  </a:lnTo>
                  <a:lnTo>
                    <a:pt x="3388" y="1581"/>
                  </a:lnTo>
                  <a:lnTo>
                    <a:pt x="3012" y="1939"/>
                  </a:lnTo>
                  <a:lnTo>
                    <a:pt x="2918" y="2014"/>
                  </a:lnTo>
                  <a:lnTo>
                    <a:pt x="2409" y="2522"/>
                  </a:lnTo>
                  <a:lnTo>
                    <a:pt x="1882" y="3087"/>
                  </a:lnTo>
                  <a:lnTo>
                    <a:pt x="1638" y="3369"/>
                  </a:lnTo>
                  <a:lnTo>
                    <a:pt x="1412" y="3670"/>
                  </a:lnTo>
                  <a:lnTo>
                    <a:pt x="1186" y="3971"/>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lnTo>
                    <a:pt x="12459" y="12929"/>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703" y="1995"/>
                  </a:lnTo>
                  <a:lnTo>
                    <a:pt x="12440" y="1788"/>
                  </a:lnTo>
                  <a:lnTo>
                    <a:pt x="12402" y="1769"/>
                  </a:lnTo>
                  <a:lnTo>
                    <a:pt x="12139" y="1562"/>
                  </a:lnTo>
                  <a:lnTo>
                    <a:pt x="11875" y="1393"/>
                  </a:lnTo>
                  <a:lnTo>
                    <a:pt x="11330" y="1054"/>
                  </a:lnTo>
                  <a:lnTo>
                    <a:pt x="10803" y="772"/>
                  </a:lnTo>
                  <a:lnTo>
                    <a:pt x="10295" y="546"/>
                  </a:lnTo>
                  <a:lnTo>
                    <a:pt x="9692" y="301"/>
                  </a:lnTo>
                  <a:lnTo>
                    <a:pt x="9203" y="132"/>
                  </a:lnTo>
                  <a:lnTo>
                    <a:pt x="87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28"/>
            <p:cNvSpPr/>
            <p:nvPr/>
          </p:nvSpPr>
          <p:spPr>
            <a:xfrm flipH="1">
              <a:off x="2093631" y="1648179"/>
              <a:ext cx="810779" cy="638014"/>
            </a:xfrm>
            <a:custGeom>
              <a:avLst/>
              <a:gdLst/>
              <a:ahLst/>
              <a:cxnLst/>
              <a:rect l="l" t="t" r="r" b="b"/>
              <a:pathLst>
                <a:path w="16430" h="12929" fill="none" extrusionOk="0">
                  <a:moveTo>
                    <a:pt x="19" y="12929"/>
                  </a:moveTo>
                  <a:lnTo>
                    <a:pt x="12459" y="12929"/>
                  </a:lnTo>
                  <a:lnTo>
                    <a:pt x="12572" y="8375"/>
                  </a:lnTo>
                  <a:lnTo>
                    <a:pt x="12572" y="8375"/>
                  </a:lnTo>
                  <a:lnTo>
                    <a:pt x="12929" y="8074"/>
                  </a:lnTo>
                  <a:lnTo>
                    <a:pt x="13287" y="7829"/>
                  </a:lnTo>
                  <a:lnTo>
                    <a:pt x="13644" y="7622"/>
                  </a:lnTo>
                  <a:lnTo>
                    <a:pt x="13983" y="7434"/>
                  </a:lnTo>
                  <a:lnTo>
                    <a:pt x="14322" y="7283"/>
                  </a:lnTo>
                  <a:lnTo>
                    <a:pt x="14642" y="7170"/>
                  </a:lnTo>
                  <a:lnTo>
                    <a:pt x="14943" y="7076"/>
                  </a:lnTo>
                  <a:lnTo>
                    <a:pt x="15225" y="7020"/>
                  </a:lnTo>
                  <a:lnTo>
                    <a:pt x="15489" y="6963"/>
                  </a:lnTo>
                  <a:lnTo>
                    <a:pt x="15715" y="6944"/>
                  </a:lnTo>
                  <a:lnTo>
                    <a:pt x="16110" y="6907"/>
                  </a:lnTo>
                  <a:lnTo>
                    <a:pt x="16354" y="6907"/>
                  </a:lnTo>
                  <a:lnTo>
                    <a:pt x="16430" y="6907"/>
                  </a:lnTo>
                  <a:lnTo>
                    <a:pt x="16430" y="6907"/>
                  </a:lnTo>
                  <a:lnTo>
                    <a:pt x="16298" y="6606"/>
                  </a:lnTo>
                  <a:lnTo>
                    <a:pt x="16147" y="6286"/>
                  </a:lnTo>
                  <a:lnTo>
                    <a:pt x="15978" y="5985"/>
                  </a:lnTo>
                  <a:lnTo>
                    <a:pt x="15809" y="5684"/>
                  </a:lnTo>
                  <a:lnTo>
                    <a:pt x="15432" y="5100"/>
                  </a:lnTo>
                  <a:lnTo>
                    <a:pt x="15018" y="4517"/>
                  </a:lnTo>
                  <a:lnTo>
                    <a:pt x="14567" y="3952"/>
                  </a:lnTo>
                  <a:lnTo>
                    <a:pt x="14058" y="3388"/>
                  </a:lnTo>
                  <a:lnTo>
                    <a:pt x="13513" y="2804"/>
                  </a:lnTo>
                  <a:lnTo>
                    <a:pt x="12948" y="2221"/>
                  </a:lnTo>
                  <a:lnTo>
                    <a:pt x="12948" y="2221"/>
                  </a:lnTo>
                  <a:lnTo>
                    <a:pt x="12703" y="1995"/>
                  </a:lnTo>
                  <a:lnTo>
                    <a:pt x="12440" y="1788"/>
                  </a:lnTo>
                  <a:lnTo>
                    <a:pt x="12440" y="1788"/>
                  </a:lnTo>
                  <a:lnTo>
                    <a:pt x="12402" y="1769"/>
                  </a:lnTo>
                  <a:lnTo>
                    <a:pt x="12402" y="1769"/>
                  </a:lnTo>
                  <a:lnTo>
                    <a:pt x="12139" y="1562"/>
                  </a:lnTo>
                  <a:lnTo>
                    <a:pt x="11875" y="1393"/>
                  </a:lnTo>
                  <a:lnTo>
                    <a:pt x="11330" y="1054"/>
                  </a:lnTo>
                  <a:lnTo>
                    <a:pt x="10803" y="772"/>
                  </a:lnTo>
                  <a:lnTo>
                    <a:pt x="10295" y="546"/>
                  </a:lnTo>
                  <a:lnTo>
                    <a:pt x="10295" y="546"/>
                  </a:lnTo>
                  <a:lnTo>
                    <a:pt x="9692" y="301"/>
                  </a:lnTo>
                  <a:lnTo>
                    <a:pt x="9203" y="132"/>
                  </a:lnTo>
                  <a:lnTo>
                    <a:pt x="8751" y="0"/>
                  </a:lnTo>
                  <a:lnTo>
                    <a:pt x="4743" y="490"/>
                  </a:lnTo>
                  <a:lnTo>
                    <a:pt x="4743" y="490"/>
                  </a:lnTo>
                  <a:lnTo>
                    <a:pt x="4348" y="791"/>
                  </a:lnTo>
                  <a:lnTo>
                    <a:pt x="4348" y="791"/>
                  </a:lnTo>
                  <a:lnTo>
                    <a:pt x="3746" y="1280"/>
                  </a:lnTo>
                  <a:lnTo>
                    <a:pt x="3388" y="1581"/>
                  </a:lnTo>
                  <a:lnTo>
                    <a:pt x="3012" y="1939"/>
                  </a:lnTo>
                  <a:lnTo>
                    <a:pt x="3012" y="1939"/>
                  </a:lnTo>
                  <a:lnTo>
                    <a:pt x="2918" y="2014"/>
                  </a:lnTo>
                  <a:lnTo>
                    <a:pt x="2918" y="2014"/>
                  </a:lnTo>
                  <a:lnTo>
                    <a:pt x="2409" y="2522"/>
                  </a:lnTo>
                  <a:lnTo>
                    <a:pt x="1882" y="3087"/>
                  </a:lnTo>
                  <a:lnTo>
                    <a:pt x="1638" y="3369"/>
                  </a:lnTo>
                  <a:lnTo>
                    <a:pt x="1412" y="3670"/>
                  </a:lnTo>
                  <a:lnTo>
                    <a:pt x="1186" y="3971"/>
                  </a:lnTo>
                  <a:lnTo>
                    <a:pt x="998" y="4272"/>
                  </a:lnTo>
                  <a:lnTo>
                    <a:pt x="998" y="4272"/>
                  </a:lnTo>
                  <a:lnTo>
                    <a:pt x="885" y="4460"/>
                  </a:lnTo>
                  <a:lnTo>
                    <a:pt x="791" y="4686"/>
                  </a:lnTo>
                  <a:lnTo>
                    <a:pt x="697" y="4931"/>
                  </a:lnTo>
                  <a:lnTo>
                    <a:pt x="603" y="5194"/>
                  </a:lnTo>
                  <a:lnTo>
                    <a:pt x="452" y="5778"/>
                  </a:lnTo>
                  <a:lnTo>
                    <a:pt x="339" y="6436"/>
                  </a:lnTo>
                  <a:lnTo>
                    <a:pt x="226" y="7133"/>
                  </a:lnTo>
                  <a:lnTo>
                    <a:pt x="151" y="7848"/>
                  </a:lnTo>
                  <a:lnTo>
                    <a:pt x="95" y="8601"/>
                  </a:lnTo>
                  <a:lnTo>
                    <a:pt x="57" y="9316"/>
                  </a:lnTo>
                  <a:lnTo>
                    <a:pt x="19" y="10031"/>
                  </a:lnTo>
                  <a:lnTo>
                    <a:pt x="1" y="10708"/>
                  </a:lnTo>
                  <a:lnTo>
                    <a:pt x="1" y="11856"/>
                  </a:lnTo>
                  <a:lnTo>
                    <a:pt x="19" y="12647"/>
                  </a:lnTo>
                  <a:lnTo>
                    <a:pt x="19" y="12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28"/>
            <p:cNvSpPr/>
            <p:nvPr/>
          </p:nvSpPr>
          <p:spPr>
            <a:xfrm flipH="1">
              <a:off x="2632255" y="2014032"/>
              <a:ext cx="442104" cy="511783"/>
            </a:xfrm>
            <a:custGeom>
              <a:avLst/>
              <a:gdLst/>
              <a:ahLst/>
              <a:cxnLst/>
              <a:rect l="l" t="t" r="r" b="b"/>
              <a:pathLst>
                <a:path w="8959" h="10371" extrusionOk="0">
                  <a:moveTo>
                    <a:pt x="2560" y="1"/>
                  </a:move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lnTo>
                    <a:pt x="2541" y="7397"/>
                  </a:lnTo>
                  <a:lnTo>
                    <a:pt x="2899" y="7773"/>
                  </a:lnTo>
                  <a:lnTo>
                    <a:pt x="3294" y="8168"/>
                  </a:lnTo>
                  <a:lnTo>
                    <a:pt x="3708" y="8564"/>
                  </a:lnTo>
                  <a:lnTo>
                    <a:pt x="4423" y="9222"/>
                  </a:lnTo>
                  <a:lnTo>
                    <a:pt x="4837" y="9561"/>
                  </a:lnTo>
                  <a:lnTo>
                    <a:pt x="4856" y="9580"/>
                  </a:lnTo>
                  <a:lnTo>
                    <a:pt x="5533" y="10351"/>
                  </a:lnTo>
                  <a:lnTo>
                    <a:pt x="5552" y="10370"/>
                  </a:lnTo>
                  <a:lnTo>
                    <a:pt x="8959" y="6249"/>
                  </a:lnTo>
                  <a:lnTo>
                    <a:pt x="8752" y="6023"/>
                  </a:lnTo>
                  <a:lnTo>
                    <a:pt x="8733" y="6023"/>
                  </a:lnTo>
                  <a:lnTo>
                    <a:pt x="3463" y="20"/>
                  </a:lnTo>
                  <a:lnTo>
                    <a:pt x="335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28"/>
            <p:cNvSpPr/>
            <p:nvPr/>
          </p:nvSpPr>
          <p:spPr>
            <a:xfrm flipH="1">
              <a:off x="2632255" y="2014032"/>
              <a:ext cx="442104" cy="511783"/>
            </a:xfrm>
            <a:custGeom>
              <a:avLst/>
              <a:gdLst/>
              <a:ahLst/>
              <a:cxnLst/>
              <a:rect l="l" t="t" r="r" b="b"/>
              <a:pathLst>
                <a:path w="8959" h="10371" fill="none" extrusionOk="0">
                  <a:moveTo>
                    <a:pt x="2259" y="7058"/>
                  </a:moveTo>
                  <a:lnTo>
                    <a:pt x="2259" y="7058"/>
                  </a:lnTo>
                  <a:lnTo>
                    <a:pt x="2541" y="7397"/>
                  </a:lnTo>
                  <a:lnTo>
                    <a:pt x="2899" y="7773"/>
                  </a:lnTo>
                  <a:lnTo>
                    <a:pt x="3294" y="8168"/>
                  </a:lnTo>
                  <a:lnTo>
                    <a:pt x="3708" y="8564"/>
                  </a:lnTo>
                  <a:lnTo>
                    <a:pt x="4423" y="9222"/>
                  </a:lnTo>
                  <a:lnTo>
                    <a:pt x="4837" y="9561"/>
                  </a:lnTo>
                  <a:lnTo>
                    <a:pt x="4837" y="9561"/>
                  </a:lnTo>
                  <a:lnTo>
                    <a:pt x="4856" y="9580"/>
                  </a:lnTo>
                  <a:lnTo>
                    <a:pt x="5533" y="10351"/>
                  </a:lnTo>
                  <a:lnTo>
                    <a:pt x="5552" y="10370"/>
                  </a:lnTo>
                  <a:lnTo>
                    <a:pt x="8959" y="6249"/>
                  </a:lnTo>
                  <a:lnTo>
                    <a:pt x="8752" y="6023"/>
                  </a:lnTo>
                  <a:lnTo>
                    <a:pt x="8733" y="6023"/>
                  </a:lnTo>
                  <a:lnTo>
                    <a:pt x="3463" y="20"/>
                  </a:lnTo>
                  <a:lnTo>
                    <a:pt x="3463" y="20"/>
                  </a:lnTo>
                  <a:lnTo>
                    <a:pt x="3350" y="1"/>
                  </a:lnTo>
                  <a:lnTo>
                    <a:pt x="3031" y="1"/>
                  </a:lnTo>
                  <a:lnTo>
                    <a:pt x="2560" y="1"/>
                  </a:lnTo>
                  <a:lnTo>
                    <a:pt x="2297" y="20"/>
                  </a:lnTo>
                  <a:lnTo>
                    <a:pt x="2033" y="57"/>
                  </a:lnTo>
                  <a:lnTo>
                    <a:pt x="1732" y="133"/>
                  </a:lnTo>
                  <a:lnTo>
                    <a:pt x="1450" y="208"/>
                  </a:lnTo>
                  <a:lnTo>
                    <a:pt x="1186" y="321"/>
                  </a:lnTo>
                  <a:lnTo>
                    <a:pt x="923" y="453"/>
                  </a:lnTo>
                  <a:lnTo>
                    <a:pt x="678" y="622"/>
                  </a:lnTo>
                  <a:lnTo>
                    <a:pt x="565" y="716"/>
                  </a:lnTo>
                  <a:lnTo>
                    <a:pt x="471" y="829"/>
                  </a:lnTo>
                  <a:lnTo>
                    <a:pt x="377" y="961"/>
                  </a:lnTo>
                  <a:lnTo>
                    <a:pt x="302" y="1074"/>
                  </a:lnTo>
                  <a:lnTo>
                    <a:pt x="226" y="1224"/>
                  </a:lnTo>
                  <a:lnTo>
                    <a:pt x="170" y="1375"/>
                  </a:lnTo>
                  <a:lnTo>
                    <a:pt x="170" y="1375"/>
                  </a:lnTo>
                  <a:lnTo>
                    <a:pt x="76" y="1732"/>
                  </a:lnTo>
                  <a:lnTo>
                    <a:pt x="19" y="2090"/>
                  </a:lnTo>
                  <a:lnTo>
                    <a:pt x="1" y="2447"/>
                  </a:lnTo>
                  <a:lnTo>
                    <a:pt x="38" y="2805"/>
                  </a:lnTo>
                  <a:lnTo>
                    <a:pt x="95" y="3163"/>
                  </a:lnTo>
                  <a:lnTo>
                    <a:pt x="189" y="3520"/>
                  </a:lnTo>
                  <a:lnTo>
                    <a:pt x="302" y="3878"/>
                  </a:lnTo>
                  <a:lnTo>
                    <a:pt x="452" y="4235"/>
                  </a:lnTo>
                  <a:lnTo>
                    <a:pt x="622" y="4593"/>
                  </a:lnTo>
                  <a:lnTo>
                    <a:pt x="829" y="4950"/>
                  </a:lnTo>
                  <a:lnTo>
                    <a:pt x="1036" y="5308"/>
                  </a:lnTo>
                  <a:lnTo>
                    <a:pt x="1262" y="5665"/>
                  </a:lnTo>
                  <a:lnTo>
                    <a:pt x="1751" y="6362"/>
                  </a:lnTo>
                  <a:lnTo>
                    <a:pt x="2259" y="705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8"/>
            <p:cNvSpPr/>
            <p:nvPr/>
          </p:nvSpPr>
          <p:spPr>
            <a:xfrm flipH="1">
              <a:off x="2635961" y="2309369"/>
              <a:ext cx="199709" cy="215501"/>
            </a:xfrm>
            <a:custGeom>
              <a:avLst/>
              <a:gdLst/>
              <a:ahLst/>
              <a:cxnLst/>
              <a:rect l="l" t="t" r="r" b="b"/>
              <a:pathLst>
                <a:path w="4047" h="4367" extrusionOk="0">
                  <a:moveTo>
                    <a:pt x="3952" y="0"/>
                  </a:moveTo>
                  <a:lnTo>
                    <a:pt x="3896" y="38"/>
                  </a:lnTo>
                  <a:lnTo>
                    <a:pt x="2183" y="1581"/>
                  </a:lnTo>
                  <a:lnTo>
                    <a:pt x="979" y="2673"/>
                  </a:lnTo>
                  <a:lnTo>
                    <a:pt x="0" y="3576"/>
                  </a:lnTo>
                  <a:lnTo>
                    <a:pt x="19" y="3595"/>
                  </a:lnTo>
                  <a:lnTo>
                    <a:pt x="696" y="4366"/>
                  </a:lnTo>
                  <a:lnTo>
                    <a:pt x="4046" y="76"/>
                  </a:lnTo>
                  <a:lnTo>
                    <a:pt x="395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8"/>
            <p:cNvSpPr/>
            <p:nvPr/>
          </p:nvSpPr>
          <p:spPr>
            <a:xfrm flipH="1">
              <a:off x="2789182" y="2301030"/>
              <a:ext cx="176516" cy="148635"/>
            </a:xfrm>
            <a:custGeom>
              <a:avLst/>
              <a:gdLst/>
              <a:ahLst/>
              <a:cxnLst/>
              <a:rect l="l" t="t" r="r" b="b"/>
              <a:pathLst>
                <a:path w="3577" h="3012" extrusionOk="0">
                  <a:moveTo>
                    <a:pt x="0" y="0"/>
                  </a:moveTo>
                  <a:lnTo>
                    <a:pt x="0" y="38"/>
                  </a:lnTo>
                  <a:lnTo>
                    <a:pt x="358" y="489"/>
                  </a:lnTo>
                  <a:lnTo>
                    <a:pt x="753" y="922"/>
                  </a:lnTo>
                  <a:lnTo>
                    <a:pt x="1167" y="1336"/>
                  </a:lnTo>
                  <a:lnTo>
                    <a:pt x="1600" y="1731"/>
                  </a:lnTo>
                  <a:lnTo>
                    <a:pt x="2052" y="2089"/>
                  </a:lnTo>
                  <a:lnTo>
                    <a:pt x="2541" y="2428"/>
                  </a:lnTo>
                  <a:lnTo>
                    <a:pt x="3030" y="2748"/>
                  </a:lnTo>
                  <a:lnTo>
                    <a:pt x="3557" y="3011"/>
                  </a:lnTo>
                  <a:lnTo>
                    <a:pt x="3576" y="3011"/>
                  </a:lnTo>
                  <a:lnTo>
                    <a:pt x="3576" y="2992"/>
                  </a:lnTo>
                  <a:lnTo>
                    <a:pt x="3049" y="2710"/>
                  </a:lnTo>
                  <a:lnTo>
                    <a:pt x="2560" y="2409"/>
                  </a:lnTo>
                  <a:lnTo>
                    <a:pt x="2089" y="2070"/>
                  </a:lnTo>
                  <a:lnTo>
                    <a:pt x="1619" y="1713"/>
                  </a:lnTo>
                  <a:lnTo>
                    <a:pt x="1186" y="1317"/>
                  </a:lnTo>
                  <a:lnTo>
                    <a:pt x="772" y="903"/>
                  </a:lnTo>
                  <a:lnTo>
                    <a:pt x="396" y="470"/>
                  </a:lnTo>
                  <a:lnTo>
                    <a:pt x="19" y="19"/>
                  </a:lnTo>
                  <a:lnTo>
                    <a:pt x="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8"/>
            <p:cNvSpPr/>
            <p:nvPr/>
          </p:nvSpPr>
          <p:spPr>
            <a:xfrm flipH="1">
              <a:off x="2755779" y="1746625"/>
              <a:ext cx="24180" cy="104025"/>
            </a:xfrm>
            <a:custGeom>
              <a:avLst/>
              <a:gdLst/>
              <a:ahLst/>
              <a:cxnLst/>
              <a:rect l="l" t="t" r="r" b="b"/>
              <a:pathLst>
                <a:path w="490" h="2108" extrusionOk="0">
                  <a:moveTo>
                    <a:pt x="490" y="0"/>
                  </a:moveTo>
                  <a:lnTo>
                    <a:pt x="396" y="94"/>
                  </a:lnTo>
                  <a:lnTo>
                    <a:pt x="320" y="339"/>
                  </a:lnTo>
                  <a:lnTo>
                    <a:pt x="245" y="584"/>
                  </a:lnTo>
                  <a:lnTo>
                    <a:pt x="151" y="1092"/>
                  </a:lnTo>
                  <a:lnTo>
                    <a:pt x="76" y="1600"/>
                  </a:lnTo>
                  <a:lnTo>
                    <a:pt x="0" y="2089"/>
                  </a:lnTo>
                  <a:lnTo>
                    <a:pt x="19" y="2108"/>
                  </a:lnTo>
                  <a:lnTo>
                    <a:pt x="57" y="2108"/>
                  </a:lnTo>
                  <a:lnTo>
                    <a:pt x="57" y="2089"/>
                  </a:lnTo>
                  <a:lnTo>
                    <a:pt x="113" y="1581"/>
                  </a:lnTo>
                  <a:lnTo>
                    <a:pt x="207" y="1054"/>
                  </a:lnTo>
                  <a:lnTo>
                    <a:pt x="264" y="791"/>
                  </a:lnTo>
                  <a:lnTo>
                    <a:pt x="320" y="527"/>
                  </a:lnTo>
                  <a:lnTo>
                    <a:pt x="396" y="264"/>
                  </a:lnTo>
                  <a:lnTo>
                    <a:pt x="49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8"/>
            <p:cNvSpPr/>
            <p:nvPr/>
          </p:nvSpPr>
          <p:spPr>
            <a:xfrm flipH="1">
              <a:off x="2778083" y="1904483"/>
              <a:ext cx="6514" cy="143058"/>
            </a:xfrm>
            <a:custGeom>
              <a:avLst/>
              <a:gdLst/>
              <a:ahLst/>
              <a:cxnLst/>
              <a:rect l="l" t="t" r="r" b="b"/>
              <a:pathLst>
                <a:path w="132" h="2899" extrusionOk="0">
                  <a:moveTo>
                    <a:pt x="94" y="0"/>
                  </a:moveTo>
                  <a:lnTo>
                    <a:pt x="75" y="19"/>
                  </a:lnTo>
                  <a:lnTo>
                    <a:pt x="57" y="1449"/>
                  </a:lnTo>
                  <a:lnTo>
                    <a:pt x="0" y="2861"/>
                  </a:lnTo>
                  <a:lnTo>
                    <a:pt x="19" y="2880"/>
                  </a:lnTo>
                  <a:lnTo>
                    <a:pt x="38" y="2898"/>
                  </a:lnTo>
                  <a:lnTo>
                    <a:pt x="57" y="2880"/>
                  </a:lnTo>
                  <a:lnTo>
                    <a:pt x="57" y="2861"/>
                  </a:lnTo>
                  <a:lnTo>
                    <a:pt x="113" y="1449"/>
                  </a:lnTo>
                  <a:lnTo>
                    <a:pt x="132" y="19"/>
                  </a:lnTo>
                  <a:lnTo>
                    <a:pt x="13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28"/>
            <p:cNvSpPr/>
            <p:nvPr/>
          </p:nvSpPr>
          <p:spPr>
            <a:xfrm flipH="1">
              <a:off x="2778971" y="1909122"/>
              <a:ext cx="17716" cy="58575"/>
            </a:xfrm>
            <a:custGeom>
              <a:avLst/>
              <a:gdLst/>
              <a:ahLst/>
              <a:cxnLst/>
              <a:rect l="l" t="t" r="r" b="b"/>
              <a:pathLst>
                <a:path w="359" h="1187" extrusionOk="0">
                  <a:moveTo>
                    <a:pt x="19" y="0"/>
                  </a:moveTo>
                  <a:lnTo>
                    <a:pt x="1" y="19"/>
                  </a:lnTo>
                  <a:lnTo>
                    <a:pt x="1" y="38"/>
                  </a:lnTo>
                  <a:lnTo>
                    <a:pt x="302" y="1167"/>
                  </a:lnTo>
                  <a:lnTo>
                    <a:pt x="339" y="1186"/>
                  </a:lnTo>
                  <a:lnTo>
                    <a:pt x="358" y="1186"/>
                  </a:lnTo>
                  <a:lnTo>
                    <a:pt x="358" y="1148"/>
                  </a:lnTo>
                  <a:lnTo>
                    <a:pt x="38" y="19"/>
                  </a:lnTo>
                  <a:lnTo>
                    <a:pt x="3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28"/>
            <p:cNvSpPr/>
            <p:nvPr/>
          </p:nvSpPr>
          <p:spPr>
            <a:xfrm flipH="1">
              <a:off x="2290540" y="1738236"/>
              <a:ext cx="83595" cy="147697"/>
            </a:xfrm>
            <a:custGeom>
              <a:avLst/>
              <a:gdLst/>
              <a:ahLst/>
              <a:cxnLst/>
              <a:rect l="l" t="t" r="r" b="b"/>
              <a:pathLst>
                <a:path w="1694" h="2993" extrusionOk="0">
                  <a:moveTo>
                    <a:pt x="1656" y="1"/>
                  </a:moveTo>
                  <a:lnTo>
                    <a:pt x="1355" y="302"/>
                  </a:lnTo>
                  <a:lnTo>
                    <a:pt x="1092" y="641"/>
                  </a:lnTo>
                  <a:lnTo>
                    <a:pt x="828" y="998"/>
                  </a:lnTo>
                  <a:lnTo>
                    <a:pt x="602" y="1356"/>
                  </a:lnTo>
                  <a:lnTo>
                    <a:pt x="414" y="1732"/>
                  </a:lnTo>
                  <a:lnTo>
                    <a:pt x="245" y="2127"/>
                  </a:lnTo>
                  <a:lnTo>
                    <a:pt x="113" y="2541"/>
                  </a:lnTo>
                  <a:lnTo>
                    <a:pt x="0" y="2955"/>
                  </a:lnTo>
                  <a:lnTo>
                    <a:pt x="0" y="2974"/>
                  </a:lnTo>
                  <a:lnTo>
                    <a:pt x="19" y="2993"/>
                  </a:lnTo>
                  <a:lnTo>
                    <a:pt x="38" y="2974"/>
                  </a:lnTo>
                  <a:lnTo>
                    <a:pt x="57" y="2974"/>
                  </a:lnTo>
                  <a:lnTo>
                    <a:pt x="151" y="2560"/>
                  </a:lnTo>
                  <a:lnTo>
                    <a:pt x="301" y="2146"/>
                  </a:lnTo>
                  <a:lnTo>
                    <a:pt x="471" y="1751"/>
                  </a:lnTo>
                  <a:lnTo>
                    <a:pt x="659" y="1375"/>
                  </a:lnTo>
                  <a:lnTo>
                    <a:pt x="885" y="1017"/>
                  </a:lnTo>
                  <a:lnTo>
                    <a:pt x="1129" y="678"/>
                  </a:lnTo>
                  <a:lnTo>
                    <a:pt x="1393" y="339"/>
                  </a:lnTo>
                  <a:lnTo>
                    <a:pt x="1694" y="38"/>
                  </a:lnTo>
                  <a:lnTo>
                    <a:pt x="165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28"/>
            <p:cNvSpPr/>
            <p:nvPr/>
          </p:nvSpPr>
          <p:spPr>
            <a:xfrm flipH="1">
              <a:off x="2388932" y="1685337"/>
              <a:ext cx="289818" cy="96622"/>
            </a:xfrm>
            <a:custGeom>
              <a:avLst/>
              <a:gdLst/>
              <a:ahLst/>
              <a:cxnLst/>
              <a:rect l="l" t="t" r="r" b="b"/>
              <a:pathLst>
                <a:path w="5873" h="1958" extrusionOk="0">
                  <a:moveTo>
                    <a:pt x="5759" y="0"/>
                  </a:moveTo>
                  <a:lnTo>
                    <a:pt x="5571" y="207"/>
                  </a:lnTo>
                  <a:lnTo>
                    <a:pt x="5383" y="395"/>
                  </a:lnTo>
                  <a:lnTo>
                    <a:pt x="5157" y="565"/>
                  </a:lnTo>
                  <a:lnTo>
                    <a:pt x="4931" y="696"/>
                  </a:lnTo>
                  <a:lnTo>
                    <a:pt x="4555" y="866"/>
                  </a:lnTo>
                  <a:lnTo>
                    <a:pt x="4291" y="979"/>
                  </a:lnTo>
                  <a:lnTo>
                    <a:pt x="4028" y="1054"/>
                  </a:lnTo>
                  <a:lnTo>
                    <a:pt x="3764" y="1129"/>
                  </a:lnTo>
                  <a:lnTo>
                    <a:pt x="3520" y="1204"/>
                  </a:lnTo>
                  <a:lnTo>
                    <a:pt x="3256" y="1242"/>
                  </a:lnTo>
                  <a:lnTo>
                    <a:pt x="2993" y="1280"/>
                  </a:lnTo>
                  <a:lnTo>
                    <a:pt x="2711" y="1299"/>
                  </a:lnTo>
                  <a:lnTo>
                    <a:pt x="2108" y="1299"/>
                  </a:lnTo>
                  <a:lnTo>
                    <a:pt x="1770" y="1261"/>
                  </a:lnTo>
                  <a:lnTo>
                    <a:pt x="1431" y="1204"/>
                  </a:lnTo>
                  <a:lnTo>
                    <a:pt x="1073" y="1148"/>
                  </a:lnTo>
                  <a:lnTo>
                    <a:pt x="847" y="1073"/>
                  </a:lnTo>
                  <a:lnTo>
                    <a:pt x="584" y="979"/>
                  </a:lnTo>
                  <a:lnTo>
                    <a:pt x="339" y="885"/>
                  </a:lnTo>
                  <a:lnTo>
                    <a:pt x="95" y="753"/>
                  </a:lnTo>
                  <a:lnTo>
                    <a:pt x="1" y="696"/>
                  </a:lnTo>
                  <a:lnTo>
                    <a:pt x="339" y="1016"/>
                  </a:lnTo>
                  <a:lnTo>
                    <a:pt x="509" y="1167"/>
                  </a:lnTo>
                  <a:lnTo>
                    <a:pt x="697" y="1299"/>
                  </a:lnTo>
                  <a:lnTo>
                    <a:pt x="923" y="1449"/>
                  </a:lnTo>
                  <a:lnTo>
                    <a:pt x="1167" y="1581"/>
                  </a:lnTo>
                  <a:lnTo>
                    <a:pt x="1412" y="1694"/>
                  </a:lnTo>
                  <a:lnTo>
                    <a:pt x="1676" y="1788"/>
                  </a:lnTo>
                  <a:lnTo>
                    <a:pt x="1939" y="1863"/>
                  </a:lnTo>
                  <a:lnTo>
                    <a:pt x="2202" y="1920"/>
                  </a:lnTo>
                  <a:lnTo>
                    <a:pt x="2485" y="1938"/>
                  </a:lnTo>
                  <a:lnTo>
                    <a:pt x="2748" y="1957"/>
                  </a:lnTo>
                  <a:lnTo>
                    <a:pt x="3030" y="1938"/>
                  </a:lnTo>
                  <a:lnTo>
                    <a:pt x="3294" y="1920"/>
                  </a:lnTo>
                  <a:lnTo>
                    <a:pt x="3557" y="1863"/>
                  </a:lnTo>
                  <a:lnTo>
                    <a:pt x="3821" y="1788"/>
                  </a:lnTo>
                  <a:lnTo>
                    <a:pt x="4141" y="1675"/>
                  </a:lnTo>
                  <a:lnTo>
                    <a:pt x="4442" y="1524"/>
                  </a:lnTo>
                  <a:lnTo>
                    <a:pt x="4743" y="1336"/>
                  </a:lnTo>
                  <a:lnTo>
                    <a:pt x="5006" y="1129"/>
                  </a:lnTo>
                  <a:lnTo>
                    <a:pt x="5270" y="885"/>
                  </a:lnTo>
                  <a:lnTo>
                    <a:pt x="5496" y="621"/>
                  </a:lnTo>
                  <a:lnTo>
                    <a:pt x="5684" y="339"/>
                  </a:lnTo>
                  <a:lnTo>
                    <a:pt x="5872" y="57"/>
                  </a:lnTo>
                  <a:lnTo>
                    <a:pt x="575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28"/>
            <p:cNvSpPr/>
            <p:nvPr/>
          </p:nvSpPr>
          <p:spPr>
            <a:xfrm flipH="1">
              <a:off x="2388932" y="1685337"/>
              <a:ext cx="289818" cy="96622"/>
            </a:xfrm>
            <a:custGeom>
              <a:avLst/>
              <a:gdLst/>
              <a:ahLst/>
              <a:cxnLst/>
              <a:rect l="l" t="t" r="r" b="b"/>
              <a:pathLst>
                <a:path w="5873" h="1958" fill="none" extrusionOk="0">
                  <a:moveTo>
                    <a:pt x="5759" y="0"/>
                  </a:moveTo>
                  <a:lnTo>
                    <a:pt x="5759" y="0"/>
                  </a:lnTo>
                  <a:lnTo>
                    <a:pt x="5571" y="207"/>
                  </a:lnTo>
                  <a:lnTo>
                    <a:pt x="5383" y="395"/>
                  </a:lnTo>
                  <a:lnTo>
                    <a:pt x="5157" y="565"/>
                  </a:lnTo>
                  <a:lnTo>
                    <a:pt x="4931" y="696"/>
                  </a:lnTo>
                  <a:lnTo>
                    <a:pt x="4931" y="696"/>
                  </a:lnTo>
                  <a:lnTo>
                    <a:pt x="4555" y="866"/>
                  </a:lnTo>
                  <a:lnTo>
                    <a:pt x="4555" y="866"/>
                  </a:lnTo>
                  <a:lnTo>
                    <a:pt x="4291" y="979"/>
                  </a:lnTo>
                  <a:lnTo>
                    <a:pt x="4028" y="1054"/>
                  </a:lnTo>
                  <a:lnTo>
                    <a:pt x="3764" y="1129"/>
                  </a:lnTo>
                  <a:lnTo>
                    <a:pt x="3520" y="1204"/>
                  </a:lnTo>
                  <a:lnTo>
                    <a:pt x="3256" y="1242"/>
                  </a:lnTo>
                  <a:lnTo>
                    <a:pt x="2993" y="1280"/>
                  </a:lnTo>
                  <a:lnTo>
                    <a:pt x="2711" y="1299"/>
                  </a:lnTo>
                  <a:lnTo>
                    <a:pt x="2447" y="1299"/>
                  </a:lnTo>
                  <a:lnTo>
                    <a:pt x="2447" y="1299"/>
                  </a:lnTo>
                  <a:lnTo>
                    <a:pt x="2108" y="1299"/>
                  </a:lnTo>
                  <a:lnTo>
                    <a:pt x="1770" y="1261"/>
                  </a:lnTo>
                  <a:lnTo>
                    <a:pt x="1431" y="1204"/>
                  </a:lnTo>
                  <a:lnTo>
                    <a:pt x="1073" y="1148"/>
                  </a:lnTo>
                  <a:lnTo>
                    <a:pt x="1073" y="1148"/>
                  </a:lnTo>
                  <a:lnTo>
                    <a:pt x="847" y="1073"/>
                  </a:lnTo>
                  <a:lnTo>
                    <a:pt x="584" y="979"/>
                  </a:lnTo>
                  <a:lnTo>
                    <a:pt x="339" y="885"/>
                  </a:lnTo>
                  <a:lnTo>
                    <a:pt x="95" y="753"/>
                  </a:lnTo>
                  <a:lnTo>
                    <a:pt x="95" y="753"/>
                  </a:lnTo>
                  <a:lnTo>
                    <a:pt x="1" y="696"/>
                  </a:lnTo>
                  <a:lnTo>
                    <a:pt x="1" y="696"/>
                  </a:lnTo>
                  <a:lnTo>
                    <a:pt x="339" y="1016"/>
                  </a:lnTo>
                  <a:lnTo>
                    <a:pt x="509" y="1167"/>
                  </a:lnTo>
                  <a:lnTo>
                    <a:pt x="697" y="1299"/>
                  </a:lnTo>
                  <a:lnTo>
                    <a:pt x="697" y="1299"/>
                  </a:lnTo>
                  <a:lnTo>
                    <a:pt x="923" y="1449"/>
                  </a:lnTo>
                  <a:lnTo>
                    <a:pt x="1167" y="1581"/>
                  </a:lnTo>
                  <a:lnTo>
                    <a:pt x="1412" y="1694"/>
                  </a:lnTo>
                  <a:lnTo>
                    <a:pt x="1676" y="1788"/>
                  </a:lnTo>
                  <a:lnTo>
                    <a:pt x="1939" y="1863"/>
                  </a:lnTo>
                  <a:lnTo>
                    <a:pt x="2202" y="1920"/>
                  </a:lnTo>
                  <a:lnTo>
                    <a:pt x="2485" y="1938"/>
                  </a:lnTo>
                  <a:lnTo>
                    <a:pt x="2748" y="1957"/>
                  </a:lnTo>
                  <a:lnTo>
                    <a:pt x="2748" y="1957"/>
                  </a:lnTo>
                  <a:lnTo>
                    <a:pt x="3030" y="1938"/>
                  </a:lnTo>
                  <a:lnTo>
                    <a:pt x="3294" y="1920"/>
                  </a:lnTo>
                  <a:lnTo>
                    <a:pt x="3557" y="1863"/>
                  </a:lnTo>
                  <a:lnTo>
                    <a:pt x="3821" y="1788"/>
                  </a:lnTo>
                  <a:lnTo>
                    <a:pt x="3821" y="1788"/>
                  </a:lnTo>
                  <a:lnTo>
                    <a:pt x="4141" y="1675"/>
                  </a:lnTo>
                  <a:lnTo>
                    <a:pt x="4442" y="1524"/>
                  </a:lnTo>
                  <a:lnTo>
                    <a:pt x="4743" y="1336"/>
                  </a:lnTo>
                  <a:lnTo>
                    <a:pt x="5006" y="1129"/>
                  </a:lnTo>
                  <a:lnTo>
                    <a:pt x="5270" y="885"/>
                  </a:lnTo>
                  <a:lnTo>
                    <a:pt x="5496" y="621"/>
                  </a:lnTo>
                  <a:lnTo>
                    <a:pt x="5684" y="339"/>
                  </a:lnTo>
                  <a:lnTo>
                    <a:pt x="5872" y="57"/>
                  </a:lnTo>
                  <a:lnTo>
                    <a:pt x="5872" y="57"/>
                  </a:lnTo>
                  <a:lnTo>
                    <a:pt x="57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8"/>
            <p:cNvSpPr/>
            <p:nvPr/>
          </p:nvSpPr>
          <p:spPr>
            <a:xfrm flipH="1">
              <a:off x="2607192" y="1211711"/>
              <a:ext cx="209924" cy="309310"/>
            </a:xfrm>
            <a:custGeom>
              <a:avLst/>
              <a:gdLst/>
              <a:ahLst/>
              <a:cxnLst/>
              <a:rect l="l" t="t" r="r" b="b"/>
              <a:pathLst>
                <a:path w="4254" h="6268" extrusionOk="0">
                  <a:moveTo>
                    <a:pt x="4254" y="0"/>
                  </a:moveTo>
                  <a:lnTo>
                    <a:pt x="2899" y="509"/>
                  </a:lnTo>
                  <a:lnTo>
                    <a:pt x="2202" y="734"/>
                  </a:lnTo>
                  <a:lnTo>
                    <a:pt x="1525" y="941"/>
                  </a:lnTo>
                  <a:lnTo>
                    <a:pt x="1356" y="998"/>
                  </a:lnTo>
                  <a:lnTo>
                    <a:pt x="1205" y="1054"/>
                  </a:lnTo>
                  <a:lnTo>
                    <a:pt x="1130" y="1073"/>
                  </a:lnTo>
                  <a:lnTo>
                    <a:pt x="1073" y="1111"/>
                  </a:lnTo>
                  <a:lnTo>
                    <a:pt x="1036" y="1130"/>
                  </a:lnTo>
                  <a:lnTo>
                    <a:pt x="866" y="1224"/>
                  </a:lnTo>
                  <a:lnTo>
                    <a:pt x="734" y="1355"/>
                  </a:lnTo>
                  <a:lnTo>
                    <a:pt x="716" y="1374"/>
                  </a:lnTo>
                  <a:lnTo>
                    <a:pt x="640" y="1449"/>
                  </a:lnTo>
                  <a:lnTo>
                    <a:pt x="603" y="1544"/>
                  </a:lnTo>
                  <a:lnTo>
                    <a:pt x="584" y="1562"/>
                  </a:lnTo>
                  <a:lnTo>
                    <a:pt x="546" y="1675"/>
                  </a:lnTo>
                  <a:lnTo>
                    <a:pt x="527" y="1788"/>
                  </a:lnTo>
                  <a:lnTo>
                    <a:pt x="509" y="1826"/>
                  </a:lnTo>
                  <a:lnTo>
                    <a:pt x="509" y="1863"/>
                  </a:lnTo>
                  <a:lnTo>
                    <a:pt x="509" y="1958"/>
                  </a:lnTo>
                  <a:lnTo>
                    <a:pt x="527" y="2165"/>
                  </a:lnTo>
                  <a:lnTo>
                    <a:pt x="565" y="2372"/>
                  </a:lnTo>
                  <a:lnTo>
                    <a:pt x="640" y="2616"/>
                  </a:lnTo>
                  <a:lnTo>
                    <a:pt x="753" y="2842"/>
                  </a:lnTo>
                  <a:lnTo>
                    <a:pt x="885" y="3068"/>
                  </a:lnTo>
                  <a:lnTo>
                    <a:pt x="1036" y="3275"/>
                  </a:lnTo>
                  <a:lnTo>
                    <a:pt x="866" y="3369"/>
                  </a:lnTo>
                  <a:lnTo>
                    <a:pt x="697" y="3463"/>
                  </a:lnTo>
                  <a:lnTo>
                    <a:pt x="659" y="3501"/>
                  </a:lnTo>
                  <a:lnTo>
                    <a:pt x="527" y="3614"/>
                  </a:lnTo>
                  <a:lnTo>
                    <a:pt x="396" y="3764"/>
                  </a:lnTo>
                  <a:lnTo>
                    <a:pt x="377" y="3783"/>
                  </a:lnTo>
                  <a:lnTo>
                    <a:pt x="283" y="3896"/>
                  </a:lnTo>
                  <a:lnTo>
                    <a:pt x="208" y="4028"/>
                  </a:lnTo>
                  <a:lnTo>
                    <a:pt x="132" y="4141"/>
                  </a:lnTo>
                  <a:lnTo>
                    <a:pt x="76" y="4272"/>
                  </a:lnTo>
                  <a:lnTo>
                    <a:pt x="76" y="4291"/>
                  </a:lnTo>
                  <a:lnTo>
                    <a:pt x="57" y="4329"/>
                  </a:lnTo>
                  <a:lnTo>
                    <a:pt x="38" y="4461"/>
                  </a:lnTo>
                  <a:lnTo>
                    <a:pt x="1" y="4611"/>
                  </a:lnTo>
                  <a:lnTo>
                    <a:pt x="1" y="4649"/>
                  </a:lnTo>
                  <a:lnTo>
                    <a:pt x="1" y="4893"/>
                  </a:lnTo>
                  <a:lnTo>
                    <a:pt x="19" y="5138"/>
                  </a:lnTo>
                  <a:lnTo>
                    <a:pt x="95" y="5383"/>
                  </a:lnTo>
                  <a:lnTo>
                    <a:pt x="189" y="5608"/>
                  </a:lnTo>
                  <a:lnTo>
                    <a:pt x="264" y="5740"/>
                  </a:lnTo>
                  <a:lnTo>
                    <a:pt x="358" y="5853"/>
                  </a:lnTo>
                  <a:lnTo>
                    <a:pt x="377" y="5891"/>
                  </a:lnTo>
                  <a:lnTo>
                    <a:pt x="490" y="6004"/>
                  </a:lnTo>
                  <a:lnTo>
                    <a:pt x="659" y="6098"/>
                  </a:lnTo>
                  <a:lnTo>
                    <a:pt x="829" y="6173"/>
                  </a:lnTo>
                  <a:lnTo>
                    <a:pt x="1017" y="6211"/>
                  </a:lnTo>
                  <a:lnTo>
                    <a:pt x="1205" y="6248"/>
                  </a:lnTo>
                  <a:lnTo>
                    <a:pt x="1374" y="6267"/>
                  </a:lnTo>
                  <a:lnTo>
                    <a:pt x="1713" y="6267"/>
                  </a:lnTo>
                  <a:lnTo>
                    <a:pt x="1864" y="6229"/>
                  </a:lnTo>
                  <a:lnTo>
                    <a:pt x="2071" y="6154"/>
                  </a:lnTo>
                  <a:lnTo>
                    <a:pt x="2240" y="6041"/>
                  </a:lnTo>
                  <a:lnTo>
                    <a:pt x="2391" y="5910"/>
                  </a:lnTo>
                  <a:lnTo>
                    <a:pt x="2522" y="5740"/>
                  </a:lnTo>
                  <a:lnTo>
                    <a:pt x="2673" y="5514"/>
                  </a:lnTo>
                  <a:lnTo>
                    <a:pt x="2786" y="5289"/>
                  </a:lnTo>
                  <a:lnTo>
                    <a:pt x="2993" y="4799"/>
                  </a:lnTo>
                  <a:lnTo>
                    <a:pt x="3143" y="4385"/>
                  </a:lnTo>
                  <a:lnTo>
                    <a:pt x="3200" y="4216"/>
                  </a:lnTo>
                  <a:lnTo>
                    <a:pt x="3444" y="3425"/>
                  </a:lnTo>
                  <a:lnTo>
                    <a:pt x="3444" y="3388"/>
                  </a:lnTo>
                  <a:lnTo>
                    <a:pt x="3689" y="2485"/>
                  </a:lnTo>
                  <a:lnTo>
                    <a:pt x="3708" y="2447"/>
                  </a:lnTo>
                  <a:lnTo>
                    <a:pt x="3858" y="1826"/>
                  </a:lnTo>
                  <a:lnTo>
                    <a:pt x="3858" y="1788"/>
                  </a:lnTo>
                  <a:lnTo>
                    <a:pt x="4009" y="1224"/>
                  </a:lnTo>
                  <a:lnTo>
                    <a:pt x="4028" y="1111"/>
                  </a:lnTo>
                  <a:lnTo>
                    <a:pt x="4028" y="1073"/>
                  </a:lnTo>
                  <a:lnTo>
                    <a:pt x="4178" y="603"/>
                  </a:lnTo>
                  <a:lnTo>
                    <a:pt x="4178" y="565"/>
                  </a:lnTo>
                  <a:lnTo>
                    <a:pt x="4235" y="283"/>
                  </a:lnTo>
                  <a:lnTo>
                    <a:pt x="4254" y="151"/>
                  </a:lnTo>
                  <a:lnTo>
                    <a:pt x="425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8"/>
            <p:cNvSpPr/>
            <p:nvPr/>
          </p:nvSpPr>
          <p:spPr>
            <a:xfrm flipH="1">
              <a:off x="2782722" y="1379785"/>
              <a:ext cx="4688" cy="3750"/>
            </a:xfrm>
            <a:custGeom>
              <a:avLst/>
              <a:gdLst/>
              <a:ahLst/>
              <a:cxnLst/>
              <a:rect l="l" t="t" r="r" b="b"/>
              <a:pathLst>
                <a:path w="95" h="76" extrusionOk="0">
                  <a:moveTo>
                    <a:pt x="20" y="1"/>
                  </a:moveTo>
                  <a:lnTo>
                    <a:pt x="1" y="19"/>
                  </a:lnTo>
                  <a:lnTo>
                    <a:pt x="76" y="76"/>
                  </a:lnTo>
                  <a:lnTo>
                    <a:pt x="95" y="76"/>
                  </a:lnTo>
                  <a:lnTo>
                    <a:pt x="95" y="57"/>
                  </a:lnTo>
                  <a:lnTo>
                    <a:pt x="20"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8"/>
            <p:cNvSpPr/>
            <p:nvPr/>
          </p:nvSpPr>
          <p:spPr>
            <a:xfrm flipH="1">
              <a:off x="2782722" y="1379785"/>
              <a:ext cx="4688" cy="3750"/>
            </a:xfrm>
            <a:custGeom>
              <a:avLst/>
              <a:gdLst/>
              <a:ahLst/>
              <a:cxnLst/>
              <a:rect l="l" t="t" r="r" b="b"/>
              <a:pathLst>
                <a:path w="95" h="76" fill="none" extrusionOk="0">
                  <a:moveTo>
                    <a:pt x="20" y="1"/>
                  </a:moveTo>
                  <a:lnTo>
                    <a:pt x="20" y="1"/>
                  </a:lnTo>
                  <a:lnTo>
                    <a:pt x="1" y="19"/>
                  </a:lnTo>
                  <a:lnTo>
                    <a:pt x="1" y="19"/>
                  </a:lnTo>
                  <a:lnTo>
                    <a:pt x="76" y="76"/>
                  </a:lnTo>
                  <a:lnTo>
                    <a:pt x="76" y="76"/>
                  </a:lnTo>
                  <a:lnTo>
                    <a:pt x="95" y="76"/>
                  </a:lnTo>
                  <a:lnTo>
                    <a:pt x="95" y="76"/>
                  </a:lnTo>
                  <a:lnTo>
                    <a:pt x="95" y="57"/>
                  </a:lnTo>
                  <a:lnTo>
                    <a:pt x="95" y="57"/>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8"/>
            <p:cNvSpPr/>
            <p:nvPr/>
          </p:nvSpPr>
          <p:spPr>
            <a:xfrm flipH="1">
              <a:off x="2782722" y="1382597"/>
              <a:ext cx="49" cy="938"/>
            </a:xfrm>
            <a:custGeom>
              <a:avLst/>
              <a:gdLst/>
              <a:ahLst/>
              <a:cxnLst/>
              <a:rect l="l" t="t" r="r" b="b"/>
              <a:pathLst>
                <a:path w="1" h="19" extrusionOk="0">
                  <a:moveTo>
                    <a:pt x="1" y="0"/>
                  </a:moveTo>
                  <a:lnTo>
                    <a:pt x="1" y="0"/>
                  </a:lnTo>
                  <a:lnTo>
                    <a:pt x="1" y="19"/>
                  </a:lnTo>
                  <a:lnTo>
                    <a:pt x="1" y="19"/>
                  </a:lnTo>
                  <a:lnTo>
                    <a:pt x="1" y="0"/>
                  </a:lnTo>
                  <a:lnTo>
                    <a:pt x="1" y="0"/>
                  </a:lnTo>
                  <a:lnTo>
                    <a:pt x="1" y="0"/>
                  </a:lnTo>
                  <a:lnTo>
                    <a:pt x="1" y="0"/>
                  </a:lnTo>
                  <a:lnTo>
                    <a:pt x="1" y="0"/>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28"/>
            <p:cNvSpPr/>
            <p:nvPr/>
          </p:nvSpPr>
          <p:spPr>
            <a:xfrm flipH="1">
              <a:off x="2782722" y="1382597"/>
              <a:ext cx="49" cy="938"/>
            </a:xfrm>
            <a:custGeom>
              <a:avLst/>
              <a:gdLst/>
              <a:ahLst/>
              <a:cxnLst/>
              <a:rect l="l" t="t" r="r" b="b"/>
              <a:pathLst>
                <a:path w="1" h="19" fill="none" extrusionOk="0">
                  <a:moveTo>
                    <a:pt x="1" y="0"/>
                  </a:moveTo>
                  <a:lnTo>
                    <a:pt x="1" y="0"/>
                  </a:lnTo>
                  <a:lnTo>
                    <a:pt x="1" y="19"/>
                  </a:lnTo>
                  <a:lnTo>
                    <a:pt x="1" y="19"/>
                  </a:lnTo>
                  <a:lnTo>
                    <a:pt x="1" y="0"/>
                  </a:ln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28"/>
            <p:cNvSpPr/>
            <p:nvPr/>
          </p:nvSpPr>
          <p:spPr>
            <a:xfrm flipH="1">
              <a:off x="2796638" y="1393700"/>
              <a:ext cx="5626" cy="3800"/>
            </a:xfrm>
            <a:custGeom>
              <a:avLst/>
              <a:gdLst/>
              <a:ahLst/>
              <a:cxnLst/>
              <a:rect l="l" t="t" r="r" b="b"/>
              <a:pathLst>
                <a:path w="114" h="77" extrusionOk="0">
                  <a:moveTo>
                    <a:pt x="19" y="1"/>
                  </a:moveTo>
                  <a:lnTo>
                    <a:pt x="1" y="39"/>
                  </a:lnTo>
                  <a:lnTo>
                    <a:pt x="76" y="76"/>
                  </a:lnTo>
                  <a:lnTo>
                    <a:pt x="95" y="76"/>
                  </a:lnTo>
                  <a:lnTo>
                    <a:pt x="114" y="39"/>
                  </a:lnTo>
                  <a:lnTo>
                    <a:pt x="19"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28"/>
            <p:cNvSpPr/>
            <p:nvPr/>
          </p:nvSpPr>
          <p:spPr>
            <a:xfrm flipH="1">
              <a:off x="2796638" y="1393700"/>
              <a:ext cx="5626" cy="3800"/>
            </a:xfrm>
            <a:custGeom>
              <a:avLst/>
              <a:gdLst/>
              <a:ahLst/>
              <a:cxnLst/>
              <a:rect l="l" t="t" r="r" b="b"/>
              <a:pathLst>
                <a:path w="114" h="77" fill="none" extrusionOk="0">
                  <a:moveTo>
                    <a:pt x="19" y="1"/>
                  </a:moveTo>
                  <a:lnTo>
                    <a:pt x="19" y="1"/>
                  </a:lnTo>
                  <a:lnTo>
                    <a:pt x="1" y="39"/>
                  </a:lnTo>
                  <a:lnTo>
                    <a:pt x="1" y="39"/>
                  </a:lnTo>
                  <a:lnTo>
                    <a:pt x="76" y="76"/>
                  </a:lnTo>
                  <a:lnTo>
                    <a:pt x="76" y="76"/>
                  </a:lnTo>
                  <a:lnTo>
                    <a:pt x="95" y="76"/>
                  </a:lnTo>
                  <a:lnTo>
                    <a:pt x="95" y="76"/>
                  </a:lnTo>
                  <a:lnTo>
                    <a:pt x="114" y="39"/>
                  </a:lnTo>
                  <a:lnTo>
                    <a:pt x="114" y="39"/>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28"/>
            <p:cNvSpPr/>
            <p:nvPr/>
          </p:nvSpPr>
          <p:spPr>
            <a:xfrm flipH="1">
              <a:off x="2815192" y="1420643"/>
              <a:ext cx="1925" cy="2862"/>
            </a:xfrm>
            <a:custGeom>
              <a:avLst/>
              <a:gdLst/>
              <a:ahLst/>
              <a:cxnLst/>
              <a:rect l="l" t="t" r="r" b="b"/>
              <a:pathLst>
                <a:path w="39" h="58" extrusionOk="0">
                  <a:moveTo>
                    <a:pt x="1" y="1"/>
                  </a:moveTo>
                  <a:lnTo>
                    <a:pt x="1" y="38"/>
                  </a:lnTo>
                  <a:lnTo>
                    <a:pt x="19" y="57"/>
                  </a:lnTo>
                  <a:lnTo>
                    <a:pt x="38" y="38"/>
                  </a:lnTo>
                  <a:lnTo>
                    <a:pt x="1" y="1"/>
                  </a:lnTo>
                  <a:close/>
                </a:path>
              </a:pathLst>
            </a:custGeom>
            <a:solidFill>
              <a:srgbClr val="B3A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28"/>
            <p:cNvSpPr/>
            <p:nvPr/>
          </p:nvSpPr>
          <p:spPr>
            <a:xfrm flipH="1">
              <a:off x="2815192" y="1420643"/>
              <a:ext cx="1925" cy="2862"/>
            </a:xfrm>
            <a:custGeom>
              <a:avLst/>
              <a:gdLst/>
              <a:ahLst/>
              <a:cxnLst/>
              <a:rect l="l" t="t" r="r" b="b"/>
              <a:pathLst>
                <a:path w="39" h="58" fill="none" extrusionOk="0">
                  <a:moveTo>
                    <a:pt x="1" y="1"/>
                  </a:moveTo>
                  <a:lnTo>
                    <a:pt x="1" y="1"/>
                  </a:lnTo>
                  <a:lnTo>
                    <a:pt x="1" y="38"/>
                  </a:lnTo>
                  <a:lnTo>
                    <a:pt x="1" y="38"/>
                  </a:lnTo>
                  <a:lnTo>
                    <a:pt x="19" y="57"/>
                  </a:lnTo>
                  <a:lnTo>
                    <a:pt x="19" y="57"/>
                  </a:lnTo>
                  <a:lnTo>
                    <a:pt x="38" y="38"/>
                  </a:lnTo>
                  <a:lnTo>
                    <a:pt x="38" y="38"/>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28"/>
            <p:cNvSpPr/>
            <p:nvPr/>
          </p:nvSpPr>
          <p:spPr>
            <a:xfrm flipH="1">
              <a:off x="2813366" y="1422518"/>
              <a:ext cx="2813" cy="2813"/>
            </a:xfrm>
            <a:custGeom>
              <a:avLst/>
              <a:gdLst/>
              <a:ahLst/>
              <a:cxnLst/>
              <a:rect l="l" t="t" r="r" b="b"/>
              <a:pathLst>
                <a:path w="57" h="57" extrusionOk="0">
                  <a:moveTo>
                    <a:pt x="19" y="0"/>
                  </a:moveTo>
                  <a:lnTo>
                    <a:pt x="0" y="19"/>
                  </a:lnTo>
                  <a:lnTo>
                    <a:pt x="57" y="57"/>
                  </a:lnTo>
                  <a:lnTo>
                    <a:pt x="57" y="19"/>
                  </a:lnTo>
                  <a:lnTo>
                    <a:pt x="19" y="0"/>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28"/>
            <p:cNvSpPr/>
            <p:nvPr/>
          </p:nvSpPr>
          <p:spPr>
            <a:xfrm flipH="1">
              <a:off x="2813366" y="1422518"/>
              <a:ext cx="2813" cy="2813"/>
            </a:xfrm>
            <a:custGeom>
              <a:avLst/>
              <a:gdLst/>
              <a:ahLst/>
              <a:cxnLst/>
              <a:rect l="l" t="t" r="r" b="b"/>
              <a:pathLst>
                <a:path w="57" h="57" fill="none" extrusionOk="0">
                  <a:moveTo>
                    <a:pt x="19" y="0"/>
                  </a:moveTo>
                  <a:lnTo>
                    <a:pt x="19" y="0"/>
                  </a:lnTo>
                  <a:lnTo>
                    <a:pt x="0" y="19"/>
                  </a:lnTo>
                  <a:lnTo>
                    <a:pt x="0" y="19"/>
                  </a:lnTo>
                  <a:lnTo>
                    <a:pt x="57" y="57"/>
                  </a:lnTo>
                  <a:lnTo>
                    <a:pt x="57" y="57"/>
                  </a:lnTo>
                  <a:lnTo>
                    <a:pt x="57" y="19"/>
                  </a:lnTo>
                  <a:lnTo>
                    <a:pt x="57" y="19"/>
                  </a:lnTo>
                  <a:lnTo>
                    <a:pt x="57" y="19"/>
                  </a:lnTo>
                  <a:lnTo>
                    <a:pt x="57" y="19"/>
                  </a:lnTo>
                  <a:lnTo>
                    <a:pt x="57" y="19"/>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8"/>
            <p:cNvSpPr/>
            <p:nvPr/>
          </p:nvSpPr>
          <p:spPr>
            <a:xfrm flipH="1">
              <a:off x="2817067" y="1436434"/>
              <a:ext cx="3750" cy="4688"/>
            </a:xfrm>
            <a:custGeom>
              <a:avLst/>
              <a:gdLst/>
              <a:ahLst/>
              <a:cxnLst/>
              <a:rect l="l" t="t" r="r" b="b"/>
              <a:pathLst>
                <a:path w="76" h="95" extrusionOk="0">
                  <a:moveTo>
                    <a:pt x="19" y="1"/>
                  </a:moveTo>
                  <a:lnTo>
                    <a:pt x="0" y="38"/>
                  </a:lnTo>
                  <a:lnTo>
                    <a:pt x="76" y="95"/>
                  </a:lnTo>
                  <a:lnTo>
                    <a:pt x="76" y="57"/>
                  </a:lnTo>
                  <a:lnTo>
                    <a:pt x="19" y="1"/>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8"/>
            <p:cNvSpPr/>
            <p:nvPr/>
          </p:nvSpPr>
          <p:spPr>
            <a:xfrm flipH="1">
              <a:off x="2817067" y="1436434"/>
              <a:ext cx="3750" cy="4688"/>
            </a:xfrm>
            <a:custGeom>
              <a:avLst/>
              <a:gdLst/>
              <a:ahLst/>
              <a:cxnLst/>
              <a:rect l="l" t="t" r="r" b="b"/>
              <a:pathLst>
                <a:path w="76" h="95" fill="none" extrusionOk="0">
                  <a:moveTo>
                    <a:pt x="19" y="1"/>
                  </a:moveTo>
                  <a:lnTo>
                    <a:pt x="19" y="1"/>
                  </a:lnTo>
                  <a:lnTo>
                    <a:pt x="0" y="38"/>
                  </a:lnTo>
                  <a:lnTo>
                    <a:pt x="0" y="38"/>
                  </a:lnTo>
                  <a:lnTo>
                    <a:pt x="76" y="95"/>
                  </a:lnTo>
                  <a:lnTo>
                    <a:pt x="76" y="95"/>
                  </a:lnTo>
                  <a:lnTo>
                    <a:pt x="76" y="57"/>
                  </a:lnTo>
                  <a:lnTo>
                    <a:pt x="76" y="57"/>
                  </a:lnTo>
                  <a:lnTo>
                    <a:pt x="76" y="57"/>
                  </a:lnTo>
                  <a:lnTo>
                    <a:pt x="76" y="57"/>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8"/>
            <p:cNvSpPr/>
            <p:nvPr/>
          </p:nvSpPr>
          <p:spPr>
            <a:xfrm flipH="1">
              <a:off x="2801276" y="1497722"/>
              <a:ext cx="1925" cy="1925"/>
            </a:xfrm>
            <a:custGeom>
              <a:avLst/>
              <a:gdLst/>
              <a:ahLst/>
              <a:cxnLst/>
              <a:rect l="l" t="t" r="r" b="b"/>
              <a:pathLst>
                <a:path w="39" h="39" extrusionOk="0">
                  <a:moveTo>
                    <a:pt x="1" y="1"/>
                  </a:moveTo>
                  <a:lnTo>
                    <a:pt x="20" y="38"/>
                  </a:lnTo>
                  <a:lnTo>
                    <a:pt x="38" y="19"/>
                  </a:lnTo>
                  <a:lnTo>
                    <a:pt x="20" y="1"/>
                  </a:lnTo>
                  <a:close/>
                </a:path>
              </a:pathLst>
            </a:custGeom>
            <a:solidFill>
              <a:srgbClr val="6163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8"/>
            <p:cNvSpPr/>
            <p:nvPr/>
          </p:nvSpPr>
          <p:spPr>
            <a:xfrm flipH="1">
              <a:off x="2801276" y="1497722"/>
              <a:ext cx="1925" cy="1925"/>
            </a:xfrm>
            <a:custGeom>
              <a:avLst/>
              <a:gdLst/>
              <a:ahLst/>
              <a:cxnLst/>
              <a:rect l="l" t="t" r="r" b="b"/>
              <a:pathLst>
                <a:path w="39" h="39" fill="none" extrusionOk="0">
                  <a:moveTo>
                    <a:pt x="20" y="1"/>
                  </a:moveTo>
                  <a:lnTo>
                    <a:pt x="20" y="1"/>
                  </a:lnTo>
                  <a:lnTo>
                    <a:pt x="1" y="1"/>
                  </a:lnTo>
                  <a:lnTo>
                    <a:pt x="1" y="1"/>
                  </a:lnTo>
                  <a:lnTo>
                    <a:pt x="20" y="38"/>
                  </a:lnTo>
                  <a:lnTo>
                    <a:pt x="20" y="38"/>
                  </a:lnTo>
                  <a:lnTo>
                    <a:pt x="38" y="19"/>
                  </a:lnTo>
                  <a:lnTo>
                    <a:pt x="38" y="19"/>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28"/>
            <p:cNvSpPr/>
            <p:nvPr/>
          </p:nvSpPr>
          <p:spPr>
            <a:xfrm flipH="1">
              <a:off x="2284955" y="1316621"/>
              <a:ext cx="458784" cy="432827"/>
            </a:xfrm>
            <a:custGeom>
              <a:avLst/>
              <a:gdLst/>
              <a:ahLst/>
              <a:cxnLst/>
              <a:rect l="l" t="t" r="r" b="b"/>
              <a:pathLst>
                <a:path w="9297" h="8771" extrusionOk="0">
                  <a:moveTo>
                    <a:pt x="3538" y="1"/>
                  </a:moveTo>
                  <a:lnTo>
                    <a:pt x="3068" y="20"/>
                  </a:lnTo>
                  <a:lnTo>
                    <a:pt x="2616" y="57"/>
                  </a:lnTo>
                  <a:lnTo>
                    <a:pt x="2221" y="133"/>
                  </a:lnTo>
                  <a:lnTo>
                    <a:pt x="2033" y="170"/>
                  </a:lnTo>
                  <a:lnTo>
                    <a:pt x="1845" y="227"/>
                  </a:lnTo>
                  <a:lnTo>
                    <a:pt x="1675" y="302"/>
                  </a:lnTo>
                  <a:lnTo>
                    <a:pt x="1506" y="396"/>
                  </a:lnTo>
                  <a:lnTo>
                    <a:pt x="1336" y="490"/>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lnTo>
                    <a:pt x="19" y="4273"/>
                  </a:lnTo>
                  <a:lnTo>
                    <a:pt x="19" y="4743"/>
                  </a:lnTo>
                  <a:lnTo>
                    <a:pt x="19" y="5214"/>
                  </a:lnTo>
                  <a:lnTo>
                    <a:pt x="38" y="5665"/>
                  </a:lnTo>
                  <a:lnTo>
                    <a:pt x="38" y="5703"/>
                  </a:lnTo>
                  <a:lnTo>
                    <a:pt x="76" y="6004"/>
                  </a:lnTo>
                  <a:lnTo>
                    <a:pt x="113" y="6286"/>
                  </a:lnTo>
                  <a:lnTo>
                    <a:pt x="113" y="6305"/>
                  </a:lnTo>
                  <a:lnTo>
                    <a:pt x="170" y="6588"/>
                  </a:lnTo>
                  <a:lnTo>
                    <a:pt x="245" y="6870"/>
                  </a:lnTo>
                  <a:lnTo>
                    <a:pt x="358" y="7152"/>
                  </a:lnTo>
                  <a:lnTo>
                    <a:pt x="508" y="7416"/>
                  </a:lnTo>
                  <a:lnTo>
                    <a:pt x="565" y="7491"/>
                  </a:lnTo>
                  <a:lnTo>
                    <a:pt x="659" y="7623"/>
                  </a:lnTo>
                  <a:lnTo>
                    <a:pt x="772" y="7754"/>
                  </a:lnTo>
                  <a:lnTo>
                    <a:pt x="904" y="7867"/>
                  </a:lnTo>
                  <a:lnTo>
                    <a:pt x="1035" y="7980"/>
                  </a:lnTo>
                  <a:lnTo>
                    <a:pt x="1205" y="8112"/>
                  </a:lnTo>
                  <a:lnTo>
                    <a:pt x="1412" y="8225"/>
                  </a:lnTo>
                  <a:lnTo>
                    <a:pt x="1656" y="8357"/>
                  </a:lnTo>
                  <a:lnTo>
                    <a:pt x="1901" y="8451"/>
                  </a:lnTo>
                  <a:lnTo>
                    <a:pt x="2164" y="8545"/>
                  </a:lnTo>
                  <a:lnTo>
                    <a:pt x="2390" y="8620"/>
                  </a:lnTo>
                  <a:lnTo>
                    <a:pt x="2842" y="8695"/>
                  </a:lnTo>
                  <a:lnTo>
                    <a:pt x="3294" y="8752"/>
                  </a:lnTo>
                  <a:lnTo>
                    <a:pt x="3726" y="8771"/>
                  </a:lnTo>
                  <a:lnTo>
                    <a:pt x="4178" y="8771"/>
                  </a:lnTo>
                  <a:lnTo>
                    <a:pt x="4592" y="8714"/>
                  </a:lnTo>
                  <a:lnTo>
                    <a:pt x="5025" y="8620"/>
                  </a:lnTo>
                  <a:lnTo>
                    <a:pt x="5439" y="8507"/>
                  </a:lnTo>
                  <a:lnTo>
                    <a:pt x="5872" y="8338"/>
                  </a:lnTo>
                  <a:lnTo>
                    <a:pt x="6248" y="8168"/>
                  </a:lnTo>
                  <a:lnTo>
                    <a:pt x="6493" y="8018"/>
                  </a:lnTo>
                  <a:lnTo>
                    <a:pt x="6738" y="7830"/>
                  </a:lnTo>
                  <a:lnTo>
                    <a:pt x="6945" y="7623"/>
                  </a:lnTo>
                  <a:lnTo>
                    <a:pt x="7152" y="7397"/>
                  </a:lnTo>
                  <a:lnTo>
                    <a:pt x="7359" y="7115"/>
                  </a:lnTo>
                  <a:lnTo>
                    <a:pt x="7547" y="6813"/>
                  </a:lnTo>
                  <a:lnTo>
                    <a:pt x="7735" y="6531"/>
                  </a:lnTo>
                  <a:lnTo>
                    <a:pt x="7848" y="6324"/>
                  </a:lnTo>
                  <a:lnTo>
                    <a:pt x="7885" y="6249"/>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close/>
                </a:path>
              </a:pathLst>
            </a:custGeom>
            <a:solidFill>
              <a:srgbClr val="7A5237"/>
            </a:solidFill>
            <a:ln w="9525" cap="flat" cmpd="sng">
              <a:solidFill>
                <a:srgbClr val="7A523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28"/>
            <p:cNvSpPr/>
            <p:nvPr/>
          </p:nvSpPr>
          <p:spPr>
            <a:xfrm flipH="1">
              <a:off x="2284955" y="1316621"/>
              <a:ext cx="458784" cy="432827"/>
            </a:xfrm>
            <a:custGeom>
              <a:avLst/>
              <a:gdLst/>
              <a:ahLst/>
              <a:cxnLst/>
              <a:rect l="l" t="t" r="r" b="b"/>
              <a:pathLst>
                <a:path w="9297" h="8771" fill="none" extrusionOk="0">
                  <a:moveTo>
                    <a:pt x="19" y="3802"/>
                  </a:moveTo>
                  <a:lnTo>
                    <a:pt x="19" y="3802"/>
                  </a:lnTo>
                  <a:lnTo>
                    <a:pt x="19" y="4273"/>
                  </a:lnTo>
                  <a:lnTo>
                    <a:pt x="19" y="4743"/>
                  </a:lnTo>
                  <a:lnTo>
                    <a:pt x="19" y="5214"/>
                  </a:lnTo>
                  <a:lnTo>
                    <a:pt x="38" y="5665"/>
                  </a:lnTo>
                  <a:lnTo>
                    <a:pt x="38" y="5665"/>
                  </a:lnTo>
                  <a:lnTo>
                    <a:pt x="38" y="5703"/>
                  </a:lnTo>
                  <a:lnTo>
                    <a:pt x="38" y="5703"/>
                  </a:lnTo>
                  <a:lnTo>
                    <a:pt x="76" y="6004"/>
                  </a:lnTo>
                  <a:lnTo>
                    <a:pt x="113" y="6286"/>
                  </a:lnTo>
                  <a:lnTo>
                    <a:pt x="113" y="6305"/>
                  </a:lnTo>
                  <a:lnTo>
                    <a:pt x="113" y="6305"/>
                  </a:lnTo>
                  <a:lnTo>
                    <a:pt x="170" y="6588"/>
                  </a:lnTo>
                  <a:lnTo>
                    <a:pt x="245" y="6870"/>
                  </a:lnTo>
                  <a:lnTo>
                    <a:pt x="245" y="6870"/>
                  </a:lnTo>
                  <a:lnTo>
                    <a:pt x="358" y="7152"/>
                  </a:lnTo>
                  <a:lnTo>
                    <a:pt x="508" y="7416"/>
                  </a:lnTo>
                  <a:lnTo>
                    <a:pt x="508" y="7416"/>
                  </a:lnTo>
                  <a:lnTo>
                    <a:pt x="565" y="7491"/>
                  </a:lnTo>
                  <a:lnTo>
                    <a:pt x="565" y="7491"/>
                  </a:lnTo>
                  <a:lnTo>
                    <a:pt x="659" y="7623"/>
                  </a:lnTo>
                  <a:lnTo>
                    <a:pt x="772" y="7754"/>
                  </a:lnTo>
                  <a:lnTo>
                    <a:pt x="904" y="7867"/>
                  </a:lnTo>
                  <a:lnTo>
                    <a:pt x="1035" y="7980"/>
                  </a:lnTo>
                  <a:lnTo>
                    <a:pt x="1035" y="7980"/>
                  </a:lnTo>
                  <a:lnTo>
                    <a:pt x="1205" y="8112"/>
                  </a:lnTo>
                  <a:lnTo>
                    <a:pt x="1412" y="8225"/>
                  </a:lnTo>
                  <a:lnTo>
                    <a:pt x="1412" y="8225"/>
                  </a:lnTo>
                  <a:lnTo>
                    <a:pt x="1656" y="8357"/>
                  </a:lnTo>
                  <a:lnTo>
                    <a:pt x="1901" y="8451"/>
                  </a:lnTo>
                  <a:lnTo>
                    <a:pt x="2164" y="8545"/>
                  </a:lnTo>
                  <a:lnTo>
                    <a:pt x="2390" y="8620"/>
                  </a:lnTo>
                  <a:lnTo>
                    <a:pt x="2390" y="8620"/>
                  </a:lnTo>
                  <a:lnTo>
                    <a:pt x="2842" y="8695"/>
                  </a:lnTo>
                  <a:lnTo>
                    <a:pt x="3294" y="8752"/>
                  </a:lnTo>
                  <a:lnTo>
                    <a:pt x="3726" y="8771"/>
                  </a:lnTo>
                  <a:lnTo>
                    <a:pt x="4178" y="8771"/>
                  </a:lnTo>
                  <a:lnTo>
                    <a:pt x="4592" y="8714"/>
                  </a:lnTo>
                  <a:lnTo>
                    <a:pt x="5025" y="8620"/>
                  </a:lnTo>
                  <a:lnTo>
                    <a:pt x="5439" y="8507"/>
                  </a:lnTo>
                  <a:lnTo>
                    <a:pt x="5872" y="8338"/>
                  </a:lnTo>
                  <a:lnTo>
                    <a:pt x="5872" y="8338"/>
                  </a:lnTo>
                  <a:lnTo>
                    <a:pt x="6248" y="8168"/>
                  </a:lnTo>
                  <a:lnTo>
                    <a:pt x="6248" y="8168"/>
                  </a:lnTo>
                  <a:lnTo>
                    <a:pt x="6493" y="8018"/>
                  </a:lnTo>
                  <a:lnTo>
                    <a:pt x="6738" y="7830"/>
                  </a:lnTo>
                  <a:lnTo>
                    <a:pt x="6945" y="7623"/>
                  </a:lnTo>
                  <a:lnTo>
                    <a:pt x="7152" y="7397"/>
                  </a:lnTo>
                  <a:lnTo>
                    <a:pt x="7152" y="7397"/>
                  </a:lnTo>
                  <a:lnTo>
                    <a:pt x="7359" y="7115"/>
                  </a:lnTo>
                  <a:lnTo>
                    <a:pt x="7547" y="6813"/>
                  </a:lnTo>
                  <a:lnTo>
                    <a:pt x="7547" y="6813"/>
                  </a:lnTo>
                  <a:lnTo>
                    <a:pt x="7735" y="6531"/>
                  </a:lnTo>
                  <a:lnTo>
                    <a:pt x="7848" y="6324"/>
                  </a:lnTo>
                  <a:lnTo>
                    <a:pt x="7885" y="6249"/>
                  </a:lnTo>
                  <a:lnTo>
                    <a:pt x="7885" y="6192"/>
                  </a:lnTo>
                  <a:lnTo>
                    <a:pt x="7885" y="6192"/>
                  </a:lnTo>
                  <a:lnTo>
                    <a:pt x="7961" y="6192"/>
                  </a:lnTo>
                  <a:lnTo>
                    <a:pt x="8130" y="6211"/>
                  </a:lnTo>
                  <a:lnTo>
                    <a:pt x="8356" y="6192"/>
                  </a:lnTo>
                  <a:lnTo>
                    <a:pt x="8507" y="6174"/>
                  </a:lnTo>
                  <a:lnTo>
                    <a:pt x="8638" y="6136"/>
                  </a:lnTo>
                  <a:lnTo>
                    <a:pt x="8770" y="6079"/>
                  </a:lnTo>
                  <a:lnTo>
                    <a:pt x="8902" y="6004"/>
                  </a:lnTo>
                  <a:lnTo>
                    <a:pt x="9015" y="5910"/>
                  </a:lnTo>
                  <a:lnTo>
                    <a:pt x="9128" y="5778"/>
                  </a:lnTo>
                  <a:lnTo>
                    <a:pt x="9203" y="5609"/>
                  </a:lnTo>
                  <a:lnTo>
                    <a:pt x="9278" y="5421"/>
                  </a:lnTo>
                  <a:lnTo>
                    <a:pt x="9297" y="5195"/>
                  </a:lnTo>
                  <a:lnTo>
                    <a:pt x="9297" y="4932"/>
                  </a:lnTo>
                  <a:lnTo>
                    <a:pt x="9297" y="4932"/>
                  </a:lnTo>
                  <a:lnTo>
                    <a:pt x="9259" y="4725"/>
                  </a:lnTo>
                  <a:lnTo>
                    <a:pt x="9203" y="4536"/>
                  </a:lnTo>
                  <a:lnTo>
                    <a:pt x="9109" y="4386"/>
                  </a:lnTo>
                  <a:lnTo>
                    <a:pt x="9015" y="4235"/>
                  </a:lnTo>
                  <a:lnTo>
                    <a:pt x="8883" y="4122"/>
                  </a:lnTo>
                  <a:lnTo>
                    <a:pt x="8732" y="4028"/>
                  </a:lnTo>
                  <a:lnTo>
                    <a:pt x="8582" y="3972"/>
                  </a:lnTo>
                  <a:lnTo>
                    <a:pt x="8431" y="3915"/>
                  </a:lnTo>
                  <a:lnTo>
                    <a:pt x="8262" y="3896"/>
                  </a:lnTo>
                  <a:lnTo>
                    <a:pt x="8092" y="3878"/>
                  </a:lnTo>
                  <a:lnTo>
                    <a:pt x="7942" y="3896"/>
                  </a:lnTo>
                  <a:lnTo>
                    <a:pt x="7791" y="3934"/>
                  </a:lnTo>
                  <a:lnTo>
                    <a:pt x="7641" y="3991"/>
                  </a:lnTo>
                  <a:lnTo>
                    <a:pt x="7528" y="4066"/>
                  </a:lnTo>
                  <a:lnTo>
                    <a:pt x="7415" y="4179"/>
                  </a:lnTo>
                  <a:lnTo>
                    <a:pt x="7340" y="4292"/>
                  </a:lnTo>
                  <a:lnTo>
                    <a:pt x="7340" y="4292"/>
                  </a:lnTo>
                  <a:lnTo>
                    <a:pt x="7377" y="4216"/>
                  </a:lnTo>
                  <a:lnTo>
                    <a:pt x="7415" y="3972"/>
                  </a:lnTo>
                  <a:lnTo>
                    <a:pt x="7434" y="3802"/>
                  </a:lnTo>
                  <a:lnTo>
                    <a:pt x="7453" y="3614"/>
                  </a:lnTo>
                  <a:lnTo>
                    <a:pt x="7471" y="3388"/>
                  </a:lnTo>
                  <a:lnTo>
                    <a:pt x="7453" y="3144"/>
                  </a:lnTo>
                  <a:lnTo>
                    <a:pt x="7415" y="2880"/>
                  </a:lnTo>
                  <a:lnTo>
                    <a:pt x="7359" y="2617"/>
                  </a:lnTo>
                  <a:lnTo>
                    <a:pt x="7264" y="2316"/>
                  </a:lnTo>
                  <a:lnTo>
                    <a:pt x="7133" y="2033"/>
                  </a:lnTo>
                  <a:lnTo>
                    <a:pt x="6982" y="1732"/>
                  </a:lnTo>
                  <a:lnTo>
                    <a:pt x="6756" y="1450"/>
                  </a:lnTo>
                  <a:lnTo>
                    <a:pt x="6512" y="1149"/>
                  </a:lnTo>
                  <a:lnTo>
                    <a:pt x="6192" y="867"/>
                  </a:lnTo>
                  <a:lnTo>
                    <a:pt x="6192" y="867"/>
                  </a:lnTo>
                  <a:lnTo>
                    <a:pt x="6004" y="716"/>
                  </a:lnTo>
                  <a:lnTo>
                    <a:pt x="5815" y="603"/>
                  </a:lnTo>
                  <a:lnTo>
                    <a:pt x="5608" y="471"/>
                  </a:lnTo>
                  <a:lnTo>
                    <a:pt x="5383" y="377"/>
                  </a:lnTo>
                  <a:lnTo>
                    <a:pt x="5176" y="302"/>
                  </a:lnTo>
                  <a:lnTo>
                    <a:pt x="4950" y="227"/>
                  </a:lnTo>
                  <a:lnTo>
                    <a:pt x="4724" y="152"/>
                  </a:lnTo>
                  <a:lnTo>
                    <a:pt x="4498" y="95"/>
                  </a:lnTo>
                  <a:lnTo>
                    <a:pt x="4009" y="39"/>
                  </a:lnTo>
                  <a:lnTo>
                    <a:pt x="3538" y="1"/>
                  </a:lnTo>
                  <a:lnTo>
                    <a:pt x="3068" y="20"/>
                  </a:lnTo>
                  <a:lnTo>
                    <a:pt x="2616" y="57"/>
                  </a:lnTo>
                  <a:lnTo>
                    <a:pt x="2616" y="57"/>
                  </a:lnTo>
                  <a:lnTo>
                    <a:pt x="2221" y="133"/>
                  </a:lnTo>
                  <a:lnTo>
                    <a:pt x="2033" y="170"/>
                  </a:lnTo>
                  <a:lnTo>
                    <a:pt x="1845" y="227"/>
                  </a:lnTo>
                  <a:lnTo>
                    <a:pt x="1675" y="302"/>
                  </a:lnTo>
                  <a:lnTo>
                    <a:pt x="1506" y="396"/>
                  </a:lnTo>
                  <a:lnTo>
                    <a:pt x="1336" y="490"/>
                  </a:lnTo>
                  <a:lnTo>
                    <a:pt x="1167" y="584"/>
                  </a:lnTo>
                  <a:lnTo>
                    <a:pt x="1167" y="584"/>
                  </a:lnTo>
                  <a:lnTo>
                    <a:pt x="998" y="735"/>
                  </a:lnTo>
                  <a:lnTo>
                    <a:pt x="828" y="885"/>
                  </a:lnTo>
                  <a:lnTo>
                    <a:pt x="697" y="1055"/>
                  </a:lnTo>
                  <a:lnTo>
                    <a:pt x="565" y="1243"/>
                  </a:lnTo>
                  <a:lnTo>
                    <a:pt x="452" y="1431"/>
                  </a:lnTo>
                  <a:lnTo>
                    <a:pt x="358" y="1619"/>
                  </a:lnTo>
                  <a:lnTo>
                    <a:pt x="283" y="1826"/>
                  </a:lnTo>
                  <a:lnTo>
                    <a:pt x="207" y="2033"/>
                  </a:lnTo>
                  <a:lnTo>
                    <a:pt x="151" y="2259"/>
                  </a:lnTo>
                  <a:lnTo>
                    <a:pt x="94" y="2485"/>
                  </a:lnTo>
                  <a:lnTo>
                    <a:pt x="38" y="2918"/>
                  </a:lnTo>
                  <a:lnTo>
                    <a:pt x="0" y="3370"/>
                  </a:lnTo>
                  <a:lnTo>
                    <a:pt x="19" y="38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28"/>
            <p:cNvSpPr/>
            <p:nvPr/>
          </p:nvSpPr>
          <p:spPr>
            <a:xfrm flipH="1">
              <a:off x="2312796" y="1546970"/>
              <a:ext cx="31632" cy="39034"/>
            </a:xfrm>
            <a:custGeom>
              <a:avLst/>
              <a:gdLst/>
              <a:ahLst/>
              <a:cxnLst/>
              <a:rect l="l" t="t" r="r" b="b"/>
              <a:pathLst>
                <a:path w="641" h="791" extrusionOk="0">
                  <a:moveTo>
                    <a:pt x="622" y="0"/>
                  </a:moveTo>
                  <a:lnTo>
                    <a:pt x="471" y="19"/>
                  </a:lnTo>
                  <a:lnTo>
                    <a:pt x="358" y="75"/>
                  </a:lnTo>
                  <a:lnTo>
                    <a:pt x="226" y="151"/>
                  </a:lnTo>
                  <a:lnTo>
                    <a:pt x="132" y="245"/>
                  </a:lnTo>
                  <a:lnTo>
                    <a:pt x="76" y="339"/>
                  </a:lnTo>
                  <a:lnTo>
                    <a:pt x="38" y="433"/>
                  </a:lnTo>
                  <a:lnTo>
                    <a:pt x="0" y="546"/>
                  </a:lnTo>
                  <a:lnTo>
                    <a:pt x="0" y="659"/>
                  </a:lnTo>
                  <a:lnTo>
                    <a:pt x="19" y="772"/>
                  </a:lnTo>
                  <a:lnTo>
                    <a:pt x="19" y="790"/>
                  </a:lnTo>
                  <a:lnTo>
                    <a:pt x="57" y="790"/>
                  </a:lnTo>
                  <a:lnTo>
                    <a:pt x="57" y="772"/>
                  </a:lnTo>
                  <a:lnTo>
                    <a:pt x="38" y="659"/>
                  </a:lnTo>
                  <a:lnTo>
                    <a:pt x="57" y="546"/>
                  </a:lnTo>
                  <a:lnTo>
                    <a:pt x="76" y="452"/>
                  </a:lnTo>
                  <a:lnTo>
                    <a:pt x="113" y="358"/>
                  </a:lnTo>
                  <a:lnTo>
                    <a:pt x="170" y="282"/>
                  </a:lnTo>
                  <a:lnTo>
                    <a:pt x="264" y="188"/>
                  </a:lnTo>
                  <a:lnTo>
                    <a:pt x="377" y="113"/>
                  </a:lnTo>
                  <a:lnTo>
                    <a:pt x="490" y="75"/>
                  </a:lnTo>
                  <a:lnTo>
                    <a:pt x="622" y="38"/>
                  </a:lnTo>
                  <a:lnTo>
                    <a:pt x="640" y="19"/>
                  </a:lnTo>
                  <a:lnTo>
                    <a:pt x="622" y="19"/>
                  </a:lnTo>
                  <a:lnTo>
                    <a:pt x="622" y="0"/>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8"/>
            <p:cNvSpPr/>
            <p:nvPr/>
          </p:nvSpPr>
          <p:spPr>
            <a:xfrm flipH="1">
              <a:off x="2321186" y="1555309"/>
              <a:ext cx="13028" cy="26055"/>
            </a:xfrm>
            <a:custGeom>
              <a:avLst/>
              <a:gdLst/>
              <a:ahLst/>
              <a:cxnLst/>
              <a:rect l="l" t="t" r="r" b="b"/>
              <a:pathLst>
                <a:path w="264" h="528" extrusionOk="0">
                  <a:moveTo>
                    <a:pt x="19" y="0"/>
                  </a:moveTo>
                  <a:lnTo>
                    <a:pt x="1" y="19"/>
                  </a:lnTo>
                  <a:lnTo>
                    <a:pt x="19" y="38"/>
                  </a:lnTo>
                  <a:lnTo>
                    <a:pt x="95" y="132"/>
                  </a:lnTo>
                  <a:lnTo>
                    <a:pt x="151" y="264"/>
                  </a:lnTo>
                  <a:lnTo>
                    <a:pt x="208" y="377"/>
                  </a:lnTo>
                  <a:lnTo>
                    <a:pt x="208" y="509"/>
                  </a:lnTo>
                  <a:lnTo>
                    <a:pt x="226" y="527"/>
                  </a:lnTo>
                  <a:lnTo>
                    <a:pt x="245" y="527"/>
                  </a:lnTo>
                  <a:lnTo>
                    <a:pt x="264" y="509"/>
                  </a:lnTo>
                  <a:lnTo>
                    <a:pt x="245" y="377"/>
                  </a:lnTo>
                  <a:lnTo>
                    <a:pt x="208" y="245"/>
                  </a:lnTo>
                  <a:lnTo>
                    <a:pt x="132" y="113"/>
                  </a:lnTo>
                  <a:lnTo>
                    <a:pt x="38" y="19"/>
                  </a:lnTo>
                  <a:lnTo>
                    <a:pt x="19" y="0"/>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8"/>
            <p:cNvSpPr/>
            <p:nvPr/>
          </p:nvSpPr>
          <p:spPr>
            <a:xfrm flipH="1">
              <a:off x="2575615" y="1637964"/>
              <a:ext cx="47423" cy="22305"/>
            </a:xfrm>
            <a:custGeom>
              <a:avLst/>
              <a:gdLst/>
              <a:ahLst/>
              <a:cxnLst/>
              <a:rect l="l" t="t" r="r" b="b"/>
              <a:pathLst>
                <a:path w="961" h="452" extrusionOk="0">
                  <a:moveTo>
                    <a:pt x="659" y="0"/>
                  </a:moveTo>
                  <a:lnTo>
                    <a:pt x="547" y="19"/>
                  </a:lnTo>
                  <a:lnTo>
                    <a:pt x="434" y="57"/>
                  </a:lnTo>
                  <a:lnTo>
                    <a:pt x="396" y="94"/>
                  </a:lnTo>
                  <a:lnTo>
                    <a:pt x="321" y="113"/>
                  </a:lnTo>
                  <a:lnTo>
                    <a:pt x="264" y="94"/>
                  </a:lnTo>
                  <a:lnTo>
                    <a:pt x="208" y="57"/>
                  </a:lnTo>
                  <a:lnTo>
                    <a:pt x="132" y="19"/>
                  </a:lnTo>
                  <a:lnTo>
                    <a:pt x="57" y="19"/>
                  </a:lnTo>
                  <a:lnTo>
                    <a:pt x="20" y="38"/>
                  </a:lnTo>
                  <a:lnTo>
                    <a:pt x="1" y="57"/>
                  </a:lnTo>
                  <a:lnTo>
                    <a:pt x="1" y="94"/>
                  </a:lnTo>
                  <a:lnTo>
                    <a:pt x="1" y="151"/>
                  </a:lnTo>
                  <a:lnTo>
                    <a:pt x="57" y="226"/>
                  </a:lnTo>
                  <a:lnTo>
                    <a:pt x="114" y="301"/>
                  </a:lnTo>
                  <a:lnTo>
                    <a:pt x="189" y="377"/>
                  </a:lnTo>
                  <a:lnTo>
                    <a:pt x="264" y="414"/>
                  </a:lnTo>
                  <a:lnTo>
                    <a:pt x="358" y="452"/>
                  </a:lnTo>
                  <a:lnTo>
                    <a:pt x="471" y="452"/>
                  </a:lnTo>
                  <a:lnTo>
                    <a:pt x="565" y="414"/>
                  </a:lnTo>
                  <a:lnTo>
                    <a:pt x="641" y="339"/>
                  </a:lnTo>
                  <a:lnTo>
                    <a:pt x="659" y="320"/>
                  </a:lnTo>
                  <a:lnTo>
                    <a:pt x="697" y="301"/>
                  </a:lnTo>
                  <a:lnTo>
                    <a:pt x="716" y="301"/>
                  </a:lnTo>
                  <a:lnTo>
                    <a:pt x="735" y="320"/>
                  </a:lnTo>
                  <a:lnTo>
                    <a:pt x="791" y="339"/>
                  </a:lnTo>
                  <a:lnTo>
                    <a:pt x="848" y="339"/>
                  </a:lnTo>
                  <a:lnTo>
                    <a:pt x="904" y="320"/>
                  </a:lnTo>
                  <a:lnTo>
                    <a:pt x="942" y="301"/>
                  </a:lnTo>
                  <a:lnTo>
                    <a:pt x="961" y="226"/>
                  </a:lnTo>
                  <a:lnTo>
                    <a:pt x="942" y="170"/>
                  </a:lnTo>
                  <a:lnTo>
                    <a:pt x="923" y="113"/>
                  </a:lnTo>
                  <a:lnTo>
                    <a:pt x="866" y="76"/>
                  </a:lnTo>
                  <a:lnTo>
                    <a:pt x="772" y="19"/>
                  </a:lnTo>
                  <a:lnTo>
                    <a:pt x="65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8"/>
            <p:cNvSpPr/>
            <p:nvPr/>
          </p:nvSpPr>
          <p:spPr>
            <a:xfrm flipH="1">
              <a:off x="2609960" y="1613834"/>
              <a:ext cx="16778" cy="44610"/>
            </a:xfrm>
            <a:custGeom>
              <a:avLst/>
              <a:gdLst/>
              <a:ahLst/>
              <a:cxnLst/>
              <a:rect l="l" t="t" r="r" b="b"/>
              <a:pathLst>
                <a:path w="340" h="904" extrusionOk="0">
                  <a:moveTo>
                    <a:pt x="189" y="0"/>
                  </a:moveTo>
                  <a:lnTo>
                    <a:pt x="113" y="94"/>
                  </a:lnTo>
                  <a:lnTo>
                    <a:pt x="57" y="207"/>
                  </a:lnTo>
                  <a:lnTo>
                    <a:pt x="19" y="320"/>
                  </a:lnTo>
                  <a:lnTo>
                    <a:pt x="0" y="433"/>
                  </a:lnTo>
                  <a:lnTo>
                    <a:pt x="0" y="489"/>
                  </a:lnTo>
                  <a:lnTo>
                    <a:pt x="38" y="621"/>
                  </a:lnTo>
                  <a:lnTo>
                    <a:pt x="95" y="753"/>
                  </a:lnTo>
                  <a:lnTo>
                    <a:pt x="207" y="847"/>
                  </a:lnTo>
                  <a:lnTo>
                    <a:pt x="264" y="884"/>
                  </a:lnTo>
                  <a:lnTo>
                    <a:pt x="320" y="903"/>
                  </a:lnTo>
                  <a:lnTo>
                    <a:pt x="339" y="903"/>
                  </a:lnTo>
                  <a:lnTo>
                    <a:pt x="339" y="884"/>
                  </a:lnTo>
                  <a:lnTo>
                    <a:pt x="283" y="847"/>
                  </a:lnTo>
                  <a:lnTo>
                    <a:pt x="226" y="828"/>
                  </a:lnTo>
                  <a:lnTo>
                    <a:pt x="132" y="734"/>
                  </a:lnTo>
                  <a:lnTo>
                    <a:pt x="76" y="621"/>
                  </a:lnTo>
                  <a:lnTo>
                    <a:pt x="38" y="489"/>
                  </a:lnTo>
                  <a:lnTo>
                    <a:pt x="38" y="433"/>
                  </a:lnTo>
                  <a:lnTo>
                    <a:pt x="57" y="320"/>
                  </a:lnTo>
                  <a:lnTo>
                    <a:pt x="95" y="207"/>
                  </a:lnTo>
                  <a:lnTo>
                    <a:pt x="132" y="113"/>
                  </a:lnTo>
                  <a:lnTo>
                    <a:pt x="207" y="19"/>
                  </a:lnTo>
                  <a:lnTo>
                    <a:pt x="20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8"/>
            <p:cNvSpPr/>
            <p:nvPr/>
          </p:nvSpPr>
          <p:spPr>
            <a:xfrm flipH="1">
              <a:off x="2573740" y="1646304"/>
              <a:ext cx="18653" cy="12139"/>
            </a:xfrm>
            <a:custGeom>
              <a:avLst/>
              <a:gdLst/>
              <a:ahLst/>
              <a:cxnLst/>
              <a:rect l="l" t="t" r="r" b="b"/>
              <a:pathLst>
                <a:path w="378" h="246" extrusionOk="0">
                  <a:moveTo>
                    <a:pt x="358" y="1"/>
                  </a:moveTo>
                  <a:lnTo>
                    <a:pt x="340" y="19"/>
                  </a:lnTo>
                  <a:lnTo>
                    <a:pt x="340" y="38"/>
                  </a:lnTo>
                  <a:lnTo>
                    <a:pt x="321" y="95"/>
                  </a:lnTo>
                  <a:lnTo>
                    <a:pt x="302" y="114"/>
                  </a:lnTo>
                  <a:lnTo>
                    <a:pt x="283" y="151"/>
                  </a:lnTo>
                  <a:lnTo>
                    <a:pt x="227" y="170"/>
                  </a:lnTo>
                  <a:lnTo>
                    <a:pt x="170" y="151"/>
                  </a:lnTo>
                  <a:lnTo>
                    <a:pt x="114" y="132"/>
                  </a:lnTo>
                  <a:lnTo>
                    <a:pt x="95" y="114"/>
                  </a:lnTo>
                  <a:lnTo>
                    <a:pt x="38" y="114"/>
                  </a:lnTo>
                  <a:lnTo>
                    <a:pt x="1" y="208"/>
                  </a:lnTo>
                  <a:lnTo>
                    <a:pt x="1" y="245"/>
                  </a:lnTo>
                  <a:lnTo>
                    <a:pt x="38" y="226"/>
                  </a:lnTo>
                  <a:lnTo>
                    <a:pt x="72" y="142"/>
                  </a:lnTo>
                  <a:lnTo>
                    <a:pt x="72" y="142"/>
                  </a:lnTo>
                  <a:lnTo>
                    <a:pt x="114" y="170"/>
                  </a:lnTo>
                  <a:lnTo>
                    <a:pt x="151" y="189"/>
                  </a:lnTo>
                  <a:lnTo>
                    <a:pt x="227" y="208"/>
                  </a:lnTo>
                  <a:lnTo>
                    <a:pt x="302" y="189"/>
                  </a:lnTo>
                  <a:lnTo>
                    <a:pt x="340" y="151"/>
                  </a:lnTo>
                  <a:lnTo>
                    <a:pt x="358" y="95"/>
                  </a:lnTo>
                  <a:lnTo>
                    <a:pt x="377" y="38"/>
                  </a:lnTo>
                  <a:lnTo>
                    <a:pt x="377" y="19"/>
                  </a:lnTo>
                  <a:lnTo>
                    <a:pt x="358" y="1"/>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28"/>
            <p:cNvSpPr/>
            <p:nvPr/>
          </p:nvSpPr>
          <p:spPr>
            <a:xfrm flipH="1">
              <a:off x="2655456" y="1617535"/>
              <a:ext cx="83644" cy="104962"/>
            </a:xfrm>
            <a:custGeom>
              <a:avLst/>
              <a:gdLst/>
              <a:ahLst/>
              <a:cxnLst/>
              <a:rect l="l" t="t" r="r" b="b"/>
              <a:pathLst>
                <a:path w="1695" h="2127" extrusionOk="0">
                  <a:moveTo>
                    <a:pt x="396" y="0"/>
                  </a:moveTo>
                  <a:lnTo>
                    <a:pt x="189" y="19"/>
                  </a:lnTo>
                  <a:lnTo>
                    <a:pt x="0" y="76"/>
                  </a:lnTo>
                  <a:lnTo>
                    <a:pt x="0" y="113"/>
                  </a:lnTo>
                  <a:lnTo>
                    <a:pt x="19" y="188"/>
                  </a:lnTo>
                  <a:lnTo>
                    <a:pt x="19" y="207"/>
                  </a:lnTo>
                  <a:lnTo>
                    <a:pt x="76" y="490"/>
                  </a:lnTo>
                  <a:lnTo>
                    <a:pt x="151" y="772"/>
                  </a:lnTo>
                  <a:lnTo>
                    <a:pt x="264" y="1054"/>
                  </a:lnTo>
                  <a:lnTo>
                    <a:pt x="414" y="1318"/>
                  </a:lnTo>
                  <a:lnTo>
                    <a:pt x="471" y="1393"/>
                  </a:lnTo>
                  <a:lnTo>
                    <a:pt x="565" y="1525"/>
                  </a:lnTo>
                  <a:lnTo>
                    <a:pt x="678" y="1656"/>
                  </a:lnTo>
                  <a:lnTo>
                    <a:pt x="810" y="1769"/>
                  </a:lnTo>
                  <a:lnTo>
                    <a:pt x="941" y="1882"/>
                  </a:lnTo>
                  <a:lnTo>
                    <a:pt x="1111" y="2014"/>
                  </a:lnTo>
                  <a:lnTo>
                    <a:pt x="1318" y="2127"/>
                  </a:lnTo>
                  <a:lnTo>
                    <a:pt x="1393" y="2033"/>
                  </a:lnTo>
                  <a:lnTo>
                    <a:pt x="1468" y="1939"/>
                  </a:lnTo>
                  <a:lnTo>
                    <a:pt x="1544" y="1826"/>
                  </a:lnTo>
                  <a:lnTo>
                    <a:pt x="1600" y="1713"/>
                  </a:lnTo>
                  <a:lnTo>
                    <a:pt x="1638" y="1581"/>
                  </a:lnTo>
                  <a:lnTo>
                    <a:pt x="1675" y="1449"/>
                  </a:lnTo>
                  <a:lnTo>
                    <a:pt x="1694" y="1318"/>
                  </a:lnTo>
                  <a:lnTo>
                    <a:pt x="1694" y="1186"/>
                  </a:lnTo>
                  <a:lnTo>
                    <a:pt x="1656" y="960"/>
                  </a:lnTo>
                  <a:lnTo>
                    <a:pt x="1581" y="734"/>
                  </a:lnTo>
                  <a:lnTo>
                    <a:pt x="1487" y="546"/>
                  </a:lnTo>
                  <a:lnTo>
                    <a:pt x="1337" y="377"/>
                  </a:lnTo>
                  <a:lnTo>
                    <a:pt x="1167" y="226"/>
                  </a:lnTo>
                  <a:lnTo>
                    <a:pt x="1073" y="170"/>
                  </a:lnTo>
                  <a:lnTo>
                    <a:pt x="960" y="113"/>
                  </a:lnTo>
                  <a:lnTo>
                    <a:pt x="828" y="57"/>
                  </a:lnTo>
                  <a:lnTo>
                    <a:pt x="697" y="19"/>
                  </a:lnTo>
                  <a:lnTo>
                    <a:pt x="54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28"/>
            <p:cNvSpPr/>
            <p:nvPr/>
          </p:nvSpPr>
          <p:spPr>
            <a:xfrm flipH="1">
              <a:off x="2388936" y="1606383"/>
              <a:ext cx="122629" cy="121691"/>
            </a:xfrm>
            <a:custGeom>
              <a:avLst/>
              <a:gdLst/>
              <a:ahLst/>
              <a:cxnLst/>
              <a:rect l="l" t="t" r="r" b="b"/>
              <a:pathLst>
                <a:path w="2485" h="2466" extrusionOk="0">
                  <a:moveTo>
                    <a:pt x="1186" y="0"/>
                  </a:moveTo>
                  <a:lnTo>
                    <a:pt x="979" y="19"/>
                  </a:lnTo>
                  <a:lnTo>
                    <a:pt x="790" y="76"/>
                  </a:lnTo>
                  <a:lnTo>
                    <a:pt x="602" y="170"/>
                  </a:lnTo>
                  <a:lnTo>
                    <a:pt x="452" y="283"/>
                  </a:lnTo>
                  <a:lnTo>
                    <a:pt x="358" y="358"/>
                  </a:lnTo>
                  <a:lnTo>
                    <a:pt x="282" y="452"/>
                  </a:lnTo>
                  <a:lnTo>
                    <a:pt x="207" y="546"/>
                  </a:lnTo>
                  <a:lnTo>
                    <a:pt x="151" y="659"/>
                  </a:lnTo>
                  <a:lnTo>
                    <a:pt x="94" y="772"/>
                  </a:lnTo>
                  <a:lnTo>
                    <a:pt x="38" y="904"/>
                  </a:lnTo>
                  <a:lnTo>
                    <a:pt x="19" y="1017"/>
                  </a:lnTo>
                  <a:lnTo>
                    <a:pt x="0" y="1148"/>
                  </a:lnTo>
                  <a:lnTo>
                    <a:pt x="0" y="1280"/>
                  </a:lnTo>
                  <a:lnTo>
                    <a:pt x="38" y="1525"/>
                  </a:lnTo>
                  <a:lnTo>
                    <a:pt x="113" y="1732"/>
                  </a:lnTo>
                  <a:lnTo>
                    <a:pt x="207" y="1939"/>
                  </a:lnTo>
                  <a:lnTo>
                    <a:pt x="358" y="2108"/>
                  </a:lnTo>
                  <a:lnTo>
                    <a:pt x="527" y="2240"/>
                  </a:lnTo>
                  <a:lnTo>
                    <a:pt x="715" y="2353"/>
                  </a:lnTo>
                  <a:lnTo>
                    <a:pt x="941" y="2428"/>
                  </a:lnTo>
                  <a:lnTo>
                    <a:pt x="1167" y="2466"/>
                  </a:lnTo>
                  <a:lnTo>
                    <a:pt x="1543" y="2296"/>
                  </a:lnTo>
                  <a:lnTo>
                    <a:pt x="1788" y="2146"/>
                  </a:lnTo>
                  <a:lnTo>
                    <a:pt x="2033" y="1958"/>
                  </a:lnTo>
                  <a:lnTo>
                    <a:pt x="2240" y="1751"/>
                  </a:lnTo>
                  <a:lnTo>
                    <a:pt x="2447" y="1525"/>
                  </a:lnTo>
                  <a:lnTo>
                    <a:pt x="2484" y="1355"/>
                  </a:lnTo>
                  <a:lnTo>
                    <a:pt x="2484" y="1186"/>
                  </a:lnTo>
                  <a:lnTo>
                    <a:pt x="2465" y="1054"/>
                  </a:lnTo>
                  <a:lnTo>
                    <a:pt x="2447" y="941"/>
                  </a:lnTo>
                  <a:lnTo>
                    <a:pt x="2409" y="810"/>
                  </a:lnTo>
                  <a:lnTo>
                    <a:pt x="2371" y="697"/>
                  </a:lnTo>
                  <a:lnTo>
                    <a:pt x="2315" y="603"/>
                  </a:lnTo>
                  <a:lnTo>
                    <a:pt x="2240" y="490"/>
                  </a:lnTo>
                  <a:lnTo>
                    <a:pt x="2164" y="414"/>
                  </a:lnTo>
                  <a:lnTo>
                    <a:pt x="2089" y="320"/>
                  </a:lnTo>
                  <a:lnTo>
                    <a:pt x="1995" y="245"/>
                  </a:lnTo>
                  <a:lnTo>
                    <a:pt x="1882" y="170"/>
                  </a:lnTo>
                  <a:lnTo>
                    <a:pt x="1788" y="113"/>
                  </a:lnTo>
                  <a:lnTo>
                    <a:pt x="1675" y="76"/>
                  </a:lnTo>
                  <a:lnTo>
                    <a:pt x="1562" y="38"/>
                  </a:lnTo>
                  <a:lnTo>
                    <a:pt x="144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28"/>
            <p:cNvSpPr/>
            <p:nvPr/>
          </p:nvSpPr>
          <p:spPr>
            <a:xfrm flipH="1">
              <a:off x="2654569" y="1593355"/>
              <a:ext cx="36270" cy="36270"/>
            </a:xfrm>
            <a:custGeom>
              <a:avLst/>
              <a:gdLst/>
              <a:ahLst/>
              <a:cxnLst/>
              <a:rect l="l" t="t" r="r" b="b"/>
              <a:pathLst>
                <a:path w="735" h="735" extrusionOk="0">
                  <a:moveTo>
                    <a:pt x="321" y="1"/>
                  </a:moveTo>
                  <a:lnTo>
                    <a:pt x="264" y="20"/>
                  </a:lnTo>
                  <a:lnTo>
                    <a:pt x="189" y="39"/>
                  </a:lnTo>
                  <a:lnTo>
                    <a:pt x="133" y="95"/>
                  </a:lnTo>
                  <a:lnTo>
                    <a:pt x="76" y="133"/>
                  </a:lnTo>
                  <a:lnTo>
                    <a:pt x="39" y="208"/>
                  </a:lnTo>
                  <a:lnTo>
                    <a:pt x="20" y="264"/>
                  </a:lnTo>
                  <a:lnTo>
                    <a:pt x="1" y="340"/>
                  </a:lnTo>
                  <a:lnTo>
                    <a:pt x="1" y="415"/>
                  </a:lnTo>
                  <a:lnTo>
                    <a:pt x="20" y="471"/>
                  </a:lnTo>
                  <a:lnTo>
                    <a:pt x="57" y="547"/>
                  </a:lnTo>
                  <a:lnTo>
                    <a:pt x="95" y="603"/>
                  </a:lnTo>
                  <a:lnTo>
                    <a:pt x="152" y="660"/>
                  </a:lnTo>
                  <a:lnTo>
                    <a:pt x="208" y="697"/>
                  </a:lnTo>
                  <a:lnTo>
                    <a:pt x="264" y="716"/>
                  </a:lnTo>
                  <a:lnTo>
                    <a:pt x="340" y="735"/>
                  </a:lnTo>
                  <a:lnTo>
                    <a:pt x="415" y="735"/>
                  </a:lnTo>
                  <a:lnTo>
                    <a:pt x="490" y="716"/>
                  </a:lnTo>
                  <a:lnTo>
                    <a:pt x="547" y="678"/>
                  </a:lnTo>
                  <a:lnTo>
                    <a:pt x="603" y="641"/>
                  </a:lnTo>
                  <a:lnTo>
                    <a:pt x="660" y="584"/>
                  </a:lnTo>
                  <a:lnTo>
                    <a:pt x="697" y="528"/>
                  </a:lnTo>
                  <a:lnTo>
                    <a:pt x="716" y="453"/>
                  </a:lnTo>
                  <a:lnTo>
                    <a:pt x="735" y="396"/>
                  </a:lnTo>
                  <a:lnTo>
                    <a:pt x="735" y="321"/>
                  </a:lnTo>
                  <a:lnTo>
                    <a:pt x="716" y="246"/>
                  </a:lnTo>
                  <a:lnTo>
                    <a:pt x="697" y="189"/>
                  </a:lnTo>
                  <a:lnTo>
                    <a:pt x="641" y="133"/>
                  </a:lnTo>
                  <a:lnTo>
                    <a:pt x="603" y="76"/>
                  </a:lnTo>
                  <a:lnTo>
                    <a:pt x="528" y="39"/>
                  </a:lnTo>
                  <a:lnTo>
                    <a:pt x="471" y="20"/>
                  </a:lnTo>
                  <a:lnTo>
                    <a:pt x="3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28"/>
            <p:cNvSpPr/>
            <p:nvPr/>
          </p:nvSpPr>
          <p:spPr>
            <a:xfrm flipH="1">
              <a:off x="2493897" y="1588717"/>
              <a:ext cx="36270" cy="37208"/>
            </a:xfrm>
            <a:custGeom>
              <a:avLst/>
              <a:gdLst/>
              <a:ahLst/>
              <a:cxnLst/>
              <a:rect l="l" t="t" r="r" b="b"/>
              <a:pathLst>
                <a:path w="735" h="754" extrusionOk="0">
                  <a:moveTo>
                    <a:pt x="339" y="1"/>
                  </a:moveTo>
                  <a:lnTo>
                    <a:pt x="264" y="20"/>
                  </a:lnTo>
                  <a:lnTo>
                    <a:pt x="189" y="57"/>
                  </a:lnTo>
                  <a:lnTo>
                    <a:pt x="132" y="95"/>
                  </a:lnTo>
                  <a:lnTo>
                    <a:pt x="95" y="151"/>
                  </a:lnTo>
                  <a:lnTo>
                    <a:pt x="38" y="208"/>
                  </a:lnTo>
                  <a:lnTo>
                    <a:pt x="19" y="264"/>
                  </a:lnTo>
                  <a:lnTo>
                    <a:pt x="1" y="340"/>
                  </a:lnTo>
                  <a:lnTo>
                    <a:pt x="1" y="415"/>
                  </a:lnTo>
                  <a:lnTo>
                    <a:pt x="19" y="490"/>
                  </a:lnTo>
                  <a:lnTo>
                    <a:pt x="57" y="547"/>
                  </a:lnTo>
                  <a:lnTo>
                    <a:pt x="95" y="603"/>
                  </a:lnTo>
                  <a:lnTo>
                    <a:pt x="132" y="660"/>
                  </a:lnTo>
                  <a:lnTo>
                    <a:pt x="208" y="697"/>
                  </a:lnTo>
                  <a:lnTo>
                    <a:pt x="264" y="735"/>
                  </a:lnTo>
                  <a:lnTo>
                    <a:pt x="339" y="754"/>
                  </a:lnTo>
                  <a:lnTo>
                    <a:pt x="415" y="754"/>
                  </a:lnTo>
                  <a:lnTo>
                    <a:pt x="490" y="735"/>
                  </a:lnTo>
                  <a:lnTo>
                    <a:pt x="546" y="697"/>
                  </a:lnTo>
                  <a:lnTo>
                    <a:pt x="603" y="660"/>
                  </a:lnTo>
                  <a:lnTo>
                    <a:pt x="659" y="603"/>
                  </a:lnTo>
                  <a:lnTo>
                    <a:pt x="697" y="547"/>
                  </a:lnTo>
                  <a:lnTo>
                    <a:pt x="735" y="490"/>
                  </a:lnTo>
                  <a:lnTo>
                    <a:pt x="735" y="415"/>
                  </a:lnTo>
                  <a:lnTo>
                    <a:pt x="735" y="340"/>
                  </a:lnTo>
                  <a:lnTo>
                    <a:pt x="735" y="264"/>
                  </a:lnTo>
                  <a:lnTo>
                    <a:pt x="697" y="208"/>
                  </a:lnTo>
                  <a:lnTo>
                    <a:pt x="659" y="133"/>
                  </a:lnTo>
                  <a:lnTo>
                    <a:pt x="603" y="95"/>
                  </a:lnTo>
                  <a:lnTo>
                    <a:pt x="546" y="57"/>
                  </a:lnTo>
                  <a:lnTo>
                    <a:pt x="471" y="20"/>
                  </a:lnTo>
                  <a:lnTo>
                    <a:pt x="39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8"/>
            <p:cNvSpPr/>
            <p:nvPr/>
          </p:nvSpPr>
          <p:spPr>
            <a:xfrm flipH="1">
              <a:off x="2474405" y="1523728"/>
              <a:ext cx="48311" cy="29757"/>
            </a:xfrm>
            <a:custGeom>
              <a:avLst/>
              <a:gdLst/>
              <a:ahLst/>
              <a:cxnLst/>
              <a:rect l="l" t="t" r="r" b="b"/>
              <a:pathLst>
                <a:path w="979" h="603" extrusionOk="0">
                  <a:moveTo>
                    <a:pt x="283" y="1"/>
                  </a:moveTo>
                  <a:lnTo>
                    <a:pt x="151" y="38"/>
                  </a:lnTo>
                  <a:lnTo>
                    <a:pt x="94" y="76"/>
                  </a:lnTo>
                  <a:lnTo>
                    <a:pt x="57" y="113"/>
                  </a:lnTo>
                  <a:lnTo>
                    <a:pt x="19" y="151"/>
                  </a:lnTo>
                  <a:lnTo>
                    <a:pt x="0" y="208"/>
                  </a:lnTo>
                  <a:lnTo>
                    <a:pt x="0" y="264"/>
                  </a:lnTo>
                  <a:lnTo>
                    <a:pt x="19" y="320"/>
                  </a:lnTo>
                  <a:lnTo>
                    <a:pt x="57" y="358"/>
                  </a:lnTo>
                  <a:lnTo>
                    <a:pt x="94" y="396"/>
                  </a:lnTo>
                  <a:lnTo>
                    <a:pt x="188" y="452"/>
                  </a:lnTo>
                  <a:lnTo>
                    <a:pt x="320" y="509"/>
                  </a:lnTo>
                  <a:lnTo>
                    <a:pt x="471" y="546"/>
                  </a:lnTo>
                  <a:lnTo>
                    <a:pt x="621" y="584"/>
                  </a:lnTo>
                  <a:lnTo>
                    <a:pt x="772" y="603"/>
                  </a:lnTo>
                  <a:lnTo>
                    <a:pt x="922" y="603"/>
                  </a:lnTo>
                  <a:lnTo>
                    <a:pt x="960" y="565"/>
                  </a:lnTo>
                  <a:lnTo>
                    <a:pt x="979" y="528"/>
                  </a:lnTo>
                  <a:lnTo>
                    <a:pt x="979" y="471"/>
                  </a:lnTo>
                  <a:lnTo>
                    <a:pt x="960" y="377"/>
                  </a:lnTo>
                  <a:lnTo>
                    <a:pt x="922" y="302"/>
                  </a:lnTo>
                  <a:lnTo>
                    <a:pt x="866" y="226"/>
                  </a:lnTo>
                  <a:lnTo>
                    <a:pt x="809" y="170"/>
                  </a:lnTo>
                  <a:lnTo>
                    <a:pt x="753" y="113"/>
                  </a:lnTo>
                  <a:lnTo>
                    <a:pt x="678" y="76"/>
                  </a:lnTo>
                  <a:lnTo>
                    <a:pt x="602" y="38"/>
                  </a:lnTo>
                  <a:lnTo>
                    <a:pt x="508"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8"/>
            <p:cNvSpPr/>
            <p:nvPr/>
          </p:nvSpPr>
          <p:spPr>
            <a:xfrm flipH="1">
              <a:off x="2474405" y="1523728"/>
              <a:ext cx="48311" cy="29757"/>
            </a:xfrm>
            <a:custGeom>
              <a:avLst/>
              <a:gdLst/>
              <a:ahLst/>
              <a:cxnLst/>
              <a:rect l="l" t="t" r="r" b="b"/>
              <a:pathLst>
                <a:path w="979" h="603" fill="none" extrusionOk="0">
                  <a:moveTo>
                    <a:pt x="433" y="1"/>
                  </a:moveTo>
                  <a:lnTo>
                    <a:pt x="433" y="1"/>
                  </a:lnTo>
                  <a:lnTo>
                    <a:pt x="508" y="1"/>
                  </a:lnTo>
                  <a:lnTo>
                    <a:pt x="602" y="38"/>
                  </a:lnTo>
                  <a:lnTo>
                    <a:pt x="678" y="76"/>
                  </a:lnTo>
                  <a:lnTo>
                    <a:pt x="753" y="113"/>
                  </a:lnTo>
                  <a:lnTo>
                    <a:pt x="809" y="170"/>
                  </a:lnTo>
                  <a:lnTo>
                    <a:pt x="866" y="226"/>
                  </a:lnTo>
                  <a:lnTo>
                    <a:pt x="922" y="302"/>
                  </a:lnTo>
                  <a:lnTo>
                    <a:pt x="960" y="377"/>
                  </a:lnTo>
                  <a:lnTo>
                    <a:pt x="960" y="377"/>
                  </a:lnTo>
                  <a:lnTo>
                    <a:pt x="979" y="471"/>
                  </a:lnTo>
                  <a:lnTo>
                    <a:pt x="979" y="528"/>
                  </a:lnTo>
                  <a:lnTo>
                    <a:pt x="960" y="565"/>
                  </a:lnTo>
                  <a:lnTo>
                    <a:pt x="960" y="565"/>
                  </a:lnTo>
                  <a:lnTo>
                    <a:pt x="922" y="603"/>
                  </a:lnTo>
                  <a:lnTo>
                    <a:pt x="885" y="603"/>
                  </a:lnTo>
                  <a:lnTo>
                    <a:pt x="772" y="603"/>
                  </a:lnTo>
                  <a:lnTo>
                    <a:pt x="772" y="603"/>
                  </a:lnTo>
                  <a:lnTo>
                    <a:pt x="621" y="584"/>
                  </a:lnTo>
                  <a:lnTo>
                    <a:pt x="471" y="546"/>
                  </a:lnTo>
                  <a:lnTo>
                    <a:pt x="320" y="509"/>
                  </a:lnTo>
                  <a:lnTo>
                    <a:pt x="188" y="452"/>
                  </a:lnTo>
                  <a:lnTo>
                    <a:pt x="188" y="452"/>
                  </a:lnTo>
                  <a:lnTo>
                    <a:pt x="94" y="396"/>
                  </a:lnTo>
                  <a:lnTo>
                    <a:pt x="57" y="358"/>
                  </a:lnTo>
                  <a:lnTo>
                    <a:pt x="19" y="320"/>
                  </a:lnTo>
                  <a:lnTo>
                    <a:pt x="19" y="320"/>
                  </a:lnTo>
                  <a:lnTo>
                    <a:pt x="0" y="264"/>
                  </a:lnTo>
                  <a:lnTo>
                    <a:pt x="0" y="208"/>
                  </a:lnTo>
                  <a:lnTo>
                    <a:pt x="19" y="151"/>
                  </a:lnTo>
                  <a:lnTo>
                    <a:pt x="57" y="113"/>
                  </a:lnTo>
                  <a:lnTo>
                    <a:pt x="94" y="76"/>
                  </a:lnTo>
                  <a:lnTo>
                    <a:pt x="151" y="38"/>
                  </a:lnTo>
                  <a:lnTo>
                    <a:pt x="28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8"/>
            <p:cNvSpPr/>
            <p:nvPr/>
          </p:nvSpPr>
          <p:spPr>
            <a:xfrm flipH="1">
              <a:off x="2661033" y="1533942"/>
              <a:ext cx="44659" cy="28819"/>
            </a:xfrm>
            <a:custGeom>
              <a:avLst/>
              <a:gdLst/>
              <a:ahLst/>
              <a:cxnLst/>
              <a:rect l="l" t="t" r="r" b="b"/>
              <a:pathLst>
                <a:path w="905" h="584" extrusionOk="0">
                  <a:moveTo>
                    <a:pt x="528" y="1"/>
                  </a:moveTo>
                  <a:lnTo>
                    <a:pt x="434" y="19"/>
                  </a:lnTo>
                  <a:lnTo>
                    <a:pt x="358" y="38"/>
                  </a:lnTo>
                  <a:lnTo>
                    <a:pt x="227" y="113"/>
                  </a:lnTo>
                  <a:lnTo>
                    <a:pt x="114" y="226"/>
                  </a:lnTo>
                  <a:lnTo>
                    <a:pt x="38" y="377"/>
                  </a:lnTo>
                  <a:lnTo>
                    <a:pt x="1" y="452"/>
                  </a:lnTo>
                  <a:lnTo>
                    <a:pt x="20" y="509"/>
                  </a:lnTo>
                  <a:lnTo>
                    <a:pt x="38" y="546"/>
                  </a:lnTo>
                  <a:lnTo>
                    <a:pt x="76" y="565"/>
                  </a:lnTo>
                  <a:lnTo>
                    <a:pt x="114" y="584"/>
                  </a:lnTo>
                  <a:lnTo>
                    <a:pt x="208" y="584"/>
                  </a:lnTo>
                  <a:lnTo>
                    <a:pt x="490" y="528"/>
                  </a:lnTo>
                  <a:lnTo>
                    <a:pt x="622" y="471"/>
                  </a:lnTo>
                  <a:lnTo>
                    <a:pt x="754" y="415"/>
                  </a:lnTo>
                  <a:lnTo>
                    <a:pt x="829" y="358"/>
                  </a:lnTo>
                  <a:lnTo>
                    <a:pt x="867" y="339"/>
                  </a:lnTo>
                  <a:lnTo>
                    <a:pt x="904" y="302"/>
                  </a:lnTo>
                  <a:lnTo>
                    <a:pt x="904" y="245"/>
                  </a:lnTo>
                  <a:lnTo>
                    <a:pt x="904" y="189"/>
                  </a:lnTo>
                  <a:lnTo>
                    <a:pt x="904" y="151"/>
                  </a:lnTo>
                  <a:lnTo>
                    <a:pt x="867" y="95"/>
                  </a:lnTo>
                  <a:lnTo>
                    <a:pt x="829" y="76"/>
                  </a:lnTo>
                  <a:lnTo>
                    <a:pt x="772" y="38"/>
                  </a:lnTo>
                  <a:lnTo>
                    <a:pt x="64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8"/>
            <p:cNvSpPr/>
            <p:nvPr/>
          </p:nvSpPr>
          <p:spPr>
            <a:xfrm flipH="1">
              <a:off x="2661033" y="1533942"/>
              <a:ext cx="44659" cy="28819"/>
            </a:xfrm>
            <a:custGeom>
              <a:avLst/>
              <a:gdLst/>
              <a:ahLst/>
              <a:cxnLst/>
              <a:rect l="l" t="t" r="r" b="b"/>
              <a:pathLst>
                <a:path w="905" h="584" fill="none" extrusionOk="0">
                  <a:moveTo>
                    <a:pt x="528" y="1"/>
                  </a:moveTo>
                  <a:lnTo>
                    <a:pt x="528" y="1"/>
                  </a:lnTo>
                  <a:lnTo>
                    <a:pt x="434" y="19"/>
                  </a:lnTo>
                  <a:lnTo>
                    <a:pt x="358" y="38"/>
                  </a:lnTo>
                  <a:lnTo>
                    <a:pt x="227" y="113"/>
                  </a:lnTo>
                  <a:lnTo>
                    <a:pt x="114" y="226"/>
                  </a:lnTo>
                  <a:lnTo>
                    <a:pt x="38" y="377"/>
                  </a:lnTo>
                  <a:lnTo>
                    <a:pt x="38" y="377"/>
                  </a:lnTo>
                  <a:lnTo>
                    <a:pt x="1" y="452"/>
                  </a:lnTo>
                  <a:lnTo>
                    <a:pt x="20" y="509"/>
                  </a:lnTo>
                  <a:lnTo>
                    <a:pt x="38" y="546"/>
                  </a:lnTo>
                  <a:lnTo>
                    <a:pt x="38" y="546"/>
                  </a:lnTo>
                  <a:lnTo>
                    <a:pt x="76" y="565"/>
                  </a:lnTo>
                  <a:lnTo>
                    <a:pt x="114" y="584"/>
                  </a:lnTo>
                  <a:lnTo>
                    <a:pt x="208" y="584"/>
                  </a:lnTo>
                  <a:lnTo>
                    <a:pt x="208" y="584"/>
                  </a:lnTo>
                  <a:lnTo>
                    <a:pt x="490" y="528"/>
                  </a:lnTo>
                  <a:lnTo>
                    <a:pt x="622" y="471"/>
                  </a:lnTo>
                  <a:lnTo>
                    <a:pt x="754" y="415"/>
                  </a:lnTo>
                  <a:lnTo>
                    <a:pt x="754" y="415"/>
                  </a:lnTo>
                  <a:lnTo>
                    <a:pt x="829" y="358"/>
                  </a:lnTo>
                  <a:lnTo>
                    <a:pt x="867" y="339"/>
                  </a:lnTo>
                  <a:lnTo>
                    <a:pt x="904" y="302"/>
                  </a:lnTo>
                  <a:lnTo>
                    <a:pt x="904" y="302"/>
                  </a:lnTo>
                  <a:lnTo>
                    <a:pt x="904" y="245"/>
                  </a:lnTo>
                  <a:lnTo>
                    <a:pt x="904" y="189"/>
                  </a:lnTo>
                  <a:lnTo>
                    <a:pt x="904" y="151"/>
                  </a:lnTo>
                  <a:lnTo>
                    <a:pt x="867" y="95"/>
                  </a:lnTo>
                  <a:lnTo>
                    <a:pt x="829" y="76"/>
                  </a:lnTo>
                  <a:lnTo>
                    <a:pt x="772" y="38"/>
                  </a:lnTo>
                  <a:lnTo>
                    <a:pt x="64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28"/>
            <p:cNvSpPr/>
            <p:nvPr/>
          </p:nvSpPr>
          <p:spPr>
            <a:xfrm flipH="1">
              <a:off x="2570039" y="1665795"/>
              <a:ext cx="35333" cy="11202"/>
            </a:xfrm>
            <a:custGeom>
              <a:avLst/>
              <a:gdLst/>
              <a:ahLst/>
              <a:cxnLst/>
              <a:rect l="l" t="t" r="r" b="b"/>
              <a:pathLst>
                <a:path w="716" h="227" extrusionOk="0">
                  <a:moveTo>
                    <a:pt x="715" y="1"/>
                  </a:moveTo>
                  <a:lnTo>
                    <a:pt x="0" y="151"/>
                  </a:lnTo>
                  <a:lnTo>
                    <a:pt x="151" y="208"/>
                  </a:lnTo>
                  <a:lnTo>
                    <a:pt x="301" y="227"/>
                  </a:lnTo>
                  <a:lnTo>
                    <a:pt x="433" y="208"/>
                  </a:lnTo>
                  <a:lnTo>
                    <a:pt x="584" y="151"/>
                  </a:lnTo>
                  <a:lnTo>
                    <a:pt x="659" y="95"/>
                  </a:lnTo>
                  <a:lnTo>
                    <a:pt x="715" y="1"/>
                  </a:lnTo>
                  <a:close/>
                </a:path>
              </a:pathLst>
            </a:cu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28"/>
            <p:cNvSpPr/>
            <p:nvPr/>
          </p:nvSpPr>
          <p:spPr>
            <a:xfrm flipH="1">
              <a:off x="2264526" y="1186643"/>
              <a:ext cx="456958" cy="344594"/>
            </a:xfrm>
            <a:custGeom>
              <a:avLst/>
              <a:gdLst/>
              <a:ahLst/>
              <a:cxnLst/>
              <a:rect l="l" t="t" r="r" b="b"/>
              <a:pathLst>
                <a:path w="9260" h="6983" extrusionOk="0">
                  <a:moveTo>
                    <a:pt x="4179" y="0"/>
                  </a:moveTo>
                  <a:lnTo>
                    <a:pt x="4066" y="19"/>
                  </a:lnTo>
                  <a:lnTo>
                    <a:pt x="3577" y="57"/>
                  </a:lnTo>
                  <a:lnTo>
                    <a:pt x="3087" y="151"/>
                  </a:lnTo>
                  <a:lnTo>
                    <a:pt x="2654" y="245"/>
                  </a:lnTo>
                  <a:lnTo>
                    <a:pt x="2447" y="301"/>
                  </a:lnTo>
                  <a:lnTo>
                    <a:pt x="2240" y="377"/>
                  </a:lnTo>
                  <a:lnTo>
                    <a:pt x="2052" y="471"/>
                  </a:lnTo>
                  <a:lnTo>
                    <a:pt x="1902" y="584"/>
                  </a:lnTo>
                  <a:lnTo>
                    <a:pt x="1751" y="697"/>
                  </a:lnTo>
                  <a:lnTo>
                    <a:pt x="1619" y="847"/>
                  </a:lnTo>
                  <a:lnTo>
                    <a:pt x="1394" y="1186"/>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450" y="4592"/>
                  </a:lnTo>
                  <a:lnTo>
                    <a:pt x="1657" y="4611"/>
                  </a:lnTo>
                  <a:lnTo>
                    <a:pt x="1845" y="4611"/>
                  </a:lnTo>
                  <a:lnTo>
                    <a:pt x="2109" y="4592"/>
                  </a:lnTo>
                  <a:lnTo>
                    <a:pt x="2127" y="4592"/>
                  </a:lnTo>
                  <a:lnTo>
                    <a:pt x="2429" y="4517"/>
                  </a:lnTo>
                  <a:lnTo>
                    <a:pt x="2692" y="4423"/>
                  </a:lnTo>
                  <a:lnTo>
                    <a:pt x="2956" y="4310"/>
                  </a:lnTo>
                  <a:lnTo>
                    <a:pt x="3163" y="4178"/>
                  </a:lnTo>
                  <a:lnTo>
                    <a:pt x="3482" y="3971"/>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915" y="5213"/>
                  </a:lnTo>
                  <a:lnTo>
                    <a:pt x="4066" y="5251"/>
                  </a:lnTo>
                  <a:lnTo>
                    <a:pt x="4367" y="5251"/>
                  </a:lnTo>
                  <a:lnTo>
                    <a:pt x="4536" y="5213"/>
                  </a:lnTo>
                  <a:lnTo>
                    <a:pt x="4687" y="5176"/>
                  </a:lnTo>
                  <a:lnTo>
                    <a:pt x="4988" y="5081"/>
                  </a:lnTo>
                  <a:lnTo>
                    <a:pt x="5026" y="5063"/>
                  </a:lnTo>
                  <a:lnTo>
                    <a:pt x="5251" y="4969"/>
                  </a:lnTo>
                  <a:lnTo>
                    <a:pt x="5421" y="4893"/>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908" y="6775"/>
                  </a:lnTo>
                  <a:lnTo>
                    <a:pt x="6926" y="6756"/>
                  </a:lnTo>
                  <a:lnTo>
                    <a:pt x="7039" y="6662"/>
                  </a:lnTo>
                  <a:lnTo>
                    <a:pt x="7152" y="6606"/>
                  </a:lnTo>
                  <a:lnTo>
                    <a:pt x="7284" y="6549"/>
                  </a:lnTo>
                  <a:lnTo>
                    <a:pt x="7397" y="6512"/>
                  </a:lnTo>
                  <a:lnTo>
                    <a:pt x="7434" y="6512"/>
                  </a:lnTo>
                  <a:lnTo>
                    <a:pt x="7604" y="6474"/>
                  </a:lnTo>
                  <a:lnTo>
                    <a:pt x="7811" y="6474"/>
                  </a:lnTo>
                  <a:lnTo>
                    <a:pt x="8037" y="6512"/>
                  </a:lnTo>
                  <a:lnTo>
                    <a:pt x="8225" y="6568"/>
                  </a:lnTo>
                  <a:lnTo>
                    <a:pt x="8375" y="6625"/>
                  </a:lnTo>
                  <a:lnTo>
                    <a:pt x="8413" y="6587"/>
                  </a:lnTo>
                  <a:lnTo>
                    <a:pt x="8582" y="6361"/>
                  </a:lnTo>
                  <a:lnTo>
                    <a:pt x="8733" y="6135"/>
                  </a:lnTo>
                  <a:lnTo>
                    <a:pt x="8865" y="5891"/>
                  </a:lnTo>
                  <a:lnTo>
                    <a:pt x="8978" y="5646"/>
                  </a:lnTo>
                  <a:lnTo>
                    <a:pt x="9072" y="5401"/>
                  </a:lnTo>
                  <a:lnTo>
                    <a:pt x="9147" y="5138"/>
                  </a:lnTo>
                  <a:lnTo>
                    <a:pt x="9203" y="4874"/>
                  </a:lnTo>
                  <a:lnTo>
                    <a:pt x="9241" y="4611"/>
                  </a:lnTo>
                  <a:lnTo>
                    <a:pt x="9260" y="444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773" y="2146"/>
                  </a:lnTo>
                  <a:lnTo>
                    <a:pt x="7604" y="2070"/>
                  </a:lnTo>
                  <a:lnTo>
                    <a:pt x="7566" y="2052"/>
                  </a:lnTo>
                  <a:lnTo>
                    <a:pt x="7491" y="1995"/>
                  </a:lnTo>
                  <a:lnTo>
                    <a:pt x="7397" y="1901"/>
                  </a:lnTo>
                  <a:lnTo>
                    <a:pt x="7378" y="1863"/>
                  </a:lnTo>
                  <a:lnTo>
                    <a:pt x="7284" y="1675"/>
                  </a:lnTo>
                  <a:lnTo>
                    <a:pt x="7209" y="1487"/>
                  </a:lnTo>
                  <a:lnTo>
                    <a:pt x="7152" y="1374"/>
                  </a:lnTo>
                  <a:lnTo>
                    <a:pt x="7133" y="1336"/>
                  </a:lnTo>
                  <a:lnTo>
                    <a:pt x="7058" y="1224"/>
                  </a:lnTo>
                  <a:lnTo>
                    <a:pt x="6983" y="1092"/>
                  </a:lnTo>
                  <a:lnTo>
                    <a:pt x="6945" y="1054"/>
                  </a:lnTo>
                  <a:lnTo>
                    <a:pt x="6757" y="828"/>
                  </a:lnTo>
                  <a:lnTo>
                    <a:pt x="6531" y="640"/>
                  </a:lnTo>
                  <a:lnTo>
                    <a:pt x="6268" y="452"/>
                  </a:lnTo>
                  <a:lnTo>
                    <a:pt x="6004" y="320"/>
                  </a:lnTo>
                  <a:lnTo>
                    <a:pt x="5929" y="283"/>
                  </a:lnTo>
                  <a:lnTo>
                    <a:pt x="5665" y="189"/>
                  </a:lnTo>
                  <a:lnTo>
                    <a:pt x="5421" y="113"/>
                  </a:lnTo>
                  <a:lnTo>
                    <a:pt x="5101" y="38"/>
                  </a:lnTo>
                  <a:lnTo>
                    <a:pt x="4781" y="19"/>
                  </a:lnTo>
                  <a:lnTo>
                    <a:pt x="448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28"/>
            <p:cNvSpPr/>
            <p:nvPr/>
          </p:nvSpPr>
          <p:spPr>
            <a:xfrm flipH="1">
              <a:off x="2264526" y="1186643"/>
              <a:ext cx="456958" cy="344594"/>
            </a:xfrm>
            <a:custGeom>
              <a:avLst/>
              <a:gdLst/>
              <a:ahLst/>
              <a:cxnLst/>
              <a:rect l="l" t="t" r="r" b="b"/>
              <a:pathLst>
                <a:path w="9260" h="6983" fill="none" extrusionOk="0">
                  <a:moveTo>
                    <a:pt x="1" y="3501"/>
                  </a:moveTo>
                  <a:lnTo>
                    <a:pt x="1" y="3501"/>
                  </a:lnTo>
                  <a:lnTo>
                    <a:pt x="39" y="3632"/>
                  </a:lnTo>
                  <a:lnTo>
                    <a:pt x="114" y="3764"/>
                  </a:lnTo>
                  <a:lnTo>
                    <a:pt x="227" y="3915"/>
                  </a:lnTo>
                  <a:lnTo>
                    <a:pt x="377" y="4103"/>
                  </a:lnTo>
                  <a:lnTo>
                    <a:pt x="490" y="4178"/>
                  </a:lnTo>
                  <a:lnTo>
                    <a:pt x="603" y="4272"/>
                  </a:lnTo>
                  <a:lnTo>
                    <a:pt x="716" y="4347"/>
                  </a:lnTo>
                  <a:lnTo>
                    <a:pt x="867" y="4423"/>
                  </a:lnTo>
                  <a:lnTo>
                    <a:pt x="1036" y="4498"/>
                  </a:lnTo>
                  <a:lnTo>
                    <a:pt x="1205" y="4554"/>
                  </a:lnTo>
                  <a:lnTo>
                    <a:pt x="1205" y="4554"/>
                  </a:lnTo>
                  <a:lnTo>
                    <a:pt x="1450" y="4592"/>
                  </a:lnTo>
                  <a:lnTo>
                    <a:pt x="1450" y="4592"/>
                  </a:lnTo>
                  <a:lnTo>
                    <a:pt x="1657" y="4611"/>
                  </a:lnTo>
                  <a:lnTo>
                    <a:pt x="1845" y="4611"/>
                  </a:lnTo>
                  <a:lnTo>
                    <a:pt x="1845" y="4611"/>
                  </a:lnTo>
                  <a:lnTo>
                    <a:pt x="1845" y="4611"/>
                  </a:lnTo>
                  <a:lnTo>
                    <a:pt x="2109" y="4592"/>
                  </a:lnTo>
                  <a:lnTo>
                    <a:pt x="2127" y="4592"/>
                  </a:lnTo>
                  <a:lnTo>
                    <a:pt x="2127" y="4592"/>
                  </a:lnTo>
                  <a:lnTo>
                    <a:pt x="2429" y="4517"/>
                  </a:lnTo>
                  <a:lnTo>
                    <a:pt x="2692" y="4423"/>
                  </a:lnTo>
                  <a:lnTo>
                    <a:pt x="2956" y="4310"/>
                  </a:lnTo>
                  <a:lnTo>
                    <a:pt x="3163" y="4178"/>
                  </a:lnTo>
                  <a:lnTo>
                    <a:pt x="3482" y="3971"/>
                  </a:lnTo>
                  <a:lnTo>
                    <a:pt x="3595" y="3896"/>
                  </a:lnTo>
                  <a:lnTo>
                    <a:pt x="3595" y="3896"/>
                  </a:lnTo>
                  <a:lnTo>
                    <a:pt x="3539" y="4046"/>
                  </a:lnTo>
                  <a:lnTo>
                    <a:pt x="3501" y="4197"/>
                  </a:lnTo>
                  <a:lnTo>
                    <a:pt x="3464" y="4404"/>
                  </a:lnTo>
                  <a:lnTo>
                    <a:pt x="3464" y="4611"/>
                  </a:lnTo>
                  <a:lnTo>
                    <a:pt x="3464" y="4724"/>
                  </a:lnTo>
                  <a:lnTo>
                    <a:pt x="3501" y="4818"/>
                  </a:lnTo>
                  <a:lnTo>
                    <a:pt x="3539" y="4912"/>
                  </a:lnTo>
                  <a:lnTo>
                    <a:pt x="3595" y="5006"/>
                  </a:lnTo>
                  <a:lnTo>
                    <a:pt x="3689" y="5081"/>
                  </a:lnTo>
                  <a:lnTo>
                    <a:pt x="3784" y="5157"/>
                  </a:lnTo>
                  <a:lnTo>
                    <a:pt x="3784" y="5157"/>
                  </a:lnTo>
                  <a:lnTo>
                    <a:pt x="3915" y="5213"/>
                  </a:lnTo>
                  <a:lnTo>
                    <a:pt x="4066" y="5251"/>
                  </a:lnTo>
                  <a:lnTo>
                    <a:pt x="4216" y="5251"/>
                  </a:lnTo>
                  <a:lnTo>
                    <a:pt x="4367" y="5251"/>
                  </a:lnTo>
                  <a:lnTo>
                    <a:pt x="4536" y="5213"/>
                  </a:lnTo>
                  <a:lnTo>
                    <a:pt x="4687" y="5176"/>
                  </a:lnTo>
                  <a:lnTo>
                    <a:pt x="4988" y="5081"/>
                  </a:lnTo>
                  <a:lnTo>
                    <a:pt x="4988" y="5081"/>
                  </a:lnTo>
                  <a:lnTo>
                    <a:pt x="5026" y="5063"/>
                  </a:lnTo>
                  <a:lnTo>
                    <a:pt x="5026" y="5063"/>
                  </a:lnTo>
                  <a:lnTo>
                    <a:pt x="5251" y="4969"/>
                  </a:lnTo>
                  <a:lnTo>
                    <a:pt x="5421" y="4893"/>
                  </a:lnTo>
                  <a:lnTo>
                    <a:pt x="5571" y="4799"/>
                  </a:lnTo>
                  <a:lnTo>
                    <a:pt x="5571" y="4799"/>
                  </a:lnTo>
                  <a:lnTo>
                    <a:pt x="5571" y="5063"/>
                  </a:lnTo>
                  <a:lnTo>
                    <a:pt x="5590" y="5345"/>
                  </a:lnTo>
                  <a:lnTo>
                    <a:pt x="5609" y="5665"/>
                  </a:lnTo>
                  <a:lnTo>
                    <a:pt x="5647" y="6004"/>
                  </a:lnTo>
                  <a:lnTo>
                    <a:pt x="5722" y="6323"/>
                  </a:lnTo>
                  <a:lnTo>
                    <a:pt x="5760" y="6474"/>
                  </a:lnTo>
                  <a:lnTo>
                    <a:pt x="5835" y="6606"/>
                  </a:lnTo>
                  <a:lnTo>
                    <a:pt x="5891" y="6719"/>
                  </a:lnTo>
                  <a:lnTo>
                    <a:pt x="5985" y="6813"/>
                  </a:lnTo>
                  <a:lnTo>
                    <a:pt x="5985" y="6813"/>
                  </a:lnTo>
                  <a:lnTo>
                    <a:pt x="6061" y="6888"/>
                  </a:lnTo>
                  <a:lnTo>
                    <a:pt x="6155" y="6926"/>
                  </a:lnTo>
                  <a:lnTo>
                    <a:pt x="6230" y="6963"/>
                  </a:lnTo>
                  <a:lnTo>
                    <a:pt x="6305" y="6982"/>
                  </a:lnTo>
                  <a:lnTo>
                    <a:pt x="6456" y="6982"/>
                  </a:lnTo>
                  <a:lnTo>
                    <a:pt x="6606" y="6963"/>
                  </a:lnTo>
                  <a:lnTo>
                    <a:pt x="6719" y="6907"/>
                  </a:lnTo>
                  <a:lnTo>
                    <a:pt x="6795" y="6869"/>
                  </a:lnTo>
                  <a:lnTo>
                    <a:pt x="6870" y="6813"/>
                  </a:lnTo>
                  <a:lnTo>
                    <a:pt x="6870" y="6813"/>
                  </a:lnTo>
                  <a:lnTo>
                    <a:pt x="6908" y="6775"/>
                  </a:lnTo>
                  <a:lnTo>
                    <a:pt x="6908" y="6775"/>
                  </a:lnTo>
                  <a:lnTo>
                    <a:pt x="6926" y="6756"/>
                  </a:lnTo>
                  <a:lnTo>
                    <a:pt x="6926" y="6756"/>
                  </a:lnTo>
                  <a:lnTo>
                    <a:pt x="7039" y="6662"/>
                  </a:lnTo>
                  <a:lnTo>
                    <a:pt x="7152" y="6606"/>
                  </a:lnTo>
                  <a:lnTo>
                    <a:pt x="7284" y="6549"/>
                  </a:lnTo>
                  <a:lnTo>
                    <a:pt x="7397" y="6512"/>
                  </a:lnTo>
                  <a:lnTo>
                    <a:pt x="7397" y="6512"/>
                  </a:lnTo>
                  <a:lnTo>
                    <a:pt x="7434" y="6512"/>
                  </a:lnTo>
                  <a:lnTo>
                    <a:pt x="7434" y="6512"/>
                  </a:lnTo>
                  <a:lnTo>
                    <a:pt x="7604" y="6474"/>
                  </a:lnTo>
                  <a:lnTo>
                    <a:pt x="7792" y="6474"/>
                  </a:lnTo>
                  <a:lnTo>
                    <a:pt x="7792" y="6474"/>
                  </a:lnTo>
                  <a:lnTo>
                    <a:pt x="7811" y="6474"/>
                  </a:lnTo>
                  <a:lnTo>
                    <a:pt x="7811" y="6474"/>
                  </a:lnTo>
                  <a:lnTo>
                    <a:pt x="8037" y="6512"/>
                  </a:lnTo>
                  <a:lnTo>
                    <a:pt x="8225" y="6568"/>
                  </a:lnTo>
                  <a:lnTo>
                    <a:pt x="8375" y="6625"/>
                  </a:lnTo>
                  <a:lnTo>
                    <a:pt x="8375" y="6625"/>
                  </a:lnTo>
                  <a:lnTo>
                    <a:pt x="8375" y="6625"/>
                  </a:lnTo>
                  <a:lnTo>
                    <a:pt x="8413" y="6587"/>
                  </a:lnTo>
                  <a:lnTo>
                    <a:pt x="8413" y="6587"/>
                  </a:lnTo>
                  <a:lnTo>
                    <a:pt x="8582" y="6361"/>
                  </a:lnTo>
                  <a:lnTo>
                    <a:pt x="8733" y="6135"/>
                  </a:lnTo>
                  <a:lnTo>
                    <a:pt x="8865" y="5891"/>
                  </a:lnTo>
                  <a:lnTo>
                    <a:pt x="8978" y="5646"/>
                  </a:lnTo>
                  <a:lnTo>
                    <a:pt x="9072" y="5401"/>
                  </a:lnTo>
                  <a:lnTo>
                    <a:pt x="9147" y="5138"/>
                  </a:lnTo>
                  <a:lnTo>
                    <a:pt x="9203" y="4874"/>
                  </a:lnTo>
                  <a:lnTo>
                    <a:pt x="9241" y="4611"/>
                  </a:lnTo>
                  <a:lnTo>
                    <a:pt x="9241" y="4611"/>
                  </a:lnTo>
                  <a:lnTo>
                    <a:pt x="9260" y="4442"/>
                  </a:lnTo>
                  <a:lnTo>
                    <a:pt x="9260" y="4442"/>
                  </a:lnTo>
                  <a:lnTo>
                    <a:pt x="9260" y="4272"/>
                  </a:lnTo>
                  <a:lnTo>
                    <a:pt x="9260" y="4272"/>
                  </a:lnTo>
                  <a:lnTo>
                    <a:pt x="9222" y="3952"/>
                  </a:lnTo>
                  <a:lnTo>
                    <a:pt x="9147" y="3632"/>
                  </a:lnTo>
                  <a:lnTo>
                    <a:pt x="9034" y="3331"/>
                  </a:lnTo>
                  <a:lnTo>
                    <a:pt x="8884" y="3049"/>
                  </a:lnTo>
                  <a:lnTo>
                    <a:pt x="8695" y="2786"/>
                  </a:lnTo>
                  <a:lnTo>
                    <a:pt x="8582" y="2673"/>
                  </a:lnTo>
                  <a:lnTo>
                    <a:pt x="8470" y="2560"/>
                  </a:lnTo>
                  <a:lnTo>
                    <a:pt x="8357" y="2466"/>
                  </a:lnTo>
                  <a:lnTo>
                    <a:pt x="8225" y="2371"/>
                  </a:lnTo>
                  <a:lnTo>
                    <a:pt x="8074" y="2296"/>
                  </a:lnTo>
                  <a:lnTo>
                    <a:pt x="7943" y="2221"/>
                  </a:lnTo>
                  <a:lnTo>
                    <a:pt x="7943" y="2221"/>
                  </a:lnTo>
                  <a:lnTo>
                    <a:pt x="7773" y="2146"/>
                  </a:lnTo>
                  <a:lnTo>
                    <a:pt x="7604" y="2070"/>
                  </a:lnTo>
                  <a:lnTo>
                    <a:pt x="7604" y="2070"/>
                  </a:lnTo>
                  <a:lnTo>
                    <a:pt x="7566" y="2052"/>
                  </a:lnTo>
                  <a:lnTo>
                    <a:pt x="7566" y="2052"/>
                  </a:lnTo>
                  <a:lnTo>
                    <a:pt x="7566" y="2052"/>
                  </a:lnTo>
                  <a:lnTo>
                    <a:pt x="7491" y="1995"/>
                  </a:lnTo>
                  <a:lnTo>
                    <a:pt x="7491" y="1995"/>
                  </a:lnTo>
                  <a:lnTo>
                    <a:pt x="7397" y="1901"/>
                  </a:lnTo>
                  <a:lnTo>
                    <a:pt x="7397" y="1901"/>
                  </a:lnTo>
                  <a:lnTo>
                    <a:pt x="7378" y="1863"/>
                  </a:lnTo>
                  <a:lnTo>
                    <a:pt x="7378" y="1863"/>
                  </a:lnTo>
                  <a:lnTo>
                    <a:pt x="7284" y="1675"/>
                  </a:lnTo>
                  <a:lnTo>
                    <a:pt x="7209" y="1487"/>
                  </a:lnTo>
                  <a:lnTo>
                    <a:pt x="7209" y="1487"/>
                  </a:lnTo>
                  <a:lnTo>
                    <a:pt x="7152" y="1374"/>
                  </a:lnTo>
                  <a:lnTo>
                    <a:pt x="7152" y="1374"/>
                  </a:lnTo>
                  <a:lnTo>
                    <a:pt x="7133" y="1336"/>
                  </a:lnTo>
                  <a:lnTo>
                    <a:pt x="7133" y="1336"/>
                  </a:lnTo>
                  <a:lnTo>
                    <a:pt x="7058" y="1224"/>
                  </a:lnTo>
                  <a:lnTo>
                    <a:pt x="6983" y="1092"/>
                  </a:lnTo>
                  <a:lnTo>
                    <a:pt x="6983" y="1092"/>
                  </a:lnTo>
                  <a:lnTo>
                    <a:pt x="6945" y="1054"/>
                  </a:lnTo>
                  <a:lnTo>
                    <a:pt x="6945" y="1054"/>
                  </a:lnTo>
                  <a:lnTo>
                    <a:pt x="6757" y="828"/>
                  </a:lnTo>
                  <a:lnTo>
                    <a:pt x="6531" y="640"/>
                  </a:lnTo>
                  <a:lnTo>
                    <a:pt x="6268" y="452"/>
                  </a:lnTo>
                  <a:lnTo>
                    <a:pt x="6004" y="320"/>
                  </a:lnTo>
                  <a:lnTo>
                    <a:pt x="6004" y="320"/>
                  </a:lnTo>
                  <a:lnTo>
                    <a:pt x="5929" y="283"/>
                  </a:lnTo>
                  <a:lnTo>
                    <a:pt x="5929" y="283"/>
                  </a:lnTo>
                  <a:lnTo>
                    <a:pt x="5665" y="189"/>
                  </a:lnTo>
                  <a:lnTo>
                    <a:pt x="5421" y="113"/>
                  </a:lnTo>
                  <a:lnTo>
                    <a:pt x="5421" y="113"/>
                  </a:lnTo>
                  <a:lnTo>
                    <a:pt x="5101" y="38"/>
                  </a:lnTo>
                  <a:lnTo>
                    <a:pt x="4781" y="19"/>
                  </a:lnTo>
                  <a:lnTo>
                    <a:pt x="4480" y="0"/>
                  </a:lnTo>
                  <a:lnTo>
                    <a:pt x="4160" y="0"/>
                  </a:lnTo>
                  <a:lnTo>
                    <a:pt x="4160" y="0"/>
                  </a:lnTo>
                  <a:lnTo>
                    <a:pt x="4179" y="0"/>
                  </a:lnTo>
                  <a:lnTo>
                    <a:pt x="4179" y="0"/>
                  </a:lnTo>
                  <a:lnTo>
                    <a:pt x="4066" y="19"/>
                  </a:lnTo>
                  <a:lnTo>
                    <a:pt x="4066" y="19"/>
                  </a:lnTo>
                  <a:lnTo>
                    <a:pt x="4066" y="19"/>
                  </a:lnTo>
                  <a:lnTo>
                    <a:pt x="3577" y="57"/>
                  </a:lnTo>
                  <a:lnTo>
                    <a:pt x="3087" y="151"/>
                  </a:lnTo>
                  <a:lnTo>
                    <a:pt x="3087" y="151"/>
                  </a:lnTo>
                  <a:lnTo>
                    <a:pt x="2654" y="245"/>
                  </a:lnTo>
                  <a:lnTo>
                    <a:pt x="2447" y="301"/>
                  </a:lnTo>
                  <a:lnTo>
                    <a:pt x="2240" y="377"/>
                  </a:lnTo>
                  <a:lnTo>
                    <a:pt x="2240" y="377"/>
                  </a:lnTo>
                  <a:lnTo>
                    <a:pt x="2240" y="377"/>
                  </a:lnTo>
                  <a:lnTo>
                    <a:pt x="2052" y="471"/>
                  </a:lnTo>
                  <a:lnTo>
                    <a:pt x="1902" y="584"/>
                  </a:lnTo>
                  <a:lnTo>
                    <a:pt x="1751" y="697"/>
                  </a:lnTo>
                  <a:lnTo>
                    <a:pt x="1619" y="847"/>
                  </a:lnTo>
                  <a:lnTo>
                    <a:pt x="1394" y="1186"/>
                  </a:lnTo>
                  <a:lnTo>
                    <a:pt x="1375" y="1242"/>
                  </a:lnTo>
                  <a:lnTo>
                    <a:pt x="1375" y="1242"/>
                  </a:lnTo>
                  <a:lnTo>
                    <a:pt x="1168" y="1581"/>
                  </a:lnTo>
                  <a:lnTo>
                    <a:pt x="1149" y="1619"/>
                  </a:lnTo>
                  <a:lnTo>
                    <a:pt x="716" y="2315"/>
                  </a:lnTo>
                  <a:lnTo>
                    <a:pt x="735" y="2315"/>
                  </a:lnTo>
                  <a:lnTo>
                    <a:pt x="716" y="2353"/>
                  </a:lnTo>
                  <a:lnTo>
                    <a:pt x="490" y="2691"/>
                  </a:lnTo>
                  <a:lnTo>
                    <a:pt x="471" y="2729"/>
                  </a:lnTo>
                  <a:lnTo>
                    <a:pt x="76" y="3388"/>
                  </a:lnTo>
                  <a:lnTo>
                    <a:pt x="57" y="3407"/>
                  </a:lnTo>
                  <a:lnTo>
                    <a:pt x="1" y="350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28"/>
            <p:cNvSpPr/>
            <p:nvPr/>
          </p:nvSpPr>
          <p:spPr>
            <a:xfrm flipH="1">
              <a:off x="2262661" y="1403027"/>
              <a:ext cx="1925" cy="16729"/>
            </a:xfrm>
            <a:custGeom>
              <a:avLst/>
              <a:gdLst/>
              <a:ahLst/>
              <a:cxnLst/>
              <a:rect l="l" t="t" r="r" b="b"/>
              <a:pathLst>
                <a:path w="39" h="339" extrusionOk="0">
                  <a:moveTo>
                    <a:pt x="1" y="0"/>
                  </a:moveTo>
                  <a:lnTo>
                    <a:pt x="1" y="57"/>
                  </a:lnTo>
                  <a:lnTo>
                    <a:pt x="1" y="151"/>
                  </a:lnTo>
                  <a:lnTo>
                    <a:pt x="20" y="339"/>
                  </a:lnTo>
                  <a:lnTo>
                    <a:pt x="39" y="169"/>
                  </a:lnTo>
                  <a:lnTo>
                    <a:pt x="1"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8"/>
            <p:cNvSpPr/>
            <p:nvPr/>
          </p:nvSpPr>
          <p:spPr>
            <a:xfrm flipH="1">
              <a:off x="2262661" y="1403027"/>
              <a:ext cx="1925" cy="16729"/>
            </a:xfrm>
            <a:custGeom>
              <a:avLst/>
              <a:gdLst/>
              <a:ahLst/>
              <a:cxnLst/>
              <a:rect l="l" t="t" r="r" b="b"/>
              <a:pathLst>
                <a:path w="39" h="339" fill="none" extrusionOk="0">
                  <a:moveTo>
                    <a:pt x="1" y="0"/>
                  </a:moveTo>
                  <a:lnTo>
                    <a:pt x="1" y="0"/>
                  </a:lnTo>
                  <a:lnTo>
                    <a:pt x="1" y="57"/>
                  </a:lnTo>
                  <a:lnTo>
                    <a:pt x="1" y="57"/>
                  </a:lnTo>
                  <a:lnTo>
                    <a:pt x="1" y="151"/>
                  </a:lnTo>
                  <a:lnTo>
                    <a:pt x="1" y="151"/>
                  </a:lnTo>
                  <a:lnTo>
                    <a:pt x="20" y="339"/>
                  </a:lnTo>
                  <a:lnTo>
                    <a:pt x="20" y="339"/>
                  </a:lnTo>
                  <a:lnTo>
                    <a:pt x="39" y="169"/>
                  </a:lnTo>
                  <a:lnTo>
                    <a:pt x="39" y="16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8"/>
            <p:cNvSpPr/>
            <p:nvPr/>
          </p:nvSpPr>
          <p:spPr>
            <a:xfrm flipH="1">
              <a:off x="2391751" y="1298067"/>
              <a:ext cx="987" cy="987"/>
            </a:xfrm>
            <a:custGeom>
              <a:avLst/>
              <a:gdLst/>
              <a:ahLst/>
              <a:cxnLst/>
              <a:rect l="l" t="t" r="r" b="b"/>
              <a:pathLst>
                <a:path w="20" h="20" extrusionOk="0">
                  <a:moveTo>
                    <a:pt x="1" y="1"/>
                  </a:moveTo>
                  <a:lnTo>
                    <a:pt x="1" y="19"/>
                  </a:lnTo>
                  <a:lnTo>
                    <a:pt x="20" y="19"/>
                  </a:lnTo>
                  <a:lnTo>
                    <a:pt x="1"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8"/>
            <p:cNvSpPr/>
            <p:nvPr/>
          </p:nvSpPr>
          <p:spPr>
            <a:xfrm flipH="1">
              <a:off x="2391751" y="1298067"/>
              <a:ext cx="987" cy="987"/>
            </a:xfrm>
            <a:custGeom>
              <a:avLst/>
              <a:gdLst/>
              <a:ahLst/>
              <a:cxnLst/>
              <a:rect l="l" t="t" r="r" b="b"/>
              <a:pathLst>
                <a:path w="20" h="20" fill="none" extrusionOk="0">
                  <a:moveTo>
                    <a:pt x="1" y="1"/>
                  </a:moveTo>
                  <a:lnTo>
                    <a:pt x="1" y="19"/>
                  </a:lnTo>
                  <a:lnTo>
                    <a:pt x="1" y="19"/>
                  </a:lnTo>
                  <a:lnTo>
                    <a:pt x="20" y="19"/>
                  </a:lnTo>
                  <a:lnTo>
                    <a:pt x="20" y="19"/>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8"/>
            <p:cNvSpPr/>
            <p:nvPr/>
          </p:nvSpPr>
          <p:spPr>
            <a:xfrm flipH="1">
              <a:off x="2305395" y="1509812"/>
              <a:ext cx="1875" cy="9327"/>
            </a:xfrm>
            <a:custGeom>
              <a:avLst/>
              <a:gdLst/>
              <a:ahLst/>
              <a:cxnLst/>
              <a:rect l="l" t="t" r="r" b="b"/>
              <a:pathLst>
                <a:path w="38" h="189" extrusionOk="0">
                  <a:moveTo>
                    <a:pt x="38" y="0"/>
                  </a:moveTo>
                  <a:lnTo>
                    <a:pt x="19" y="38"/>
                  </a:lnTo>
                  <a:lnTo>
                    <a:pt x="0" y="38"/>
                  </a:lnTo>
                  <a:lnTo>
                    <a:pt x="19" y="188"/>
                  </a:lnTo>
                  <a:lnTo>
                    <a:pt x="38" y="151"/>
                  </a:lnTo>
                  <a:lnTo>
                    <a:pt x="38"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28"/>
            <p:cNvSpPr/>
            <p:nvPr/>
          </p:nvSpPr>
          <p:spPr>
            <a:xfrm flipH="1">
              <a:off x="2305395" y="1509812"/>
              <a:ext cx="1875" cy="9327"/>
            </a:xfrm>
            <a:custGeom>
              <a:avLst/>
              <a:gdLst/>
              <a:ahLst/>
              <a:cxnLst/>
              <a:rect l="l" t="t" r="r" b="b"/>
              <a:pathLst>
                <a:path w="38" h="189" fill="none" extrusionOk="0">
                  <a:moveTo>
                    <a:pt x="38" y="0"/>
                  </a:moveTo>
                  <a:lnTo>
                    <a:pt x="38" y="0"/>
                  </a:lnTo>
                  <a:lnTo>
                    <a:pt x="19" y="38"/>
                  </a:lnTo>
                  <a:lnTo>
                    <a:pt x="19" y="38"/>
                  </a:lnTo>
                  <a:lnTo>
                    <a:pt x="0" y="38"/>
                  </a:lnTo>
                  <a:lnTo>
                    <a:pt x="0" y="38"/>
                  </a:lnTo>
                  <a:lnTo>
                    <a:pt x="19" y="188"/>
                  </a:lnTo>
                  <a:lnTo>
                    <a:pt x="19" y="188"/>
                  </a:lnTo>
                  <a:lnTo>
                    <a:pt x="38" y="151"/>
                  </a:lnTo>
                  <a:lnTo>
                    <a:pt x="38" y="151"/>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28"/>
            <p:cNvSpPr/>
            <p:nvPr/>
          </p:nvSpPr>
          <p:spPr>
            <a:xfrm flipH="1">
              <a:off x="2433548" y="1312920"/>
              <a:ext cx="938" cy="49"/>
            </a:xfrm>
            <a:custGeom>
              <a:avLst/>
              <a:gdLst/>
              <a:ahLst/>
              <a:cxnLst/>
              <a:rect l="l" t="t" r="r" b="b"/>
              <a:pathLst>
                <a:path w="19" h="1" extrusionOk="0">
                  <a:moveTo>
                    <a:pt x="19" y="1"/>
                  </a:moveTo>
                  <a:lnTo>
                    <a:pt x="0" y="1"/>
                  </a:lnTo>
                  <a:lnTo>
                    <a:pt x="0" y="1"/>
                  </a:lnTo>
                  <a:lnTo>
                    <a:pt x="19" y="1"/>
                  </a:lnTo>
                  <a:lnTo>
                    <a:pt x="19" y="1"/>
                  </a:lnTo>
                  <a:lnTo>
                    <a:pt x="19"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28"/>
            <p:cNvSpPr/>
            <p:nvPr/>
          </p:nvSpPr>
          <p:spPr>
            <a:xfrm flipH="1">
              <a:off x="2433548" y="1312920"/>
              <a:ext cx="938" cy="49"/>
            </a:xfrm>
            <a:custGeom>
              <a:avLst/>
              <a:gdLst/>
              <a:ahLst/>
              <a:cxnLst/>
              <a:rect l="l" t="t" r="r" b="b"/>
              <a:pathLst>
                <a:path w="19" h="1" fill="none" extrusionOk="0">
                  <a:moveTo>
                    <a:pt x="19" y="1"/>
                  </a:moveTo>
                  <a:lnTo>
                    <a:pt x="0" y="1"/>
                  </a:lnTo>
                  <a:lnTo>
                    <a:pt x="0" y="1"/>
                  </a:lnTo>
                  <a:lnTo>
                    <a:pt x="19" y="1"/>
                  </a:lnTo>
                  <a:lnTo>
                    <a:pt x="19" y="1"/>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28"/>
            <p:cNvSpPr/>
            <p:nvPr/>
          </p:nvSpPr>
          <p:spPr>
            <a:xfrm flipH="1">
              <a:off x="2335102" y="1506111"/>
              <a:ext cx="1875" cy="2813"/>
            </a:xfrm>
            <a:custGeom>
              <a:avLst/>
              <a:gdLst/>
              <a:ahLst/>
              <a:cxnLst/>
              <a:rect l="l" t="t" r="r" b="b"/>
              <a:pathLst>
                <a:path w="38" h="57" extrusionOk="0">
                  <a:moveTo>
                    <a:pt x="0" y="0"/>
                  </a:moveTo>
                  <a:lnTo>
                    <a:pt x="0" y="38"/>
                  </a:lnTo>
                  <a:lnTo>
                    <a:pt x="38" y="56"/>
                  </a:lnTo>
                  <a:lnTo>
                    <a:pt x="38" y="0"/>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8"/>
            <p:cNvSpPr/>
            <p:nvPr/>
          </p:nvSpPr>
          <p:spPr>
            <a:xfrm flipH="1">
              <a:off x="2335102" y="1506111"/>
              <a:ext cx="1875" cy="2813"/>
            </a:xfrm>
            <a:custGeom>
              <a:avLst/>
              <a:gdLst/>
              <a:ahLst/>
              <a:cxnLst/>
              <a:rect l="l" t="t" r="r" b="b"/>
              <a:pathLst>
                <a:path w="38" h="57" fill="none" extrusionOk="0">
                  <a:moveTo>
                    <a:pt x="0" y="0"/>
                  </a:moveTo>
                  <a:lnTo>
                    <a:pt x="0" y="0"/>
                  </a:lnTo>
                  <a:lnTo>
                    <a:pt x="0" y="38"/>
                  </a:lnTo>
                  <a:lnTo>
                    <a:pt x="0" y="38"/>
                  </a:lnTo>
                  <a:lnTo>
                    <a:pt x="38" y="56"/>
                  </a:lnTo>
                  <a:lnTo>
                    <a:pt x="38" y="56"/>
                  </a:lnTo>
                  <a:lnTo>
                    <a:pt x="38" y="0"/>
                  </a:lnTo>
                  <a:lnTo>
                    <a:pt x="38" y="0"/>
                  </a:lnTo>
                  <a:lnTo>
                    <a:pt x="19" y="0"/>
                  </a:lnTo>
                  <a:lnTo>
                    <a:pt x="19"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8"/>
            <p:cNvSpPr/>
            <p:nvPr/>
          </p:nvSpPr>
          <p:spPr>
            <a:xfrm flipH="1">
              <a:off x="2334164" y="1507937"/>
              <a:ext cx="2813" cy="4688"/>
            </a:xfrm>
            <a:custGeom>
              <a:avLst/>
              <a:gdLst/>
              <a:ahLst/>
              <a:cxnLst/>
              <a:rect l="l" t="t" r="r" b="b"/>
              <a:pathLst>
                <a:path w="57" h="95" extrusionOk="0">
                  <a:moveTo>
                    <a:pt x="0" y="1"/>
                  </a:moveTo>
                  <a:lnTo>
                    <a:pt x="19" y="95"/>
                  </a:lnTo>
                  <a:lnTo>
                    <a:pt x="57" y="95"/>
                  </a:lnTo>
                  <a:lnTo>
                    <a:pt x="38" y="19"/>
                  </a:lnTo>
                  <a:lnTo>
                    <a:pt x="0" y="1"/>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8"/>
            <p:cNvSpPr/>
            <p:nvPr/>
          </p:nvSpPr>
          <p:spPr>
            <a:xfrm flipH="1">
              <a:off x="2334164" y="1507937"/>
              <a:ext cx="2813" cy="4688"/>
            </a:xfrm>
            <a:custGeom>
              <a:avLst/>
              <a:gdLst/>
              <a:ahLst/>
              <a:cxnLst/>
              <a:rect l="l" t="t" r="r" b="b"/>
              <a:pathLst>
                <a:path w="57" h="95" fill="none" extrusionOk="0">
                  <a:moveTo>
                    <a:pt x="0" y="1"/>
                  </a:moveTo>
                  <a:lnTo>
                    <a:pt x="0" y="1"/>
                  </a:lnTo>
                  <a:lnTo>
                    <a:pt x="19" y="95"/>
                  </a:lnTo>
                  <a:lnTo>
                    <a:pt x="19" y="95"/>
                  </a:lnTo>
                  <a:lnTo>
                    <a:pt x="57" y="95"/>
                  </a:lnTo>
                  <a:lnTo>
                    <a:pt x="57" y="95"/>
                  </a:lnTo>
                  <a:lnTo>
                    <a:pt x="38" y="19"/>
                  </a:lnTo>
                  <a:lnTo>
                    <a:pt x="38" y="1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8"/>
            <p:cNvSpPr/>
            <p:nvPr/>
          </p:nvSpPr>
          <p:spPr>
            <a:xfrm flipH="1">
              <a:off x="2355531" y="1507937"/>
              <a:ext cx="1875" cy="1925"/>
            </a:xfrm>
            <a:custGeom>
              <a:avLst/>
              <a:gdLst/>
              <a:ahLst/>
              <a:cxnLst/>
              <a:rect l="l" t="t" r="r" b="b"/>
              <a:pathLst>
                <a:path w="38" h="39" extrusionOk="0">
                  <a:moveTo>
                    <a:pt x="0" y="1"/>
                  </a:moveTo>
                  <a:lnTo>
                    <a:pt x="19" y="38"/>
                  </a:lnTo>
                  <a:lnTo>
                    <a:pt x="38" y="38"/>
                  </a:lnTo>
                  <a:lnTo>
                    <a:pt x="38" y="1"/>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28"/>
            <p:cNvSpPr/>
            <p:nvPr/>
          </p:nvSpPr>
          <p:spPr>
            <a:xfrm flipH="1">
              <a:off x="2355531" y="1507937"/>
              <a:ext cx="1875" cy="1925"/>
            </a:xfrm>
            <a:custGeom>
              <a:avLst/>
              <a:gdLst/>
              <a:ahLst/>
              <a:cxnLst/>
              <a:rect l="l" t="t" r="r" b="b"/>
              <a:pathLst>
                <a:path w="38" h="39" fill="none" extrusionOk="0">
                  <a:moveTo>
                    <a:pt x="38" y="1"/>
                  </a:moveTo>
                  <a:lnTo>
                    <a:pt x="38" y="1"/>
                  </a:lnTo>
                  <a:lnTo>
                    <a:pt x="19" y="1"/>
                  </a:lnTo>
                  <a:lnTo>
                    <a:pt x="19" y="1"/>
                  </a:lnTo>
                  <a:lnTo>
                    <a:pt x="0" y="1"/>
                  </a:lnTo>
                  <a:lnTo>
                    <a:pt x="0" y="1"/>
                  </a:lnTo>
                  <a:lnTo>
                    <a:pt x="19" y="38"/>
                  </a:lnTo>
                  <a:lnTo>
                    <a:pt x="19" y="38"/>
                  </a:lnTo>
                  <a:lnTo>
                    <a:pt x="38" y="38"/>
                  </a:lnTo>
                  <a:lnTo>
                    <a:pt x="38" y="38"/>
                  </a:lnTo>
                  <a:lnTo>
                    <a:pt x="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28"/>
            <p:cNvSpPr/>
            <p:nvPr/>
          </p:nvSpPr>
          <p:spPr>
            <a:xfrm flipH="1">
              <a:off x="2353656" y="1509812"/>
              <a:ext cx="2862" cy="4688"/>
            </a:xfrm>
            <a:custGeom>
              <a:avLst/>
              <a:gdLst/>
              <a:ahLst/>
              <a:cxnLst/>
              <a:rect l="l" t="t" r="r" b="b"/>
              <a:pathLst>
                <a:path w="58" h="95" extrusionOk="0">
                  <a:moveTo>
                    <a:pt x="1" y="0"/>
                  </a:moveTo>
                  <a:lnTo>
                    <a:pt x="20" y="94"/>
                  </a:lnTo>
                  <a:lnTo>
                    <a:pt x="57" y="76"/>
                  </a:lnTo>
                  <a:lnTo>
                    <a:pt x="20"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28"/>
            <p:cNvSpPr/>
            <p:nvPr/>
          </p:nvSpPr>
          <p:spPr>
            <a:xfrm flipH="1">
              <a:off x="2353656" y="1509812"/>
              <a:ext cx="2862" cy="4688"/>
            </a:xfrm>
            <a:custGeom>
              <a:avLst/>
              <a:gdLst/>
              <a:ahLst/>
              <a:cxnLst/>
              <a:rect l="l" t="t" r="r" b="b"/>
              <a:pathLst>
                <a:path w="58" h="95" fill="none" extrusionOk="0">
                  <a:moveTo>
                    <a:pt x="20" y="0"/>
                  </a:moveTo>
                  <a:lnTo>
                    <a:pt x="20" y="0"/>
                  </a:lnTo>
                  <a:lnTo>
                    <a:pt x="1" y="0"/>
                  </a:lnTo>
                  <a:lnTo>
                    <a:pt x="1" y="0"/>
                  </a:lnTo>
                  <a:lnTo>
                    <a:pt x="20" y="94"/>
                  </a:lnTo>
                  <a:lnTo>
                    <a:pt x="20" y="94"/>
                  </a:lnTo>
                  <a:lnTo>
                    <a:pt x="57" y="76"/>
                  </a:lnTo>
                  <a:lnTo>
                    <a:pt x="57" y="76"/>
                  </a:lnTo>
                  <a:lnTo>
                    <a:pt x="2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28"/>
            <p:cNvSpPr/>
            <p:nvPr/>
          </p:nvSpPr>
          <p:spPr>
            <a:xfrm flipH="1">
              <a:off x="2379661" y="1523728"/>
              <a:ext cx="987" cy="2862"/>
            </a:xfrm>
            <a:custGeom>
              <a:avLst/>
              <a:gdLst/>
              <a:ahLst/>
              <a:cxnLst/>
              <a:rect l="l" t="t" r="r" b="b"/>
              <a:pathLst>
                <a:path w="20" h="58" extrusionOk="0">
                  <a:moveTo>
                    <a:pt x="19" y="1"/>
                  </a:moveTo>
                  <a:lnTo>
                    <a:pt x="1" y="57"/>
                  </a:lnTo>
                  <a:lnTo>
                    <a:pt x="19" y="38"/>
                  </a:lnTo>
                  <a:lnTo>
                    <a:pt x="19" y="1"/>
                  </a:lnTo>
                  <a:close/>
                </a:path>
              </a:pathLst>
            </a:custGeom>
            <a:solidFill>
              <a:srgbClr val="5858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8"/>
            <p:cNvSpPr/>
            <p:nvPr/>
          </p:nvSpPr>
          <p:spPr>
            <a:xfrm flipH="1">
              <a:off x="2379661" y="1523728"/>
              <a:ext cx="987" cy="2862"/>
            </a:xfrm>
            <a:custGeom>
              <a:avLst/>
              <a:gdLst/>
              <a:ahLst/>
              <a:cxnLst/>
              <a:rect l="l" t="t" r="r" b="b"/>
              <a:pathLst>
                <a:path w="20" h="58" fill="none" extrusionOk="0">
                  <a:moveTo>
                    <a:pt x="19" y="1"/>
                  </a:moveTo>
                  <a:lnTo>
                    <a:pt x="19" y="1"/>
                  </a:lnTo>
                  <a:lnTo>
                    <a:pt x="1" y="57"/>
                  </a:lnTo>
                  <a:lnTo>
                    <a:pt x="1" y="57"/>
                  </a:lnTo>
                  <a:lnTo>
                    <a:pt x="1" y="57"/>
                  </a:lnTo>
                  <a:lnTo>
                    <a:pt x="1" y="57"/>
                  </a:lnTo>
                  <a:lnTo>
                    <a:pt x="19" y="38"/>
                  </a:lnTo>
                  <a:lnTo>
                    <a:pt x="19" y="38"/>
                  </a:lnTo>
                  <a:lnTo>
                    <a:pt x="1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8"/>
            <p:cNvSpPr/>
            <p:nvPr/>
          </p:nvSpPr>
          <p:spPr>
            <a:xfrm flipH="1">
              <a:off x="2378724" y="1521852"/>
              <a:ext cx="3800" cy="5626"/>
            </a:xfrm>
            <a:custGeom>
              <a:avLst/>
              <a:gdLst/>
              <a:ahLst/>
              <a:cxnLst/>
              <a:rect l="l" t="t" r="r" b="b"/>
              <a:pathLst>
                <a:path w="77" h="114" extrusionOk="0">
                  <a:moveTo>
                    <a:pt x="20" y="1"/>
                  </a:moveTo>
                  <a:lnTo>
                    <a:pt x="1" y="20"/>
                  </a:lnTo>
                  <a:lnTo>
                    <a:pt x="39" y="95"/>
                  </a:lnTo>
                  <a:lnTo>
                    <a:pt x="57" y="39"/>
                  </a:lnTo>
                  <a:lnTo>
                    <a:pt x="20" y="1"/>
                  </a:lnTo>
                  <a:close/>
                  <a:moveTo>
                    <a:pt x="57" y="76"/>
                  </a:moveTo>
                  <a:lnTo>
                    <a:pt x="39" y="95"/>
                  </a:lnTo>
                  <a:lnTo>
                    <a:pt x="39" y="95"/>
                  </a:lnTo>
                  <a:lnTo>
                    <a:pt x="57" y="114"/>
                  </a:lnTo>
                  <a:lnTo>
                    <a:pt x="76" y="95"/>
                  </a:lnTo>
                  <a:lnTo>
                    <a:pt x="57" y="76"/>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8"/>
            <p:cNvSpPr/>
            <p:nvPr/>
          </p:nvSpPr>
          <p:spPr>
            <a:xfrm flipH="1">
              <a:off x="2378724" y="1525603"/>
              <a:ext cx="1925" cy="1875"/>
            </a:xfrm>
            <a:custGeom>
              <a:avLst/>
              <a:gdLst/>
              <a:ahLst/>
              <a:cxnLst/>
              <a:rect l="l" t="t" r="r" b="b"/>
              <a:pathLst>
                <a:path w="39" h="38" fill="none" extrusionOk="0">
                  <a:moveTo>
                    <a:pt x="19" y="0"/>
                  </a:moveTo>
                  <a:lnTo>
                    <a:pt x="19" y="0"/>
                  </a:lnTo>
                  <a:lnTo>
                    <a:pt x="1" y="19"/>
                  </a:lnTo>
                  <a:lnTo>
                    <a:pt x="1" y="19"/>
                  </a:lnTo>
                  <a:lnTo>
                    <a:pt x="19" y="38"/>
                  </a:lnTo>
                  <a:lnTo>
                    <a:pt x="19" y="38"/>
                  </a:lnTo>
                  <a:lnTo>
                    <a:pt x="38" y="19"/>
                  </a:lnTo>
                  <a:lnTo>
                    <a:pt x="38" y="19"/>
                  </a:lnTo>
                  <a:lnTo>
                    <a:pt x="1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8"/>
            <p:cNvSpPr/>
            <p:nvPr/>
          </p:nvSpPr>
          <p:spPr>
            <a:xfrm flipH="1">
              <a:off x="2379661" y="1521852"/>
              <a:ext cx="2862" cy="4737"/>
            </a:xfrm>
            <a:custGeom>
              <a:avLst/>
              <a:gdLst/>
              <a:ahLst/>
              <a:cxnLst/>
              <a:rect l="l" t="t" r="r" b="b"/>
              <a:pathLst>
                <a:path w="58" h="96" fill="none" extrusionOk="0">
                  <a:moveTo>
                    <a:pt x="20" y="1"/>
                  </a:moveTo>
                  <a:lnTo>
                    <a:pt x="20" y="1"/>
                  </a:lnTo>
                  <a:lnTo>
                    <a:pt x="1" y="20"/>
                  </a:lnTo>
                  <a:lnTo>
                    <a:pt x="1" y="20"/>
                  </a:lnTo>
                  <a:lnTo>
                    <a:pt x="1" y="20"/>
                  </a:lnTo>
                  <a:lnTo>
                    <a:pt x="1" y="20"/>
                  </a:lnTo>
                  <a:lnTo>
                    <a:pt x="39" y="95"/>
                  </a:lnTo>
                  <a:lnTo>
                    <a:pt x="39" y="95"/>
                  </a:lnTo>
                  <a:lnTo>
                    <a:pt x="57" y="39"/>
                  </a:lnTo>
                  <a:lnTo>
                    <a:pt x="57" y="39"/>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28"/>
            <p:cNvSpPr/>
            <p:nvPr/>
          </p:nvSpPr>
          <p:spPr>
            <a:xfrm flipH="1">
              <a:off x="2541271" y="1374208"/>
              <a:ext cx="49" cy="49"/>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6540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28"/>
            <p:cNvSpPr/>
            <p:nvPr/>
          </p:nvSpPr>
          <p:spPr>
            <a:xfrm flipH="1">
              <a:off x="2541271" y="1374208"/>
              <a:ext cx="49" cy="49"/>
            </a:xfrm>
            <a:custGeom>
              <a:avLst/>
              <a:gdLst/>
              <a:ahLst/>
              <a:cxnLst/>
              <a:rect l="l" t="t" r="r" b="b"/>
              <a:pathLst>
                <a:path w="1" h="1" fill="none" extrusionOk="0">
                  <a:moveTo>
                    <a:pt x="1" y="1"/>
                  </a:moveTo>
                  <a:lnTo>
                    <a:pt x="1" y="1"/>
                  </a:ln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28"/>
            <p:cNvSpPr/>
            <p:nvPr/>
          </p:nvSpPr>
          <p:spPr>
            <a:xfrm flipH="1">
              <a:off x="2473469" y="1437372"/>
              <a:ext cx="2813" cy="5626"/>
            </a:xfrm>
            <a:custGeom>
              <a:avLst/>
              <a:gdLst/>
              <a:ahLst/>
              <a:cxnLst/>
              <a:rect l="l" t="t" r="r" b="b"/>
              <a:pathLst>
                <a:path w="57" h="114" extrusionOk="0">
                  <a:moveTo>
                    <a:pt x="0" y="0"/>
                  </a:moveTo>
                  <a:lnTo>
                    <a:pt x="38" y="113"/>
                  </a:lnTo>
                  <a:lnTo>
                    <a:pt x="57" y="95"/>
                  </a:lnTo>
                  <a:lnTo>
                    <a:pt x="38"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8"/>
            <p:cNvSpPr/>
            <p:nvPr/>
          </p:nvSpPr>
          <p:spPr>
            <a:xfrm flipH="1">
              <a:off x="2473469" y="1437372"/>
              <a:ext cx="2813" cy="5626"/>
            </a:xfrm>
            <a:custGeom>
              <a:avLst/>
              <a:gdLst/>
              <a:ahLst/>
              <a:cxnLst/>
              <a:rect l="l" t="t" r="r" b="b"/>
              <a:pathLst>
                <a:path w="57" h="114" fill="none" extrusionOk="0">
                  <a:moveTo>
                    <a:pt x="38" y="0"/>
                  </a:moveTo>
                  <a:lnTo>
                    <a:pt x="38" y="0"/>
                  </a:lnTo>
                  <a:lnTo>
                    <a:pt x="19" y="0"/>
                  </a:lnTo>
                  <a:lnTo>
                    <a:pt x="19" y="0"/>
                  </a:lnTo>
                  <a:lnTo>
                    <a:pt x="0" y="0"/>
                  </a:lnTo>
                  <a:lnTo>
                    <a:pt x="0" y="0"/>
                  </a:lnTo>
                  <a:lnTo>
                    <a:pt x="38" y="113"/>
                  </a:lnTo>
                  <a:lnTo>
                    <a:pt x="38" y="113"/>
                  </a:lnTo>
                  <a:lnTo>
                    <a:pt x="57" y="95"/>
                  </a:lnTo>
                  <a:lnTo>
                    <a:pt x="57" y="95"/>
                  </a:lnTo>
                  <a:lnTo>
                    <a:pt x="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28"/>
            <p:cNvSpPr/>
            <p:nvPr/>
          </p:nvSpPr>
          <p:spPr>
            <a:xfrm flipH="1">
              <a:off x="2685213" y="1300880"/>
              <a:ext cx="16729" cy="6514"/>
            </a:xfrm>
            <a:custGeom>
              <a:avLst/>
              <a:gdLst/>
              <a:ahLst/>
              <a:cxnLst/>
              <a:rect l="l" t="t" r="r" b="b"/>
              <a:pathLst>
                <a:path w="339" h="132" fill="none" extrusionOk="0">
                  <a:moveTo>
                    <a:pt x="282" y="0"/>
                  </a:moveTo>
                  <a:lnTo>
                    <a:pt x="264" y="0"/>
                  </a:lnTo>
                  <a:lnTo>
                    <a:pt x="264" y="0"/>
                  </a:lnTo>
                  <a:lnTo>
                    <a:pt x="132" y="56"/>
                  </a:lnTo>
                  <a:lnTo>
                    <a:pt x="0" y="94"/>
                  </a:lnTo>
                  <a:lnTo>
                    <a:pt x="0" y="94"/>
                  </a:lnTo>
                  <a:lnTo>
                    <a:pt x="245" y="132"/>
                  </a:lnTo>
                  <a:lnTo>
                    <a:pt x="320" y="38"/>
                  </a:lnTo>
                  <a:lnTo>
                    <a:pt x="339" y="0"/>
                  </a:lnTo>
                  <a:lnTo>
                    <a:pt x="339" y="0"/>
                  </a:lnTo>
                  <a:lnTo>
                    <a:pt x="2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28"/>
            <p:cNvSpPr/>
            <p:nvPr/>
          </p:nvSpPr>
          <p:spPr>
            <a:xfrm flipH="1">
              <a:off x="2554247" y="1386298"/>
              <a:ext cx="77130" cy="33458"/>
            </a:xfrm>
            <a:custGeom>
              <a:avLst/>
              <a:gdLst/>
              <a:ahLst/>
              <a:cxnLst/>
              <a:rect l="l" t="t" r="r" b="b"/>
              <a:pathLst>
                <a:path w="1563" h="678" extrusionOk="0">
                  <a:moveTo>
                    <a:pt x="1562" y="0"/>
                  </a:moveTo>
                  <a:lnTo>
                    <a:pt x="1242" y="189"/>
                  </a:lnTo>
                  <a:lnTo>
                    <a:pt x="1092" y="301"/>
                  </a:lnTo>
                  <a:lnTo>
                    <a:pt x="941" y="377"/>
                  </a:lnTo>
                  <a:lnTo>
                    <a:pt x="716" y="490"/>
                  </a:lnTo>
                  <a:lnTo>
                    <a:pt x="471" y="565"/>
                  </a:lnTo>
                  <a:lnTo>
                    <a:pt x="245" y="621"/>
                  </a:lnTo>
                  <a:lnTo>
                    <a:pt x="0" y="678"/>
                  </a:lnTo>
                  <a:lnTo>
                    <a:pt x="264" y="659"/>
                  </a:lnTo>
                  <a:lnTo>
                    <a:pt x="283" y="659"/>
                  </a:lnTo>
                  <a:lnTo>
                    <a:pt x="621" y="546"/>
                  </a:lnTo>
                  <a:lnTo>
                    <a:pt x="791" y="490"/>
                  </a:lnTo>
                  <a:lnTo>
                    <a:pt x="941" y="414"/>
                  </a:lnTo>
                  <a:lnTo>
                    <a:pt x="1111" y="320"/>
                  </a:lnTo>
                  <a:lnTo>
                    <a:pt x="1261" y="226"/>
                  </a:lnTo>
                  <a:lnTo>
                    <a:pt x="1562" y="0"/>
                  </a:lnTo>
                  <a:close/>
                </a:path>
              </a:pathLst>
            </a:custGeom>
            <a:solidFill>
              <a:srgbClr val="A26B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8"/>
            <p:cNvSpPr/>
            <p:nvPr/>
          </p:nvSpPr>
          <p:spPr>
            <a:xfrm flipH="1">
              <a:off x="2554247" y="1386298"/>
              <a:ext cx="77130" cy="33458"/>
            </a:xfrm>
            <a:custGeom>
              <a:avLst/>
              <a:gdLst/>
              <a:ahLst/>
              <a:cxnLst/>
              <a:rect l="l" t="t" r="r" b="b"/>
              <a:pathLst>
                <a:path w="1563" h="678" fill="none" extrusionOk="0">
                  <a:moveTo>
                    <a:pt x="1562" y="0"/>
                  </a:moveTo>
                  <a:lnTo>
                    <a:pt x="1562" y="0"/>
                  </a:lnTo>
                  <a:lnTo>
                    <a:pt x="1242" y="189"/>
                  </a:lnTo>
                  <a:lnTo>
                    <a:pt x="1242" y="189"/>
                  </a:lnTo>
                  <a:lnTo>
                    <a:pt x="1092" y="301"/>
                  </a:lnTo>
                  <a:lnTo>
                    <a:pt x="941" y="377"/>
                  </a:lnTo>
                  <a:lnTo>
                    <a:pt x="941" y="377"/>
                  </a:lnTo>
                  <a:lnTo>
                    <a:pt x="716" y="490"/>
                  </a:lnTo>
                  <a:lnTo>
                    <a:pt x="471" y="565"/>
                  </a:lnTo>
                  <a:lnTo>
                    <a:pt x="245" y="621"/>
                  </a:lnTo>
                  <a:lnTo>
                    <a:pt x="0" y="678"/>
                  </a:lnTo>
                  <a:lnTo>
                    <a:pt x="0" y="678"/>
                  </a:lnTo>
                  <a:lnTo>
                    <a:pt x="264" y="659"/>
                  </a:lnTo>
                  <a:lnTo>
                    <a:pt x="283" y="659"/>
                  </a:lnTo>
                  <a:lnTo>
                    <a:pt x="283" y="659"/>
                  </a:lnTo>
                  <a:lnTo>
                    <a:pt x="621" y="546"/>
                  </a:lnTo>
                  <a:lnTo>
                    <a:pt x="791" y="490"/>
                  </a:lnTo>
                  <a:lnTo>
                    <a:pt x="941" y="414"/>
                  </a:lnTo>
                  <a:lnTo>
                    <a:pt x="941" y="414"/>
                  </a:lnTo>
                  <a:lnTo>
                    <a:pt x="1111" y="320"/>
                  </a:lnTo>
                  <a:lnTo>
                    <a:pt x="1261" y="226"/>
                  </a:lnTo>
                  <a:lnTo>
                    <a:pt x="15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8"/>
            <p:cNvSpPr/>
            <p:nvPr/>
          </p:nvSpPr>
          <p:spPr>
            <a:xfrm flipH="1">
              <a:off x="2355522" y="1840382"/>
              <a:ext cx="371488" cy="183918"/>
            </a:xfrm>
            <a:custGeom>
              <a:avLst/>
              <a:gdLst/>
              <a:ahLst/>
              <a:cxnLst/>
              <a:rect l="l" t="t" r="r" b="b"/>
              <a:pathLst>
                <a:path w="7528" h="3727" extrusionOk="0">
                  <a:moveTo>
                    <a:pt x="7095" y="1"/>
                  </a:move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lnTo>
                    <a:pt x="70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8"/>
            <p:cNvSpPr/>
            <p:nvPr/>
          </p:nvSpPr>
          <p:spPr>
            <a:xfrm flipH="1">
              <a:off x="2355522" y="1840382"/>
              <a:ext cx="371488" cy="183918"/>
            </a:xfrm>
            <a:custGeom>
              <a:avLst/>
              <a:gdLst/>
              <a:ahLst/>
              <a:cxnLst/>
              <a:rect l="l" t="t" r="r" b="b"/>
              <a:pathLst>
                <a:path w="7528" h="3727" fill="none" extrusionOk="0">
                  <a:moveTo>
                    <a:pt x="7528" y="1074"/>
                  </a:moveTo>
                  <a:lnTo>
                    <a:pt x="7095" y="1"/>
                  </a:lnTo>
                  <a:lnTo>
                    <a:pt x="7095" y="1"/>
                  </a:lnTo>
                  <a:lnTo>
                    <a:pt x="6097" y="377"/>
                  </a:lnTo>
                  <a:lnTo>
                    <a:pt x="5062" y="791"/>
                  </a:lnTo>
                  <a:lnTo>
                    <a:pt x="3858" y="1299"/>
                  </a:lnTo>
                  <a:lnTo>
                    <a:pt x="3218" y="1582"/>
                  </a:lnTo>
                  <a:lnTo>
                    <a:pt x="2597" y="1883"/>
                  </a:lnTo>
                  <a:lnTo>
                    <a:pt x="2014" y="2203"/>
                  </a:lnTo>
                  <a:lnTo>
                    <a:pt x="1449" y="2523"/>
                  </a:lnTo>
                  <a:lnTo>
                    <a:pt x="960" y="2824"/>
                  </a:lnTo>
                  <a:lnTo>
                    <a:pt x="734" y="2993"/>
                  </a:lnTo>
                  <a:lnTo>
                    <a:pt x="546" y="3144"/>
                  </a:lnTo>
                  <a:lnTo>
                    <a:pt x="358" y="3294"/>
                  </a:lnTo>
                  <a:lnTo>
                    <a:pt x="207" y="3445"/>
                  </a:lnTo>
                  <a:lnTo>
                    <a:pt x="94" y="3595"/>
                  </a:lnTo>
                  <a:lnTo>
                    <a:pt x="0" y="3727"/>
                  </a:lnTo>
                  <a:lnTo>
                    <a:pt x="7528" y="107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8"/>
            <p:cNvSpPr/>
            <p:nvPr/>
          </p:nvSpPr>
          <p:spPr>
            <a:xfrm flipH="1">
              <a:off x="2727003" y="1819953"/>
              <a:ext cx="287005" cy="204348"/>
            </a:xfrm>
            <a:custGeom>
              <a:avLst/>
              <a:gdLst/>
              <a:ahLst/>
              <a:cxnLst/>
              <a:rect l="l" t="t" r="r" b="b"/>
              <a:pathLst>
                <a:path w="5816" h="4141" extrusionOk="0">
                  <a:moveTo>
                    <a:pt x="358" y="1"/>
                  </a:moveTo>
                  <a:lnTo>
                    <a:pt x="1" y="716"/>
                  </a:ln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28"/>
            <p:cNvSpPr/>
            <p:nvPr/>
          </p:nvSpPr>
          <p:spPr>
            <a:xfrm flipH="1">
              <a:off x="2727003" y="1819953"/>
              <a:ext cx="287005" cy="204348"/>
            </a:xfrm>
            <a:custGeom>
              <a:avLst/>
              <a:gdLst/>
              <a:ahLst/>
              <a:cxnLst/>
              <a:rect l="l" t="t" r="r" b="b"/>
              <a:pathLst>
                <a:path w="5816" h="4141" fill="none" extrusionOk="0">
                  <a:moveTo>
                    <a:pt x="5816" y="4141"/>
                  </a:moveTo>
                  <a:lnTo>
                    <a:pt x="5816" y="4141"/>
                  </a:lnTo>
                  <a:lnTo>
                    <a:pt x="5684" y="4009"/>
                  </a:lnTo>
                  <a:lnTo>
                    <a:pt x="5327" y="3614"/>
                  </a:lnTo>
                  <a:lnTo>
                    <a:pt x="4781" y="3031"/>
                  </a:lnTo>
                  <a:lnTo>
                    <a:pt x="4442" y="2711"/>
                  </a:lnTo>
                  <a:lnTo>
                    <a:pt x="4085" y="2353"/>
                  </a:lnTo>
                  <a:lnTo>
                    <a:pt x="3671" y="1996"/>
                  </a:lnTo>
                  <a:lnTo>
                    <a:pt x="3238" y="1638"/>
                  </a:lnTo>
                  <a:lnTo>
                    <a:pt x="2805" y="1299"/>
                  </a:lnTo>
                  <a:lnTo>
                    <a:pt x="2334" y="979"/>
                  </a:lnTo>
                  <a:lnTo>
                    <a:pt x="1845" y="659"/>
                  </a:lnTo>
                  <a:lnTo>
                    <a:pt x="1356" y="396"/>
                  </a:lnTo>
                  <a:lnTo>
                    <a:pt x="1111" y="283"/>
                  </a:lnTo>
                  <a:lnTo>
                    <a:pt x="848" y="170"/>
                  </a:lnTo>
                  <a:lnTo>
                    <a:pt x="603" y="95"/>
                  </a:lnTo>
                  <a:lnTo>
                    <a:pt x="358" y="1"/>
                  </a:lnTo>
                  <a:lnTo>
                    <a:pt x="1" y="716"/>
                  </a:lnTo>
                  <a:lnTo>
                    <a:pt x="5816" y="41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28"/>
            <p:cNvSpPr/>
            <p:nvPr/>
          </p:nvSpPr>
          <p:spPr>
            <a:xfrm flipH="1">
              <a:off x="2233873" y="1819953"/>
              <a:ext cx="816356" cy="552643"/>
            </a:xfrm>
            <a:custGeom>
              <a:avLst/>
              <a:gdLst/>
              <a:ahLst/>
              <a:cxnLst/>
              <a:rect l="l" t="t" r="r" b="b"/>
              <a:pathLst>
                <a:path w="16543" h="11199" extrusionOk="0">
                  <a:moveTo>
                    <a:pt x="1" y="1"/>
                  </a:moveTo>
                  <a:lnTo>
                    <a:pt x="2222" y="6813"/>
                  </a:lnTo>
                  <a:lnTo>
                    <a:pt x="7698" y="11142"/>
                  </a:lnTo>
                  <a:lnTo>
                    <a:pt x="7754" y="11198"/>
                  </a:lnTo>
                  <a:lnTo>
                    <a:pt x="16543" y="8055"/>
                  </a:lnTo>
                  <a:lnTo>
                    <a:pt x="16223" y="6983"/>
                  </a:lnTo>
                  <a:lnTo>
                    <a:pt x="15828" y="5816"/>
                  </a:lnTo>
                  <a:lnTo>
                    <a:pt x="15056" y="3482"/>
                  </a:lnTo>
                  <a:lnTo>
                    <a:pt x="14416" y="1676"/>
                  </a:lnTo>
                  <a:lnTo>
                    <a:pt x="14153" y="923"/>
                  </a:lnTo>
                  <a:lnTo>
                    <a:pt x="6588" y="4141"/>
                  </a:lnTo>
                  <a:lnTo>
                    <a:pt x="6550" y="4141"/>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28"/>
            <p:cNvSpPr/>
            <p:nvPr/>
          </p:nvSpPr>
          <p:spPr>
            <a:xfrm flipH="1">
              <a:off x="2233873" y="1819953"/>
              <a:ext cx="816356" cy="552643"/>
            </a:xfrm>
            <a:custGeom>
              <a:avLst/>
              <a:gdLst/>
              <a:ahLst/>
              <a:cxnLst/>
              <a:rect l="l" t="t" r="r" b="b"/>
              <a:pathLst>
                <a:path w="16543" h="11199" fill="none" extrusionOk="0">
                  <a:moveTo>
                    <a:pt x="1" y="1"/>
                  </a:moveTo>
                  <a:lnTo>
                    <a:pt x="2222" y="6813"/>
                  </a:lnTo>
                  <a:lnTo>
                    <a:pt x="7698" y="11142"/>
                  </a:lnTo>
                  <a:lnTo>
                    <a:pt x="7754" y="11198"/>
                  </a:lnTo>
                  <a:lnTo>
                    <a:pt x="16543" y="8055"/>
                  </a:lnTo>
                  <a:lnTo>
                    <a:pt x="16543" y="8055"/>
                  </a:lnTo>
                  <a:lnTo>
                    <a:pt x="16223" y="6983"/>
                  </a:lnTo>
                  <a:lnTo>
                    <a:pt x="15828" y="5816"/>
                  </a:lnTo>
                  <a:lnTo>
                    <a:pt x="15056" y="3482"/>
                  </a:lnTo>
                  <a:lnTo>
                    <a:pt x="14416" y="1676"/>
                  </a:lnTo>
                  <a:lnTo>
                    <a:pt x="14153" y="923"/>
                  </a:lnTo>
                  <a:lnTo>
                    <a:pt x="6588" y="4141"/>
                  </a:lnTo>
                  <a:lnTo>
                    <a:pt x="6550" y="414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8"/>
            <p:cNvSpPr/>
            <p:nvPr/>
          </p:nvSpPr>
          <p:spPr>
            <a:xfrm flipH="1">
              <a:off x="2670352" y="1819953"/>
              <a:ext cx="379877" cy="549830"/>
            </a:xfrm>
            <a:custGeom>
              <a:avLst/>
              <a:gdLst/>
              <a:ahLst/>
              <a:cxnLst/>
              <a:rect l="l" t="t" r="r" b="b"/>
              <a:pathLst>
                <a:path w="7698" h="11142" extrusionOk="0">
                  <a:moveTo>
                    <a:pt x="1" y="1"/>
                  </a:moveTo>
                  <a:lnTo>
                    <a:pt x="2222" y="6813"/>
                  </a:lnTo>
                  <a:lnTo>
                    <a:pt x="7698" y="11142"/>
                  </a:lnTo>
                  <a:lnTo>
                    <a:pt x="6588" y="4141"/>
                  </a:lnTo>
                  <a:lnTo>
                    <a:pt x="6550" y="4141"/>
                  </a:lnTo>
                  <a:lnTo>
                    <a:pt x="829" y="528"/>
                  </a:lnTo>
                  <a:lnTo>
                    <a:pt x="754" y="490"/>
                  </a:lnTo>
                  <a:lnTo>
                    <a:pt x="735" y="490"/>
                  </a:lnTo>
                  <a:lnTo>
                    <a:pt x="396" y="264"/>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8"/>
            <p:cNvSpPr/>
            <p:nvPr/>
          </p:nvSpPr>
          <p:spPr>
            <a:xfrm flipH="1">
              <a:off x="2670352" y="1819953"/>
              <a:ext cx="379877" cy="549830"/>
            </a:xfrm>
            <a:custGeom>
              <a:avLst/>
              <a:gdLst/>
              <a:ahLst/>
              <a:cxnLst/>
              <a:rect l="l" t="t" r="r" b="b"/>
              <a:pathLst>
                <a:path w="7698" h="11142" fill="none" extrusionOk="0">
                  <a:moveTo>
                    <a:pt x="1" y="1"/>
                  </a:moveTo>
                  <a:lnTo>
                    <a:pt x="2222" y="6813"/>
                  </a:lnTo>
                  <a:lnTo>
                    <a:pt x="7698" y="11142"/>
                  </a:lnTo>
                  <a:lnTo>
                    <a:pt x="6588" y="4141"/>
                  </a:lnTo>
                  <a:lnTo>
                    <a:pt x="6550" y="4141"/>
                  </a:lnTo>
                  <a:lnTo>
                    <a:pt x="6550" y="4141"/>
                  </a:lnTo>
                  <a:lnTo>
                    <a:pt x="829" y="528"/>
                  </a:lnTo>
                  <a:lnTo>
                    <a:pt x="754" y="490"/>
                  </a:lnTo>
                  <a:lnTo>
                    <a:pt x="735" y="490"/>
                  </a:lnTo>
                  <a:lnTo>
                    <a:pt x="396" y="26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8"/>
            <p:cNvSpPr/>
            <p:nvPr/>
          </p:nvSpPr>
          <p:spPr>
            <a:xfrm flipH="1">
              <a:off x="2666609" y="2023358"/>
              <a:ext cx="61339" cy="350121"/>
            </a:xfrm>
            <a:custGeom>
              <a:avLst/>
              <a:gdLst/>
              <a:ahLst/>
              <a:cxnLst/>
              <a:rect l="l" t="t" r="r" b="b"/>
              <a:pathLst>
                <a:path w="1243" h="7095" extrusionOk="0">
                  <a:moveTo>
                    <a:pt x="19" y="0"/>
                  </a:moveTo>
                  <a:lnTo>
                    <a:pt x="0" y="38"/>
                  </a:lnTo>
                  <a:lnTo>
                    <a:pt x="1205" y="7076"/>
                  </a:lnTo>
                  <a:lnTo>
                    <a:pt x="1242" y="7095"/>
                  </a:lnTo>
                  <a:lnTo>
                    <a:pt x="1242" y="7057"/>
                  </a:lnTo>
                  <a:lnTo>
                    <a:pt x="38" y="19"/>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8"/>
            <p:cNvSpPr/>
            <p:nvPr/>
          </p:nvSpPr>
          <p:spPr>
            <a:xfrm flipH="1">
              <a:off x="2948918" y="1870138"/>
              <a:ext cx="106837" cy="113302"/>
            </a:xfrm>
            <a:custGeom>
              <a:avLst/>
              <a:gdLst/>
              <a:ahLst/>
              <a:cxnLst/>
              <a:rect l="l" t="t" r="r" b="b"/>
              <a:pathLst>
                <a:path w="2165" h="2296" extrusionOk="0">
                  <a:moveTo>
                    <a:pt x="339" y="0"/>
                  </a:moveTo>
                  <a:lnTo>
                    <a:pt x="207" y="38"/>
                  </a:lnTo>
                  <a:lnTo>
                    <a:pt x="132" y="75"/>
                  </a:lnTo>
                  <a:lnTo>
                    <a:pt x="56" y="132"/>
                  </a:lnTo>
                  <a:lnTo>
                    <a:pt x="19" y="188"/>
                  </a:lnTo>
                  <a:lnTo>
                    <a:pt x="0" y="245"/>
                  </a:lnTo>
                  <a:lnTo>
                    <a:pt x="0" y="301"/>
                  </a:lnTo>
                  <a:lnTo>
                    <a:pt x="0" y="358"/>
                  </a:lnTo>
                  <a:lnTo>
                    <a:pt x="19" y="433"/>
                  </a:lnTo>
                  <a:lnTo>
                    <a:pt x="94" y="546"/>
                  </a:lnTo>
                  <a:lnTo>
                    <a:pt x="151" y="640"/>
                  </a:lnTo>
                  <a:lnTo>
                    <a:pt x="245" y="734"/>
                  </a:lnTo>
                  <a:lnTo>
                    <a:pt x="207" y="847"/>
                  </a:lnTo>
                  <a:lnTo>
                    <a:pt x="188" y="941"/>
                  </a:lnTo>
                  <a:lnTo>
                    <a:pt x="188" y="1092"/>
                  </a:lnTo>
                  <a:lnTo>
                    <a:pt x="226" y="1242"/>
                  </a:lnTo>
                  <a:lnTo>
                    <a:pt x="282" y="1336"/>
                  </a:lnTo>
                  <a:lnTo>
                    <a:pt x="339" y="1430"/>
                  </a:lnTo>
                  <a:lnTo>
                    <a:pt x="395" y="1487"/>
                  </a:lnTo>
                  <a:lnTo>
                    <a:pt x="471" y="1524"/>
                  </a:lnTo>
                  <a:lnTo>
                    <a:pt x="471" y="1637"/>
                  </a:lnTo>
                  <a:lnTo>
                    <a:pt x="471" y="1731"/>
                  </a:lnTo>
                  <a:lnTo>
                    <a:pt x="508" y="1825"/>
                  </a:lnTo>
                  <a:lnTo>
                    <a:pt x="546" y="1901"/>
                  </a:lnTo>
                  <a:lnTo>
                    <a:pt x="583" y="1957"/>
                  </a:lnTo>
                  <a:lnTo>
                    <a:pt x="640" y="2014"/>
                  </a:lnTo>
                  <a:lnTo>
                    <a:pt x="753" y="2108"/>
                  </a:lnTo>
                  <a:lnTo>
                    <a:pt x="885" y="2183"/>
                  </a:lnTo>
                  <a:lnTo>
                    <a:pt x="1035" y="2221"/>
                  </a:lnTo>
                  <a:lnTo>
                    <a:pt x="1261" y="2277"/>
                  </a:lnTo>
                  <a:lnTo>
                    <a:pt x="1355" y="2296"/>
                  </a:lnTo>
                  <a:lnTo>
                    <a:pt x="1637" y="2296"/>
                  </a:lnTo>
                  <a:lnTo>
                    <a:pt x="1807" y="2277"/>
                  </a:lnTo>
                  <a:lnTo>
                    <a:pt x="1938" y="2239"/>
                  </a:lnTo>
                  <a:lnTo>
                    <a:pt x="2051" y="2183"/>
                  </a:lnTo>
                  <a:lnTo>
                    <a:pt x="2108" y="2145"/>
                  </a:lnTo>
                  <a:lnTo>
                    <a:pt x="2127" y="2108"/>
                  </a:lnTo>
                  <a:lnTo>
                    <a:pt x="2145" y="2070"/>
                  </a:lnTo>
                  <a:lnTo>
                    <a:pt x="2164" y="2014"/>
                  </a:lnTo>
                  <a:lnTo>
                    <a:pt x="2127" y="1920"/>
                  </a:lnTo>
                  <a:lnTo>
                    <a:pt x="2070" y="1825"/>
                  </a:lnTo>
                  <a:lnTo>
                    <a:pt x="1995" y="1769"/>
                  </a:lnTo>
                  <a:lnTo>
                    <a:pt x="1920" y="1713"/>
                  </a:lnTo>
                  <a:lnTo>
                    <a:pt x="1769" y="1656"/>
                  </a:lnTo>
                  <a:lnTo>
                    <a:pt x="1694" y="1656"/>
                  </a:lnTo>
                  <a:lnTo>
                    <a:pt x="1750" y="1637"/>
                  </a:lnTo>
                  <a:lnTo>
                    <a:pt x="1863" y="1618"/>
                  </a:lnTo>
                  <a:lnTo>
                    <a:pt x="1920" y="1581"/>
                  </a:lnTo>
                  <a:lnTo>
                    <a:pt x="1957" y="1524"/>
                  </a:lnTo>
                  <a:lnTo>
                    <a:pt x="1995" y="1449"/>
                  </a:lnTo>
                  <a:lnTo>
                    <a:pt x="1995" y="1355"/>
                  </a:lnTo>
                  <a:lnTo>
                    <a:pt x="1976" y="1299"/>
                  </a:lnTo>
                  <a:lnTo>
                    <a:pt x="1957" y="1242"/>
                  </a:lnTo>
                  <a:lnTo>
                    <a:pt x="1863" y="1167"/>
                  </a:lnTo>
                  <a:lnTo>
                    <a:pt x="1769" y="1092"/>
                  </a:lnTo>
                  <a:lnTo>
                    <a:pt x="1656" y="1035"/>
                  </a:lnTo>
                  <a:lnTo>
                    <a:pt x="1449" y="979"/>
                  </a:lnTo>
                  <a:lnTo>
                    <a:pt x="1355" y="960"/>
                  </a:lnTo>
                  <a:lnTo>
                    <a:pt x="1411" y="960"/>
                  </a:lnTo>
                  <a:lnTo>
                    <a:pt x="1524" y="903"/>
                  </a:lnTo>
                  <a:lnTo>
                    <a:pt x="1581" y="866"/>
                  </a:lnTo>
                  <a:lnTo>
                    <a:pt x="1618" y="790"/>
                  </a:lnTo>
                  <a:lnTo>
                    <a:pt x="1656" y="715"/>
                  </a:lnTo>
                  <a:lnTo>
                    <a:pt x="1656" y="602"/>
                  </a:lnTo>
                  <a:lnTo>
                    <a:pt x="1637" y="546"/>
                  </a:lnTo>
                  <a:lnTo>
                    <a:pt x="1581" y="471"/>
                  </a:lnTo>
                  <a:lnTo>
                    <a:pt x="1524" y="414"/>
                  </a:lnTo>
                  <a:lnTo>
                    <a:pt x="1430" y="358"/>
                  </a:lnTo>
                  <a:lnTo>
                    <a:pt x="1223" y="263"/>
                  </a:lnTo>
                  <a:lnTo>
                    <a:pt x="979" y="169"/>
                  </a:lnTo>
                  <a:lnTo>
                    <a:pt x="527" y="56"/>
                  </a:lnTo>
                  <a:lnTo>
                    <a:pt x="339" y="0"/>
                  </a:lnTo>
                  <a:close/>
                </a:path>
              </a:pathLst>
            </a:custGeom>
            <a:solidFill>
              <a:srgbClr val="7A5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28"/>
            <p:cNvSpPr/>
            <p:nvPr/>
          </p:nvSpPr>
          <p:spPr>
            <a:xfrm flipH="1">
              <a:off x="2987015" y="1906309"/>
              <a:ext cx="57638" cy="12139"/>
            </a:xfrm>
            <a:custGeom>
              <a:avLst/>
              <a:gdLst/>
              <a:ahLst/>
              <a:cxnLst/>
              <a:rect l="l" t="t" r="r" b="b"/>
              <a:pathLst>
                <a:path w="1168" h="246" extrusionOk="0">
                  <a:moveTo>
                    <a:pt x="1" y="1"/>
                  </a:moveTo>
                  <a:lnTo>
                    <a:pt x="20" y="20"/>
                  </a:lnTo>
                  <a:lnTo>
                    <a:pt x="246" y="114"/>
                  </a:lnTo>
                  <a:lnTo>
                    <a:pt x="490" y="189"/>
                  </a:lnTo>
                  <a:lnTo>
                    <a:pt x="735" y="227"/>
                  </a:lnTo>
                  <a:lnTo>
                    <a:pt x="979" y="246"/>
                  </a:lnTo>
                  <a:lnTo>
                    <a:pt x="1168" y="246"/>
                  </a:lnTo>
                  <a:lnTo>
                    <a:pt x="1168" y="227"/>
                  </a:lnTo>
                  <a:lnTo>
                    <a:pt x="1149" y="208"/>
                  </a:lnTo>
                  <a:lnTo>
                    <a:pt x="979" y="227"/>
                  </a:lnTo>
                  <a:lnTo>
                    <a:pt x="735" y="208"/>
                  </a:lnTo>
                  <a:lnTo>
                    <a:pt x="490" y="152"/>
                  </a:lnTo>
                  <a:lnTo>
                    <a:pt x="246" y="76"/>
                  </a:lnTo>
                  <a:lnTo>
                    <a:pt x="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28"/>
            <p:cNvSpPr/>
            <p:nvPr/>
          </p:nvSpPr>
          <p:spPr>
            <a:xfrm flipH="1">
              <a:off x="2970286" y="1945342"/>
              <a:ext cx="62277" cy="7451"/>
            </a:xfrm>
            <a:custGeom>
              <a:avLst/>
              <a:gdLst/>
              <a:ahLst/>
              <a:cxnLst/>
              <a:rect l="l" t="t" r="r" b="b"/>
              <a:pathLst>
                <a:path w="1262" h="151" extrusionOk="0">
                  <a:moveTo>
                    <a:pt x="1" y="0"/>
                  </a:moveTo>
                  <a:lnTo>
                    <a:pt x="1" y="19"/>
                  </a:lnTo>
                  <a:lnTo>
                    <a:pt x="189" y="94"/>
                  </a:lnTo>
                  <a:lnTo>
                    <a:pt x="396" y="132"/>
                  </a:lnTo>
                  <a:lnTo>
                    <a:pt x="603" y="151"/>
                  </a:lnTo>
                  <a:lnTo>
                    <a:pt x="810" y="151"/>
                  </a:lnTo>
                  <a:lnTo>
                    <a:pt x="1243" y="132"/>
                  </a:lnTo>
                  <a:lnTo>
                    <a:pt x="1261" y="113"/>
                  </a:lnTo>
                  <a:lnTo>
                    <a:pt x="1243" y="94"/>
                  </a:lnTo>
                  <a:lnTo>
                    <a:pt x="810" y="113"/>
                  </a:lnTo>
                  <a:lnTo>
                    <a:pt x="603" y="113"/>
                  </a:lnTo>
                  <a:lnTo>
                    <a:pt x="396" y="94"/>
                  </a:lnTo>
                  <a:lnTo>
                    <a:pt x="208" y="57"/>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28"/>
            <p:cNvSpPr/>
            <p:nvPr/>
          </p:nvSpPr>
          <p:spPr>
            <a:xfrm flipH="1">
              <a:off x="2213449" y="2061404"/>
              <a:ext cx="575787" cy="539615"/>
            </a:xfrm>
            <a:custGeom>
              <a:avLst/>
              <a:gdLst/>
              <a:ahLst/>
              <a:cxnLst/>
              <a:rect l="l" t="t" r="r" b="b"/>
              <a:pathLst>
                <a:path w="11668" h="10935" extrusionOk="0">
                  <a:moveTo>
                    <a:pt x="8525" y="1"/>
                  </a:moveTo>
                  <a:lnTo>
                    <a:pt x="8262" y="38"/>
                  </a:lnTo>
                  <a:lnTo>
                    <a:pt x="7998" y="76"/>
                  </a:lnTo>
                  <a:lnTo>
                    <a:pt x="7735" y="151"/>
                  </a:lnTo>
                  <a:lnTo>
                    <a:pt x="7471" y="245"/>
                  </a:lnTo>
                  <a:lnTo>
                    <a:pt x="7208" y="358"/>
                  </a:lnTo>
                  <a:lnTo>
                    <a:pt x="6963" y="490"/>
                  </a:lnTo>
                  <a:lnTo>
                    <a:pt x="6719" y="641"/>
                  </a:lnTo>
                  <a:lnTo>
                    <a:pt x="6474" y="810"/>
                  </a:lnTo>
                  <a:lnTo>
                    <a:pt x="6248" y="979"/>
                  </a:lnTo>
                  <a:lnTo>
                    <a:pt x="6022" y="1186"/>
                  </a:lnTo>
                  <a:lnTo>
                    <a:pt x="5796" y="1375"/>
                  </a:lnTo>
                  <a:lnTo>
                    <a:pt x="5364" y="1826"/>
                  </a:lnTo>
                  <a:lnTo>
                    <a:pt x="4950" y="2278"/>
                  </a:lnTo>
                  <a:lnTo>
                    <a:pt x="4554" y="2748"/>
                  </a:lnTo>
                  <a:lnTo>
                    <a:pt x="4197" y="3219"/>
                  </a:lnTo>
                  <a:lnTo>
                    <a:pt x="3858" y="3670"/>
                  </a:lnTo>
                  <a:lnTo>
                    <a:pt x="3256" y="4480"/>
                  </a:lnTo>
                  <a:lnTo>
                    <a:pt x="2992" y="4800"/>
                  </a:lnTo>
                  <a:lnTo>
                    <a:pt x="2767" y="5063"/>
                  </a:lnTo>
                  <a:lnTo>
                    <a:pt x="1299" y="6719"/>
                  </a:lnTo>
                  <a:lnTo>
                    <a:pt x="1148" y="6719"/>
                  </a:lnTo>
                  <a:lnTo>
                    <a:pt x="1035" y="6757"/>
                  </a:lnTo>
                  <a:lnTo>
                    <a:pt x="922" y="6794"/>
                  </a:lnTo>
                  <a:lnTo>
                    <a:pt x="772" y="6870"/>
                  </a:lnTo>
                  <a:lnTo>
                    <a:pt x="621" y="6964"/>
                  </a:lnTo>
                  <a:lnTo>
                    <a:pt x="452" y="7095"/>
                  </a:lnTo>
                  <a:lnTo>
                    <a:pt x="301" y="7246"/>
                  </a:lnTo>
                  <a:lnTo>
                    <a:pt x="151" y="7378"/>
                  </a:lnTo>
                  <a:lnTo>
                    <a:pt x="57" y="7509"/>
                  </a:lnTo>
                  <a:lnTo>
                    <a:pt x="0" y="7604"/>
                  </a:lnTo>
                  <a:lnTo>
                    <a:pt x="0" y="7641"/>
                  </a:lnTo>
                  <a:lnTo>
                    <a:pt x="19" y="7679"/>
                  </a:lnTo>
                  <a:lnTo>
                    <a:pt x="151" y="7867"/>
                  </a:lnTo>
                  <a:lnTo>
                    <a:pt x="377" y="8243"/>
                  </a:lnTo>
                  <a:lnTo>
                    <a:pt x="1035" y="9278"/>
                  </a:lnTo>
                  <a:lnTo>
                    <a:pt x="1374" y="9824"/>
                  </a:lnTo>
                  <a:lnTo>
                    <a:pt x="1713" y="10276"/>
                  </a:lnTo>
                  <a:lnTo>
                    <a:pt x="1863" y="10445"/>
                  </a:lnTo>
                  <a:lnTo>
                    <a:pt x="1995" y="10577"/>
                  </a:lnTo>
                  <a:lnTo>
                    <a:pt x="2108" y="10652"/>
                  </a:lnTo>
                  <a:lnTo>
                    <a:pt x="2146" y="10671"/>
                  </a:lnTo>
                  <a:lnTo>
                    <a:pt x="2183" y="10671"/>
                  </a:lnTo>
                  <a:lnTo>
                    <a:pt x="2522" y="10577"/>
                  </a:lnTo>
                  <a:lnTo>
                    <a:pt x="2898" y="10445"/>
                  </a:lnTo>
                  <a:lnTo>
                    <a:pt x="3086" y="10351"/>
                  </a:lnTo>
                  <a:lnTo>
                    <a:pt x="3237" y="10257"/>
                  </a:lnTo>
                  <a:lnTo>
                    <a:pt x="3388" y="10163"/>
                  </a:lnTo>
                  <a:lnTo>
                    <a:pt x="3482" y="10031"/>
                  </a:lnTo>
                  <a:lnTo>
                    <a:pt x="8638" y="10935"/>
                  </a:lnTo>
                  <a:lnTo>
                    <a:pt x="8732" y="10897"/>
                  </a:lnTo>
                  <a:lnTo>
                    <a:pt x="8977" y="10746"/>
                  </a:lnTo>
                  <a:lnTo>
                    <a:pt x="9334" y="10502"/>
                  </a:lnTo>
                  <a:lnTo>
                    <a:pt x="9541" y="10332"/>
                  </a:lnTo>
                  <a:lnTo>
                    <a:pt x="9767" y="10144"/>
                  </a:lnTo>
                  <a:lnTo>
                    <a:pt x="9993" y="9937"/>
                  </a:lnTo>
                  <a:lnTo>
                    <a:pt x="10219" y="9692"/>
                  </a:lnTo>
                  <a:lnTo>
                    <a:pt x="10445" y="9410"/>
                  </a:lnTo>
                  <a:lnTo>
                    <a:pt x="10652" y="9090"/>
                  </a:lnTo>
                  <a:lnTo>
                    <a:pt x="10859" y="8770"/>
                  </a:lnTo>
                  <a:lnTo>
                    <a:pt x="11028" y="8394"/>
                  </a:lnTo>
                  <a:lnTo>
                    <a:pt x="11179" y="7980"/>
                  </a:lnTo>
                  <a:lnTo>
                    <a:pt x="11310" y="7547"/>
                  </a:lnTo>
                  <a:lnTo>
                    <a:pt x="11405" y="7077"/>
                  </a:lnTo>
                  <a:lnTo>
                    <a:pt x="11499" y="6569"/>
                  </a:lnTo>
                  <a:lnTo>
                    <a:pt x="11574" y="6042"/>
                  </a:lnTo>
                  <a:lnTo>
                    <a:pt x="11630" y="5477"/>
                  </a:lnTo>
                  <a:lnTo>
                    <a:pt x="11649" y="4912"/>
                  </a:lnTo>
                  <a:lnTo>
                    <a:pt x="11668" y="4348"/>
                  </a:lnTo>
                  <a:lnTo>
                    <a:pt x="11630" y="3765"/>
                  </a:lnTo>
                  <a:lnTo>
                    <a:pt x="11574" y="3219"/>
                  </a:lnTo>
                  <a:lnTo>
                    <a:pt x="11480" y="2673"/>
                  </a:lnTo>
                  <a:lnTo>
                    <a:pt x="11405" y="2410"/>
                  </a:lnTo>
                  <a:lnTo>
                    <a:pt x="11329" y="2165"/>
                  </a:lnTo>
                  <a:lnTo>
                    <a:pt x="11235" y="1920"/>
                  </a:lnTo>
                  <a:lnTo>
                    <a:pt x="11141" y="1694"/>
                  </a:lnTo>
                  <a:lnTo>
                    <a:pt x="11028" y="1469"/>
                  </a:lnTo>
                  <a:lnTo>
                    <a:pt x="10896" y="1262"/>
                  </a:lnTo>
                  <a:lnTo>
                    <a:pt x="10765" y="1055"/>
                  </a:lnTo>
                  <a:lnTo>
                    <a:pt x="10614" y="866"/>
                  </a:lnTo>
                  <a:lnTo>
                    <a:pt x="10445" y="697"/>
                  </a:lnTo>
                  <a:lnTo>
                    <a:pt x="10257" y="546"/>
                  </a:lnTo>
                  <a:lnTo>
                    <a:pt x="10068" y="415"/>
                  </a:lnTo>
                  <a:lnTo>
                    <a:pt x="9843" y="302"/>
                  </a:lnTo>
                  <a:lnTo>
                    <a:pt x="9617" y="189"/>
                  </a:lnTo>
                  <a:lnTo>
                    <a:pt x="9372" y="114"/>
                  </a:lnTo>
                  <a:lnTo>
                    <a:pt x="9090" y="38"/>
                  </a:lnTo>
                  <a:lnTo>
                    <a:pt x="8807" y="20"/>
                  </a:lnTo>
                  <a:lnTo>
                    <a:pt x="8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28"/>
            <p:cNvSpPr/>
            <p:nvPr/>
          </p:nvSpPr>
          <p:spPr>
            <a:xfrm flipH="1">
              <a:off x="2323942" y="2488595"/>
              <a:ext cx="291644" cy="160725"/>
            </a:xfrm>
            <a:custGeom>
              <a:avLst/>
              <a:gdLst/>
              <a:ahLst/>
              <a:cxnLst/>
              <a:rect l="l" t="t" r="r" b="b"/>
              <a:pathLst>
                <a:path w="5910" h="3257" extrusionOk="0">
                  <a:moveTo>
                    <a:pt x="2993" y="0"/>
                  </a:moveTo>
                  <a:lnTo>
                    <a:pt x="2560" y="320"/>
                  </a:lnTo>
                  <a:lnTo>
                    <a:pt x="2259" y="509"/>
                  </a:lnTo>
                  <a:lnTo>
                    <a:pt x="1939" y="697"/>
                  </a:lnTo>
                  <a:lnTo>
                    <a:pt x="1807" y="772"/>
                  </a:lnTo>
                  <a:lnTo>
                    <a:pt x="1431" y="960"/>
                  </a:lnTo>
                  <a:lnTo>
                    <a:pt x="1017" y="1130"/>
                  </a:lnTo>
                  <a:lnTo>
                    <a:pt x="603" y="1261"/>
                  </a:lnTo>
                  <a:lnTo>
                    <a:pt x="377" y="1318"/>
                  </a:lnTo>
                  <a:lnTo>
                    <a:pt x="170" y="1355"/>
                  </a:lnTo>
                  <a:lnTo>
                    <a:pt x="94" y="1355"/>
                  </a:lnTo>
                  <a:lnTo>
                    <a:pt x="0" y="1374"/>
                  </a:lnTo>
                  <a:lnTo>
                    <a:pt x="283" y="1544"/>
                  </a:lnTo>
                  <a:lnTo>
                    <a:pt x="979" y="1958"/>
                  </a:lnTo>
                  <a:lnTo>
                    <a:pt x="1017" y="1976"/>
                  </a:lnTo>
                  <a:lnTo>
                    <a:pt x="1750" y="2409"/>
                  </a:lnTo>
                  <a:lnTo>
                    <a:pt x="1788" y="2428"/>
                  </a:lnTo>
                  <a:lnTo>
                    <a:pt x="2221" y="2654"/>
                  </a:lnTo>
                  <a:lnTo>
                    <a:pt x="2654" y="2842"/>
                  </a:lnTo>
                  <a:lnTo>
                    <a:pt x="2710" y="2880"/>
                  </a:lnTo>
                  <a:lnTo>
                    <a:pt x="2955" y="2974"/>
                  </a:lnTo>
                  <a:lnTo>
                    <a:pt x="3200" y="3049"/>
                  </a:lnTo>
                  <a:lnTo>
                    <a:pt x="3444" y="3124"/>
                  </a:lnTo>
                  <a:lnTo>
                    <a:pt x="3651" y="3181"/>
                  </a:lnTo>
                  <a:lnTo>
                    <a:pt x="3708" y="3181"/>
                  </a:lnTo>
                  <a:lnTo>
                    <a:pt x="4141" y="3237"/>
                  </a:lnTo>
                  <a:lnTo>
                    <a:pt x="4479" y="3256"/>
                  </a:lnTo>
                  <a:lnTo>
                    <a:pt x="4743" y="3237"/>
                  </a:lnTo>
                  <a:lnTo>
                    <a:pt x="4931" y="3181"/>
                  </a:lnTo>
                  <a:lnTo>
                    <a:pt x="5063" y="3124"/>
                  </a:lnTo>
                  <a:lnTo>
                    <a:pt x="5138" y="3049"/>
                  </a:lnTo>
                  <a:lnTo>
                    <a:pt x="5251" y="2936"/>
                  </a:lnTo>
                  <a:lnTo>
                    <a:pt x="5420" y="2804"/>
                  </a:lnTo>
                  <a:lnTo>
                    <a:pt x="5627" y="2616"/>
                  </a:lnTo>
                  <a:lnTo>
                    <a:pt x="5721" y="2522"/>
                  </a:lnTo>
                  <a:lnTo>
                    <a:pt x="5797" y="2409"/>
                  </a:lnTo>
                  <a:lnTo>
                    <a:pt x="5872" y="2296"/>
                  </a:lnTo>
                  <a:lnTo>
                    <a:pt x="5910" y="2165"/>
                  </a:lnTo>
                  <a:lnTo>
                    <a:pt x="5891" y="2108"/>
                  </a:lnTo>
                  <a:lnTo>
                    <a:pt x="5853" y="2033"/>
                  </a:lnTo>
                  <a:lnTo>
                    <a:pt x="5778" y="1939"/>
                  </a:lnTo>
                  <a:lnTo>
                    <a:pt x="5684" y="1826"/>
                  </a:lnTo>
                  <a:lnTo>
                    <a:pt x="5420" y="1619"/>
                  </a:lnTo>
                  <a:lnTo>
                    <a:pt x="5100" y="1393"/>
                  </a:lnTo>
                  <a:lnTo>
                    <a:pt x="5063" y="1355"/>
                  </a:lnTo>
                  <a:lnTo>
                    <a:pt x="4893" y="1242"/>
                  </a:lnTo>
                  <a:lnTo>
                    <a:pt x="4178" y="791"/>
                  </a:lnTo>
                  <a:lnTo>
                    <a:pt x="4122" y="753"/>
                  </a:lnTo>
                  <a:lnTo>
                    <a:pt x="3425" y="283"/>
                  </a:lnTo>
                  <a:lnTo>
                    <a:pt x="3388" y="264"/>
                  </a:lnTo>
                  <a:lnTo>
                    <a:pt x="299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8"/>
            <p:cNvSpPr/>
            <p:nvPr/>
          </p:nvSpPr>
          <p:spPr>
            <a:xfrm flipH="1">
              <a:off x="2363869" y="2555459"/>
              <a:ext cx="71554" cy="90109"/>
            </a:xfrm>
            <a:custGeom>
              <a:avLst/>
              <a:gdLst/>
              <a:ahLst/>
              <a:cxnLst/>
              <a:rect l="l" t="t" r="r" b="b"/>
              <a:pathLst>
                <a:path w="1450" h="1826" extrusionOk="0">
                  <a:moveTo>
                    <a:pt x="1412" y="0"/>
                  </a:moveTo>
                  <a:lnTo>
                    <a:pt x="1016" y="414"/>
                  </a:lnTo>
                  <a:lnTo>
                    <a:pt x="640" y="866"/>
                  </a:lnTo>
                  <a:lnTo>
                    <a:pt x="301" y="1337"/>
                  </a:lnTo>
                  <a:lnTo>
                    <a:pt x="0" y="1826"/>
                  </a:lnTo>
                  <a:lnTo>
                    <a:pt x="57" y="1826"/>
                  </a:lnTo>
                  <a:lnTo>
                    <a:pt x="358" y="1337"/>
                  </a:lnTo>
                  <a:lnTo>
                    <a:pt x="697" y="885"/>
                  </a:lnTo>
                  <a:lnTo>
                    <a:pt x="1054" y="452"/>
                  </a:lnTo>
                  <a:lnTo>
                    <a:pt x="1449" y="38"/>
                  </a:lnTo>
                  <a:lnTo>
                    <a:pt x="1412" y="0"/>
                  </a:lnTo>
                  <a:close/>
                </a:path>
              </a:pathLst>
            </a:custGeom>
            <a:solidFill>
              <a:srgbClr val="F7E9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8"/>
            <p:cNvSpPr/>
            <p:nvPr/>
          </p:nvSpPr>
          <p:spPr>
            <a:xfrm flipH="1">
              <a:off x="2325818" y="2324222"/>
              <a:ext cx="292581" cy="234055"/>
            </a:xfrm>
            <a:custGeom>
              <a:avLst/>
              <a:gdLst/>
              <a:ahLst/>
              <a:cxnLst/>
              <a:rect l="l" t="t" r="r" b="b"/>
              <a:pathLst>
                <a:path w="5929" h="4743" extrusionOk="0">
                  <a:moveTo>
                    <a:pt x="5910" y="0"/>
                  </a:moveTo>
                  <a:lnTo>
                    <a:pt x="5891" y="57"/>
                  </a:lnTo>
                  <a:lnTo>
                    <a:pt x="5722" y="339"/>
                  </a:lnTo>
                  <a:lnTo>
                    <a:pt x="5421" y="847"/>
                  </a:lnTo>
                  <a:lnTo>
                    <a:pt x="5195" y="1167"/>
                  </a:lnTo>
                  <a:lnTo>
                    <a:pt x="4950" y="1506"/>
                  </a:lnTo>
                  <a:lnTo>
                    <a:pt x="4649" y="1864"/>
                  </a:lnTo>
                  <a:lnTo>
                    <a:pt x="4310" y="2240"/>
                  </a:lnTo>
                  <a:lnTo>
                    <a:pt x="3915" y="2616"/>
                  </a:lnTo>
                  <a:lnTo>
                    <a:pt x="3501" y="2993"/>
                  </a:lnTo>
                  <a:lnTo>
                    <a:pt x="3031" y="3369"/>
                  </a:lnTo>
                  <a:lnTo>
                    <a:pt x="2786" y="3538"/>
                  </a:lnTo>
                  <a:lnTo>
                    <a:pt x="2523" y="3708"/>
                  </a:lnTo>
                  <a:lnTo>
                    <a:pt x="2240" y="3877"/>
                  </a:lnTo>
                  <a:lnTo>
                    <a:pt x="1958" y="4028"/>
                  </a:lnTo>
                  <a:lnTo>
                    <a:pt x="1657" y="4159"/>
                  </a:lnTo>
                  <a:lnTo>
                    <a:pt x="1356" y="4291"/>
                  </a:lnTo>
                  <a:lnTo>
                    <a:pt x="1036" y="4423"/>
                  </a:lnTo>
                  <a:lnTo>
                    <a:pt x="716" y="4536"/>
                  </a:lnTo>
                  <a:lnTo>
                    <a:pt x="377" y="4630"/>
                  </a:lnTo>
                  <a:lnTo>
                    <a:pt x="20" y="4705"/>
                  </a:lnTo>
                  <a:lnTo>
                    <a:pt x="1" y="4724"/>
                  </a:lnTo>
                  <a:lnTo>
                    <a:pt x="20" y="4743"/>
                  </a:lnTo>
                  <a:lnTo>
                    <a:pt x="396" y="4649"/>
                  </a:lnTo>
                  <a:lnTo>
                    <a:pt x="772" y="4555"/>
                  </a:lnTo>
                  <a:lnTo>
                    <a:pt x="1111" y="4423"/>
                  </a:lnTo>
                  <a:lnTo>
                    <a:pt x="1450" y="4291"/>
                  </a:lnTo>
                  <a:lnTo>
                    <a:pt x="1789" y="4141"/>
                  </a:lnTo>
                  <a:lnTo>
                    <a:pt x="2090" y="3990"/>
                  </a:lnTo>
                  <a:lnTo>
                    <a:pt x="2391" y="3821"/>
                  </a:lnTo>
                  <a:lnTo>
                    <a:pt x="2673" y="3651"/>
                  </a:lnTo>
                  <a:lnTo>
                    <a:pt x="2955" y="3463"/>
                  </a:lnTo>
                  <a:lnTo>
                    <a:pt x="3219" y="3275"/>
                  </a:lnTo>
                  <a:lnTo>
                    <a:pt x="3689" y="2880"/>
                  </a:lnTo>
                  <a:lnTo>
                    <a:pt x="4122" y="2466"/>
                  </a:lnTo>
                  <a:lnTo>
                    <a:pt x="4517" y="2071"/>
                  </a:lnTo>
                  <a:lnTo>
                    <a:pt x="4856" y="1675"/>
                  </a:lnTo>
                  <a:lnTo>
                    <a:pt x="5138" y="1299"/>
                  </a:lnTo>
                  <a:lnTo>
                    <a:pt x="5383" y="941"/>
                  </a:lnTo>
                  <a:lnTo>
                    <a:pt x="5590" y="640"/>
                  </a:lnTo>
                  <a:lnTo>
                    <a:pt x="5854" y="189"/>
                  </a:lnTo>
                  <a:lnTo>
                    <a:pt x="5929" y="19"/>
                  </a:lnTo>
                  <a:lnTo>
                    <a:pt x="592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8"/>
            <p:cNvSpPr/>
            <p:nvPr/>
          </p:nvSpPr>
          <p:spPr>
            <a:xfrm flipH="1">
              <a:off x="2679630" y="2439397"/>
              <a:ext cx="305560" cy="187619"/>
            </a:xfrm>
            <a:custGeom>
              <a:avLst/>
              <a:gdLst/>
              <a:ahLst/>
              <a:cxnLst/>
              <a:rect l="l" t="t" r="r" b="b"/>
              <a:pathLst>
                <a:path w="6192" h="3802" extrusionOk="0">
                  <a:moveTo>
                    <a:pt x="4555" y="0"/>
                  </a:moveTo>
                  <a:lnTo>
                    <a:pt x="3689" y="433"/>
                  </a:lnTo>
                  <a:lnTo>
                    <a:pt x="3632" y="452"/>
                  </a:lnTo>
                  <a:lnTo>
                    <a:pt x="2898" y="809"/>
                  </a:lnTo>
                  <a:lnTo>
                    <a:pt x="2842" y="847"/>
                  </a:lnTo>
                  <a:lnTo>
                    <a:pt x="2052" y="1223"/>
                  </a:lnTo>
                  <a:lnTo>
                    <a:pt x="2014" y="1242"/>
                  </a:lnTo>
                  <a:lnTo>
                    <a:pt x="1205" y="1618"/>
                  </a:lnTo>
                  <a:lnTo>
                    <a:pt x="998" y="1713"/>
                  </a:lnTo>
                  <a:lnTo>
                    <a:pt x="941" y="1731"/>
                  </a:lnTo>
                  <a:lnTo>
                    <a:pt x="602" y="1920"/>
                  </a:lnTo>
                  <a:lnTo>
                    <a:pt x="301" y="2108"/>
                  </a:lnTo>
                  <a:lnTo>
                    <a:pt x="170" y="2202"/>
                  </a:lnTo>
                  <a:lnTo>
                    <a:pt x="76" y="2277"/>
                  </a:lnTo>
                  <a:lnTo>
                    <a:pt x="19" y="2352"/>
                  </a:lnTo>
                  <a:lnTo>
                    <a:pt x="0" y="2428"/>
                  </a:lnTo>
                  <a:lnTo>
                    <a:pt x="38" y="2559"/>
                  </a:lnTo>
                  <a:lnTo>
                    <a:pt x="76" y="2691"/>
                  </a:lnTo>
                  <a:lnTo>
                    <a:pt x="151" y="2823"/>
                  </a:lnTo>
                  <a:lnTo>
                    <a:pt x="245" y="2936"/>
                  </a:lnTo>
                  <a:lnTo>
                    <a:pt x="414" y="3143"/>
                  </a:lnTo>
                  <a:lnTo>
                    <a:pt x="565" y="3312"/>
                  </a:lnTo>
                  <a:lnTo>
                    <a:pt x="678" y="3444"/>
                  </a:lnTo>
                  <a:lnTo>
                    <a:pt x="753" y="3519"/>
                  </a:lnTo>
                  <a:lnTo>
                    <a:pt x="885" y="3613"/>
                  </a:lnTo>
                  <a:lnTo>
                    <a:pt x="1054" y="3689"/>
                  </a:lnTo>
                  <a:lnTo>
                    <a:pt x="1318" y="3745"/>
                  </a:lnTo>
                  <a:lnTo>
                    <a:pt x="1675" y="3783"/>
                  </a:lnTo>
                  <a:lnTo>
                    <a:pt x="2127" y="3801"/>
                  </a:lnTo>
                  <a:lnTo>
                    <a:pt x="2183" y="3801"/>
                  </a:lnTo>
                  <a:lnTo>
                    <a:pt x="2428" y="3783"/>
                  </a:lnTo>
                  <a:lnTo>
                    <a:pt x="2673" y="3745"/>
                  </a:lnTo>
                  <a:lnTo>
                    <a:pt x="2936" y="3689"/>
                  </a:lnTo>
                  <a:lnTo>
                    <a:pt x="3218" y="3613"/>
                  </a:lnTo>
                  <a:lnTo>
                    <a:pt x="3275" y="3594"/>
                  </a:lnTo>
                  <a:lnTo>
                    <a:pt x="3745" y="3463"/>
                  </a:lnTo>
                  <a:lnTo>
                    <a:pt x="4216" y="3293"/>
                  </a:lnTo>
                  <a:lnTo>
                    <a:pt x="4272" y="3275"/>
                  </a:lnTo>
                  <a:lnTo>
                    <a:pt x="4705" y="3105"/>
                  </a:lnTo>
                  <a:lnTo>
                    <a:pt x="5081" y="2936"/>
                  </a:lnTo>
                  <a:lnTo>
                    <a:pt x="5138" y="2917"/>
                  </a:lnTo>
                  <a:lnTo>
                    <a:pt x="5891" y="2578"/>
                  </a:lnTo>
                  <a:lnTo>
                    <a:pt x="6192" y="2428"/>
                  </a:lnTo>
                  <a:lnTo>
                    <a:pt x="455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8"/>
            <p:cNvSpPr/>
            <p:nvPr/>
          </p:nvSpPr>
          <p:spPr>
            <a:xfrm flipH="1">
              <a:off x="2597917" y="2392962"/>
              <a:ext cx="131906" cy="169953"/>
            </a:xfrm>
            <a:custGeom>
              <a:avLst/>
              <a:gdLst/>
              <a:ahLst/>
              <a:cxnLst/>
              <a:rect l="l" t="t" r="r" b="b"/>
              <a:pathLst>
                <a:path w="2673" h="3444" extrusionOk="0">
                  <a:moveTo>
                    <a:pt x="1" y="0"/>
                  </a:moveTo>
                  <a:lnTo>
                    <a:pt x="1845" y="3444"/>
                  </a:lnTo>
                  <a:lnTo>
                    <a:pt x="2673" y="3237"/>
                  </a:lnTo>
                  <a:lnTo>
                    <a:pt x="38" y="19"/>
                  </a:lnTo>
                  <a:lnTo>
                    <a:pt x="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28"/>
            <p:cNvSpPr/>
            <p:nvPr/>
          </p:nvSpPr>
          <p:spPr>
            <a:xfrm flipH="1">
              <a:off x="2617408" y="2392962"/>
              <a:ext cx="171828" cy="195071"/>
            </a:xfrm>
            <a:custGeom>
              <a:avLst/>
              <a:gdLst/>
              <a:ahLst/>
              <a:cxnLst/>
              <a:rect l="l" t="t" r="r" b="b"/>
              <a:pathLst>
                <a:path w="3482" h="3953" extrusionOk="0">
                  <a:moveTo>
                    <a:pt x="1280" y="0"/>
                  </a:moveTo>
                  <a:lnTo>
                    <a:pt x="1148" y="19"/>
                  </a:lnTo>
                  <a:lnTo>
                    <a:pt x="1035" y="38"/>
                  </a:lnTo>
                  <a:lnTo>
                    <a:pt x="922" y="75"/>
                  </a:lnTo>
                  <a:lnTo>
                    <a:pt x="772" y="151"/>
                  </a:lnTo>
                  <a:lnTo>
                    <a:pt x="621" y="264"/>
                  </a:lnTo>
                  <a:lnTo>
                    <a:pt x="452" y="395"/>
                  </a:lnTo>
                  <a:lnTo>
                    <a:pt x="301" y="527"/>
                  </a:lnTo>
                  <a:lnTo>
                    <a:pt x="151" y="659"/>
                  </a:lnTo>
                  <a:lnTo>
                    <a:pt x="57" y="790"/>
                  </a:lnTo>
                  <a:lnTo>
                    <a:pt x="0" y="903"/>
                  </a:lnTo>
                  <a:lnTo>
                    <a:pt x="0" y="941"/>
                  </a:lnTo>
                  <a:lnTo>
                    <a:pt x="19" y="960"/>
                  </a:lnTo>
                  <a:lnTo>
                    <a:pt x="151" y="1148"/>
                  </a:lnTo>
                  <a:lnTo>
                    <a:pt x="377" y="1524"/>
                  </a:lnTo>
                  <a:lnTo>
                    <a:pt x="1035" y="2578"/>
                  </a:lnTo>
                  <a:lnTo>
                    <a:pt x="1374" y="3105"/>
                  </a:lnTo>
                  <a:lnTo>
                    <a:pt x="1713" y="3557"/>
                  </a:lnTo>
                  <a:lnTo>
                    <a:pt x="1863" y="3745"/>
                  </a:lnTo>
                  <a:lnTo>
                    <a:pt x="1995" y="3858"/>
                  </a:lnTo>
                  <a:lnTo>
                    <a:pt x="2108" y="3952"/>
                  </a:lnTo>
                  <a:lnTo>
                    <a:pt x="2183" y="3952"/>
                  </a:lnTo>
                  <a:lnTo>
                    <a:pt x="2522" y="3877"/>
                  </a:lnTo>
                  <a:lnTo>
                    <a:pt x="2898" y="3745"/>
                  </a:lnTo>
                  <a:lnTo>
                    <a:pt x="3068" y="3651"/>
                  </a:lnTo>
                  <a:lnTo>
                    <a:pt x="3237" y="3557"/>
                  </a:lnTo>
                  <a:lnTo>
                    <a:pt x="3369" y="3463"/>
                  </a:lnTo>
                  <a:lnTo>
                    <a:pt x="3482" y="3331"/>
                  </a:lnTo>
                  <a:lnTo>
                    <a:pt x="2353" y="1600"/>
                  </a:lnTo>
                  <a:lnTo>
                    <a:pt x="1731" y="640"/>
                  </a:lnTo>
                  <a:lnTo>
                    <a:pt x="1355" y="113"/>
                  </a:lnTo>
                  <a:lnTo>
                    <a:pt x="128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28"/>
            <p:cNvSpPr/>
            <p:nvPr/>
          </p:nvSpPr>
          <p:spPr>
            <a:xfrm flipH="1">
              <a:off x="2056486" y="1946280"/>
              <a:ext cx="279603" cy="338080"/>
            </a:xfrm>
            <a:custGeom>
              <a:avLst/>
              <a:gdLst/>
              <a:ahLst/>
              <a:cxnLst/>
              <a:rect l="l" t="t" r="r" b="b"/>
              <a:pathLst>
                <a:path w="5666" h="6851" extrusionOk="0">
                  <a:moveTo>
                    <a:pt x="396" y="0"/>
                  </a:moveTo>
                  <a:lnTo>
                    <a:pt x="302" y="19"/>
                  </a:lnTo>
                  <a:lnTo>
                    <a:pt x="246" y="38"/>
                  </a:lnTo>
                  <a:lnTo>
                    <a:pt x="189" y="75"/>
                  </a:lnTo>
                  <a:lnTo>
                    <a:pt x="170" y="132"/>
                  </a:lnTo>
                  <a:lnTo>
                    <a:pt x="151" y="170"/>
                  </a:lnTo>
                  <a:lnTo>
                    <a:pt x="151" y="226"/>
                  </a:lnTo>
                  <a:lnTo>
                    <a:pt x="151" y="264"/>
                  </a:lnTo>
                  <a:lnTo>
                    <a:pt x="208" y="358"/>
                  </a:lnTo>
                  <a:lnTo>
                    <a:pt x="283" y="452"/>
                  </a:lnTo>
                  <a:lnTo>
                    <a:pt x="434" y="584"/>
                  </a:lnTo>
                  <a:lnTo>
                    <a:pt x="509" y="640"/>
                  </a:lnTo>
                  <a:lnTo>
                    <a:pt x="264" y="640"/>
                  </a:lnTo>
                  <a:lnTo>
                    <a:pt x="170" y="659"/>
                  </a:lnTo>
                  <a:lnTo>
                    <a:pt x="95" y="696"/>
                  </a:lnTo>
                  <a:lnTo>
                    <a:pt x="20" y="753"/>
                  </a:lnTo>
                  <a:lnTo>
                    <a:pt x="20" y="791"/>
                  </a:lnTo>
                  <a:lnTo>
                    <a:pt x="1" y="828"/>
                  </a:lnTo>
                  <a:lnTo>
                    <a:pt x="20" y="922"/>
                  </a:lnTo>
                  <a:lnTo>
                    <a:pt x="76" y="1016"/>
                  </a:lnTo>
                  <a:lnTo>
                    <a:pt x="151" y="1092"/>
                  </a:lnTo>
                  <a:lnTo>
                    <a:pt x="246" y="1167"/>
                  </a:lnTo>
                  <a:lnTo>
                    <a:pt x="415" y="1261"/>
                  </a:lnTo>
                  <a:lnTo>
                    <a:pt x="490" y="1299"/>
                  </a:lnTo>
                  <a:lnTo>
                    <a:pt x="434" y="1280"/>
                  </a:lnTo>
                  <a:lnTo>
                    <a:pt x="302" y="1261"/>
                  </a:lnTo>
                  <a:lnTo>
                    <a:pt x="227" y="1280"/>
                  </a:lnTo>
                  <a:lnTo>
                    <a:pt x="170" y="1318"/>
                  </a:lnTo>
                  <a:lnTo>
                    <a:pt x="114" y="1374"/>
                  </a:lnTo>
                  <a:lnTo>
                    <a:pt x="95" y="1487"/>
                  </a:lnTo>
                  <a:lnTo>
                    <a:pt x="95" y="1543"/>
                  </a:lnTo>
                  <a:lnTo>
                    <a:pt x="151" y="1619"/>
                  </a:lnTo>
                  <a:lnTo>
                    <a:pt x="246" y="1713"/>
                  </a:lnTo>
                  <a:lnTo>
                    <a:pt x="358" y="1788"/>
                  </a:lnTo>
                  <a:lnTo>
                    <a:pt x="622" y="1976"/>
                  </a:lnTo>
                  <a:lnTo>
                    <a:pt x="904" y="2164"/>
                  </a:lnTo>
                  <a:lnTo>
                    <a:pt x="1092" y="2277"/>
                  </a:lnTo>
                  <a:lnTo>
                    <a:pt x="1299" y="2428"/>
                  </a:lnTo>
                  <a:lnTo>
                    <a:pt x="1544" y="2616"/>
                  </a:lnTo>
                  <a:lnTo>
                    <a:pt x="1393" y="2560"/>
                  </a:lnTo>
                  <a:lnTo>
                    <a:pt x="1055" y="2447"/>
                  </a:lnTo>
                  <a:lnTo>
                    <a:pt x="885" y="2409"/>
                  </a:lnTo>
                  <a:lnTo>
                    <a:pt x="716" y="2371"/>
                  </a:lnTo>
                  <a:lnTo>
                    <a:pt x="584" y="2390"/>
                  </a:lnTo>
                  <a:lnTo>
                    <a:pt x="547" y="2409"/>
                  </a:lnTo>
                  <a:lnTo>
                    <a:pt x="509" y="2447"/>
                  </a:lnTo>
                  <a:lnTo>
                    <a:pt x="509" y="2484"/>
                  </a:lnTo>
                  <a:lnTo>
                    <a:pt x="547" y="2560"/>
                  </a:lnTo>
                  <a:lnTo>
                    <a:pt x="603" y="2635"/>
                  </a:lnTo>
                  <a:lnTo>
                    <a:pt x="678" y="2729"/>
                  </a:lnTo>
                  <a:lnTo>
                    <a:pt x="904" y="2917"/>
                  </a:lnTo>
                  <a:lnTo>
                    <a:pt x="1168" y="3105"/>
                  </a:lnTo>
                  <a:lnTo>
                    <a:pt x="1657" y="346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lnTo>
                    <a:pt x="4461" y="3068"/>
                  </a:lnTo>
                  <a:lnTo>
                    <a:pt x="3784" y="2146"/>
                  </a:lnTo>
                  <a:lnTo>
                    <a:pt x="3369" y="1637"/>
                  </a:lnTo>
                  <a:lnTo>
                    <a:pt x="2974" y="1167"/>
                  </a:lnTo>
                  <a:lnTo>
                    <a:pt x="2767" y="979"/>
                  </a:lnTo>
                  <a:lnTo>
                    <a:pt x="2598" y="791"/>
                  </a:lnTo>
                  <a:lnTo>
                    <a:pt x="2429" y="659"/>
                  </a:lnTo>
                  <a:lnTo>
                    <a:pt x="2297" y="565"/>
                  </a:lnTo>
                  <a:lnTo>
                    <a:pt x="2015" y="433"/>
                  </a:lnTo>
                  <a:lnTo>
                    <a:pt x="1713" y="301"/>
                  </a:lnTo>
                  <a:lnTo>
                    <a:pt x="1375" y="188"/>
                  </a:lnTo>
                  <a:lnTo>
                    <a:pt x="1055" y="94"/>
                  </a:lnTo>
                  <a:lnTo>
                    <a:pt x="754" y="38"/>
                  </a:lnTo>
                  <a:lnTo>
                    <a:pt x="509" y="0"/>
                  </a:lnTo>
                  <a:close/>
                </a:path>
              </a:pathLst>
            </a:custGeom>
            <a:solidFill>
              <a:srgbClr val="7A52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28"/>
            <p:cNvSpPr/>
            <p:nvPr/>
          </p:nvSpPr>
          <p:spPr>
            <a:xfrm flipH="1">
              <a:off x="2056486" y="1946280"/>
              <a:ext cx="279603" cy="338080"/>
            </a:xfrm>
            <a:custGeom>
              <a:avLst/>
              <a:gdLst/>
              <a:ahLst/>
              <a:cxnLst/>
              <a:rect l="l" t="t" r="r" b="b"/>
              <a:pathLst>
                <a:path w="5666" h="6851" fill="none" extrusionOk="0">
                  <a:moveTo>
                    <a:pt x="4743" y="3463"/>
                  </a:moveTo>
                  <a:lnTo>
                    <a:pt x="4743" y="3463"/>
                  </a:lnTo>
                  <a:lnTo>
                    <a:pt x="4461" y="3068"/>
                  </a:lnTo>
                  <a:lnTo>
                    <a:pt x="3784" y="2146"/>
                  </a:lnTo>
                  <a:lnTo>
                    <a:pt x="3369" y="1637"/>
                  </a:lnTo>
                  <a:lnTo>
                    <a:pt x="2974" y="1167"/>
                  </a:lnTo>
                  <a:lnTo>
                    <a:pt x="2767" y="979"/>
                  </a:lnTo>
                  <a:lnTo>
                    <a:pt x="2598" y="791"/>
                  </a:lnTo>
                  <a:lnTo>
                    <a:pt x="2429" y="659"/>
                  </a:lnTo>
                  <a:lnTo>
                    <a:pt x="2297" y="565"/>
                  </a:lnTo>
                  <a:lnTo>
                    <a:pt x="2297" y="565"/>
                  </a:lnTo>
                  <a:lnTo>
                    <a:pt x="2015" y="433"/>
                  </a:lnTo>
                  <a:lnTo>
                    <a:pt x="1713" y="301"/>
                  </a:lnTo>
                  <a:lnTo>
                    <a:pt x="1375" y="188"/>
                  </a:lnTo>
                  <a:lnTo>
                    <a:pt x="1055" y="94"/>
                  </a:lnTo>
                  <a:lnTo>
                    <a:pt x="754" y="38"/>
                  </a:lnTo>
                  <a:lnTo>
                    <a:pt x="509" y="0"/>
                  </a:lnTo>
                  <a:lnTo>
                    <a:pt x="396" y="0"/>
                  </a:lnTo>
                  <a:lnTo>
                    <a:pt x="302" y="19"/>
                  </a:lnTo>
                  <a:lnTo>
                    <a:pt x="246" y="38"/>
                  </a:lnTo>
                  <a:lnTo>
                    <a:pt x="189" y="75"/>
                  </a:lnTo>
                  <a:lnTo>
                    <a:pt x="189" y="75"/>
                  </a:lnTo>
                  <a:lnTo>
                    <a:pt x="170" y="132"/>
                  </a:lnTo>
                  <a:lnTo>
                    <a:pt x="151" y="170"/>
                  </a:lnTo>
                  <a:lnTo>
                    <a:pt x="151" y="226"/>
                  </a:lnTo>
                  <a:lnTo>
                    <a:pt x="151" y="264"/>
                  </a:lnTo>
                  <a:lnTo>
                    <a:pt x="208" y="358"/>
                  </a:lnTo>
                  <a:lnTo>
                    <a:pt x="283" y="452"/>
                  </a:lnTo>
                  <a:lnTo>
                    <a:pt x="434" y="584"/>
                  </a:lnTo>
                  <a:lnTo>
                    <a:pt x="509" y="640"/>
                  </a:lnTo>
                  <a:lnTo>
                    <a:pt x="509" y="640"/>
                  </a:lnTo>
                  <a:lnTo>
                    <a:pt x="434" y="640"/>
                  </a:lnTo>
                  <a:lnTo>
                    <a:pt x="264" y="640"/>
                  </a:lnTo>
                  <a:lnTo>
                    <a:pt x="170" y="659"/>
                  </a:lnTo>
                  <a:lnTo>
                    <a:pt x="95" y="696"/>
                  </a:lnTo>
                  <a:lnTo>
                    <a:pt x="20" y="753"/>
                  </a:lnTo>
                  <a:lnTo>
                    <a:pt x="20" y="791"/>
                  </a:lnTo>
                  <a:lnTo>
                    <a:pt x="1" y="828"/>
                  </a:lnTo>
                  <a:lnTo>
                    <a:pt x="1" y="828"/>
                  </a:lnTo>
                  <a:lnTo>
                    <a:pt x="20" y="922"/>
                  </a:lnTo>
                  <a:lnTo>
                    <a:pt x="76" y="1016"/>
                  </a:lnTo>
                  <a:lnTo>
                    <a:pt x="151" y="1092"/>
                  </a:lnTo>
                  <a:lnTo>
                    <a:pt x="246" y="1167"/>
                  </a:lnTo>
                  <a:lnTo>
                    <a:pt x="415" y="1261"/>
                  </a:lnTo>
                  <a:lnTo>
                    <a:pt x="490" y="1299"/>
                  </a:lnTo>
                  <a:lnTo>
                    <a:pt x="490" y="1299"/>
                  </a:lnTo>
                  <a:lnTo>
                    <a:pt x="434" y="1280"/>
                  </a:lnTo>
                  <a:lnTo>
                    <a:pt x="302" y="1261"/>
                  </a:lnTo>
                  <a:lnTo>
                    <a:pt x="227" y="1280"/>
                  </a:lnTo>
                  <a:lnTo>
                    <a:pt x="170" y="1318"/>
                  </a:lnTo>
                  <a:lnTo>
                    <a:pt x="114" y="1374"/>
                  </a:lnTo>
                  <a:lnTo>
                    <a:pt x="95" y="1487"/>
                  </a:lnTo>
                  <a:lnTo>
                    <a:pt x="95" y="1487"/>
                  </a:lnTo>
                  <a:lnTo>
                    <a:pt x="95" y="1543"/>
                  </a:lnTo>
                  <a:lnTo>
                    <a:pt x="151" y="1619"/>
                  </a:lnTo>
                  <a:lnTo>
                    <a:pt x="246" y="1713"/>
                  </a:lnTo>
                  <a:lnTo>
                    <a:pt x="358" y="1788"/>
                  </a:lnTo>
                  <a:lnTo>
                    <a:pt x="622" y="1976"/>
                  </a:lnTo>
                  <a:lnTo>
                    <a:pt x="904" y="2164"/>
                  </a:lnTo>
                  <a:lnTo>
                    <a:pt x="904" y="2164"/>
                  </a:lnTo>
                  <a:lnTo>
                    <a:pt x="1092" y="2277"/>
                  </a:lnTo>
                  <a:lnTo>
                    <a:pt x="1299" y="2428"/>
                  </a:lnTo>
                  <a:lnTo>
                    <a:pt x="1544" y="2616"/>
                  </a:lnTo>
                  <a:lnTo>
                    <a:pt x="1544" y="2616"/>
                  </a:lnTo>
                  <a:lnTo>
                    <a:pt x="1393" y="2560"/>
                  </a:lnTo>
                  <a:lnTo>
                    <a:pt x="1055" y="2447"/>
                  </a:lnTo>
                  <a:lnTo>
                    <a:pt x="885" y="2409"/>
                  </a:lnTo>
                  <a:lnTo>
                    <a:pt x="716" y="2371"/>
                  </a:lnTo>
                  <a:lnTo>
                    <a:pt x="584" y="2390"/>
                  </a:lnTo>
                  <a:lnTo>
                    <a:pt x="547" y="2409"/>
                  </a:lnTo>
                  <a:lnTo>
                    <a:pt x="509" y="2447"/>
                  </a:lnTo>
                  <a:lnTo>
                    <a:pt x="509" y="2447"/>
                  </a:lnTo>
                  <a:lnTo>
                    <a:pt x="509" y="2484"/>
                  </a:lnTo>
                  <a:lnTo>
                    <a:pt x="547" y="2560"/>
                  </a:lnTo>
                  <a:lnTo>
                    <a:pt x="603" y="2635"/>
                  </a:lnTo>
                  <a:lnTo>
                    <a:pt x="678" y="2729"/>
                  </a:lnTo>
                  <a:lnTo>
                    <a:pt x="904" y="2917"/>
                  </a:lnTo>
                  <a:lnTo>
                    <a:pt x="1168" y="3105"/>
                  </a:lnTo>
                  <a:lnTo>
                    <a:pt x="1657" y="3463"/>
                  </a:lnTo>
                  <a:lnTo>
                    <a:pt x="1902" y="3613"/>
                  </a:lnTo>
                  <a:lnTo>
                    <a:pt x="1902" y="3613"/>
                  </a:lnTo>
                  <a:lnTo>
                    <a:pt x="1977" y="4065"/>
                  </a:lnTo>
                  <a:lnTo>
                    <a:pt x="2090" y="4536"/>
                  </a:lnTo>
                  <a:lnTo>
                    <a:pt x="2259" y="5081"/>
                  </a:lnTo>
                  <a:lnTo>
                    <a:pt x="2353" y="5364"/>
                  </a:lnTo>
                  <a:lnTo>
                    <a:pt x="2466" y="5646"/>
                  </a:lnTo>
                  <a:lnTo>
                    <a:pt x="2598" y="5909"/>
                  </a:lnTo>
                  <a:lnTo>
                    <a:pt x="2730" y="6154"/>
                  </a:lnTo>
                  <a:lnTo>
                    <a:pt x="2899" y="6361"/>
                  </a:lnTo>
                  <a:lnTo>
                    <a:pt x="3068" y="6549"/>
                  </a:lnTo>
                  <a:lnTo>
                    <a:pt x="3144" y="6606"/>
                  </a:lnTo>
                  <a:lnTo>
                    <a:pt x="3238" y="6681"/>
                  </a:lnTo>
                  <a:lnTo>
                    <a:pt x="3332" y="6719"/>
                  </a:lnTo>
                  <a:lnTo>
                    <a:pt x="3445" y="6756"/>
                  </a:lnTo>
                  <a:lnTo>
                    <a:pt x="3445" y="6756"/>
                  </a:lnTo>
                  <a:lnTo>
                    <a:pt x="3652" y="6794"/>
                  </a:lnTo>
                  <a:lnTo>
                    <a:pt x="3840" y="6831"/>
                  </a:lnTo>
                  <a:lnTo>
                    <a:pt x="4028" y="6850"/>
                  </a:lnTo>
                  <a:lnTo>
                    <a:pt x="4216" y="6850"/>
                  </a:lnTo>
                  <a:lnTo>
                    <a:pt x="4405" y="6831"/>
                  </a:lnTo>
                  <a:lnTo>
                    <a:pt x="4574" y="6794"/>
                  </a:lnTo>
                  <a:lnTo>
                    <a:pt x="4724" y="6756"/>
                  </a:lnTo>
                  <a:lnTo>
                    <a:pt x="4875" y="6719"/>
                  </a:lnTo>
                  <a:lnTo>
                    <a:pt x="5026" y="6662"/>
                  </a:lnTo>
                  <a:lnTo>
                    <a:pt x="5157" y="6587"/>
                  </a:lnTo>
                  <a:lnTo>
                    <a:pt x="5270" y="6512"/>
                  </a:lnTo>
                  <a:lnTo>
                    <a:pt x="5364" y="6417"/>
                  </a:lnTo>
                  <a:lnTo>
                    <a:pt x="5458" y="6323"/>
                  </a:lnTo>
                  <a:lnTo>
                    <a:pt x="5534" y="6229"/>
                  </a:lnTo>
                  <a:lnTo>
                    <a:pt x="5590" y="6116"/>
                  </a:lnTo>
                  <a:lnTo>
                    <a:pt x="5647" y="6003"/>
                  </a:lnTo>
                  <a:lnTo>
                    <a:pt x="5647" y="6003"/>
                  </a:lnTo>
                  <a:lnTo>
                    <a:pt x="5665" y="5872"/>
                  </a:lnTo>
                  <a:lnTo>
                    <a:pt x="5647" y="5702"/>
                  </a:lnTo>
                  <a:lnTo>
                    <a:pt x="5628" y="5533"/>
                  </a:lnTo>
                  <a:lnTo>
                    <a:pt x="5571" y="5345"/>
                  </a:lnTo>
                  <a:lnTo>
                    <a:pt x="5440" y="4931"/>
                  </a:lnTo>
                  <a:lnTo>
                    <a:pt x="5270" y="4498"/>
                  </a:lnTo>
                  <a:lnTo>
                    <a:pt x="5082" y="4103"/>
                  </a:lnTo>
                  <a:lnTo>
                    <a:pt x="4913" y="3764"/>
                  </a:lnTo>
                  <a:lnTo>
                    <a:pt x="4743" y="346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28"/>
            <p:cNvSpPr/>
            <p:nvPr/>
          </p:nvSpPr>
          <p:spPr>
            <a:xfrm flipH="1">
              <a:off x="2100162" y="1999179"/>
              <a:ext cx="94747" cy="120803"/>
            </a:xfrm>
            <a:custGeom>
              <a:avLst/>
              <a:gdLst/>
              <a:ahLst/>
              <a:cxnLst/>
              <a:rect l="l" t="t" r="r" b="b"/>
              <a:pathLst>
                <a:path w="1920" h="2448" extrusionOk="0">
                  <a:moveTo>
                    <a:pt x="0" y="1"/>
                  </a:moveTo>
                  <a:lnTo>
                    <a:pt x="0" y="20"/>
                  </a:lnTo>
                  <a:lnTo>
                    <a:pt x="301" y="358"/>
                  </a:lnTo>
                  <a:lnTo>
                    <a:pt x="621" y="735"/>
                  </a:lnTo>
                  <a:lnTo>
                    <a:pt x="941" y="1149"/>
                  </a:lnTo>
                  <a:lnTo>
                    <a:pt x="1242" y="1525"/>
                  </a:lnTo>
                  <a:lnTo>
                    <a:pt x="1713" y="2184"/>
                  </a:lnTo>
                  <a:lnTo>
                    <a:pt x="1845" y="2372"/>
                  </a:lnTo>
                  <a:lnTo>
                    <a:pt x="1882" y="2447"/>
                  </a:lnTo>
                  <a:lnTo>
                    <a:pt x="1920" y="2447"/>
                  </a:lnTo>
                  <a:lnTo>
                    <a:pt x="1920" y="2428"/>
                  </a:lnTo>
                  <a:lnTo>
                    <a:pt x="1732" y="2165"/>
                  </a:lnTo>
                  <a:lnTo>
                    <a:pt x="1261" y="1506"/>
                  </a:lnTo>
                  <a:lnTo>
                    <a:pt x="979" y="1111"/>
                  </a:lnTo>
                  <a:lnTo>
                    <a:pt x="659" y="716"/>
                  </a:lnTo>
                  <a:lnTo>
                    <a:pt x="339" y="340"/>
                  </a:lnTo>
                  <a:lnTo>
                    <a:pt x="38" y="1"/>
                  </a:lnTo>
                  <a:close/>
                </a:path>
              </a:pathLst>
            </a:custGeom>
            <a:solidFill>
              <a:srgbClr val="472D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8"/>
            <p:cNvSpPr/>
            <p:nvPr/>
          </p:nvSpPr>
          <p:spPr>
            <a:xfrm flipH="1">
              <a:off x="2100162" y="1999179"/>
              <a:ext cx="94747" cy="120803"/>
            </a:xfrm>
            <a:custGeom>
              <a:avLst/>
              <a:gdLst/>
              <a:ahLst/>
              <a:cxnLst/>
              <a:rect l="l" t="t" r="r" b="b"/>
              <a:pathLst>
                <a:path w="1920" h="2448" fill="none" extrusionOk="0">
                  <a:moveTo>
                    <a:pt x="1920" y="2428"/>
                  </a:moveTo>
                  <a:lnTo>
                    <a:pt x="1920" y="2428"/>
                  </a:lnTo>
                  <a:lnTo>
                    <a:pt x="1732" y="2165"/>
                  </a:lnTo>
                  <a:lnTo>
                    <a:pt x="1261" y="1506"/>
                  </a:lnTo>
                  <a:lnTo>
                    <a:pt x="979" y="1111"/>
                  </a:lnTo>
                  <a:lnTo>
                    <a:pt x="659" y="716"/>
                  </a:lnTo>
                  <a:lnTo>
                    <a:pt x="339" y="340"/>
                  </a:lnTo>
                  <a:lnTo>
                    <a:pt x="38" y="1"/>
                  </a:lnTo>
                  <a:lnTo>
                    <a:pt x="38" y="1"/>
                  </a:lnTo>
                  <a:lnTo>
                    <a:pt x="0" y="1"/>
                  </a:lnTo>
                  <a:lnTo>
                    <a:pt x="0" y="1"/>
                  </a:lnTo>
                  <a:lnTo>
                    <a:pt x="0" y="20"/>
                  </a:lnTo>
                  <a:lnTo>
                    <a:pt x="0" y="20"/>
                  </a:lnTo>
                  <a:lnTo>
                    <a:pt x="301" y="358"/>
                  </a:lnTo>
                  <a:lnTo>
                    <a:pt x="621" y="735"/>
                  </a:lnTo>
                  <a:lnTo>
                    <a:pt x="941" y="1149"/>
                  </a:lnTo>
                  <a:lnTo>
                    <a:pt x="1242" y="1525"/>
                  </a:lnTo>
                  <a:lnTo>
                    <a:pt x="1242" y="1525"/>
                  </a:lnTo>
                  <a:lnTo>
                    <a:pt x="1713" y="2184"/>
                  </a:lnTo>
                  <a:lnTo>
                    <a:pt x="1713" y="2184"/>
                  </a:lnTo>
                  <a:lnTo>
                    <a:pt x="1845" y="2372"/>
                  </a:lnTo>
                  <a:lnTo>
                    <a:pt x="1845" y="2372"/>
                  </a:lnTo>
                  <a:lnTo>
                    <a:pt x="1882" y="2447"/>
                  </a:lnTo>
                  <a:lnTo>
                    <a:pt x="1882" y="2447"/>
                  </a:lnTo>
                  <a:lnTo>
                    <a:pt x="1920" y="2447"/>
                  </a:lnTo>
                  <a:lnTo>
                    <a:pt x="1920" y="2447"/>
                  </a:lnTo>
                  <a:lnTo>
                    <a:pt x="1920" y="24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8"/>
            <p:cNvSpPr/>
            <p:nvPr/>
          </p:nvSpPr>
          <p:spPr>
            <a:xfrm flipH="1">
              <a:off x="2233891" y="1976924"/>
              <a:ext cx="77130" cy="37159"/>
            </a:xfrm>
            <a:custGeom>
              <a:avLst/>
              <a:gdLst/>
              <a:ahLst/>
              <a:cxnLst/>
              <a:rect l="l" t="t" r="r" b="b"/>
              <a:pathLst>
                <a:path w="1563" h="753" extrusionOk="0">
                  <a:moveTo>
                    <a:pt x="20" y="0"/>
                  </a:moveTo>
                  <a:lnTo>
                    <a:pt x="1" y="19"/>
                  </a:lnTo>
                  <a:lnTo>
                    <a:pt x="1" y="38"/>
                  </a:lnTo>
                  <a:lnTo>
                    <a:pt x="95" y="57"/>
                  </a:lnTo>
                  <a:lnTo>
                    <a:pt x="471" y="188"/>
                  </a:lnTo>
                  <a:lnTo>
                    <a:pt x="678" y="264"/>
                  </a:lnTo>
                  <a:lnTo>
                    <a:pt x="848" y="339"/>
                  </a:lnTo>
                  <a:lnTo>
                    <a:pt x="1055" y="452"/>
                  </a:lnTo>
                  <a:lnTo>
                    <a:pt x="1281" y="584"/>
                  </a:lnTo>
                  <a:lnTo>
                    <a:pt x="1469" y="697"/>
                  </a:lnTo>
                  <a:lnTo>
                    <a:pt x="1544" y="753"/>
                  </a:lnTo>
                  <a:lnTo>
                    <a:pt x="1563" y="753"/>
                  </a:lnTo>
                  <a:lnTo>
                    <a:pt x="1563" y="715"/>
                  </a:lnTo>
                  <a:lnTo>
                    <a:pt x="1300" y="565"/>
                  </a:lnTo>
                  <a:lnTo>
                    <a:pt x="1074" y="414"/>
                  </a:lnTo>
                  <a:lnTo>
                    <a:pt x="867" y="301"/>
                  </a:lnTo>
                  <a:lnTo>
                    <a:pt x="622" y="188"/>
                  </a:lnTo>
                  <a:lnTo>
                    <a:pt x="340" y="94"/>
                  </a:lnTo>
                  <a:lnTo>
                    <a:pt x="2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8"/>
            <p:cNvSpPr/>
            <p:nvPr/>
          </p:nvSpPr>
          <p:spPr>
            <a:xfrm flipH="1">
              <a:off x="2247807" y="2009393"/>
              <a:ext cx="65040" cy="36270"/>
            </a:xfrm>
            <a:custGeom>
              <a:avLst/>
              <a:gdLst/>
              <a:ahLst/>
              <a:cxnLst/>
              <a:rect l="l" t="t" r="r" b="b"/>
              <a:pathLst>
                <a:path w="1318" h="735" extrusionOk="0">
                  <a:moveTo>
                    <a:pt x="0" y="1"/>
                  </a:moveTo>
                  <a:lnTo>
                    <a:pt x="0" y="20"/>
                  </a:lnTo>
                  <a:lnTo>
                    <a:pt x="170" y="114"/>
                  </a:lnTo>
                  <a:lnTo>
                    <a:pt x="508" y="264"/>
                  </a:lnTo>
                  <a:lnTo>
                    <a:pt x="734" y="396"/>
                  </a:lnTo>
                  <a:lnTo>
                    <a:pt x="979" y="547"/>
                  </a:lnTo>
                  <a:lnTo>
                    <a:pt x="1205" y="678"/>
                  </a:lnTo>
                  <a:lnTo>
                    <a:pt x="1299" y="735"/>
                  </a:lnTo>
                  <a:lnTo>
                    <a:pt x="1318" y="735"/>
                  </a:lnTo>
                  <a:lnTo>
                    <a:pt x="1318" y="697"/>
                  </a:lnTo>
                  <a:lnTo>
                    <a:pt x="998" y="509"/>
                  </a:lnTo>
                  <a:lnTo>
                    <a:pt x="753" y="358"/>
                  </a:lnTo>
                  <a:lnTo>
                    <a:pt x="527" y="246"/>
                  </a:lnTo>
                  <a:lnTo>
                    <a:pt x="1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8"/>
            <p:cNvSpPr/>
            <p:nvPr/>
          </p:nvSpPr>
          <p:spPr>
            <a:xfrm flipH="1">
              <a:off x="1302400" y="1235842"/>
              <a:ext cx="1308548" cy="2338430"/>
            </a:xfrm>
            <a:custGeom>
              <a:avLst/>
              <a:gdLst/>
              <a:ahLst/>
              <a:cxnLst/>
              <a:rect l="l" t="t" r="r" b="b"/>
              <a:pathLst>
                <a:path w="26517" h="47387" extrusionOk="0">
                  <a:moveTo>
                    <a:pt x="22941" y="1"/>
                  </a:moveTo>
                  <a:lnTo>
                    <a:pt x="22659" y="20"/>
                  </a:lnTo>
                  <a:lnTo>
                    <a:pt x="22395" y="57"/>
                  </a:lnTo>
                  <a:lnTo>
                    <a:pt x="22132" y="132"/>
                  </a:lnTo>
                  <a:lnTo>
                    <a:pt x="21868" y="227"/>
                  </a:lnTo>
                  <a:lnTo>
                    <a:pt x="21605" y="358"/>
                  </a:lnTo>
                  <a:lnTo>
                    <a:pt x="21360" y="490"/>
                  </a:lnTo>
                  <a:lnTo>
                    <a:pt x="21115" y="641"/>
                  </a:lnTo>
                  <a:lnTo>
                    <a:pt x="20871" y="829"/>
                  </a:lnTo>
                  <a:lnTo>
                    <a:pt x="20645" y="1017"/>
                  </a:lnTo>
                  <a:lnTo>
                    <a:pt x="20438" y="1224"/>
                  </a:lnTo>
                  <a:lnTo>
                    <a:pt x="20231" y="1431"/>
                  </a:lnTo>
                  <a:lnTo>
                    <a:pt x="20193" y="1469"/>
                  </a:lnTo>
                  <a:lnTo>
                    <a:pt x="20156" y="1506"/>
                  </a:lnTo>
                  <a:lnTo>
                    <a:pt x="19855" y="1864"/>
                  </a:lnTo>
                  <a:lnTo>
                    <a:pt x="19591" y="2240"/>
                  </a:lnTo>
                  <a:lnTo>
                    <a:pt x="19346" y="2617"/>
                  </a:lnTo>
                  <a:lnTo>
                    <a:pt x="19158" y="2993"/>
                  </a:lnTo>
                  <a:lnTo>
                    <a:pt x="18989" y="3388"/>
                  </a:lnTo>
                  <a:lnTo>
                    <a:pt x="18838" y="3802"/>
                  </a:lnTo>
                  <a:lnTo>
                    <a:pt x="18707" y="4216"/>
                  </a:lnTo>
                  <a:lnTo>
                    <a:pt x="18575" y="4630"/>
                  </a:lnTo>
                  <a:lnTo>
                    <a:pt x="18462" y="5063"/>
                  </a:lnTo>
                  <a:lnTo>
                    <a:pt x="18368" y="5477"/>
                  </a:lnTo>
                  <a:lnTo>
                    <a:pt x="18217" y="6343"/>
                  </a:lnTo>
                  <a:lnTo>
                    <a:pt x="18086" y="7208"/>
                  </a:lnTo>
                  <a:lnTo>
                    <a:pt x="17992" y="8093"/>
                  </a:lnTo>
                  <a:lnTo>
                    <a:pt x="17916" y="8959"/>
                  </a:lnTo>
                  <a:lnTo>
                    <a:pt x="17841" y="9824"/>
                  </a:lnTo>
                  <a:lnTo>
                    <a:pt x="17822" y="11085"/>
                  </a:lnTo>
                  <a:lnTo>
                    <a:pt x="17803" y="13513"/>
                  </a:lnTo>
                  <a:lnTo>
                    <a:pt x="17822" y="16129"/>
                  </a:lnTo>
                  <a:lnTo>
                    <a:pt x="17841" y="17182"/>
                  </a:lnTo>
                  <a:lnTo>
                    <a:pt x="17879" y="17916"/>
                  </a:lnTo>
                  <a:lnTo>
                    <a:pt x="17897" y="17973"/>
                  </a:lnTo>
                  <a:lnTo>
                    <a:pt x="17916" y="18123"/>
                  </a:lnTo>
                  <a:lnTo>
                    <a:pt x="17935" y="18180"/>
                  </a:lnTo>
                  <a:lnTo>
                    <a:pt x="16994" y="18255"/>
                  </a:lnTo>
                  <a:lnTo>
                    <a:pt x="15978" y="18349"/>
                  </a:lnTo>
                  <a:lnTo>
                    <a:pt x="14679" y="18500"/>
                  </a:lnTo>
                  <a:lnTo>
                    <a:pt x="13174" y="18707"/>
                  </a:lnTo>
                  <a:lnTo>
                    <a:pt x="12365" y="18838"/>
                  </a:lnTo>
                  <a:lnTo>
                    <a:pt x="11518" y="18970"/>
                  </a:lnTo>
                  <a:lnTo>
                    <a:pt x="10652" y="19140"/>
                  </a:lnTo>
                  <a:lnTo>
                    <a:pt x="9786" y="19309"/>
                  </a:lnTo>
                  <a:lnTo>
                    <a:pt x="8921" y="19516"/>
                  </a:lnTo>
                  <a:lnTo>
                    <a:pt x="8036" y="19742"/>
                  </a:lnTo>
                  <a:lnTo>
                    <a:pt x="8036" y="19779"/>
                  </a:lnTo>
                  <a:lnTo>
                    <a:pt x="7396" y="19930"/>
                  </a:lnTo>
                  <a:lnTo>
                    <a:pt x="6813" y="20080"/>
                  </a:lnTo>
                  <a:lnTo>
                    <a:pt x="6248" y="20231"/>
                  </a:lnTo>
                  <a:lnTo>
                    <a:pt x="5759" y="20400"/>
                  </a:lnTo>
                  <a:lnTo>
                    <a:pt x="5740" y="20400"/>
                  </a:lnTo>
                  <a:lnTo>
                    <a:pt x="5703" y="20419"/>
                  </a:lnTo>
                  <a:lnTo>
                    <a:pt x="5533" y="20495"/>
                  </a:lnTo>
                  <a:lnTo>
                    <a:pt x="5345" y="20570"/>
                  </a:lnTo>
                  <a:lnTo>
                    <a:pt x="5270" y="20626"/>
                  </a:lnTo>
                  <a:lnTo>
                    <a:pt x="5138" y="20683"/>
                  </a:lnTo>
                  <a:lnTo>
                    <a:pt x="4912" y="20833"/>
                  </a:lnTo>
                  <a:lnTo>
                    <a:pt x="4705" y="20984"/>
                  </a:lnTo>
                  <a:lnTo>
                    <a:pt x="4517" y="21172"/>
                  </a:lnTo>
                  <a:lnTo>
                    <a:pt x="4348" y="21360"/>
                  </a:lnTo>
                  <a:lnTo>
                    <a:pt x="4197" y="21548"/>
                  </a:lnTo>
                  <a:lnTo>
                    <a:pt x="4047" y="21774"/>
                  </a:lnTo>
                  <a:lnTo>
                    <a:pt x="3915" y="21981"/>
                  </a:lnTo>
                  <a:lnTo>
                    <a:pt x="3783" y="22226"/>
                  </a:lnTo>
                  <a:lnTo>
                    <a:pt x="3708" y="22414"/>
                  </a:lnTo>
                  <a:lnTo>
                    <a:pt x="3632" y="22565"/>
                  </a:lnTo>
                  <a:lnTo>
                    <a:pt x="3632" y="22583"/>
                  </a:lnTo>
                  <a:lnTo>
                    <a:pt x="3520" y="22922"/>
                  </a:lnTo>
                  <a:lnTo>
                    <a:pt x="3407" y="23261"/>
                  </a:lnTo>
                  <a:lnTo>
                    <a:pt x="3331" y="23600"/>
                  </a:lnTo>
                  <a:lnTo>
                    <a:pt x="3256" y="23957"/>
                  </a:lnTo>
                  <a:lnTo>
                    <a:pt x="3200" y="24334"/>
                  </a:lnTo>
                  <a:lnTo>
                    <a:pt x="3162" y="24691"/>
                  </a:lnTo>
                  <a:lnTo>
                    <a:pt x="3106" y="25444"/>
                  </a:lnTo>
                  <a:lnTo>
                    <a:pt x="3087" y="26178"/>
                  </a:lnTo>
                  <a:lnTo>
                    <a:pt x="3087" y="26893"/>
                  </a:lnTo>
                  <a:lnTo>
                    <a:pt x="3124" y="28191"/>
                  </a:lnTo>
                  <a:lnTo>
                    <a:pt x="3143" y="28267"/>
                  </a:lnTo>
                  <a:lnTo>
                    <a:pt x="3143" y="28737"/>
                  </a:lnTo>
                  <a:lnTo>
                    <a:pt x="3162" y="29245"/>
                  </a:lnTo>
                  <a:lnTo>
                    <a:pt x="3143" y="29659"/>
                  </a:lnTo>
                  <a:lnTo>
                    <a:pt x="3124" y="29904"/>
                  </a:lnTo>
                  <a:lnTo>
                    <a:pt x="3068" y="30149"/>
                  </a:lnTo>
                  <a:lnTo>
                    <a:pt x="2936" y="30676"/>
                  </a:lnTo>
                  <a:lnTo>
                    <a:pt x="2767" y="31221"/>
                  </a:lnTo>
                  <a:lnTo>
                    <a:pt x="2541" y="31805"/>
                  </a:lnTo>
                  <a:lnTo>
                    <a:pt x="2541" y="31823"/>
                  </a:lnTo>
                  <a:lnTo>
                    <a:pt x="2259" y="32520"/>
                  </a:lnTo>
                  <a:lnTo>
                    <a:pt x="2221" y="32576"/>
                  </a:lnTo>
                  <a:lnTo>
                    <a:pt x="1751" y="33668"/>
                  </a:lnTo>
                  <a:lnTo>
                    <a:pt x="1261" y="34778"/>
                  </a:lnTo>
                  <a:lnTo>
                    <a:pt x="1242" y="34816"/>
                  </a:lnTo>
                  <a:lnTo>
                    <a:pt x="828" y="35870"/>
                  </a:lnTo>
                  <a:lnTo>
                    <a:pt x="640" y="36396"/>
                  </a:lnTo>
                  <a:lnTo>
                    <a:pt x="452" y="36942"/>
                  </a:lnTo>
                  <a:lnTo>
                    <a:pt x="339" y="37413"/>
                  </a:lnTo>
                  <a:lnTo>
                    <a:pt x="320" y="37469"/>
                  </a:lnTo>
                  <a:lnTo>
                    <a:pt x="226" y="37958"/>
                  </a:lnTo>
                  <a:lnTo>
                    <a:pt x="151" y="38485"/>
                  </a:lnTo>
                  <a:lnTo>
                    <a:pt x="94" y="39050"/>
                  </a:lnTo>
                  <a:lnTo>
                    <a:pt x="57" y="39633"/>
                  </a:lnTo>
                  <a:lnTo>
                    <a:pt x="19" y="40236"/>
                  </a:lnTo>
                  <a:lnTo>
                    <a:pt x="0" y="40875"/>
                  </a:lnTo>
                  <a:lnTo>
                    <a:pt x="0" y="42117"/>
                  </a:lnTo>
                  <a:lnTo>
                    <a:pt x="19" y="43359"/>
                  </a:lnTo>
                  <a:lnTo>
                    <a:pt x="57" y="44489"/>
                  </a:lnTo>
                  <a:lnTo>
                    <a:pt x="113" y="45486"/>
                  </a:lnTo>
                  <a:lnTo>
                    <a:pt x="170" y="46258"/>
                  </a:lnTo>
                  <a:lnTo>
                    <a:pt x="170" y="46333"/>
                  </a:lnTo>
                  <a:lnTo>
                    <a:pt x="207" y="46841"/>
                  </a:lnTo>
                  <a:lnTo>
                    <a:pt x="226" y="46992"/>
                  </a:lnTo>
                  <a:lnTo>
                    <a:pt x="245" y="46992"/>
                  </a:lnTo>
                  <a:lnTo>
                    <a:pt x="2880" y="47387"/>
                  </a:lnTo>
                  <a:lnTo>
                    <a:pt x="2899" y="47387"/>
                  </a:lnTo>
                  <a:lnTo>
                    <a:pt x="2936" y="47368"/>
                  </a:lnTo>
                  <a:lnTo>
                    <a:pt x="2993" y="47368"/>
                  </a:lnTo>
                  <a:lnTo>
                    <a:pt x="3049" y="47349"/>
                  </a:lnTo>
                  <a:lnTo>
                    <a:pt x="5006" y="46897"/>
                  </a:lnTo>
                  <a:lnTo>
                    <a:pt x="5063" y="46879"/>
                  </a:lnTo>
                  <a:lnTo>
                    <a:pt x="5082" y="46879"/>
                  </a:lnTo>
                  <a:lnTo>
                    <a:pt x="5157" y="46860"/>
                  </a:lnTo>
                  <a:lnTo>
                    <a:pt x="7152" y="46389"/>
                  </a:lnTo>
                  <a:lnTo>
                    <a:pt x="7227" y="46389"/>
                  </a:lnTo>
                  <a:lnTo>
                    <a:pt x="7359" y="46352"/>
                  </a:lnTo>
                  <a:lnTo>
                    <a:pt x="7434" y="46333"/>
                  </a:lnTo>
                  <a:lnTo>
                    <a:pt x="10087" y="45712"/>
                  </a:lnTo>
                  <a:lnTo>
                    <a:pt x="10144" y="45693"/>
                  </a:lnTo>
                  <a:lnTo>
                    <a:pt x="10182" y="45693"/>
                  </a:lnTo>
                  <a:lnTo>
                    <a:pt x="10257" y="45674"/>
                  </a:lnTo>
                  <a:lnTo>
                    <a:pt x="12346" y="45185"/>
                  </a:lnTo>
                  <a:lnTo>
                    <a:pt x="12421" y="45185"/>
                  </a:lnTo>
                  <a:lnTo>
                    <a:pt x="12440" y="45166"/>
                  </a:lnTo>
                  <a:lnTo>
                    <a:pt x="12515" y="45147"/>
                  </a:lnTo>
                  <a:lnTo>
                    <a:pt x="14830" y="44620"/>
                  </a:lnTo>
                  <a:lnTo>
                    <a:pt x="14905" y="44602"/>
                  </a:lnTo>
                  <a:lnTo>
                    <a:pt x="14980" y="44583"/>
                  </a:lnTo>
                  <a:lnTo>
                    <a:pt x="15056" y="44564"/>
                  </a:lnTo>
                  <a:lnTo>
                    <a:pt x="18368" y="43792"/>
                  </a:lnTo>
                  <a:lnTo>
                    <a:pt x="18424" y="43774"/>
                  </a:lnTo>
                  <a:lnTo>
                    <a:pt x="18443" y="43774"/>
                  </a:lnTo>
                  <a:lnTo>
                    <a:pt x="18518" y="43755"/>
                  </a:lnTo>
                  <a:lnTo>
                    <a:pt x="21134" y="43152"/>
                  </a:lnTo>
                  <a:lnTo>
                    <a:pt x="21191" y="43134"/>
                  </a:lnTo>
                  <a:lnTo>
                    <a:pt x="21266" y="43134"/>
                  </a:lnTo>
                  <a:lnTo>
                    <a:pt x="21341" y="43115"/>
                  </a:lnTo>
                  <a:lnTo>
                    <a:pt x="21661" y="43040"/>
                  </a:lnTo>
                  <a:lnTo>
                    <a:pt x="21605" y="42588"/>
                  </a:lnTo>
                  <a:lnTo>
                    <a:pt x="21586" y="42494"/>
                  </a:lnTo>
                  <a:lnTo>
                    <a:pt x="21266" y="40179"/>
                  </a:lnTo>
                  <a:lnTo>
                    <a:pt x="21078" y="38542"/>
                  </a:lnTo>
                  <a:lnTo>
                    <a:pt x="20871" y="36716"/>
                  </a:lnTo>
                  <a:lnTo>
                    <a:pt x="20683" y="34816"/>
                  </a:lnTo>
                  <a:lnTo>
                    <a:pt x="20607" y="33856"/>
                  </a:lnTo>
                  <a:lnTo>
                    <a:pt x="20551" y="32896"/>
                  </a:lnTo>
                  <a:lnTo>
                    <a:pt x="20494" y="31993"/>
                  </a:lnTo>
                  <a:lnTo>
                    <a:pt x="20476" y="31108"/>
                  </a:lnTo>
                  <a:lnTo>
                    <a:pt x="20457" y="30262"/>
                  </a:lnTo>
                  <a:lnTo>
                    <a:pt x="20476" y="29509"/>
                  </a:lnTo>
                  <a:lnTo>
                    <a:pt x="20494" y="29057"/>
                  </a:lnTo>
                  <a:lnTo>
                    <a:pt x="20551" y="28568"/>
                  </a:lnTo>
                  <a:lnTo>
                    <a:pt x="20626" y="28041"/>
                  </a:lnTo>
                  <a:lnTo>
                    <a:pt x="20720" y="27476"/>
                  </a:lnTo>
                  <a:lnTo>
                    <a:pt x="20833" y="26893"/>
                  </a:lnTo>
                  <a:lnTo>
                    <a:pt x="20965" y="26272"/>
                  </a:lnTo>
                  <a:lnTo>
                    <a:pt x="21285" y="24955"/>
                  </a:lnTo>
                  <a:lnTo>
                    <a:pt x="21661" y="23543"/>
                  </a:lnTo>
                  <a:lnTo>
                    <a:pt x="22075" y="22056"/>
                  </a:lnTo>
                  <a:lnTo>
                    <a:pt x="22546" y="20513"/>
                  </a:lnTo>
                  <a:lnTo>
                    <a:pt x="23016" y="18933"/>
                  </a:lnTo>
                  <a:lnTo>
                    <a:pt x="23995" y="15752"/>
                  </a:lnTo>
                  <a:lnTo>
                    <a:pt x="24484" y="14171"/>
                  </a:lnTo>
                  <a:lnTo>
                    <a:pt x="24936" y="12628"/>
                  </a:lnTo>
                  <a:lnTo>
                    <a:pt x="25369" y="11142"/>
                  </a:lnTo>
                  <a:lnTo>
                    <a:pt x="25745" y="9730"/>
                  </a:lnTo>
                  <a:lnTo>
                    <a:pt x="26065" y="8413"/>
                  </a:lnTo>
                  <a:lnTo>
                    <a:pt x="26215" y="7773"/>
                  </a:lnTo>
                  <a:lnTo>
                    <a:pt x="26328" y="7190"/>
                  </a:lnTo>
                  <a:lnTo>
                    <a:pt x="26404" y="6738"/>
                  </a:lnTo>
                  <a:lnTo>
                    <a:pt x="26460" y="6267"/>
                  </a:lnTo>
                  <a:lnTo>
                    <a:pt x="26498" y="5816"/>
                  </a:lnTo>
                  <a:lnTo>
                    <a:pt x="26517" y="5326"/>
                  </a:lnTo>
                  <a:lnTo>
                    <a:pt x="26498" y="4856"/>
                  </a:lnTo>
                  <a:lnTo>
                    <a:pt x="26460" y="4386"/>
                  </a:lnTo>
                  <a:lnTo>
                    <a:pt x="26385" y="3915"/>
                  </a:lnTo>
                  <a:lnTo>
                    <a:pt x="26291" y="3463"/>
                  </a:lnTo>
                  <a:lnTo>
                    <a:pt x="26178" y="3012"/>
                  </a:lnTo>
                  <a:lnTo>
                    <a:pt x="26008" y="2560"/>
                  </a:lnTo>
                  <a:lnTo>
                    <a:pt x="25820" y="2146"/>
                  </a:lnTo>
                  <a:lnTo>
                    <a:pt x="25594" y="1751"/>
                  </a:lnTo>
                  <a:lnTo>
                    <a:pt x="25463" y="1563"/>
                  </a:lnTo>
                  <a:lnTo>
                    <a:pt x="25331" y="1374"/>
                  </a:lnTo>
                  <a:lnTo>
                    <a:pt x="25180" y="1186"/>
                  </a:lnTo>
                  <a:lnTo>
                    <a:pt x="25011" y="1017"/>
                  </a:lnTo>
                  <a:lnTo>
                    <a:pt x="24842" y="848"/>
                  </a:lnTo>
                  <a:lnTo>
                    <a:pt x="24672" y="697"/>
                  </a:lnTo>
                  <a:lnTo>
                    <a:pt x="24484" y="546"/>
                  </a:lnTo>
                  <a:lnTo>
                    <a:pt x="24277" y="415"/>
                  </a:lnTo>
                  <a:lnTo>
                    <a:pt x="24014" y="245"/>
                  </a:lnTo>
                  <a:lnTo>
                    <a:pt x="23750" y="132"/>
                  </a:lnTo>
                  <a:lnTo>
                    <a:pt x="23487" y="57"/>
                  </a:lnTo>
                  <a:lnTo>
                    <a:pt x="23204" y="20"/>
                  </a:lnTo>
                  <a:lnTo>
                    <a:pt x="229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28"/>
            <p:cNvSpPr/>
            <p:nvPr/>
          </p:nvSpPr>
          <p:spPr>
            <a:xfrm flipH="1">
              <a:off x="1302400" y="1235842"/>
              <a:ext cx="1308548" cy="2338430"/>
            </a:xfrm>
            <a:custGeom>
              <a:avLst/>
              <a:gdLst/>
              <a:ahLst/>
              <a:cxnLst/>
              <a:rect l="l" t="t" r="r" b="b"/>
              <a:pathLst>
                <a:path w="26517" h="47387" fill="none" extrusionOk="0">
                  <a:moveTo>
                    <a:pt x="20476" y="29509"/>
                  </a:moveTo>
                  <a:lnTo>
                    <a:pt x="20476" y="29509"/>
                  </a:lnTo>
                  <a:lnTo>
                    <a:pt x="20457" y="30262"/>
                  </a:lnTo>
                  <a:lnTo>
                    <a:pt x="20476" y="31108"/>
                  </a:lnTo>
                  <a:lnTo>
                    <a:pt x="20494" y="31993"/>
                  </a:lnTo>
                  <a:lnTo>
                    <a:pt x="20551" y="32896"/>
                  </a:lnTo>
                  <a:lnTo>
                    <a:pt x="20607" y="33856"/>
                  </a:lnTo>
                  <a:lnTo>
                    <a:pt x="20683" y="34816"/>
                  </a:lnTo>
                  <a:lnTo>
                    <a:pt x="20871" y="36716"/>
                  </a:lnTo>
                  <a:lnTo>
                    <a:pt x="21078" y="38542"/>
                  </a:lnTo>
                  <a:lnTo>
                    <a:pt x="21266" y="40179"/>
                  </a:lnTo>
                  <a:lnTo>
                    <a:pt x="21586" y="42494"/>
                  </a:lnTo>
                  <a:lnTo>
                    <a:pt x="21586" y="42494"/>
                  </a:lnTo>
                  <a:lnTo>
                    <a:pt x="21605" y="42588"/>
                  </a:lnTo>
                  <a:lnTo>
                    <a:pt x="21605" y="42588"/>
                  </a:lnTo>
                  <a:lnTo>
                    <a:pt x="21661" y="43040"/>
                  </a:lnTo>
                  <a:lnTo>
                    <a:pt x="21341" y="43115"/>
                  </a:lnTo>
                  <a:lnTo>
                    <a:pt x="21266" y="43134"/>
                  </a:lnTo>
                  <a:lnTo>
                    <a:pt x="21191" y="43134"/>
                  </a:lnTo>
                  <a:lnTo>
                    <a:pt x="21134" y="43152"/>
                  </a:lnTo>
                  <a:lnTo>
                    <a:pt x="18518" y="43755"/>
                  </a:lnTo>
                  <a:lnTo>
                    <a:pt x="18443" y="43774"/>
                  </a:lnTo>
                  <a:lnTo>
                    <a:pt x="18424" y="43774"/>
                  </a:lnTo>
                  <a:lnTo>
                    <a:pt x="18368" y="43792"/>
                  </a:lnTo>
                  <a:lnTo>
                    <a:pt x="15056" y="44564"/>
                  </a:lnTo>
                  <a:lnTo>
                    <a:pt x="14980" y="44583"/>
                  </a:lnTo>
                  <a:lnTo>
                    <a:pt x="14905" y="44602"/>
                  </a:lnTo>
                  <a:lnTo>
                    <a:pt x="14830" y="44620"/>
                  </a:lnTo>
                  <a:lnTo>
                    <a:pt x="12515" y="45147"/>
                  </a:lnTo>
                  <a:lnTo>
                    <a:pt x="12440" y="45166"/>
                  </a:lnTo>
                  <a:lnTo>
                    <a:pt x="12421" y="45185"/>
                  </a:lnTo>
                  <a:lnTo>
                    <a:pt x="12346" y="45185"/>
                  </a:lnTo>
                  <a:lnTo>
                    <a:pt x="10257" y="45674"/>
                  </a:lnTo>
                  <a:lnTo>
                    <a:pt x="10182" y="45693"/>
                  </a:lnTo>
                  <a:lnTo>
                    <a:pt x="10144" y="45693"/>
                  </a:lnTo>
                  <a:lnTo>
                    <a:pt x="10087" y="45712"/>
                  </a:lnTo>
                  <a:lnTo>
                    <a:pt x="7434" y="46333"/>
                  </a:lnTo>
                  <a:lnTo>
                    <a:pt x="7359" y="46352"/>
                  </a:lnTo>
                  <a:lnTo>
                    <a:pt x="7227" y="46389"/>
                  </a:lnTo>
                  <a:lnTo>
                    <a:pt x="7152" y="46389"/>
                  </a:lnTo>
                  <a:lnTo>
                    <a:pt x="5157" y="46860"/>
                  </a:lnTo>
                  <a:lnTo>
                    <a:pt x="5082" y="46879"/>
                  </a:lnTo>
                  <a:lnTo>
                    <a:pt x="5063" y="46879"/>
                  </a:lnTo>
                  <a:lnTo>
                    <a:pt x="5006" y="46897"/>
                  </a:lnTo>
                  <a:lnTo>
                    <a:pt x="3049" y="47349"/>
                  </a:lnTo>
                  <a:lnTo>
                    <a:pt x="2993" y="47368"/>
                  </a:lnTo>
                  <a:lnTo>
                    <a:pt x="2936" y="47368"/>
                  </a:lnTo>
                  <a:lnTo>
                    <a:pt x="2899" y="47387"/>
                  </a:lnTo>
                  <a:lnTo>
                    <a:pt x="2880" y="47387"/>
                  </a:lnTo>
                  <a:lnTo>
                    <a:pt x="245" y="46992"/>
                  </a:lnTo>
                  <a:lnTo>
                    <a:pt x="226" y="46992"/>
                  </a:lnTo>
                  <a:lnTo>
                    <a:pt x="226" y="46992"/>
                  </a:lnTo>
                  <a:lnTo>
                    <a:pt x="207" y="46841"/>
                  </a:lnTo>
                  <a:lnTo>
                    <a:pt x="207" y="46841"/>
                  </a:lnTo>
                  <a:lnTo>
                    <a:pt x="170" y="46333"/>
                  </a:lnTo>
                  <a:lnTo>
                    <a:pt x="170" y="46333"/>
                  </a:lnTo>
                  <a:lnTo>
                    <a:pt x="170" y="46258"/>
                  </a:lnTo>
                  <a:lnTo>
                    <a:pt x="170" y="46258"/>
                  </a:lnTo>
                  <a:lnTo>
                    <a:pt x="113" y="45486"/>
                  </a:lnTo>
                  <a:lnTo>
                    <a:pt x="57" y="44489"/>
                  </a:lnTo>
                  <a:lnTo>
                    <a:pt x="19" y="43359"/>
                  </a:lnTo>
                  <a:lnTo>
                    <a:pt x="0" y="42117"/>
                  </a:lnTo>
                  <a:lnTo>
                    <a:pt x="0" y="40875"/>
                  </a:lnTo>
                  <a:lnTo>
                    <a:pt x="19" y="40236"/>
                  </a:lnTo>
                  <a:lnTo>
                    <a:pt x="57" y="39633"/>
                  </a:lnTo>
                  <a:lnTo>
                    <a:pt x="94" y="39050"/>
                  </a:lnTo>
                  <a:lnTo>
                    <a:pt x="151" y="38485"/>
                  </a:lnTo>
                  <a:lnTo>
                    <a:pt x="226" y="37958"/>
                  </a:lnTo>
                  <a:lnTo>
                    <a:pt x="320" y="37469"/>
                  </a:lnTo>
                  <a:lnTo>
                    <a:pt x="320" y="37469"/>
                  </a:lnTo>
                  <a:lnTo>
                    <a:pt x="339" y="37413"/>
                  </a:lnTo>
                  <a:lnTo>
                    <a:pt x="339" y="37413"/>
                  </a:lnTo>
                  <a:lnTo>
                    <a:pt x="452" y="36942"/>
                  </a:lnTo>
                  <a:lnTo>
                    <a:pt x="452" y="36942"/>
                  </a:lnTo>
                  <a:lnTo>
                    <a:pt x="640" y="36396"/>
                  </a:lnTo>
                  <a:lnTo>
                    <a:pt x="828" y="35870"/>
                  </a:lnTo>
                  <a:lnTo>
                    <a:pt x="1242" y="34816"/>
                  </a:lnTo>
                  <a:lnTo>
                    <a:pt x="1242" y="34816"/>
                  </a:lnTo>
                  <a:lnTo>
                    <a:pt x="1261" y="34778"/>
                  </a:lnTo>
                  <a:lnTo>
                    <a:pt x="1261" y="34778"/>
                  </a:lnTo>
                  <a:lnTo>
                    <a:pt x="1751" y="33668"/>
                  </a:lnTo>
                  <a:lnTo>
                    <a:pt x="2221" y="32576"/>
                  </a:lnTo>
                  <a:lnTo>
                    <a:pt x="2221" y="32576"/>
                  </a:lnTo>
                  <a:lnTo>
                    <a:pt x="2259" y="32520"/>
                  </a:lnTo>
                  <a:lnTo>
                    <a:pt x="2259" y="32520"/>
                  </a:lnTo>
                  <a:lnTo>
                    <a:pt x="2541" y="31823"/>
                  </a:lnTo>
                  <a:lnTo>
                    <a:pt x="2541" y="31805"/>
                  </a:lnTo>
                  <a:lnTo>
                    <a:pt x="2541" y="31805"/>
                  </a:lnTo>
                  <a:lnTo>
                    <a:pt x="2767" y="31221"/>
                  </a:lnTo>
                  <a:lnTo>
                    <a:pt x="2936" y="30676"/>
                  </a:lnTo>
                  <a:lnTo>
                    <a:pt x="3068" y="30149"/>
                  </a:lnTo>
                  <a:lnTo>
                    <a:pt x="3124" y="29904"/>
                  </a:lnTo>
                  <a:lnTo>
                    <a:pt x="3143" y="29659"/>
                  </a:lnTo>
                  <a:lnTo>
                    <a:pt x="3143" y="29659"/>
                  </a:lnTo>
                  <a:lnTo>
                    <a:pt x="3162" y="29245"/>
                  </a:lnTo>
                  <a:lnTo>
                    <a:pt x="3143" y="28737"/>
                  </a:lnTo>
                  <a:lnTo>
                    <a:pt x="3143" y="28737"/>
                  </a:lnTo>
                  <a:lnTo>
                    <a:pt x="3143" y="28737"/>
                  </a:lnTo>
                  <a:lnTo>
                    <a:pt x="3143" y="28267"/>
                  </a:lnTo>
                  <a:lnTo>
                    <a:pt x="3143" y="28267"/>
                  </a:lnTo>
                  <a:lnTo>
                    <a:pt x="3124" y="28191"/>
                  </a:lnTo>
                  <a:lnTo>
                    <a:pt x="3124" y="28191"/>
                  </a:lnTo>
                  <a:lnTo>
                    <a:pt x="3087" y="26893"/>
                  </a:lnTo>
                  <a:lnTo>
                    <a:pt x="3087" y="26178"/>
                  </a:lnTo>
                  <a:lnTo>
                    <a:pt x="3106" y="25444"/>
                  </a:lnTo>
                  <a:lnTo>
                    <a:pt x="3162" y="24691"/>
                  </a:lnTo>
                  <a:lnTo>
                    <a:pt x="3200" y="24334"/>
                  </a:lnTo>
                  <a:lnTo>
                    <a:pt x="3256" y="23957"/>
                  </a:lnTo>
                  <a:lnTo>
                    <a:pt x="3331" y="23600"/>
                  </a:lnTo>
                  <a:lnTo>
                    <a:pt x="3407" y="23261"/>
                  </a:lnTo>
                  <a:lnTo>
                    <a:pt x="3520" y="22922"/>
                  </a:lnTo>
                  <a:lnTo>
                    <a:pt x="3632" y="22583"/>
                  </a:lnTo>
                  <a:lnTo>
                    <a:pt x="3632" y="22583"/>
                  </a:lnTo>
                  <a:lnTo>
                    <a:pt x="3632" y="22565"/>
                  </a:lnTo>
                  <a:lnTo>
                    <a:pt x="3632" y="22565"/>
                  </a:lnTo>
                  <a:lnTo>
                    <a:pt x="3708" y="22414"/>
                  </a:lnTo>
                  <a:lnTo>
                    <a:pt x="3708" y="22414"/>
                  </a:lnTo>
                  <a:lnTo>
                    <a:pt x="3783" y="22226"/>
                  </a:lnTo>
                  <a:lnTo>
                    <a:pt x="3783" y="22226"/>
                  </a:lnTo>
                  <a:lnTo>
                    <a:pt x="3915" y="21981"/>
                  </a:lnTo>
                  <a:lnTo>
                    <a:pt x="4047" y="21774"/>
                  </a:lnTo>
                  <a:lnTo>
                    <a:pt x="4197" y="21548"/>
                  </a:lnTo>
                  <a:lnTo>
                    <a:pt x="4348" y="21360"/>
                  </a:lnTo>
                  <a:lnTo>
                    <a:pt x="4517" y="21172"/>
                  </a:lnTo>
                  <a:lnTo>
                    <a:pt x="4705" y="20984"/>
                  </a:lnTo>
                  <a:lnTo>
                    <a:pt x="4912" y="20833"/>
                  </a:lnTo>
                  <a:lnTo>
                    <a:pt x="5138" y="20683"/>
                  </a:lnTo>
                  <a:lnTo>
                    <a:pt x="5138" y="20683"/>
                  </a:lnTo>
                  <a:lnTo>
                    <a:pt x="5270" y="20626"/>
                  </a:lnTo>
                  <a:lnTo>
                    <a:pt x="5270" y="20626"/>
                  </a:lnTo>
                  <a:lnTo>
                    <a:pt x="5345" y="20570"/>
                  </a:lnTo>
                  <a:lnTo>
                    <a:pt x="5345" y="20570"/>
                  </a:lnTo>
                  <a:lnTo>
                    <a:pt x="5533" y="20495"/>
                  </a:lnTo>
                  <a:lnTo>
                    <a:pt x="5703" y="20419"/>
                  </a:lnTo>
                  <a:lnTo>
                    <a:pt x="5703" y="20419"/>
                  </a:lnTo>
                  <a:lnTo>
                    <a:pt x="5703" y="20419"/>
                  </a:lnTo>
                  <a:lnTo>
                    <a:pt x="5740" y="20400"/>
                  </a:lnTo>
                  <a:lnTo>
                    <a:pt x="5759" y="20400"/>
                  </a:lnTo>
                  <a:lnTo>
                    <a:pt x="5759" y="20400"/>
                  </a:lnTo>
                  <a:lnTo>
                    <a:pt x="6248" y="20231"/>
                  </a:lnTo>
                  <a:lnTo>
                    <a:pt x="6813" y="20080"/>
                  </a:lnTo>
                  <a:lnTo>
                    <a:pt x="7396" y="19930"/>
                  </a:lnTo>
                  <a:lnTo>
                    <a:pt x="8036" y="19779"/>
                  </a:lnTo>
                  <a:lnTo>
                    <a:pt x="8036" y="19742"/>
                  </a:lnTo>
                  <a:lnTo>
                    <a:pt x="8036" y="19742"/>
                  </a:lnTo>
                  <a:lnTo>
                    <a:pt x="8921" y="19516"/>
                  </a:lnTo>
                  <a:lnTo>
                    <a:pt x="9786" y="19309"/>
                  </a:lnTo>
                  <a:lnTo>
                    <a:pt x="10652" y="19140"/>
                  </a:lnTo>
                  <a:lnTo>
                    <a:pt x="11518" y="18970"/>
                  </a:lnTo>
                  <a:lnTo>
                    <a:pt x="12365" y="18838"/>
                  </a:lnTo>
                  <a:lnTo>
                    <a:pt x="13174" y="18707"/>
                  </a:lnTo>
                  <a:lnTo>
                    <a:pt x="14679" y="18500"/>
                  </a:lnTo>
                  <a:lnTo>
                    <a:pt x="15978" y="18349"/>
                  </a:lnTo>
                  <a:lnTo>
                    <a:pt x="16994" y="18255"/>
                  </a:lnTo>
                  <a:lnTo>
                    <a:pt x="17935" y="18180"/>
                  </a:lnTo>
                  <a:lnTo>
                    <a:pt x="17935" y="18180"/>
                  </a:lnTo>
                  <a:lnTo>
                    <a:pt x="17935" y="18180"/>
                  </a:lnTo>
                  <a:lnTo>
                    <a:pt x="17916" y="18123"/>
                  </a:lnTo>
                  <a:lnTo>
                    <a:pt x="17897" y="17973"/>
                  </a:lnTo>
                  <a:lnTo>
                    <a:pt x="17897" y="17973"/>
                  </a:lnTo>
                  <a:lnTo>
                    <a:pt x="17879" y="17916"/>
                  </a:lnTo>
                  <a:lnTo>
                    <a:pt x="17879" y="17916"/>
                  </a:lnTo>
                  <a:lnTo>
                    <a:pt x="17841" y="17182"/>
                  </a:lnTo>
                  <a:lnTo>
                    <a:pt x="17822" y="16129"/>
                  </a:lnTo>
                  <a:lnTo>
                    <a:pt x="17803" y="13513"/>
                  </a:lnTo>
                  <a:lnTo>
                    <a:pt x="17822" y="11085"/>
                  </a:lnTo>
                  <a:lnTo>
                    <a:pt x="17841" y="9824"/>
                  </a:lnTo>
                  <a:lnTo>
                    <a:pt x="17841" y="9824"/>
                  </a:lnTo>
                  <a:lnTo>
                    <a:pt x="17916" y="8959"/>
                  </a:lnTo>
                  <a:lnTo>
                    <a:pt x="17992" y="8093"/>
                  </a:lnTo>
                  <a:lnTo>
                    <a:pt x="18086" y="7208"/>
                  </a:lnTo>
                  <a:lnTo>
                    <a:pt x="18217" y="6343"/>
                  </a:lnTo>
                  <a:lnTo>
                    <a:pt x="18368" y="5477"/>
                  </a:lnTo>
                  <a:lnTo>
                    <a:pt x="18462" y="5063"/>
                  </a:lnTo>
                  <a:lnTo>
                    <a:pt x="18575" y="4630"/>
                  </a:lnTo>
                  <a:lnTo>
                    <a:pt x="18707" y="4216"/>
                  </a:lnTo>
                  <a:lnTo>
                    <a:pt x="18838" y="3802"/>
                  </a:lnTo>
                  <a:lnTo>
                    <a:pt x="18989" y="3388"/>
                  </a:lnTo>
                  <a:lnTo>
                    <a:pt x="19158" y="2993"/>
                  </a:lnTo>
                  <a:lnTo>
                    <a:pt x="19158" y="2993"/>
                  </a:lnTo>
                  <a:lnTo>
                    <a:pt x="19346" y="2617"/>
                  </a:lnTo>
                  <a:lnTo>
                    <a:pt x="19591" y="2240"/>
                  </a:lnTo>
                  <a:lnTo>
                    <a:pt x="19855" y="1864"/>
                  </a:lnTo>
                  <a:lnTo>
                    <a:pt x="20156" y="1506"/>
                  </a:lnTo>
                  <a:lnTo>
                    <a:pt x="20156" y="1506"/>
                  </a:lnTo>
                  <a:lnTo>
                    <a:pt x="20193" y="1469"/>
                  </a:lnTo>
                  <a:lnTo>
                    <a:pt x="20193" y="1469"/>
                  </a:lnTo>
                  <a:lnTo>
                    <a:pt x="20193" y="1469"/>
                  </a:lnTo>
                  <a:lnTo>
                    <a:pt x="20231" y="1431"/>
                  </a:lnTo>
                  <a:lnTo>
                    <a:pt x="20231" y="1431"/>
                  </a:lnTo>
                  <a:lnTo>
                    <a:pt x="20231" y="1431"/>
                  </a:lnTo>
                  <a:lnTo>
                    <a:pt x="20438" y="1224"/>
                  </a:lnTo>
                  <a:lnTo>
                    <a:pt x="20645" y="1017"/>
                  </a:lnTo>
                  <a:lnTo>
                    <a:pt x="20871" y="829"/>
                  </a:lnTo>
                  <a:lnTo>
                    <a:pt x="21115" y="641"/>
                  </a:lnTo>
                  <a:lnTo>
                    <a:pt x="21360" y="490"/>
                  </a:lnTo>
                  <a:lnTo>
                    <a:pt x="21605" y="358"/>
                  </a:lnTo>
                  <a:lnTo>
                    <a:pt x="21868" y="227"/>
                  </a:lnTo>
                  <a:lnTo>
                    <a:pt x="22132" y="132"/>
                  </a:lnTo>
                  <a:lnTo>
                    <a:pt x="22395" y="57"/>
                  </a:lnTo>
                  <a:lnTo>
                    <a:pt x="22659" y="20"/>
                  </a:lnTo>
                  <a:lnTo>
                    <a:pt x="22941" y="1"/>
                  </a:lnTo>
                  <a:lnTo>
                    <a:pt x="23204" y="20"/>
                  </a:lnTo>
                  <a:lnTo>
                    <a:pt x="23487" y="57"/>
                  </a:lnTo>
                  <a:lnTo>
                    <a:pt x="23750" y="132"/>
                  </a:lnTo>
                  <a:lnTo>
                    <a:pt x="24014" y="245"/>
                  </a:lnTo>
                  <a:lnTo>
                    <a:pt x="24277" y="415"/>
                  </a:lnTo>
                  <a:lnTo>
                    <a:pt x="24277" y="415"/>
                  </a:lnTo>
                  <a:lnTo>
                    <a:pt x="24484" y="546"/>
                  </a:lnTo>
                  <a:lnTo>
                    <a:pt x="24672" y="697"/>
                  </a:lnTo>
                  <a:lnTo>
                    <a:pt x="24842" y="848"/>
                  </a:lnTo>
                  <a:lnTo>
                    <a:pt x="25011" y="1017"/>
                  </a:lnTo>
                  <a:lnTo>
                    <a:pt x="25180" y="1186"/>
                  </a:lnTo>
                  <a:lnTo>
                    <a:pt x="25331" y="1374"/>
                  </a:lnTo>
                  <a:lnTo>
                    <a:pt x="25463" y="1563"/>
                  </a:lnTo>
                  <a:lnTo>
                    <a:pt x="25594" y="1751"/>
                  </a:lnTo>
                  <a:lnTo>
                    <a:pt x="25820" y="2146"/>
                  </a:lnTo>
                  <a:lnTo>
                    <a:pt x="26008" y="2560"/>
                  </a:lnTo>
                  <a:lnTo>
                    <a:pt x="26178" y="3012"/>
                  </a:lnTo>
                  <a:lnTo>
                    <a:pt x="26291" y="3463"/>
                  </a:lnTo>
                  <a:lnTo>
                    <a:pt x="26385" y="3915"/>
                  </a:lnTo>
                  <a:lnTo>
                    <a:pt x="26460" y="4386"/>
                  </a:lnTo>
                  <a:lnTo>
                    <a:pt x="26498" y="4856"/>
                  </a:lnTo>
                  <a:lnTo>
                    <a:pt x="26517" y="5326"/>
                  </a:lnTo>
                  <a:lnTo>
                    <a:pt x="26498" y="5816"/>
                  </a:lnTo>
                  <a:lnTo>
                    <a:pt x="26460" y="6267"/>
                  </a:lnTo>
                  <a:lnTo>
                    <a:pt x="26404" y="6738"/>
                  </a:lnTo>
                  <a:lnTo>
                    <a:pt x="26328" y="7190"/>
                  </a:lnTo>
                  <a:lnTo>
                    <a:pt x="26328" y="7190"/>
                  </a:lnTo>
                  <a:lnTo>
                    <a:pt x="26215" y="7773"/>
                  </a:lnTo>
                  <a:lnTo>
                    <a:pt x="26065" y="8413"/>
                  </a:lnTo>
                  <a:lnTo>
                    <a:pt x="25745" y="9730"/>
                  </a:lnTo>
                  <a:lnTo>
                    <a:pt x="25369" y="11142"/>
                  </a:lnTo>
                  <a:lnTo>
                    <a:pt x="24936" y="12628"/>
                  </a:lnTo>
                  <a:lnTo>
                    <a:pt x="24484" y="14171"/>
                  </a:lnTo>
                  <a:lnTo>
                    <a:pt x="23995" y="15752"/>
                  </a:lnTo>
                  <a:lnTo>
                    <a:pt x="23016" y="18933"/>
                  </a:lnTo>
                  <a:lnTo>
                    <a:pt x="22546" y="20513"/>
                  </a:lnTo>
                  <a:lnTo>
                    <a:pt x="22075" y="22056"/>
                  </a:lnTo>
                  <a:lnTo>
                    <a:pt x="21661" y="23543"/>
                  </a:lnTo>
                  <a:lnTo>
                    <a:pt x="21285" y="24955"/>
                  </a:lnTo>
                  <a:lnTo>
                    <a:pt x="20965" y="26272"/>
                  </a:lnTo>
                  <a:lnTo>
                    <a:pt x="20833" y="26893"/>
                  </a:lnTo>
                  <a:lnTo>
                    <a:pt x="20720" y="27476"/>
                  </a:lnTo>
                  <a:lnTo>
                    <a:pt x="20626" y="28041"/>
                  </a:lnTo>
                  <a:lnTo>
                    <a:pt x="20551" y="28568"/>
                  </a:lnTo>
                  <a:lnTo>
                    <a:pt x="20494" y="29057"/>
                  </a:lnTo>
                  <a:lnTo>
                    <a:pt x="20476" y="2950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28"/>
            <p:cNvSpPr/>
            <p:nvPr/>
          </p:nvSpPr>
          <p:spPr>
            <a:xfrm flipH="1">
              <a:off x="1610723" y="1306407"/>
              <a:ext cx="993711" cy="2248371"/>
            </a:xfrm>
            <a:custGeom>
              <a:avLst/>
              <a:gdLst/>
              <a:ahLst/>
              <a:cxnLst/>
              <a:rect l="l" t="t" r="r" b="b"/>
              <a:pathLst>
                <a:path w="20137" h="45562" fill="none" extrusionOk="0">
                  <a:moveTo>
                    <a:pt x="20137" y="57"/>
                  </a:moveTo>
                  <a:lnTo>
                    <a:pt x="20137" y="57"/>
                  </a:lnTo>
                  <a:lnTo>
                    <a:pt x="20099" y="95"/>
                  </a:lnTo>
                  <a:lnTo>
                    <a:pt x="20099" y="95"/>
                  </a:lnTo>
                  <a:lnTo>
                    <a:pt x="19836" y="490"/>
                  </a:lnTo>
                  <a:lnTo>
                    <a:pt x="19610" y="923"/>
                  </a:lnTo>
                  <a:lnTo>
                    <a:pt x="19384" y="1375"/>
                  </a:lnTo>
                  <a:lnTo>
                    <a:pt x="19196" y="1883"/>
                  </a:lnTo>
                  <a:lnTo>
                    <a:pt x="19007" y="2410"/>
                  </a:lnTo>
                  <a:lnTo>
                    <a:pt x="18838" y="2974"/>
                  </a:lnTo>
                  <a:lnTo>
                    <a:pt x="18706" y="3558"/>
                  </a:lnTo>
                  <a:lnTo>
                    <a:pt x="18575" y="4160"/>
                  </a:lnTo>
                  <a:lnTo>
                    <a:pt x="18443" y="4781"/>
                  </a:lnTo>
                  <a:lnTo>
                    <a:pt x="18349" y="5421"/>
                  </a:lnTo>
                  <a:lnTo>
                    <a:pt x="18255" y="6079"/>
                  </a:lnTo>
                  <a:lnTo>
                    <a:pt x="18161" y="6738"/>
                  </a:lnTo>
                  <a:lnTo>
                    <a:pt x="18048" y="8055"/>
                  </a:lnTo>
                  <a:lnTo>
                    <a:pt x="17954" y="9373"/>
                  </a:lnTo>
                  <a:lnTo>
                    <a:pt x="17897" y="10671"/>
                  </a:lnTo>
                  <a:lnTo>
                    <a:pt x="17878" y="11895"/>
                  </a:lnTo>
                  <a:lnTo>
                    <a:pt x="17878" y="13024"/>
                  </a:lnTo>
                  <a:lnTo>
                    <a:pt x="17878" y="14040"/>
                  </a:lnTo>
                  <a:lnTo>
                    <a:pt x="17935" y="15621"/>
                  </a:lnTo>
                  <a:lnTo>
                    <a:pt x="17972" y="16430"/>
                  </a:lnTo>
                  <a:lnTo>
                    <a:pt x="17972" y="16430"/>
                  </a:lnTo>
                  <a:lnTo>
                    <a:pt x="17972" y="16486"/>
                  </a:lnTo>
                  <a:lnTo>
                    <a:pt x="17972" y="16505"/>
                  </a:lnTo>
                  <a:lnTo>
                    <a:pt x="17972" y="16505"/>
                  </a:lnTo>
                  <a:lnTo>
                    <a:pt x="17954" y="16524"/>
                  </a:lnTo>
                  <a:lnTo>
                    <a:pt x="17954" y="16524"/>
                  </a:lnTo>
                  <a:lnTo>
                    <a:pt x="17765" y="16543"/>
                  </a:lnTo>
                  <a:lnTo>
                    <a:pt x="17765" y="16543"/>
                  </a:lnTo>
                  <a:lnTo>
                    <a:pt x="16354" y="16731"/>
                  </a:lnTo>
                  <a:lnTo>
                    <a:pt x="15244" y="16900"/>
                  </a:lnTo>
                  <a:lnTo>
                    <a:pt x="13926" y="17107"/>
                  </a:lnTo>
                  <a:lnTo>
                    <a:pt x="12496" y="17352"/>
                  </a:lnTo>
                  <a:lnTo>
                    <a:pt x="10972" y="17634"/>
                  </a:lnTo>
                  <a:lnTo>
                    <a:pt x="9410" y="17973"/>
                  </a:lnTo>
                  <a:lnTo>
                    <a:pt x="8657" y="18142"/>
                  </a:lnTo>
                  <a:lnTo>
                    <a:pt x="7904" y="18349"/>
                  </a:lnTo>
                  <a:lnTo>
                    <a:pt x="7904" y="18349"/>
                  </a:lnTo>
                  <a:lnTo>
                    <a:pt x="7904" y="18349"/>
                  </a:lnTo>
                  <a:lnTo>
                    <a:pt x="6813" y="18650"/>
                  </a:lnTo>
                  <a:lnTo>
                    <a:pt x="6286" y="18820"/>
                  </a:lnTo>
                  <a:lnTo>
                    <a:pt x="5796" y="18989"/>
                  </a:lnTo>
                  <a:lnTo>
                    <a:pt x="5796" y="18989"/>
                  </a:lnTo>
                  <a:lnTo>
                    <a:pt x="5608" y="19046"/>
                  </a:lnTo>
                  <a:lnTo>
                    <a:pt x="5608" y="19046"/>
                  </a:lnTo>
                  <a:lnTo>
                    <a:pt x="5608" y="19046"/>
                  </a:lnTo>
                  <a:lnTo>
                    <a:pt x="5326" y="19159"/>
                  </a:lnTo>
                  <a:lnTo>
                    <a:pt x="5062" y="19309"/>
                  </a:lnTo>
                  <a:lnTo>
                    <a:pt x="4818" y="19460"/>
                  </a:lnTo>
                  <a:lnTo>
                    <a:pt x="4592" y="19648"/>
                  </a:lnTo>
                  <a:lnTo>
                    <a:pt x="4385" y="19836"/>
                  </a:lnTo>
                  <a:lnTo>
                    <a:pt x="4197" y="20062"/>
                  </a:lnTo>
                  <a:lnTo>
                    <a:pt x="4027" y="20288"/>
                  </a:lnTo>
                  <a:lnTo>
                    <a:pt x="3877" y="20532"/>
                  </a:lnTo>
                  <a:lnTo>
                    <a:pt x="3726" y="20796"/>
                  </a:lnTo>
                  <a:lnTo>
                    <a:pt x="3613" y="21059"/>
                  </a:lnTo>
                  <a:lnTo>
                    <a:pt x="3500" y="21342"/>
                  </a:lnTo>
                  <a:lnTo>
                    <a:pt x="3388" y="21643"/>
                  </a:lnTo>
                  <a:lnTo>
                    <a:pt x="3312" y="21944"/>
                  </a:lnTo>
                  <a:lnTo>
                    <a:pt x="3237" y="22245"/>
                  </a:lnTo>
                  <a:lnTo>
                    <a:pt x="3162" y="22565"/>
                  </a:lnTo>
                  <a:lnTo>
                    <a:pt x="3105" y="22885"/>
                  </a:lnTo>
                  <a:lnTo>
                    <a:pt x="3030" y="23525"/>
                  </a:lnTo>
                  <a:lnTo>
                    <a:pt x="2992" y="24164"/>
                  </a:lnTo>
                  <a:lnTo>
                    <a:pt x="2974" y="24785"/>
                  </a:lnTo>
                  <a:lnTo>
                    <a:pt x="2974" y="25406"/>
                  </a:lnTo>
                  <a:lnTo>
                    <a:pt x="2992" y="26009"/>
                  </a:lnTo>
                  <a:lnTo>
                    <a:pt x="3030" y="26554"/>
                  </a:lnTo>
                  <a:lnTo>
                    <a:pt x="3105" y="27495"/>
                  </a:lnTo>
                  <a:lnTo>
                    <a:pt x="3105" y="27495"/>
                  </a:lnTo>
                  <a:lnTo>
                    <a:pt x="3162" y="28154"/>
                  </a:lnTo>
                  <a:lnTo>
                    <a:pt x="3162" y="28154"/>
                  </a:lnTo>
                  <a:lnTo>
                    <a:pt x="3143" y="28286"/>
                  </a:lnTo>
                  <a:lnTo>
                    <a:pt x="3143" y="28418"/>
                  </a:lnTo>
                  <a:lnTo>
                    <a:pt x="3068" y="28737"/>
                  </a:lnTo>
                  <a:lnTo>
                    <a:pt x="2974" y="29114"/>
                  </a:lnTo>
                  <a:lnTo>
                    <a:pt x="2842" y="29509"/>
                  </a:lnTo>
                  <a:lnTo>
                    <a:pt x="2672" y="29942"/>
                  </a:lnTo>
                  <a:lnTo>
                    <a:pt x="2484" y="30393"/>
                  </a:lnTo>
                  <a:lnTo>
                    <a:pt x="2051" y="31372"/>
                  </a:lnTo>
                  <a:lnTo>
                    <a:pt x="2051" y="31372"/>
                  </a:lnTo>
                  <a:lnTo>
                    <a:pt x="1581" y="32426"/>
                  </a:lnTo>
                  <a:lnTo>
                    <a:pt x="1355" y="32972"/>
                  </a:lnTo>
                  <a:lnTo>
                    <a:pt x="1148" y="33517"/>
                  </a:lnTo>
                  <a:lnTo>
                    <a:pt x="941" y="34063"/>
                  </a:lnTo>
                  <a:lnTo>
                    <a:pt x="753" y="34609"/>
                  </a:lnTo>
                  <a:lnTo>
                    <a:pt x="602" y="35136"/>
                  </a:lnTo>
                  <a:lnTo>
                    <a:pt x="489" y="35644"/>
                  </a:lnTo>
                  <a:lnTo>
                    <a:pt x="489" y="35644"/>
                  </a:lnTo>
                  <a:lnTo>
                    <a:pt x="395" y="36227"/>
                  </a:lnTo>
                  <a:lnTo>
                    <a:pt x="301" y="36867"/>
                  </a:lnTo>
                  <a:lnTo>
                    <a:pt x="245" y="37563"/>
                  </a:lnTo>
                  <a:lnTo>
                    <a:pt x="188" y="38279"/>
                  </a:lnTo>
                  <a:lnTo>
                    <a:pt x="132" y="39031"/>
                  </a:lnTo>
                  <a:lnTo>
                    <a:pt x="113" y="39784"/>
                  </a:lnTo>
                  <a:lnTo>
                    <a:pt x="75" y="41271"/>
                  </a:lnTo>
                  <a:lnTo>
                    <a:pt x="75" y="42682"/>
                  </a:lnTo>
                  <a:lnTo>
                    <a:pt x="75" y="43905"/>
                  </a:lnTo>
                  <a:lnTo>
                    <a:pt x="113" y="45430"/>
                  </a:lnTo>
                  <a:lnTo>
                    <a:pt x="113" y="45430"/>
                  </a:lnTo>
                  <a:lnTo>
                    <a:pt x="113" y="45562"/>
                  </a:lnTo>
                  <a:lnTo>
                    <a:pt x="113" y="45562"/>
                  </a:lnTo>
                  <a:lnTo>
                    <a:pt x="94" y="45562"/>
                  </a:lnTo>
                  <a:lnTo>
                    <a:pt x="94" y="45562"/>
                  </a:lnTo>
                  <a:lnTo>
                    <a:pt x="75" y="45411"/>
                  </a:lnTo>
                  <a:lnTo>
                    <a:pt x="75" y="45411"/>
                  </a:lnTo>
                  <a:lnTo>
                    <a:pt x="38" y="45392"/>
                  </a:lnTo>
                  <a:lnTo>
                    <a:pt x="38" y="45392"/>
                  </a:lnTo>
                  <a:lnTo>
                    <a:pt x="38" y="44903"/>
                  </a:lnTo>
                  <a:lnTo>
                    <a:pt x="38" y="44903"/>
                  </a:lnTo>
                  <a:lnTo>
                    <a:pt x="38" y="44828"/>
                  </a:lnTo>
                  <a:lnTo>
                    <a:pt x="38" y="44828"/>
                  </a:lnTo>
                  <a:lnTo>
                    <a:pt x="0" y="43115"/>
                  </a:lnTo>
                  <a:lnTo>
                    <a:pt x="0" y="41986"/>
                  </a:lnTo>
                  <a:lnTo>
                    <a:pt x="19" y="40782"/>
                  </a:lnTo>
                  <a:lnTo>
                    <a:pt x="57" y="39539"/>
                  </a:lnTo>
                  <a:lnTo>
                    <a:pt x="113" y="38297"/>
                  </a:lnTo>
                  <a:lnTo>
                    <a:pt x="151" y="37695"/>
                  </a:lnTo>
                  <a:lnTo>
                    <a:pt x="207" y="37112"/>
                  </a:lnTo>
                  <a:lnTo>
                    <a:pt x="282" y="36566"/>
                  </a:lnTo>
                  <a:lnTo>
                    <a:pt x="339" y="36058"/>
                  </a:lnTo>
                  <a:lnTo>
                    <a:pt x="339" y="36058"/>
                  </a:lnTo>
                  <a:lnTo>
                    <a:pt x="358" y="35983"/>
                  </a:lnTo>
                  <a:lnTo>
                    <a:pt x="358" y="35983"/>
                  </a:lnTo>
                  <a:lnTo>
                    <a:pt x="414" y="35644"/>
                  </a:lnTo>
                  <a:lnTo>
                    <a:pt x="414" y="35644"/>
                  </a:lnTo>
                  <a:lnTo>
                    <a:pt x="546" y="35098"/>
                  </a:lnTo>
                  <a:lnTo>
                    <a:pt x="715" y="34534"/>
                  </a:lnTo>
                  <a:lnTo>
                    <a:pt x="903" y="33969"/>
                  </a:lnTo>
                  <a:lnTo>
                    <a:pt x="1110" y="33386"/>
                  </a:lnTo>
                  <a:lnTo>
                    <a:pt x="1110" y="33386"/>
                  </a:lnTo>
                  <a:lnTo>
                    <a:pt x="1129" y="33348"/>
                  </a:lnTo>
                  <a:lnTo>
                    <a:pt x="1129" y="33348"/>
                  </a:lnTo>
                  <a:lnTo>
                    <a:pt x="1543" y="32332"/>
                  </a:lnTo>
                  <a:lnTo>
                    <a:pt x="1976" y="31353"/>
                  </a:lnTo>
                  <a:lnTo>
                    <a:pt x="1976" y="31353"/>
                  </a:lnTo>
                  <a:lnTo>
                    <a:pt x="2070" y="31146"/>
                  </a:lnTo>
                  <a:lnTo>
                    <a:pt x="2070" y="31146"/>
                  </a:lnTo>
                  <a:lnTo>
                    <a:pt x="2108" y="31090"/>
                  </a:lnTo>
                  <a:lnTo>
                    <a:pt x="2108" y="31090"/>
                  </a:lnTo>
                  <a:lnTo>
                    <a:pt x="2409" y="30393"/>
                  </a:lnTo>
                  <a:lnTo>
                    <a:pt x="2409" y="30375"/>
                  </a:lnTo>
                  <a:lnTo>
                    <a:pt x="2409" y="30375"/>
                  </a:lnTo>
                  <a:lnTo>
                    <a:pt x="2691" y="29697"/>
                  </a:lnTo>
                  <a:lnTo>
                    <a:pt x="2898" y="29095"/>
                  </a:lnTo>
                  <a:lnTo>
                    <a:pt x="2992" y="28832"/>
                  </a:lnTo>
                  <a:lnTo>
                    <a:pt x="3049" y="28568"/>
                  </a:lnTo>
                  <a:lnTo>
                    <a:pt x="3086" y="28342"/>
                  </a:lnTo>
                  <a:lnTo>
                    <a:pt x="3086" y="28154"/>
                  </a:lnTo>
                  <a:lnTo>
                    <a:pt x="3086" y="28154"/>
                  </a:lnTo>
                  <a:lnTo>
                    <a:pt x="3030" y="27495"/>
                  </a:lnTo>
                  <a:lnTo>
                    <a:pt x="3030" y="27495"/>
                  </a:lnTo>
                  <a:lnTo>
                    <a:pt x="3011" y="27307"/>
                  </a:lnTo>
                  <a:lnTo>
                    <a:pt x="3011" y="27307"/>
                  </a:lnTo>
                  <a:lnTo>
                    <a:pt x="3011" y="27307"/>
                  </a:lnTo>
                  <a:lnTo>
                    <a:pt x="2974" y="26837"/>
                  </a:lnTo>
                  <a:lnTo>
                    <a:pt x="2974" y="26837"/>
                  </a:lnTo>
                  <a:lnTo>
                    <a:pt x="2974" y="26761"/>
                  </a:lnTo>
                  <a:lnTo>
                    <a:pt x="2974" y="26761"/>
                  </a:lnTo>
                  <a:lnTo>
                    <a:pt x="2936" y="26140"/>
                  </a:lnTo>
                  <a:lnTo>
                    <a:pt x="2917" y="25482"/>
                  </a:lnTo>
                  <a:lnTo>
                    <a:pt x="2898" y="24767"/>
                  </a:lnTo>
                  <a:lnTo>
                    <a:pt x="2936" y="24033"/>
                  </a:lnTo>
                  <a:lnTo>
                    <a:pt x="2992" y="23280"/>
                  </a:lnTo>
                  <a:lnTo>
                    <a:pt x="3049" y="22922"/>
                  </a:lnTo>
                  <a:lnTo>
                    <a:pt x="3105" y="22546"/>
                  </a:lnTo>
                  <a:lnTo>
                    <a:pt x="3181" y="22188"/>
                  </a:lnTo>
                  <a:lnTo>
                    <a:pt x="3275" y="21831"/>
                  </a:lnTo>
                  <a:lnTo>
                    <a:pt x="3369" y="21492"/>
                  </a:lnTo>
                  <a:lnTo>
                    <a:pt x="3500" y="21153"/>
                  </a:lnTo>
                  <a:lnTo>
                    <a:pt x="3500" y="21153"/>
                  </a:lnTo>
                  <a:lnTo>
                    <a:pt x="3500" y="21135"/>
                  </a:lnTo>
                  <a:lnTo>
                    <a:pt x="3500" y="21135"/>
                  </a:lnTo>
                  <a:lnTo>
                    <a:pt x="3576" y="20984"/>
                  </a:lnTo>
                  <a:lnTo>
                    <a:pt x="3576" y="20984"/>
                  </a:lnTo>
                  <a:lnTo>
                    <a:pt x="3651" y="20796"/>
                  </a:lnTo>
                  <a:lnTo>
                    <a:pt x="3651" y="20796"/>
                  </a:lnTo>
                  <a:lnTo>
                    <a:pt x="3783" y="20570"/>
                  </a:lnTo>
                  <a:lnTo>
                    <a:pt x="3915" y="20344"/>
                  </a:lnTo>
                  <a:lnTo>
                    <a:pt x="4065" y="20118"/>
                  </a:lnTo>
                  <a:lnTo>
                    <a:pt x="4234" y="19930"/>
                  </a:lnTo>
                  <a:lnTo>
                    <a:pt x="4404" y="19742"/>
                  </a:lnTo>
                  <a:lnTo>
                    <a:pt x="4592" y="19554"/>
                  </a:lnTo>
                  <a:lnTo>
                    <a:pt x="4799" y="19403"/>
                  </a:lnTo>
                  <a:lnTo>
                    <a:pt x="5006" y="19253"/>
                  </a:lnTo>
                  <a:lnTo>
                    <a:pt x="5006" y="19253"/>
                  </a:lnTo>
                  <a:lnTo>
                    <a:pt x="5138" y="19196"/>
                  </a:lnTo>
                  <a:lnTo>
                    <a:pt x="5138" y="19196"/>
                  </a:lnTo>
                  <a:lnTo>
                    <a:pt x="5213" y="19140"/>
                  </a:lnTo>
                  <a:lnTo>
                    <a:pt x="5213" y="19140"/>
                  </a:lnTo>
                  <a:lnTo>
                    <a:pt x="5401" y="19065"/>
                  </a:lnTo>
                  <a:lnTo>
                    <a:pt x="5589" y="18989"/>
                  </a:lnTo>
                  <a:lnTo>
                    <a:pt x="5589" y="18970"/>
                  </a:lnTo>
                  <a:lnTo>
                    <a:pt x="5608" y="18970"/>
                  </a:lnTo>
                  <a:lnTo>
                    <a:pt x="5608" y="18970"/>
                  </a:lnTo>
                  <a:lnTo>
                    <a:pt x="6399" y="18707"/>
                  </a:lnTo>
                  <a:lnTo>
                    <a:pt x="7246" y="18462"/>
                  </a:lnTo>
                  <a:lnTo>
                    <a:pt x="8130" y="18218"/>
                  </a:lnTo>
                  <a:lnTo>
                    <a:pt x="9033" y="17992"/>
                  </a:lnTo>
                  <a:lnTo>
                    <a:pt x="9974" y="17785"/>
                  </a:lnTo>
                  <a:lnTo>
                    <a:pt x="10915" y="17578"/>
                  </a:lnTo>
                  <a:lnTo>
                    <a:pt x="11837" y="17408"/>
                  </a:lnTo>
                  <a:lnTo>
                    <a:pt x="12741" y="17239"/>
                  </a:lnTo>
                  <a:lnTo>
                    <a:pt x="14434" y="16957"/>
                  </a:lnTo>
                  <a:lnTo>
                    <a:pt x="15902" y="16731"/>
                  </a:lnTo>
                  <a:lnTo>
                    <a:pt x="17050" y="16562"/>
                  </a:lnTo>
                  <a:lnTo>
                    <a:pt x="17747" y="16486"/>
                  </a:lnTo>
                  <a:lnTo>
                    <a:pt x="17747" y="16486"/>
                  </a:lnTo>
                  <a:lnTo>
                    <a:pt x="17897" y="16467"/>
                  </a:lnTo>
                  <a:lnTo>
                    <a:pt x="17897" y="16467"/>
                  </a:lnTo>
                  <a:lnTo>
                    <a:pt x="17897" y="16467"/>
                  </a:lnTo>
                  <a:lnTo>
                    <a:pt x="17897" y="16449"/>
                  </a:lnTo>
                  <a:lnTo>
                    <a:pt x="17897" y="16449"/>
                  </a:lnTo>
                  <a:lnTo>
                    <a:pt x="17860" y="15639"/>
                  </a:lnTo>
                  <a:lnTo>
                    <a:pt x="17822" y="14059"/>
                  </a:lnTo>
                  <a:lnTo>
                    <a:pt x="17803" y="13042"/>
                  </a:lnTo>
                  <a:lnTo>
                    <a:pt x="17803" y="11913"/>
                  </a:lnTo>
                  <a:lnTo>
                    <a:pt x="17841" y="10671"/>
                  </a:lnTo>
                  <a:lnTo>
                    <a:pt x="17897" y="9392"/>
                  </a:lnTo>
                  <a:lnTo>
                    <a:pt x="17972" y="8074"/>
                  </a:lnTo>
                  <a:lnTo>
                    <a:pt x="18104" y="6738"/>
                  </a:lnTo>
                  <a:lnTo>
                    <a:pt x="18179" y="6079"/>
                  </a:lnTo>
                  <a:lnTo>
                    <a:pt x="18274" y="5421"/>
                  </a:lnTo>
                  <a:lnTo>
                    <a:pt x="18386" y="4781"/>
                  </a:lnTo>
                  <a:lnTo>
                    <a:pt x="18499" y="4160"/>
                  </a:lnTo>
                  <a:lnTo>
                    <a:pt x="18631" y="3539"/>
                  </a:lnTo>
                  <a:lnTo>
                    <a:pt x="18782" y="2956"/>
                  </a:lnTo>
                  <a:lnTo>
                    <a:pt x="18951" y="2391"/>
                  </a:lnTo>
                  <a:lnTo>
                    <a:pt x="19120" y="1864"/>
                  </a:lnTo>
                  <a:lnTo>
                    <a:pt x="19327" y="1356"/>
                  </a:lnTo>
                  <a:lnTo>
                    <a:pt x="19534" y="885"/>
                  </a:lnTo>
                  <a:lnTo>
                    <a:pt x="19779" y="453"/>
                  </a:lnTo>
                  <a:lnTo>
                    <a:pt x="20043" y="76"/>
                  </a:lnTo>
                  <a:lnTo>
                    <a:pt x="20043" y="76"/>
                  </a:lnTo>
                  <a:lnTo>
                    <a:pt x="20061" y="39"/>
                  </a:lnTo>
                  <a:lnTo>
                    <a:pt x="20061" y="39"/>
                  </a:lnTo>
                  <a:lnTo>
                    <a:pt x="20061" y="39"/>
                  </a:lnTo>
                  <a:lnTo>
                    <a:pt x="20080" y="20"/>
                  </a:lnTo>
                  <a:lnTo>
                    <a:pt x="20099" y="1"/>
                  </a:lnTo>
                  <a:lnTo>
                    <a:pt x="20099" y="1"/>
                  </a:lnTo>
                  <a:lnTo>
                    <a:pt x="20099" y="1"/>
                  </a:lnTo>
                  <a:lnTo>
                    <a:pt x="20118" y="1"/>
                  </a:lnTo>
                  <a:lnTo>
                    <a:pt x="20118" y="1"/>
                  </a:lnTo>
                  <a:lnTo>
                    <a:pt x="20137" y="20"/>
                  </a:lnTo>
                  <a:lnTo>
                    <a:pt x="20137" y="57"/>
                  </a:lnTo>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28"/>
            <p:cNvSpPr/>
            <p:nvPr/>
          </p:nvSpPr>
          <p:spPr>
            <a:xfrm flipH="1">
              <a:off x="2167909" y="2242505"/>
              <a:ext cx="300970" cy="1333616"/>
            </a:xfrm>
            <a:custGeom>
              <a:avLst/>
              <a:gdLst/>
              <a:ahLst/>
              <a:cxnLst/>
              <a:rect l="l" t="t" r="r" b="b"/>
              <a:pathLst>
                <a:path w="6099" h="27025" extrusionOk="0">
                  <a:moveTo>
                    <a:pt x="2861" y="0"/>
                  </a:moveTo>
                  <a:lnTo>
                    <a:pt x="2824" y="19"/>
                  </a:lnTo>
                  <a:lnTo>
                    <a:pt x="2824" y="38"/>
                  </a:lnTo>
                  <a:lnTo>
                    <a:pt x="2842" y="57"/>
                  </a:lnTo>
                  <a:lnTo>
                    <a:pt x="2861" y="76"/>
                  </a:lnTo>
                  <a:lnTo>
                    <a:pt x="3106" y="76"/>
                  </a:lnTo>
                  <a:lnTo>
                    <a:pt x="3369" y="113"/>
                  </a:lnTo>
                  <a:lnTo>
                    <a:pt x="3689" y="170"/>
                  </a:lnTo>
                  <a:lnTo>
                    <a:pt x="4066" y="283"/>
                  </a:lnTo>
                  <a:lnTo>
                    <a:pt x="4254" y="358"/>
                  </a:lnTo>
                  <a:lnTo>
                    <a:pt x="4461" y="452"/>
                  </a:lnTo>
                  <a:lnTo>
                    <a:pt x="4649" y="565"/>
                  </a:lnTo>
                  <a:lnTo>
                    <a:pt x="4856" y="678"/>
                  </a:lnTo>
                  <a:lnTo>
                    <a:pt x="5044" y="828"/>
                  </a:lnTo>
                  <a:lnTo>
                    <a:pt x="5214" y="998"/>
                  </a:lnTo>
                  <a:lnTo>
                    <a:pt x="5421" y="1224"/>
                  </a:lnTo>
                  <a:lnTo>
                    <a:pt x="5609" y="1487"/>
                  </a:lnTo>
                  <a:lnTo>
                    <a:pt x="5741" y="1769"/>
                  </a:lnTo>
                  <a:lnTo>
                    <a:pt x="5872" y="2089"/>
                  </a:lnTo>
                  <a:lnTo>
                    <a:pt x="5948" y="2409"/>
                  </a:lnTo>
                  <a:lnTo>
                    <a:pt x="6004" y="2767"/>
                  </a:lnTo>
                  <a:lnTo>
                    <a:pt x="6042" y="3143"/>
                  </a:lnTo>
                  <a:lnTo>
                    <a:pt x="6042" y="3538"/>
                  </a:lnTo>
                  <a:lnTo>
                    <a:pt x="6004" y="3896"/>
                  </a:lnTo>
                  <a:lnTo>
                    <a:pt x="5948" y="4253"/>
                  </a:lnTo>
                  <a:lnTo>
                    <a:pt x="5872" y="4649"/>
                  </a:lnTo>
                  <a:lnTo>
                    <a:pt x="5759" y="5044"/>
                  </a:lnTo>
                  <a:lnTo>
                    <a:pt x="5628" y="5458"/>
                  </a:lnTo>
                  <a:lnTo>
                    <a:pt x="5477" y="5872"/>
                  </a:lnTo>
                  <a:lnTo>
                    <a:pt x="5308" y="6305"/>
                  </a:lnTo>
                  <a:lnTo>
                    <a:pt x="5138" y="6738"/>
                  </a:lnTo>
                  <a:lnTo>
                    <a:pt x="4724" y="7622"/>
                  </a:lnTo>
                  <a:lnTo>
                    <a:pt x="4291" y="8507"/>
                  </a:lnTo>
                  <a:lnTo>
                    <a:pt x="3840" y="9391"/>
                  </a:lnTo>
                  <a:lnTo>
                    <a:pt x="3388" y="10276"/>
                  </a:lnTo>
                  <a:lnTo>
                    <a:pt x="2880" y="11235"/>
                  </a:lnTo>
                  <a:lnTo>
                    <a:pt x="2410" y="12176"/>
                  </a:lnTo>
                  <a:lnTo>
                    <a:pt x="1996" y="13061"/>
                  </a:lnTo>
                  <a:lnTo>
                    <a:pt x="1807" y="13475"/>
                  </a:lnTo>
                  <a:lnTo>
                    <a:pt x="1657" y="13870"/>
                  </a:lnTo>
                  <a:lnTo>
                    <a:pt x="1563" y="14152"/>
                  </a:lnTo>
                  <a:lnTo>
                    <a:pt x="1469" y="14472"/>
                  </a:lnTo>
                  <a:lnTo>
                    <a:pt x="1280" y="15225"/>
                  </a:lnTo>
                  <a:lnTo>
                    <a:pt x="1111" y="16109"/>
                  </a:lnTo>
                  <a:lnTo>
                    <a:pt x="961" y="17088"/>
                  </a:lnTo>
                  <a:lnTo>
                    <a:pt x="810" y="18142"/>
                  </a:lnTo>
                  <a:lnTo>
                    <a:pt x="678" y="19233"/>
                  </a:lnTo>
                  <a:lnTo>
                    <a:pt x="546" y="20344"/>
                  </a:lnTo>
                  <a:lnTo>
                    <a:pt x="434" y="21435"/>
                  </a:lnTo>
                  <a:lnTo>
                    <a:pt x="245" y="23524"/>
                  </a:lnTo>
                  <a:lnTo>
                    <a:pt x="114" y="25293"/>
                  </a:lnTo>
                  <a:lnTo>
                    <a:pt x="1" y="26987"/>
                  </a:lnTo>
                  <a:lnTo>
                    <a:pt x="1" y="27006"/>
                  </a:lnTo>
                  <a:lnTo>
                    <a:pt x="20" y="27024"/>
                  </a:lnTo>
                  <a:lnTo>
                    <a:pt x="57" y="27006"/>
                  </a:lnTo>
                  <a:lnTo>
                    <a:pt x="57" y="26987"/>
                  </a:lnTo>
                  <a:lnTo>
                    <a:pt x="170" y="25293"/>
                  </a:lnTo>
                  <a:lnTo>
                    <a:pt x="321" y="23543"/>
                  </a:lnTo>
                  <a:lnTo>
                    <a:pt x="509" y="21454"/>
                  </a:lnTo>
                  <a:lnTo>
                    <a:pt x="622" y="20344"/>
                  </a:lnTo>
                  <a:lnTo>
                    <a:pt x="735" y="19233"/>
                  </a:lnTo>
                  <a:lnTo>
                    <a:pt x="885" y="18142"/>
                  </a:lnTo>
                  <a:lnTo>
                    <a:pt x="1017" y="17107"/>
                  </a:lnTo>
                  <a:lnTo>
                    <a:pt x="1186" y="16128"/>
                  </a:lnTo>
                  <a:lnTo>
                    <a:pt x="1356" y="15244"/>
                  </a:lnTo>
                  <a:lnTo>
                    <a:pt x="1525" y="14491"/>
                  </a:lnTo>
                  <a:lnTo>
                    <a:pt x="1619" y="14171"/>
                  </a:lnTo>
                  <a:lnTo>
                    <a:pt x="1713" y="13889"/>
                  </a:lnTo>
                  <a:lnTo>
                    <a:pt x="1883" y="13494"/>
                  </a:lnTo>
                  <a:lnTo>
                    <a:pt x="2052" y="13080"/>
                  </a:lnTo>
                  <a:lnTo>
                    <a:pt x="2466" y="12214"/>
                  </a:lnTo>
                  <a:lnTo>
                    <a:pt x="2937" y="11273"/>
                  </a:lnTo>
                  <a:lnTo>
                    <a:pt x="3445" y="10294"/>
                  </a:lnTo>
                  <a:lnTo>
                    <a:pt x="3896" y="9429"/>
                  </a:lnTo>
                  <a:lnTo>
                    <a:pt x="4367" y="8544"/>
                  </a:lnTo>
                  <a:lnTo>
                    <a:pt x="4800" y="7641"/>
                  </a:lnTo>
                  <a:lnTo>
                    <a:pt x="5195" y="6756"/>
                  </a:lnTo>
                  <a:lnTo>
                    <a:pt x="5383" y="6324"/>
                  </a:lnTo>
                  <a:lnTo>
                    <a:pt x="5552" y="5891"/>
                  </a:lnTo>
                  <a:lnTo>
                    <a:pt x="5684" y="5477"/>
                  </a:lnTo>
                  <a:lnTo>
                    <a:pt x="5816" y="5063"/>
                  </a:lnTo>
                  <a:lnTo>
                    <a:pt x="5929" y="4668"/>
                  </a:lnTo>
                  <a:lnTo>
                    <a:pt x="6023" y="4272"/>
                  </a:lnTo>
                  <a:lnTo>
                    <a:pt x="6079" y="3896"/>
                  </a:lnTo>
                  <a:lnTo>
                    <a:pt x="6098" y="3538"/>
                  </a:lnTo>
                  <a:lnTo>
                    <a:pt x="6098" y="3124"/>
                  </a:lnTo>
                  <a:lnTo>
                    <a:pt x="6079" y="2748"/>
                  </a:lnTo>
                  <a:lnTo>
                    <a:pt x="6023" y="2390"/>
                  </a:lnTo>
                  <a:lnTo>
                    <a:pt x="5929" y="2052"/>
                  </a:lnTo>
                  <a:lnTo>
                    <a:pt x="5816" y="1751"/>
                  </a:lnTo>
                  <a:lnTo>
                    <a:pt x="5665" y="1449"/>
                  </a:lnTo>
                  <a:lnTo>
                    <a:pt x="5477" y="1186"/>
                  </a:lnTo>
                  <a:lnTo>
                    <a:pt x="5270" y="941"/>
                  </a:lnTo>
                  <a:lnTo>
                    <a:pt x="5082" y="772"/>
                  </a:lnTo>
                  <a:lnTo>
                    <a:pt x="4894" y="621"/>
                  </a:lnTo>
                  <a:lnTo>
                    <a:pt x="4687" y="509"/>
                  </a:lnTo>
                  <a:lnTo>
                    <a:pt x="4499" y="396"/>
                  </a:lnTo>
                  <a:lnTo>
                    <a:pt x="4291" y="302"/>
                  </a:lnTo>
                  <a:lnTo>
                    <a:pt x="4084" y="226"/>
                  </a:lnTo>
                  <a:lnTo>
                    <a:pt x="3708" y="113"/>
                  </a:lnTo>
                  <a:lnTo>
                    <a:pt x="3369" y="57"/>
                  </a:lnTo>
                  <a:lnTo>
                    <a:pt x="3106" y="19"/>
                  </a:lnTo>
                  <a:lnTo>
                    <a:pt x="2861"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28"/>
            <p:cNvSpPr/>
            <p:nvPr/>
          </p:nvSpPr>
          <p:spPr>
            <a:xfrm flipH="1">
              <a:off x="1588427" y="2117116"/>
              <a:ext cx="638063" cy="488540"/>
            </a:xfrm>
            <a:custGeom>
              <a:avLst/>
              <a:gdLst/>
              <a:ahLst/>
              <a:cxnLst/>
              <a:rect l="l" t="t" r="r" b="b"/>
              <a:pathLst>
                <a:path w="12930" h="9900" extrusionOk="0">
                  <a:moveTo>
                    <a:pt x="10276" y="1"/>
                  </a:moveTo>
                  <a:lnTo>
                    <a:pt x="10238" y="20"/>
                  </a:lnTo>
                  <a:lnTo>
                    <a:pt x="10238" y="38"/>
                  </a:lnTo>
                  <a:lnTo>
                    <a:pt x="10238" y="57"/>
                  </a:lnTo>
                  <a:lnTo>
                    <a:pt x="10276" y="57"/>
                  </a:lnTo>
                  <a:lnTo>
                    <a:pt x="10313" y="76"/>
                  </a:lnTo>
                  <a:lnTo>
                    <a:pt x="10464" y="114"/>
                  </a:lnTo>
                  <a:lnTo>
                    <a:pt x="10596" y="151"/>
                  </a:lnTo>
                  <a:lnTo>
                    <a:pt x="10859" y="264"/>
                  </a:lnTo>
                  <a:lnTo>
                    <a:pt x="11123" y="434"/>
                  </a:lnTo>
                  <a:lnTo>
                    <a:pt x="11386" y="603"/>
                  </a:lnTo>
                  <a:lnTo>
                    <a:pt x="11555" y="716"/>
                  </a:lnTo>
                  <a:lnTo>
                    <a:pt x="11781" y="885"/>
                  </a:lnTo>
                  <a:lnTo>
                    <a:pt x="11988" y="1055"/>
                  </a:lnTo>
                  <a:lnTo>
                    <a:pt x="12177" y="1243"/>
                  </a:lnTo>
                  <a:lnTo>
                    <a:pt x="12327" y="1431"/>
                  </a:lnTo>
                  <a:lnTo>
                    <a:pt x="12478" y="1676"/>
                  </a:lnTo>
                  <a:lnTo>
                    <a:pt x="12609" y="1939"/>
                  </a:lnTo>
                  <a:lnTo>
                    <a:pt x="12703" y="2259"/>
                  </a:lnTo>
                  <a:lnTo>
                    <a:pt x="12779" y="2598"/>
                  </a:lnTo>
                  <a:lnTo>
                    <a:pt x="12835" y="3031"/>
                  </a:lnTo>
                  <a:lnTo>
                    <a:pt x="12854" y="3445"/>
                  </a:lnTo>
                  <a:lnTo>
                    <a:pt x="12854" y="3896"/>
                  </a:lnTo>
                  <a:lnTo>
                    <a:pt x="12816" y="4329"/>
                  </a:lnTo>
                  <a:lnTo>
                    <a:pt x="12741" y="4762"/>
                  </a:lnTo>
                  <a:lnTo>
                    <a:pt x="12628" y="5176"/>
                  </a:lnTo>
                  <a:lnTo>
                    <a:pt x="12478" y="5590"/>
                  </a:lnTo>
                  <a:lnTo>
                    <a:pt x="12308" y="5985"/>
                  </a:lnTo>
                  <a:lnTo>
                    <a:pt x="11066" y="6399"/>
                  </a:lnTo>
                  <a:lnTo>
                    <a:pt x="8319" y="7303"/>
                  </a:lnTo>
                  <a:lnTo>
                    <a:pt x="5571" y="8168"/>
                  </a:lnTo>
                  <a:lnTo>
                    <a:pt x="2805" y="9015"/>
                  </a:lnTo>
                  <a:lnTo>
                    <a:pt x="57" y="9824"/>
                  </a:lnTo>
                  <a:lnTo>
                    <a:pt x="19" y="9843"/>
                  </a:lnTo>
                  <a:lnTo>
                    <a:pt x="1" y="9843"/>
                  </a:lnTo>
                  <a:lnTo>
                    <a:pt x="1" y="9881"/>
                  </a:lnTo>
                  <a:lnTo>
                    <a:pt x="19" y="9900"/>
                  </a:lnTo>
                  <a:lnTo>
                    <a:pt x="38" y="9900"/>
                  </a:lnTo>
                  <a:lnTo>
                    <a:pt x="2805" y="9090"/>
                  </a:lnTo>
                  <a:lnTo>
                    <a:pt x="5571" y="8244"/>
                  </a:lnTo>
                  <a:lnTo>
                    <a:pt x="8319" y="7378"/>
                  </a:lnTo>
                  <a:lnTo>
                    <a:pt x="11066" y="6475"/>
                  </a:lnTo>
                  <a:lnTo>
                    <a:pt x="12346" y="6042"/>
                  </a:lnTo>
                  <a:lnTo>
                    <a:pt x="12365" y="6042"/>
                  </a:lnTo>
                  <a:lnTo>
                    <a:pt x="12553" y="5628"/>
                  </a:lnTo>
                  <a:lnTo>
                    <a:pt x="12685" y="5214"/>
                  </a:lnTo>
                  <a:lnTo>
                    <a:pt x="12798" y="4781"/>
                  </a:lnTo>
                  <a:lnTo>
                    <a:pt x="12873" y="4348"/>
                  </a:lnTo>
                  <a:lnTo>
                    <a:pt x="12929" y="3896"/>
                  </a:lnTo>
                  <a:lnTo>
                    <a:pt x="12929" y="3464"/>
                  </a:lnTo>
                  <a:lnTo>
                    <a:pt x="12910" y="3012"/>
                  </a:lnTo>
                  <a:lnTo>
                    <a:pt x="12854" y="2579"/>
                  </a:lnTo>
                  <a:lnTo>
                    <a:pt x="12760" y="2240"/>
                  </a:lnTo>
                  <a:lnTo>
                    <a:pt x="12666" y="1920"/>
                  </a:lnTo>
                  <a:lnTo>
                    <a:pt x="12534" y="1638"/>
                  </a:lnTo>
                  <a:lnTo>
                    <a:pt x="12384" y="1393"/>
                  </a:lnTo>
                  <a:lnTo>
                    <a:pt x="12214" y="1186"/>
                  </a:lnTo>
                  <a:lnTo>
                    <a:pt x="12007" y="998"/>
                  </a:lnTo>
                  <a:lnTo>
                    <a:pt x="11800" y="810"/>
                  </a:lnTo>
                  <a:lnTo>
                    <a:pt x="11555" y="641"/>
                  </a:lnTo>
                  <a:lnTo>
                    <a:pt x="11443" y="547"/>
                  </a:lnTo>
                  <a:lnTo>
                    <a:pt x="11160" y="377"/>
                  </a:lnTo>
                  <a:lnTo>
                    <a:pt x="10878" y="208"/>
                  </a:lnTo>
                  <a:lnTo>
                    <a:pt x="10596" y="76"/>
                  </a:lnTo>
                  <a:lnTo>
                    <a:pt x="10464" y="38"/>
                  </a:lnTo>
                  <a:lnTo>
                    <a:pt x="1031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8"/>
            <p:cNvSpPr/>
            <p:nvPr/>
          </p:nvSpPr>
          <p:spPr>
            <a:xfrm flipH="1">
              <a:off x="2361105" y="3502660"/>
              <a:ext cx="102199" cy="70616"/>
            </a:xfrm>
            <a:custGeom>
              <a:avLst/>
              <a:gdLst/>
              <a:ahLst/>
              <a:cxnLst/>
              <a:rect l="l" t="t" r="r" b="b"/>
              <a:pathLst>
                <a:path w="2071" h="1431" extrusionOk="0">
                  <a:moveTo>
                    <a:pt x="1149" y="1"/>
                  </a:moveTo>
                  <a:lnTo>
                    <a:pt x="942" y="38"/>
                  </a:lnTo>
                  <a:lnTo>
                    <a:pt x="735" y="114"/>
                  </a:lnTo>
                  <a:lnTo>
                    <a:pt x="565" y="245"/>
                  </a:lnTo>
                  <a:lnTo>
                    <a:pt x="396" y="396"/>
                  </a:lnTo>
                  <a:lnTo>
                    <a:pt x="377" y="415"/>
                  </a:lnTo>
                  <a:lnTo>
                    <a:pt x="302" y="528"/>
                  </a:lnTo>
                  <a:lnTo>
                    <a:pt x="226" y="641"/>
                  </a:lnTo>
                  <a:lnTo>
                    <a:pt x="114" y="904"/>
                  </a:lnTo>
                  <a:lnTo>
                    <a:pt x="38" y="1167"/>
                  </a:lnTo>
                  <a:lnTo>
                    <a:pt x="1" y="1431"/>
                  </a:lnTo>
                  <a:lnTo>
                    <a:pt x="1" y="1431"/>
                  </a:lnTo>
                  <a:lnTo>
                    <a:pt x="57" y="1412"/>
                  </a:lnTo>
                  <a:lnTo>
                    <a:pt x="114" y="1167"/>
                  </a:lnTo>
                  <a:lnTo>
                    <a:pt x="189" y="904"/>
                  </a:lnTo>
                  <a:lnTo>
                    <a:pt x="283" y="678"/>
                  </a:lnTo>
                  <a:lnTo>
                    <a:pt x="358" y="565"/>
                  </a:lnTo>
                  <a:lnTo>
                    <a:pt x="433" y="452"/>
                  </a:lnTo>
                  <a:lnTo>
                    <a:pt x="528" y="358"/>
                  </a:lnTo>
                  <a:lnTo>
                    <a:pt x="659" y="245"/>
                  </a:lnTo>
                  <a:lnTo>
                    <a:pt x="810" y="151"/>
                  </a:lnTo>
                  <a:lnTo>
                    <a:pt x="979" y="95"/>
                  </a:lnTo>
                  <a:lnTo>
                    <a:pt x="1149" y="76"/>
                  </a:lnTo>
                  <a:lnTo>
                    <a:pt x="1318" y="76"/>
                  </a:lnTo>
                  <a:lnTo>
                    <a:pt x="1412" y="95"/>
                  </a:lnTo>
                  <a:lnTo>
                    <a:pt x="1506" y="132"/>
                  </a:lnTo>
                  <a:lnTo>
                    <a:pt x="1525" y="132"/>
                  </a:lnTo>
                  <a:lnTo>
                    <a:pt x="1600" y="170"/>
                  </a:lnTo>
                  <a:lnTo>
                    <a:pt x="1676" y="227"/>
                  </a:lnTo>
                  <a:lnTo>
                    <a:pt x="1732" y="302"/>
                  </a:lnTo>
                  <a:lnTo>
                    <a:pt x="1788" y="358"/>
                  </a:lnTo>
                  <a:lnTo>
                    <a:pt x="1864" y="528"/>
                  </a:lnTo>
                  <a:lnTo>
                    <a:pt x="1939" y="697"/>
                  </a:lnTo>
                  <a:lnTo>
                    <a:pt x="1977" y="866"/>
                  </a:lnTo>
                  <a:lnTo>
                    <a:pt x="2014" y="960"/>
                  </a:lnTo>
                  <a:lnTo>
                    <a:pt x="2071" y="942"/>
                  </a:lnTo>
                  <a:lnTo>
                    <a:pt x="2052" y="848"/>
                  </a:lnTo>
                  <a:lnTo>
                    <a:pt x="1995" y="678"/>
                  </a:lnTo>
                  <a:lnTo>
                    <a:pt x="1920" y="490"/>
                  </a:lnTo>
                  <a:lnTo>
                    <a:pt x="1845" y="321"/>
                  </a:lnTo>
                  <a:lnTo>
                    <a:pt x="1788" y="245"/>
                  </a:lnTo>
                  <a:lnTo>
                    <a:pt x="1713" y="189"/>
                  </a:lnTo>
                  <a:lnTo>
                    <a:pt x="1619" y="114"/>
                  </a:lnTo>
                  <a:lnTo>
                    <a:pt x="1506" y="57"/>
                  </a:lnTo>
                  <a:lnTo>
                    <a:pt x="1393" y="20"/>
                  </a:lnTo>
                  <a:lnTo>
                    <a:pt x="128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8"/>
            <p:cNvSpPr/>
            <p:nvPr/>
          </p:nvSpPr>
          <p:spPr>
            <a:xfrm flipH="1">
              <a:off x="2254319" y="3478530"/>
              <a:ext cx="105900" cy="70616"/>
            </a:xfrm>
            <a:custGeom>
              <a:avLst/>
              <a:gdLst/>
              <a:ahLst/>
              <a:cxnLst/>
              <a:rect l="l" t="t" r="r" b="b"/>
              <a:pathLst>
                <a:path w="2146" h="1431" extrusionOk="0">
                  <a:moveTo>
                    <a:pt x="998" y="0"/>
                  </a:moveTo>
                  <a:lnTo>
                    <a:pt x="829" y="19"/>
                  </a:lnTo>
                  <a:lnTo>
                    <a:pt x="659" y="76"/>
                  </a:lnTo>
                  <a:lnTo>
                    <a:pt x="509" y="170"/>
                  </a:lnTo>
                  <a:lnTo>
                    <a:pt x="377" y="283"/>
                  </a:lnTo>
                  <a:lnTo>
                    <a:pt x="264" y="433"/>
                  </a:lnTo>
                  <a:lnTo>
                    <a:pt x="170" y="546"/>
                  </a:lnTo>
                  <a:lnTo>
                    <a:pt x="113" y="697"/>
                  </a:lnTo>
                  <a:lnTo>
                    <a:pt x="57" y="885"/>
                  </a:lnTo>
                  <a:lnTo>
                    <a:pt x="19" y="1073"/>
                  </a:lnTo>
                  <a:lnTo>
                    <a:pt x="1" y="1242"/>
                  </a:lnTo>
                  <a:lnTo>
                    <a:pt x="1" y="1431"/>
                  </a:lnTo>
                  <a:lnTo>
                    <a:pt x="76" y="1412"/>
                  </a:lnTo>
                  <a:lnTo>
                    <a:pt x="76" y="1242"/>
                  </a:lnTo>
                  <a:lnTo>
                    <a:pt x="95" y="1073"/>
                  </a:lnTo>
                  <a:lnTo>
                    <a:pt x="132" y="885"/>
                  </a:lnTo>
                  <a:lnTo>
                    <a:pt x="170" y="716"/>
                  </a:lnTo>
                  <a:lnTo>
                    <a:pt x="264" y="546"/>
                  </a:lnTo>
                  <a:lnTo>
                    <a:pt x="358" y="396"/>
                  </a:lnTo>
                  <a:lnTo>
                    <a:pt x="471" y="283"/>
                  </a:lnTo>
                  <a:lnTo>
                    <a:pt x="584" y="207"/>
                  </a:lnTo>
                  <a:lnTo>
                    <a:pt x="716" y="132"/>
                  </a:lnTo>
                  <a:lnTo>
                    <a:pt x="847" y="94"/>
                  </a:lnTo>
                  <a:lnTo>
                    <a:pt x="979" y="76"/>
                  </a:lnTo>
                  <a:lnTo>
                    <a:pt x="1111" y="94"/>
                  </a:lnTo>
                  <a:lnTo>
                    <a:pt x="1224" y="113"/>
                  </a:lnTo>
                  <a:lnTo>
                    <a:pt x="1356" y="170"/>
                  </a:lnTo>
                  <a:lnTo>
                    <a:pt x="1450" y="226"/>
                  </a:lnTo>
                  <a:lnTo>
                    <a:pt x="1563" y="301"/>
                  </a:lnTo>
                  <a:lnTo>
                    <a:pt x="1751" y="490"/>
                  </a:lnTo>
                  <a:lnTo>
                    <a:pt x="1920" y="716"/>
                  </a:lnTo>
                  <a:lnTo>
                    <a:pt x="2071" y="941"/>
                  </a:lnTo>
                  <a:lnTo>
                    <a:pt x="2146" y="941"/>
                  </a:lnTo>
                  <a:lnTo>
                    <a:pt x="1977" y="678"/>
                  </a:lnTo>
                  <a:lnTo>
                    <a:pt x="1807" y="452"/>
                  </a:lnTo>
                  <a:lnTo>
                    <a:pt x="1638" y="283"/>
                  </a:lnTo>
                  <a:lnTo>
                    <a:pt x="1450" y="151"/>
                  </a:lnTo>
                  <a:lnTo>
                    <a:pt x="1299" y="76"/>
                  </a:lnTo>
                  <a:lnTo>
                    <a:pt x="1149" y="19"/>
                  </a:lnTo>
                  <a:lnTo>
                    <a:pt x="998" y="0"/>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8"/>
            <p:cNvSpPr/>
            <p:nvPr/>
          </p:nvSpPr>
          <p:spPr>
            <a:xfrm flipH="1">
              <a:off x="2110375" y="3441372"/>
              <a:ext cx="137482" cy="81769"/>
            </a:xfrm>
            <a:custGeom>
              <a:avLst/>
              <a:gdLst/>
              <a:ahLst/>
              <a:cxnLst/>
              <a:rect l="l" t="t" r="r" b="b"/>
              <a:pathLst>
                <a:path w="2786" h="1657" extrusionOk="0">
                  <a:moveTo>
                    <a:pt x="1563" y="1"/>
                  </a:moveTo>
                  <a:lnTo>
                    <a:pt x="1393" y="19"/>
                  </a:lnTo>
                  <a:lnTo>
                    <a:pt x="1224" y="57"/>
                  </a:lnTo>
                  <a:lnTo>
                    <a:pt x="1055" y="114"/>
                  </a:lnTo>
                  <a:lnTo>
                    <a:pt x="904" y="208"/>
                  </a:lnTo>
                  <a:lnTo>
                    <a:pt x="735" y="321"/>
                  </a:lnTo>
                  <a:lnTo>
                    <a:pt x="603" y="452"/>
                  </a:lnTo>
                  <a:lnTo>
                    <a:pt x="471" y="603"/>
                  </a:lnTo>
                  <a:lnTo>
                    <a:pt x="321" y="847"/>
                  </a:lnTo>
                  <a:lnTo>
                    <a:pt x="189" y="1111"/>
                  </a:lnTo>
                  <a:lnTo>
                    <a:pt x="95" y="1374"/>
                  </a:lnTo>
                  <a:lnTo>
                    <a:pt x="1" y="1657"/>
                  </a:lnTo>
                  <a:lnTo>
                    <a:pt x="76" y="1638"/>
                  </a:lnTo>
                  <a:lnTo>
                    <a:pt x="151" y="1374"/>
                  </a:lnTo>
                  <a:lnTo>
                    <a:pt x="264" y="1111"/>
                  </a:lnTo>
                  <a:lnTo>
                    <a:pt x="377" y="866"/>
                  </a:lnTo>
                  <a:lnTo>
                    <a:pt x="528" y="640"/>
                  </a:lnTo>
                  <a:lnTo>
                    <a:pt x="565" y="584"/>
                  </a:lnTo>
                  <a:lnTo>
                    <a:pt x="678" y="452"/>
                  </a:lnTo>
                  <a:lnTo>
                    <a:pt x="810" y="358"/>
                  </a:lnTo>
                  <a:lnTo>
                    <a:pt x="942" y="264"/>
                  </a:lnTo>
                  <a:lnTo>
                    <a:pt x="1073" y="189"/>
                  </a:lnTo>
                  <a:lnTo>
                    <a:pt x="1224" y="114"/>
                  </a:lnTo>
                  <a:lnTo>
                    <a:pt x="1393" y="76"/>
                  </a:lnTo>
                  <a:lnTo>
                    <a:pt x="1544" y="76"/>
                  </a:lnTo>
                  <a:lnTo>
                    <a:pt x="1713" y="95"/>
                  </a:lnTo>
                  <a:lnTo>
                    <a:pt x="1901" y="151"/>
                  </a:lnTo>
                  <a:lnTo>
                    <a:pt x="2052" y="226"/>
                  </a:lnTo>
                  <a:lnTo>
                    <a:pt x="2165" y="302"/>
                  </a:lnTo>
                  <a:lnTo>
                    <a:pt x="2259" y="377"/>
                  </a:lnTo>
                  <a:lnTo>
                    <a:pt x="2428" y="584"/>
                  </a:lnTo>
                  <a:lnTo>
                    <a:pt x="2579" y="791"/>
                  </a:lnTo>
                  <a:lnTo>
                    <a:pt x="2729" y="1017"/>
                  </a:lnTo>
                  <a:lnTo>
                    <a:pt x="2786" y="998"/>
                  </a:lnTo>
                  <a:lnTo>
                    <a:pt x="2654" y="772"/>
                  </a:lnTo>
                  <a:lnTo>
                    <a:pt x="2504" y="565"/>
                  </a:lnTo>
                  <a:lnTo>
                    <a:pt x="2334" y="377"/>
                  </a:lnTo>
                  <a:lnTo>
                    <a:pt x="2146" y="208"/>
                  </a:lnTo>
                  <a:lnTo>
                    <a:pt x="2052" y="151"/>
                  </a:lnTo>
                  <a:lnTo>
                    <a:pt x="1958" y="95"/>
                  </a:lnTo>
                  <a:lnTo>
                    <a:pt x="1845" y="57"/>
                  </a:lnTo>
                  <a:lnTo>
                    <a:pt x="1732" y="19"/>
                  </a:lnTo>
                  <a:lnTo>
                    <a:pt x="1563"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8"/>
            <p:cNvSpPr/>
            <p:nvPr/>
          </p:nvSpPr>
          <p:spPr>
            <a:xfrm flipH="1">
              <a:off x="1997965" y="3414429"/>
              <a:ext cx="110588" cy="76242"/>
            </a:xfrm>
            <a:custGeom>
              <a:avLst/>
              <a:gdLst/>
              <a:ahLst/>
              <a:cxnLst/>
              <a:rect l="l" t="t" r="r" b="b"/>
              <a:pathLst>
                <a:path w="2241" h="1545" extrusionOk="0">
                  <a:moveTo>
                    <a:pt x="1111" y="1"/>
                  </a:moveTo>
                  <a:lnTo>
                    <a:pt x="998" y="20"/>
                  </a:lnTo>
                  <a:lnTo>
                    <a:pt x="885" y="39"/>
                  </a:lnTo>
                  <a:lnTo>
                    <a:pt x="753" y="95"/>
                  </a:lnTo>
                  <a:lnTo>
                    <a:pt x="659" y="151"/>
                  </a:lnTo>
                  <a:lnTo>
                    <a:pt x="546" y="227"/>
                  </a:lnTo>
                  <a:lnTo>
                    <a:pt x="452" y="321"/>
                  </a:lnTo>
                  <a:lnTo>
                    <a:pt x="358" y="415"/>
                  </a:lnTo>
                  <a:lnTo>
                    <a:pt x="283" y="528"/>
                  </a:lnTo>
                  <a:lnTo>
                    <a:pt x="226" y="641"/>
                  </a:lnTo>
                  <a:lnTo>
                    <a:pt x="132" y="848"/>
                  </a:lnTo>
                  <a:lnTo>
                    <a:pt x="76" y="1074"/>
                  </a:lnTo>
                  <a:lnTo>
                    <a:pt x="38" y="1318"/>
                  </a:lnTo>
                  <a:lnTo>
                    <a:pt x="1" y="1544"/>
                  </a:lnTo>
                  <a:lnTo>
                    <a:pt x="76" y="1525"/>
                  </a:lnTo>
                  <a:lnTo>
                    <a:pt x="95" y="1299"/>
                  </a:lnTo>
                  <a:lnTo>
                    <a:pt x="151" y="1092"/>
                  </a:lnTo>
                  <a:lnTo>
                    <a:pt x="208" y="867"/>
                  </a:lnTo>
                  <a:lnTo>
                    <a:pt x="283" y="660"/>
                  </a:lnTo>
                  <a:lnTo>
                    <a:pt x="377" y="509"/>
                  </a:lnTo>
                  <a:lnTo>
                    <a:pt x="452" y="415"/>
                  </a:lnTo>
                  <a:lnTo>
                    <a:pt x="527" y="321"/>
                  </a:lnTo>
                  <a:lnTo>
                    <a:pt x="622" y="264"/>
                  </a:lnTo>
                  <a:lnTo>
                    <a:pt x="716" y="189"/>
                  </a:lnTo>
                  <a:lnTo>
                    <a:pt x="810" y="151"/>
                  </a:lnTo>
                  <a:lnTo>
                    <a:pt x="904" y="114"/>
                  </a:lnTo>
                  <a:lnTo>
                    <a:pt x="1017" y="76"/>
                  </a:lnTo>
                  <a:lnTo>
                    <a:pt x="1111" y="76"/>
                  </a:lnTo>
                  <a:lnTo>
                    <a:pt x="1243" y="95"/>
                  </a:lnTo>
                  <a:lnTo>
                    <a:pt x="1356" y="114"/>
                  </a:lnTo>
                  <a:lnTo>
                    <a:pt x="1468" y="170"/>
                  </a:lnTo>
                  <a:lnTo>
                    <a:pt x="1581" y="227"/>
                  </a:lnTo>
                  <a:lnTo>
                    <a:pt x="1675" y="302"/>
                  </a:lnTo>
                  <a:lnTo>
                    <a:pt x="1751" y="396"/>
                  </a:lnTo>
                  <a:lnTo>
                    <a:pt x="1920" y="603"/>
                  </a:lnTo>
                  <a:lnTo>
                    <a:pt x="2052" y="810"/>
                  </a:lnTo>
                  <a:lnTo>
                    <a:pt x="2165" y="1036"/>
                  </a:lnTo>
                  <a:lnTo>
                    <a:pt x="2240" y="1036"/>
                  </a:lnTo>
                  <a:lnTo>
                    <a:pt x="2127" y="810"/>
                  </a:lnTo>
                  <a:lnTo>
                    <a:pt x="1995" y="584"/>
                  </a:lnTo>
                  <a:lnTo>
                    <a:pt x="1845" y="377"/>
                  </a:lnTo>
                  <a:lnTo>
                    <a:pt x="1751" y="302"/>
                  </a:lnTo>
                  <a:lnTo>
                    <a:pt x="1657" y="208"/>
                  </a:lnTo>
                  <a:lnTo>
                    <a:pt x="1544" y="133"/>
                  </a:lnTo>
                  <a:lnTo>
                    <a:pt x="1412" y="57"/>
                  </a:lnTo>
                  <a:lnTo>
                    <a:pt x="1261" y="20"/>
                  </a:lnTo>
                  <a:lnTo>
                    <a:pt x="1111"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28"/>
            <p:cNvSpPr/>
            <p:nvPr/>
          </p:nvSpPr>
          <p:spPr>
            <a:xfrm flipH="1">
              <a:off x="1875388" y="3390299"/>
              <a:ext cx="121740" cy="74367"/>
            </a:xfrm>
            <a:custGeom>
              <a:avLst/>
              <a:gdLst/>
              <a:ahLst/>
              <a:cxnLst/>
              <a:rect l="l" t="t" r="r" b="b"/>
              <a:pathLst>
                <a:path w="2467" h="1507" extrusionOk="0">
                  <a:moveTo>
                    <a:pt x="1036" y="1"/>
                  </a:moveTo>
                  <a:lnTo>
                    <a:pt x="923" y="19"/>
                  </a:lnTo>
                  <a:lnTo>
                    <a:pt x="829" y="38"/>
                  </a:lnTo>
                  <a:lnTo>
                    <a:pt x="660" y="114"/>
                  </a:lnTo>
                  <a:lnTo>
                    <a:pt x="509" y="226"/>
                  </a:lnTo>
                  <a:lnTo>
                    <a:pt x="396" y="339"/>
                  </a:lnTo>
                  <a:lnTo>
                    <a:pt x="283" y="490"/>
                  </a:lnTo>
                  <a:lnTo>
                    <a:pt x="170" y="735"/>
                  </a:lnTo>
                  <a:lnTo>
                    <a:pt x="95" y="979"/>
                  </a:lnTo>
                  <a:lnTo>
                    <a:pt x="38" y="1261"/>
                  </a:lnTo>
                  <a:lnTo>
                    <a:pt x="1" y="1506"/>
                  </a:lnTo>
                  <a:lnTo>
                    <a:pt x="1" y="1506"/>
                  </a:lnTo>
                  <a:lnTo>
                    <a:pt x="76" y="1487"/>
                  </a:lnTo>
                  <a:lnTo>
                    <a:pt x="114" y="1224"/>
                  </a:lnTo>
                  <a:lnTo>
                    <a:pt x="170" y="960"/>
                  </a:lnTo>
                  <a:lnTo>
                    <a:pt x="264" y="697"/>
                  </a:lnTo>
                  <a:lnTo>
                    <a:pt x="321" y="584"/>
                  </a:lnTo>
                  <a:lnTo>
                    <a:pt x="377" y="471"/>
                  </a:lnTo>
                  <a:lnTo>
                    <a:pt x="471" y="358"/>
                  </a:lnTo>
                  <a:lnTo>
                    <a:pt x="584" y="245"/>
                  </a:lnTo>
                  <a:lnTo>
                    <a:pt x="697" y="170"/>
                  </a:lnTo>
                  <a:lnTo>
                    <a:pt x="848" y="114"/>
                  </a:lnTo>
                  <a:lnTo>
                    <a:pt x="1017" y="76"/>
                  </a:lnTo>
                  <a:lnTo>
                    <a:pt x="1224" y="76"/>
                  </a:lnTo>
                  <a:lnTo>
                    <a:pt x="1412" y="114"/>
                  </a:lnTo>
                  <a:lnTo>
                    <a:pt x="1600" y="189"/>
                  </a:lnTo>
                  <a:lnTo>
                    <a:pt x="1713" y="245"/>
                  </a:lnTo>
                  <a:lnTo>
                    <a:pt x="1826" y="321"/>
                  </a:lnTo>
                  <a:lnTo>
                    <a:pt x="1977" y="471"/>
                  </a:lnTo>
                  <a:lnTo>
                    <a:pt x="2127" y="622"/>
                  </a:lnTo>
                  <a:lnTo>
                    <a:pt x="2259" y="791"/>
                  </a:lnTo>
                  <a:lnTo>
                    <a:pt x="2391" y="960"/>
                  </a:lnTo>
                  <a:lnTo>
                    <a:pt x="2466" y="942"/>
                  </a:lnTo>
                  <a:lnTo>
                    <a:pt x="2334" y="753"/>
                  </a:lnTo>
                  <a:lnTo>
                    <a:pt x="2184" y="584"/>
                  </a:lnTo>
                  <a:lnTo>
                    <a:pt x="2033" y="415"/>
                  </a:lnTo>
                  <a:lnTo>
                    <a:pt x="1864" y="264"/>
                  </a:lnTo>
                  <a:lnTo>
                    <a:pt x="1713" y="170"/>
                  </a:lnTo>
                  <a:lnTo>
                    <a:pt x="1600" y="114"/>
                  </a:lnTo>
                  <a:lnTo>
                    <a:pt x="1488" y="57"/>
                  </a:lnTo>
                  <a:lnTo>
                    <a:pt x="1375" y="38"/>
                  </a:lnTo>
                  <a:lnTo>
                    <a:pt x="1262"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28"/>
            <p:cNvSpPr/>
            <p:nvPr/>
          </p:nvSpPr>
          <p:spPr>
            <a:xfrm flipH="1">
              <a:off x="1701738" y="3343864"/>
              <a:ext cx="170002" cy="91984"/>
            </a:xfrm>
            <a:custGeom>
              <a:avLst/>
              <a:gdLst/>
              <a:ahLst/>
              <a:cxnLst/>
              <a:rect l="l" t="t" r="r" b="b"/>
              <a:pathLst>
                <a:path w="3445" h="1864" extrusionOk="0">
                  <a:moveTo>
                    <a:pt x="1657" y="1"/>
                  </a:moveTo>
                  <a:lnTo>
                    <a:pt x="1450" y="19"/>
                  </a:lnTo>
                  <a:lnTo>
                    <a:pt x="1261" y="76"/>
                  </a:lnTo>
                  <a:lnTo>
                    <a:pt x="1073" y="132"/>
                  </a:lnTo>
                  <a:lnTo>
                    <a:pt x="904" y="226"/>
                  </a:lnTo>
                  <a:lnTo>
                    <a:pt x="734" y="339"/>
                  </a:lnTo>
                  <a:lnTo>
                    <a:pt x="621" y="452"/>
                  </a:lnTo>
                  <a:lnTo>
                    <a:pt x="509" y="565"/>
                  </a:lnTo>
                  <a:lnTo>
                    <a:pt x="414" y="697"/>
                  </a:lnTo>
                  <a:lnTo>
                    <a:pt x="339" y="829"/>
                  </a:lnTo>
                  <a:lnTo>
                    <a:pt x="226" y="1073"/>
                  </a:lnTo>
                  <a:lnTo>
                    <a:pt x="132" y="1318"/>
                  </a:lnTo>
                  <a:lnTo>
                    <a:pt x="57" y="1581"/>
                  </a:lnTo>
                  <a:lnTo>
                    <a:pt x="0" y="1864"/>
                  </a:lnTo>
                  <a:lnTo>
                    <a:pt x="76" y="1845"/>
                  </a:lnTo>
                  <a:lnTo>
                    <a:pt x="132" y="1563"/>
                  </a:lnTo>
                  <a:lnTo>
                    <a:pt x="207" y="1299"/>
                  </a:lnTo>
                  <a:lnTo>
                    <a:pt x="302" y="1055"/>
                  </a:lnTo>
                  <a:lnTo>
                    <a:pt x="433" y="810"/>
                  </a:lnTo>
                  <a:lnTo>
                    <a:pt x="509" y="697"/>
                  </a:lnTo>
                  <a:lnTo>
                    <a:pt x="584" y="584"/>
                  </a:lnTo>
                  <a:lnTo>
                    <a:pt x="678" y="490"/>
                  </a:lnTo>
                  <a:lnTo>
                    <a:pt x="772" y="396"/>
                  </a:lnTo>
                  <a:lnTo>
                    <a:pt x="941" y="283"/>
                  </a:lnTo>
                  <a:lnTo>
                    <a:pt x="1111" y="189"/>
                  </a:lnTo>
                  <a:lnTo>
                    <a:pt x="1280" y="132"/>
                  </a:lnTo>
                  <a:lnTo>
                    <a:pt x="1468" y="95"/>
                  </a:lnTo>
                  <a:lnTo>
                    <a:pt x="1675" y="76"/>
                  </a:lnTo>
                  <a:lnTo>
                    <a:pt x="1864" y="76"/>
                  </a:lnTo>
                  <a:lnTo>
                    <a:pt x="2071" y="114"/>
                  </a:lnTo>
                  <a:lnTo>
                    <a:pt x="2278" y="170"/>
                  </a:lnTo>
                  <a:lnTo>
                    <a:pt x="2315" y="170"/>
                  </a:lnTo>
                  <a:lnTo>
                    <a:pt x="2466" y="245"/>
                  </a:lnTo>
                  <a:lnTo>
                    <a:pt x="2616" y="321"/>
                  </a:lnTo>
                  <a:lnTo>
                    <a:pt x="2767" y="415"/>
                  </a:lnTo>
                  <a:lnTo>
                    <a:pt x="2899" y="528"/>
                  </a:lnTo>
                  <a:lnTo>
                    <a:pt x="3030" y="640"/>
                  </a:lnTo>
                  <a:lnTo>
                    <a:pt x="3162" y="772"/>
                  </a:lnTo>
                  <a:lnTo>
                    <a:pt x="3275" y="923"/>
                  </a:lnTo>
                  <a:lnTo>
                    <a:pt x="3388" y="1073"/>
                  </a:lnTo>
                  <a:lnTo>
                    <a:pt x="3444" y="1055"/>
                  </a:lnTo>
                  <a:lnTo>
                    <a:pt x="3350" y="904"/>
                  </a:lnTo>
                  <a:lnTo>
                    <a:pt x="3219" y="753"/>
                  </a:lnTo>
                  <a:lnTo>
                    <a:pt x="3087" y="603"/>
                  </a:lnTo>
                  <a:lnTo>
                    <a:pt x="2955" y="490"/>
                  </a:lnTo>
                  <a:lnTo>
                    <a:pt x="2804" y="377"/>
                  </a:lnTo>
                  <a:lnTo>
                    <a:pt x="2654" y="264"/>
                  </a:lnTo>
                  <a:lnTo>
                    <a:pt x="2503" y="189"/>
                  </a:lnTo>
                  <a:lnTo>
                    <a:pt x="2334" y="114"/>
                  </a:lnTo>
                  <a:lnTo>
                    <a:pt x="2278" y="95"/>
                  </a:lnTo>
                  <a:lnTo>
                    <a:pt x="2071" y="38"/>
                  </a:lnTo>
                  <a:lnTo>
                    <a:pt x="1864"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28"/>
            <p:cNvSpPr/>
            <p:nvPr/>
          </p:nvSpPr>
          <p:spPr>
            <a:xfrm flipH="1">
              <a:off x="1565247" y="3323435"/>
              <a:ext cx="135607" cy="72491"/>
            </a:xfrm>
            <a:custGeom>
              <a:avLst/>
              <a:gdLst/>
              <a:ahLst/>
              <a:cxnLst/>
              <a:rect l="l" t="t" r="r" b="b"/>
              <a:pathLst>
                <a:path w="2748" h="1469" extrusionOk="0">
                  <a:moveTo>
                    <a:pt x="1374" y="1"/>
                  </a:moveTo>
                  <a:lnTo>
                    <a:pt x="1242" y="19"/>
                  </a:lnTo>
                  <a:lnTo>
                    <a:pt x="1129" y="38"/>
                  </a:lnTo>
                  <a:lnTo>
                    <a:pt x="1016" y="76"/>
                  </a:lnTo>
                  <a:lnTo>
                    <a:pt x="903" y="114"/>
                  </a:lnTo>
                  <a:lnTo>
                    <a:pt x="696" y="226"/>
                  </a:lnTo>
                  <a:lnTo>
                    <a:pt x="489" y="377"/>
                  </a:lnTo>
                  <a:lnTo>
                    <a:pt x="339" y="565"/>
                  </a:lnTo>
                  <a:lnTo>
                    <a:pt x="188" y="772"/>
                  </a:lnTo>
                  <a:lnTo>
                    <a:pt x="94" y="998"/>
                  </a:lnTo>
                  <a:lnTo>
                    <a:pt x="38" y="1224"/>
                  </a:lnTo>
                  <a:lnTo>
                    <a:pt x="0" y="1469"/>
                  </a:lnTo>
                  <a:lnTo>
                    <a:pt x="75" y="1450"/>
                  </a:lnTo>
                  <a:lnTo>
                    <a:pt x="94" y="1224"/>
                  </a:lnTo>
                  <a:lnTo>
                    <a:pt x="170" y="998"/>
                  </a:lnTo>
                  <a:lnTo>
                    <a:pt x="264" y="791"/>
                  </a:lnTo>
                  <a:lnTo>
                    <a:pt x="395" y="603"/>
                  </a:lnTo>
                  <a:lnTo>
                    <a:pt x="546" y="433"/>
                  </a:lnTo>
                  <a:lnTo>
                    <a:pt x="734" y="283"/>
                  </a:lnTo>
                  <a:lnTo>
                    <a:pt x="922" y="170"/>
                  </a:lnTo>
                  <a:lnTo>
                    <a:pt x="1148" y="95"/>
                  </a:lnTo>
                  <a:lnTo>
                    <a:pt x="1374" y="76"/>
                  </a:lnTo>
                  <a:lnTo>
                    <a:pt x="1600" y="95"/>
                  </a:lnTo>
                  <a:lnTo>
                    <a:pt x="1826" y="132"/>
                  </a:lnTo>
                  <a:lnTo>
                    <a:pt x="2033" y="226"/>
                  </a:lnTo>
                  <a:lnTo>
                    <a:pt x="2240" y="339"/>
                  </a:lnTo>
                  <a:lnTo>
                    <a:pt x="2409" y="490"/>
                  </a:lnTo>
                  <a:lnTo>
                    <a:pt x="2560" y="659"/>
                  </a:lnTo>
                  <a:lnTo>
                    <a:pt x="2691" y="847"/>
                  </a:lnTo>
                  <a:lnTo>
                    <a:pt x="2748" y="829"/>
                  </a:lnTo>
                  <a:lnTo>
                    <a:pt x="2635" y="622"/>
                  </a:lnTo>
                  <a:lnTo>
                    <a:pt x="2465" y="452"/>
                  </a:lnTo>
                  <a:lnTo>
                    <a:pt x="2277" y="283"/>
                  </a:lnTo>
                  <a:lnTo>
                    <a:pt x="2070" y="170"/>
                  </a:lnTo>
                  <a:lnTo>
                    <a:pt x="1844" y="76"/>
                  </a:lnTo>
                  <a:lnTo>
                    <a:pt x="1619" y="19"/>
                  </a:lnTo>
                  <a:lnTo>
                    <a:pt x="1374"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8"/>
            <p:cNvSpPr/>
            <p:nvPr/>
          </p:nvSpPr>
          <p:spPr>
            <a:xfrm flipH="1">
              <a:off x="1544820" y="3332712"/>
              <a:ext cx="16729" cy="31632"/>
            </a:xfrm>
            <a:custGeom>
              <a:avLst/>
              <a:gdLst/>
              <a:ahLst/>
              <a:cxnLst/>
              <a:rect l="l" t="t" r="r" b="b"/>
              <a:pathLst>
                <a:path w="339" h="641" extrusionOk="0">
                  <a:moveTo>
                    <a:pt x="320" y="1"/>
                  </a:moveTo>
                  <a:lnTo>
                    <a:pt x="207" y="151"/>
                  </a:lnTo>
                  <a:lnTo>
                    <a:pt x="132" y="302"/>
                  </a:lnTo>
                  <a:lnTo>
                    <a:pt x="56" y="471"/>
                  </a:lnTo>
                  <a:lnTo>
                    <a:pt x="0" y="641"/>
                  </a:lnTo>
                  <a:lnTo>
                    <a:pt x="75" y="622"/>
                  </a:lnTo>
                  <a:lnTo>
                    <a:pt x="113" y="471"/>
                  </a:lnTo>
                  <a:lnTo>
                    <a:pt x="188" y="358"/>
                  </a:lnTo>
                  <a:lnTo>
                    <a:pt x="339" y="95"/>
                  </a:lnTo>
                  <a:lnTo>
                    <a:pt x="320" y="1"/>
                  </a:ln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28"/>
            <p:cNvSpPr/>
            <p:nvPr/>
          </p:nvSpPr>
          <p:spPr>
            <a:xfrm flipH="1">
              <a:off x="1554093" y="1834806"/>
              <a:ext cx="170002" cy="321400"/>
            </a:xfrm>
            <a:custGeom>
              <a:avLst/>
              <a:gdLst/>
              <a:ahLst/>
              <a:cxnLst/>
              <a:rect l="l" t="t" r="r" b="b"/>
              <a:pathLst>
                <a:path w="3445" h="6513" extrusionOk="0">
                  <a:moveTo>
                    <a:pt x="3426" y="1"/>
                  </a:moveTo>
                  <a:lnTo>
                    <a:pt x="3407" y="20"/>
                  </a:lnTo>
                  <a:lnTo>
                    <a:pt x="3238" y="528"/>
                  </a:lnTo>
                  <a:lnTo>
                    <a:pt x="3031" y="1055"/>
                  </a:lnTo>
                  <a:lnTo>
                    <a:pt x="2805" y="1563"/>
                  </a:lnTo>
                  <a:lnTo>
                    <a:pt x="2560" y="2071"/>
                  </a:lnTo>
                  <a:lnTo>
                    <a:pt x="2315" y="2560"/>
                  </a:lnTo>
                  <a:lnTo>
                    <a:pt x="2033" y="3050"/>
                  </a:lnTo>
                  <a:lnTo>
                    <a:pt x="1751" y="3520"/>
                  </a:lnTo>
                  <a:lnTo>
                    <a:pt x="1450" y="3991"/>
                  </a:lnTo>
                  <a:lnTo>
                    <a:pt x="942" y="4724"/>
                  </a:lnTo>
                  <a:lnTo>
                    <a:pt x="678" y="5157"/>
                  </a:lnTo>
                  <a:lnTo>
                    <a:pt x="434" y="5590"/>
                  </a:lnTo>
                  <a:lnTo>
                    <a:pt x="208" y="6042"/>
                  </a:lnTo>
                  <a:lnTo>
                    <a:pt x="1" y="6493"/>
                  </a:lnTo>
                  <a:lnTo>
                    <a:pt x="1" y="6512"/>
                  </a:lnTo>
                  <a:lnTo>
                    <a:pt x="20" y="6512"/>
                  </a:lnTo>
                  <a:lnTo>
                    <a:pt x="227" y="6061"/>
                  </a:lnTo>
                  <a:lnTo>
                    <a:pt x="452" y="5609"/>
                  </a:lnTo>
                  <a:lnTo>
                    <a:pt x="697" y="5157"/>
                  </a:lnTo>
                  <a:lnTo>
                    <a:pt x="960" y="4743"/>
                  </a:lnTo>
                  <a:lnTo>
                    <a:pt x="1469" y="4009"/>
                  </a:lnTo>
                  <a:lnTo>
                    <a:pt x="1770" y="3539"/>
                  </a:lnTo>
                  <a:lnTo>
                    <a:pt x="2052" y="3068"/>
                  </a:lnTo>
                  <a:lnTo>
                    <a:pt x="2334" y="2579"/>
                  </a:lnTo>
                  <a:lnTo>
                    <a:pt x="2598" y="2071"/>
                  </a:lnTo>
                  <a:lnTo>
                    <a:pt x="2824" y="1582"/>
                  </a:lnTo>
                  <a:lnTo>
                    <a:pt x="3049" y="1055"/>
                  </a:lnTo>
                  <a:lnTo>
                    <a:pt x="3256" y="547"/>
                  </a:lnTo>
                  <a:lnTo>
                    <a:pt x="3445" y="20"/>
                  </a:lnTo>
                  <a:lnTo>
                    <a:pt x="3426"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28"/>
            <p:cNvSpPr/>
            <p:nvPr/>
          </p:nvSpPr>
          <p:spPr>
            <a:xfrm flipH="1">
              <a:off x="1401808" y="1641665"/>
              <a:ext cx="286067" cy="304671"/>
            </a:xfrm>
            <a:custGeom>
              <a:avLst/>
              <a:gdLst/>
              <a:ahLst/>
              <a:cxnLst/>
              <a:rect l="l" t="t" r="r" b="b"/>
              <a:pathLst>
                <a:path w="5797" h="6174" extrusionOk="0">
                  <a:moveTo>
                    <a:pt x="1920" y="1"/>
                  </a:moveTo>
                  <a:lnTo>
                    <a:pt x="1845" y="19"/>
                  </a:lnTo>
                  <a:lnTo>
                    <a:pt x="1770" y="38"/>
                  </a:lnTo>
                  <a:lnTo>
                    <a:pt x="1694" y="76"/>
                  </a:lnTo>
                  <a:lnTo>
                    <a:pt x="1638" y="132"/>
                  </a:lnTo>
                  <a:lnTo>
                    <a:pt x="1600" y="189"/>
                  </a:lnTo>
                  <a:lnTo>
                    <a:pt x="1581" y="264"/>
                  </a:lnTo>
                  <a:lnTo>
                    <a:pt x="1544" y="396"/>
                  </a:lnTo>
                  <a:lnTo>
                    <a:pt x="1544" y="528"/>
                  </a:lnTo>
                  <a:lnTo>
                    <a:pt x="1563" y="678"/>
                  </a:lnTo>
                  <a:lnTo>
                    <a:pt x="1600" y="810"/>
                  </a:lnTo>
                  <a:lnTo>
                    <a:pt x="1657" y="923"/>
                  </a:lnTo>
                  <a:lnTo>
                    <a:pt x="1788" y="1167"/>
                  </a:lnTo>
                  <a:lnTo>
                    <a:pt x="1958" y="1412"/>
                  </a:lnTo>
                  <a:lnTo>
                    <a:pt x="2334" y="1939"/>
                  </a:lnTo>
                  <a:lnTo>
                    <a:pt x="2748" y="2447"/>
                  </a:lnTo>
                  <a:lnTo>
                    <a:pt x="2560" y="2334"/>
                  </a:lnTo>
                  <a:lnTo>
                    <a:pt x="2353" y="2240"/>
                  </a:lnTo>
                  <a:lnTo>
                    <a:pt x="2165" y="2165"/>
                  </a:lnTo>
                  <a:lnTo>
                    <a:pt x="1958" y="2108"/>
                  </a:lnTo>
                  <a:lnTo>
                    <a:pt x="1751" y="2052"/>
                  </a:lnTo>
                  <a:lnTo>
                    <a:pt x="1525" y="2014"/>
                  </a:lnTo>
                  <a:lnTo>
                    <a:pt x="1092" y="1977"/>
                  </a:lnTo>
                  <a:lnTo>
                    <a:pt x="716" y="1977"/>
                  </a:lnTo>
                  <a:lnTo>
                    <a:pt x="528" y="2014"/>
                  </a:lnTo>
                  <a:lnTo>
                    <a:pt x="358" y="2071"/>
                  </a:lnTo>
                  <a:lnTo>
                    <a:pt x="283" y="2127"/>
                  </a:lnTo>
                  <a:lnTo>
                    <a:pt x="208" y="2184"/>
                  </a:lnTo>
                  <a:lnTo>
                    <a:pt x="132" y="2259"/>
                  </a:lnTo>
                  <a:lnTo>
                    <a:pt x="76" y="2334"/>
                  </a:lnTo>
                  <a:lnTo>
                    <a:pt x="38" y="2409"/>
                  </a:lnTo>
                  <a:lnTo>
                    <a:pt x="1" y="2503"/>
                  </a:lnTo>
                  <a:lnTo>
                    <a:pt x="1" y="2598"/>
                  </a:lnTo>
                  <a:lnTo>
                    <a:pt x="1" y="2692"/>
                  </a:lnTo>
                  <a:lnTo>
                    <a:pt x="38" y="2805"/>
                  </a:lnTo>
                  <a:lnTo>
                    <a:pt x="114" y="2899"/>
                  </a:lnTo>
                  <a:lnTo>
                    <a:pt x="189" y="2993"/>
                  </a:lnTo>
                  <a:lnTo>
                    <a:pt x="302" y="3068"/>
                  </a:lnTo>
                  <a:lnTo>
                    <a:pt x="396" y="3125"/>
                  </a:lnTo>
                  <a:lnTo>
                    <a:pt x="509" y="3162"/>
                  </a:lnTo>
                  <a:lnTo>
                    <a:pt x="753" y="3219"/>
                  </a:lnTo>
                  <a:lnTo>
                    <a:pt x="1111" y="3256"/>
                  </a:lnTo>
                  <a:lnTo>
                    <a:pt x="1487" y="3275"/>
                  </a:lnTo>
                  <a:lnTo>
                    <a:pt x="1845" y="3256"/>
                  </a:lnTo>
                  <a:lnTo>
                    <a:pt x="2202" y="3219"/>
                  </a:lnTo>
                  <a:lnTo>
                    <a:pt x="1939" y="3369"/>
                  </a:lnTo>
                  <a:lnTo>
                    <a:pt x="1676" y="3539"/>
                  </a:lnTo>
                  <a:lnTo>
                    <a:pt x="1412" y="3727"/>
                  </a:lnTo>
                  <a:lnTo>
                    <a:pt x="1186" y="3915"/>
                  </a:lnTo>
                  <a:lnTo>
                    <a:pt x="1092" y="4028"/>
                  </a:lnTo>
                  <a:lnTo>
                    <a:pt x="998" y="4141"/>
                  </a:lnTo>
                  <a:lnTo>
                    <a:pt x="923" y="4254"/>
                  </a:lnTo>
                  <a:lnTo>
                    <a:pt x="866" y="4385"/>
                  </a:lnTo>
                  <a:lnTo>
                    <a:pt x="810" y="4517"/>
                  </a:lnTo>
                  <a:lnTo>
                    <a:pt x="772" y="4649"/>
                  </a:lnTo>
                  <a:lnTo>
                    <a:pt x="735" y="4799"/>
                  </a:lnTo>
                  <a:lnTo>
                    <a:pt x="735" y="4931"/>
                  </a:lnTo>
                  <a:lnTo>
                    <a:pt x="753" y="5101"/>
                  </a:lnTo>
                  <a:lnTo>
                    <a:pt x="791" y="5176"/>
                  </a:lnTo>
                  <a:lnTo>
                    <a:pt x="829" y="5251"/>
                  </a:lnTo>
                  <a:lnTo>
                    <a:pt x="885" y="5308"/>
                  </a:lnTo>
                  <a:lnTo>
                    <a:pt x="942" y="5326"/>
                  </a:lnTo>
                  <a:lnTo>
                    <a:pt x="1055" y="5383"/>
                  </a:lnTo>
                  <a:lnTo>
                    <a:pt x="1186" y="5383"/>
                  </a:lnTo>
                  <a:lnTo>
                    <a:pt x="1318" y="5364"/>
                  </a:lnTo>
                  <a:lnTo>
                    <a:pt x="1450" y="5308"/>
                  </a:lnTo>
                  <a:lnTo>
                    <a:pt x="1563" y="5232"/>
                  </a:lnTo>
                  <a:lnTo>
                    <a:pt x="1751" y="5063"/>
                  </a:lnTo>
                  <a:lnTo>
                    <a:pt x="2184" y="4649"/>
                  </a:lnTo>
                  <a:lnTo>
                    <a:pt x="2579" y="4216"/>
                  </a:lnTo>
                  <a:lnTo>
                    <a:pt x="2598" y="4423"/>
                  </a:lnTo>
                  <a:lnTo>
                    <a:pt x="2616" y="4649"/>
                  </a:lnTo>
                  <a:lnTo>
                    <a:pt x="2692" y="5063"/>
                  </a:lnTo>
                  <a:lnTo>
                    <a:pt x="2729" y="5402"/>
                  </a:lnTo>
                  <a:lnTo>
                    <a:pt x="2786" y="5571"/>
                  </a:lnTo>
                  <a:lnTo>
                    <a:pt x="2842" y="5722"/>
                  </a:lnTo>
                  <a:lnTo>
                    <a:pt x="2899" y="5853"/>
                  </a:lnTo>
                  <a:lnTo>
                    <a:pt x="2974" y="5947"/>
                  </a:lnTo>
                  <a:lnTo>
                    <a:pt x="3068" y="6041"/>
                  </a:lnTo>
                  <a:lnTo>
                    <a:pt x="3162" y="6117"/>
                  </a:lnTo>
                  <a:lnTo>
                    <a:pt x="3294" y="6154"/>
                  </a:lnTo>
                  <a:lnTo>
                    <a:pt x="3426" y="6173"/>
                  </a:lnTo>
                  <a:lnTo>
                    <a:pt x="3539" y="6136"/>
                  </a:lnTo>
                  <a:lnTo>
                    <a:pt x="3595" y="6117"/>
                  </a:lnTo>
                  <a:lnTo>
                    <a:pt x="3652" y="6079"/>
                  </a:lnTo>
                  <a:lnTo>
                    <a:pt x="3708" y="6023"/>
                  </a:lnTo>
                  <a:lnTo>
                    <a:pt x="3746" y="5947"/>
                  </a:lnTo>
                  <a:lnTo>
                    <a:pt x="3802" y="5797"/>
                  </a:lnTo>
                  <a:lnTo>
                    <a:pt x="3840" y="5609"/>
                  </a:lnTo>
                  <a:lnTo>
                    <a:pt x="3877" y="5420"/>
                  </a:lnTo>
                  <a:lnTo>
                    <a:pt x="3896" y="5232"/>
                  </a:lnTo>
                  <a:lnTo>
                    <a:pt x="3896" y="5044"/>
                  </a:lnTo>
                  <a:lnTo>
                    <a:pt x="3877" y="4837"/>
                  </a:lnTo>
                  <a:lnTo>
                    <a:pt x="3840" y="4649"/>
                  </a:lnTo>
                  <a:lnTo>
                    <a:pt x="3783" y="4461"/>
                  </a:lnTo>
                  <a:lnTo>
                    <a:pt x="3727" y="4291"/>
                  </a:lnTo>
                  <a:lnTo>
                    <a:pt x="3896" y="4423"/>
                  </a:lnTo>
                  <a:lnTo>
                    <a:pt x="4084" y="4555"/>
                  </a:lnTo>
                  <a:lnTo>
                    <a:pt x="4291" y="4630"/>
                  </a:lnTo>
                  <a:lnTo>
                    <a:pt x="4517" y="4686"/>
                  </a:lnTo>
                  <a:lnTo>
                    <a:pt x="4743" y="4705"/>
                  </a:lnTo>
                  <a:lnTo>
                    <a:pt x="4969" y="4705"/>
                  </a:lnTo>
                  <a:lnTo>
                    <a:pt x="5195" y="4668"/>
                  </a:lnTo>
                  <a:lnTo>
                    <a:pt x="5402" y="4592"/>
                  </a:lnTo>
                  <a:lnTo>
                    <a:pt x="5552" y="4536"/>
                  </a:lnTo>
                  <a:lnTo>
                    <a:pt x="5684" y="4442"/>
                  </a:lnTo>
                  <a:lnTo>
                    <a:pt x="5722" y="4385"/>
                  </a:lnTo>
                  <a:lnTo>
                    <a:pt x="5778" y="4310"/>
                  </a:lnTo>
                  <a:lnTo>
                    <a:pt x="5797" y="4235"/>
                  </a:lnTo>
                  <a:lnTo>
                    <a:pt x="5797" y="4160"/>
                  </a:lnTo>
                  <a:lnTo>
                    <a:pt x="5797" y="4103"/>
                  </a:lnTo>
                  <a:lnTo>
                    <a:pt x="5778" y="4047"/>
                  </a:lnTo>
                  <a:lnTo>
                    <a:pt x="5722" y="3934"/>
                  </a:lnTo>
                  <a:lnTo>
                    <a:pt x="5646" y="3840"/>
                  </a:lnTo>
                  <a:lnTo>
                    <a:pt x="5533" y="3764"/>
                  </a:lnTo>
                  <a:lnTo>
                    <a:pt x="5326" y="3633"/>
                  </a:lnTo>
                  <a:lnTo>
                    <a:pt x="5082" y="3520"/>
                  </a:lnTo>
                  <a:lnTo>
                    <a:pt x="4818" y="3444"/>
                  </a:lnTo>
                  <a:lnTo>
                    <a:pt x="4555" y="3369"/>
                  </a:lnTo>
                  <a:lnTo>
                    <a:pt x="4178" y="3294"/>
                  </a:lnTo>
                  <a:lnTo>
                    <a:pt x="4423" y="3200"/>
                  </a:lnTo>
                  <a:lnTo>
                    <a:pt x="4649" y="3087"/>
                  </a:lnTo>
                  <a:lnTo>
                    <a:pt x="4856" y="2936"/>
                  </a:lnTo>
                  <a:lnTo>
                    <a:pt x="5063" y="2786"/>
                  </a:lnTo>
                  <a:lnTo>
                    <a:pt x="5251" y="2598"/>
                  </a:lnTo>
                  <a:lnTo>
                    <a:pt x="5345" y="2503"/>
                  </a:lnTo>
                  <a:lnTo>
                    <a:pt x="5421" y="2391"/>
                  </a:lnTo>
                  <a:lnTo>
                    <a:pt x="5477" y="2278"/>
                  </a:lnTo>
                  <a:lnTo>
                    <a:pt x="5533" y="2165"/>
                  </a:lnTo>
                  <a:lnTo>
                    <a:pt x="5571" y="2033"/>
                  </a:lnTo>
                  <a:lnTo>
                    <a:pt x="5590" y="1920"/>
                  </a:lnTo>
                  <a:lnTo>
                    <a:pt x="5609" y="1770"/>
                  </a:lnTo>
                  <a:lnTo>
                    <a:pt x="5590" y="1638"/>
                  </a:lnTo>
                  <a:lnTo>
                    <a:pt x="5552" y="1525"/>
                  </a:lnTo>
                  <a:lnTo>
                    <a:pt x="5496" y="1412"/>
                  </a:lnTo>
                  <a:lnTo>
                    <a:pt x="5421" y="1337"/>
                  </a:lnTo>
                  <a:lnTo>
                    <a:pt x="5326" y="1299"/>
                  </a:lnTo>
                  <a:lnTo>
                    <a:pt x="5232" y="1261"/>
                  </a:lnTo>
                  <a:lnTo>
                    <a:pt x="5138" y="1243"/>
                  </a:lnTo>
                  <a:lnTo>
                    <a:pt x="4931" y="1243"/>
                  </a:lnTo>
                  <a:lnTo>
                    <a:pt x="4724" y="1299"/>
                  </a:lnTo>
                  <a:lnTo>
                    <a:pt x="4555" y="1374"/>
                  </a:lnTo>
                  <a:lnTo>
                    <a:pt x="4367" y="1468"/>
                  </a:lnTo>
                  <a:lnTo>
                    <a:pt x="4197" y="1581"/>
                  </a:lnTo>
                  <a:lnTo>
                    <a:pt x="4009" y="1732"/>
                  </a:lnTo>
                  <a:lnTo>
                    <a:pt x="3840" y="1882"/>
                  </a:lnTo>
                  <a:lnTo>
                    <a:pt x="3670" y="2033"/>
                  </a:lnTo>
                  <a:lnTo>
                    <a:pt x="3407" y="2334"/>
                  </a:lnTo>
                  <a:lnTo>
                    <a:pt x="3200" y="2259"/>
                  </a:lnTo>
                  <a:lnTo>
                    <a:pt x="3200" y="1958"/>
                  </a:lnTo>
                  <a:lnTo>
                    <a:pt x="3181" y="1638"/>
                  </a:lnTo>
                  <a:lnTo>
                    <a:pt x="3125" y="1318"/>
                  </a:lnTo>
                  <a:lnTo>
                    <a:pt x="3049" y="1017"/>
                  </a:lnTo>
                  <a:lnTo>
                    <a:pt x="2993" y="866"/>
                  </a:lnTo>
                  <a:lnTo>
                    <a:pt x="2918" y="716"/>
                  </a:lnTo>
                  <a:lnTo>
                    <a:pt x="2842" y="584"/>
                  </a:lnTo>
                  <a:lnTo>
                    <a:pt x="2748" y="452"/>
                  </a:lnTo>
                  <a:lnTo>
                    <a:pt x="2635" y="339"/>
                  </a:lnTo>
                  <a:lnTo>
                    <a:pt x="2522" y="226"/>
                  </a:lnTo>
                  <a:lnTo>
                    <a:pt x="2391" y="151"/>
                  </a:lnTo>
                  <a:lnTo>
                    <a:pt x="2259" y="76"/>
                  </a:lnTo>
                  <a:lnTo>
                    <a:pt x="2090" y="19"/>
                  </a:lnTo>
                  <a:lnTo>
                    <a:pt x="192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8"/>
            <p:cNvSpPr/>
            <p:nvPr/>
          </p:nvSpPr>
          <p:spPr>
            <a:xfrm flipH="1">
              <a:off x="1401808" y="1641665"/>
              <a:ext cx="286067" cy="304671"/>
            </a:xfrm>
            <a:custGeom>
              <a:avLst/>
              <a:gdLst/>
              <a:ahLst/>
              <a:cxnLst/>
              <a:rect l="l" t="t" r="r" b="b"/>
              <a:pathLst>
                <a:path w="5797" h="6174" fill="none" extrusionOk="0">
                  <a:moveTo>
                    <a:pt x="3200" y="2259"/>
                  </a:moveTo>
                  <a:lnTo>
                    <a:pt x="3200" y="2259"/>
                  </a:lnTo>
                  <a:lnTo>
                    <a:pt x="3200" y="1958"/>
                  </a:lnTo>
                  <a:lnTo>
                    <a:pt x="3181" y="1638"/>
                  </a:lnTo>
                  <a:lnTo>
                    <a:pt x="3125" y="1318"/>
                  </a:lnTo>
                  <a:lnTo>
                    <a:pt x="3049" y="1017"/>
                  </a:lnTo>
                  <a:lnTo>
                    <a:pt x="3049" y="1017"/>
                  </a:lnTo>
                  <a:lnTo>
                    <a:pt x="2993" y="866"/>
                  </a:lnTo>
                  <a:lnTo>
                    <a:pt x="2918" y="716"/>
                  </a:lnTo>
                  <a:lnTo>
                    <a:pt x="2842" y="584"/>
                  </a:lnTo>
                  <a:lnTo>
                    <a:pt x="2748" y="452"/>
                  </a:lnTo>
                  <a:lnTo>
                    <a:pt x="2635" y="339"/>
                  </a:lnTo>
                  <a:lnTo>
                    <a:pt x="2522" y="226"/>
                  </a:lnTo>
                  <a:lnTo>
                    <a:pt x="2391" y="151"/>
                  </a:lnTo>
                  <a:lnTo>
                    <a:pt x="2259" y="76"/>
                  </a:lnTo>
                  <a:lnTo>
                    <a:pt x="2259" y="76"/>
                  </a:lnTo>
                  <a:lnTo>
                    <a:pt x="2090" y="19"/>
                  </a:lnTo>
                  <a:lnTo>
                    <a:pt x="1920" y="1"/>
                  </a:lnTo>
                  <a:lnTo>
                    <a:pt x="1845" y="19"/>
                  </a:lnTo>
                  <a:lnTo>
                    <a:pt x="1770" y="38"/>
                  </a:lnTo>
                  <a:lnTo>
                    <a:pt x="1694" y="76"/>
                  </a:lnTo>
                  <a:lnTo>
                    <a:pt x="1638" y="132"/>
                  </a:lnTo>
                  <a:lnTo>
                    <a:pt x="1638" y="132"/>
                  </a:lnTo>
                  <a:lnTo>
                    <a:pt x="1600" y="189"/>
                  </a:lnTo>
                  <a:lnTo>
                    <a:pt x="1581" y="264"/>
                  </a:lnTo>
                  <a:lnTo>
                    <a:pt x="1544" y="396"/>
                  </a:lnTo>
                  <a:lnTo>
                    <a:pt x="1544" y="396"/>
                  </a:lnTo>
                  <a:lnTo>
                    <a:pt x="1544" y="528"/>
                  </a:lnTo>
                  <a:lnTo>
                    <a:pt x="1563" y="678"/>
                  </a:lnTo>
                  <a:lnTo>
                    <a:pt x="1600" y="810"/>
                  </a:lnTo>
                  <a:lnTo>
                    <a:pt x="1657" y="923"/>
                  </a:lnTo>
                  <a:lnTo>
                    <a:pt x="1788" y="1167"/>
                  </a:lnTo>
                  <a:lnTo>
                    <a:pt x="1958" y="1412"/>
                  </a:lnTo>
                  <a:lnTo>
                    <a:pt x="1958" y="1412"/>
                  </a:lnTo>
                  <a:lnTo>
                    <a:pt x="2334" y="1939"/>
                  </a:lnTo>
                  <a:lnTo>
                    <a:pt x="2748" y="2447"/>
                  </a:lnTo>
                  <a:lnTo>
                    <a:pt x="2748" y="2447"/>
                  </a:lnTo>
                  <a:lnTo>
                    <a:pt x="2560" y="2334"/>
                  </a:lnTo>
                  <a:lnTo>
                    <a:pt x="2353" y="2240"/>
                  </a:lnTo>
                  <a:lnTo>
                    <a:pt x="2165" y="2165"/>
                  </a:lnTo>
                  <a:lnTo>
                    <a:pt x="1958" y="2108"/>
                  </a:lnTo>
                  <a:lnTo>
                    <a:pt x="1751" y="2052"/>
                  </a:lnTo>
                  <a:lnTo>
                    <a:pt x="1525" y="2014"/>
                  </a:lnTo>
                  <a:lnTo>
                    <a:pt x="1092" y="1977"/>
                  </a:lnTo>
                  <a:lnTo>
                    <a:pt x="1092" y="1977"/>
                  </a:lnTo>
                  <a:lnTo>
                    <a:pt x="904" y="1977"/>
                  </a:lnTo>
                  <a:lnTo>
                    <a:pt x="716" y="1977"/>
                  </a:lnTo>
                  <a:lnTo>
                    <a:pt x="528" y="2014"/>
                  </a:lnTo>
                  <a:lnTo>
                    <a:pt x="358" y="2071"/>
                  </a:lnTo>
                  <a:lnTo>
                    <a:pt x="358" y="2071"/>
                  </a:lnTo>
                  <a:lnTo>
                    <a:pt x="283" y="2127"/>
                  </a:lnTo>
                  <a:lnTo>
                    <a:pt x="208" y="2184"/>
                  </a:lnTo>
                  <a:lnTo>
                    <a:pt x="132" y="2259"/>
                  </a:lnTo>
                  <a:lnTo>
                    <a:pt x="76" y="2334"/>
                  </a:lnTo>
                  <a:lnTo>
                    <a:pt x="38" y="2409"/>
                  </a:lnTo>
                  <a:lnTo>
                    <a:pt x="1" y="2503"/>
                  </a:lnTo>
                  <a:lnTo>
                    <a:pt x="1" y="2598"/>
                  </a:lnTo>
                  <a:lnTo>
                    <a:pt x="1" y="2692"/>
                  </a:lnTo>
                  <a:lnTo>
                    <a:pt x="1" y="2692"/>
                  </a:lnTo>
                  <a:lnTo>
                    <a:pt x="38" y="2805"/>
                  </a:lnTo>
                  <a:lnTo>
                    <a:pt x="114" y="2899"/>
                  </a:lnTo>
                  <a:lnTo>
                    <a:pt x="189" y="2993"/>
                  </a:lnTo>
                  <a:lnTo>
                    <a:pt x="302" y="3068"/>
                  </a:lnTo>
                  <a:lnTo>
                    <a:pt x="302" y="3068"/>
                  </a:lnTo>
                  <a:lnTo>
                    <a:pt x="396" y="3125"/>
                  </a:lnTo>
                  <a:lnTo>
                    <a:pt x="509" y="3162"/>
                  </a:lnTo>
                  <a:lnTo>
                    <a:pt x="753" y="3219"/>
                  </a:lnTo>
                  <a:lnTo>
                    <a:pt x="753" y="3219"/>
                  </a:lnTo>
                  <a:lnTo>
                    <a:pt x="1111" y="3256"/>
                  </a:lnTo>
                  <a:lnTo>
                    <a:pt x="1487" y="3275"/>
                  </a:lnTo>
                  <a:lnTo>
                    <a:pt x="1845" y="3256"/>
                  </a:lnTo>
                  <a:lnTo>
                    <a:pt x="2202" y="3219"/>
                  </a:lnTo>
                  <a:lnTo>
                    <a:pt x="2202" y="3219"/>
                  </a:lnTo>
                  <a:lnTo>
                    <a:pt x="1939" y="3369"/>
                  </a:lnTo>
                  <a:lnTo>
                    <a:pt x="1676" y="3539"/>
                  </a:lnTo>
                  <a:lnTo>
                    <a:pt x="1412" y="3727"/>
                  </a:lnTo>
                  <a:lnTo>
                    <a:pt x="1186" y="3915"/>
                  </a:lnTo>
                  <a:lnTo>
                    <a:pt x="1186" y="3915"/>
                  </a:lnTo>
                  <a:lnTo>
                    <a:pt x="1092" y="4028"/>
                  </a:lnTo>
                  <a:lnTo>
                    <a:pt x="998" y="4141"/>
                  </a:lnTo>
                  <a:lnTo>
                    <a:pt x="923" y="4254"/>
                  </a:lnTo>
                  <a:lnTo>
                    <a:pt x="866" y="4385"/>
                  </a:lnTo>
                  <a:lnTo>
                    <a:pt x="810" y="4517"/>
                  </a:lnTo>
                  <a:lnTo>
                    <a:pt x="772" y="4649"/>
                  </a:lnTo>
                  <a:lnTo>
                    <a:pt x="735" y="4799"/>
                  </a:lnTo>
                  <a:lnTo>
                    <a:pt x="735" y="4931"/>
                  </a:lnTo>
                  <a:lnTo>
                    <a:pt x="735" y="4931"/>
                  </a:lnTo>
                  <a:lnTo>
                    <a:pt x="753" y="5101"/>
                  </a:lnTo>
                  <a:lnTo>
                    <a:pt x="791" y="5176"/>
                  </a:lnTo>
                  <a:lnTo>
                    <a:pt x="829" y="5251"/>
                  </a:lnTo>
                  <a:lnTo>
                    <a:pt x="829" y="5251"/>
                  </a:lnTo>
                  <a:lnTo>
                    <a:pt x="885" y="5308"/>
                  </a:lnTo>
                  <a:lnTo>
                    <a:pt x="942" y="5326"/>
                  </a:lnTo>
                  <a:lnTo>
                    <a:pt x="1055" y="5383"/>
                  </a:lnTo>
                  <a:lnTo>
                    <a:pt x="1186" y="5383"/>
                  </a:lnTo>
                  <a:lnTo>
                    <a:pt x="1318" y="5364"/>
                  </a:lnTo>
                  <a:lnTo>
                    <a:pt x="1318" y="5364"/>
                  </a:lnTo>
                  <a:lnTo>
                    <a:pt x="1450" y="5308"/>
                  </a:lnTo>
                  <a:lnTo>
                    <a:pt x="1563" y="5232"/>
                  </a:lnTo>
                  <a:lnTo>
                    <a:pt x="1751" y="5063"/>
                  </a:lnTo>
                  <a:lnTo>
                    <a:pt x="1751" y="5063"/>
                  </a:lnTo>
                  <a:lnTo>
                    <a:pt x="2184" y="4649"/>
                  </a:lnTo>
                  <a:lnTo>
                    <a:pt x="2579" y="4216"/>
                  </a:lnTo>
                  <a:lnTo>
                    <a:pt x="2579" y="4216"/>
                  </a:lnTo>
                  <a:lnTo>
                    <a:pt x="2598" y="4423"/>
                  </a:lnTo>
                  <a:lnTo>
                    <a:pt x="2616" y="4649"/>
                  </a:lnTo>
                  <a:lnTo>
                    <a:pt x="2692" y="5063"/>
                  </a:lnTo>
                  <a:lnTo>
                    <a:pt x="2692" y="5063"/>
                  </a:lnTo>
                  <a:lnTo>
                    <a:pt x="2729" y="5402"/>
                  </a:lnTo>
                  <a:lnTo>
                    <a:pt x="2786" y="5571"/>
                  </a:lnTo>
                  <a:lnTo>
                    <a:pt x="2842" y="5722"/>
                  </a:lnTo>
                  <a:lnTo>
                    <a:pt x="2842" y="5722"/>
                  </a:lnTo>
                  <a:lnTo>
                    <a:pt x="2899" y="5853"/>
                  </a:lnTo>
                  <a:lnTo>
                    <a:pt x="2974" y="5947"/>
                  </a:lnTo>
                  <a:lnTo>
                    <a:pt x="3068" y="6041"/>
                  </a:lnTo>
                  <a:lnTo>
                    <a:pt x="3162" y="6117"/>
                  </a:lnTo>
                  <a:lnTo>
                    <a:pt x="3162" y="6117"/>
                  </a:lnTo>
                  <a:lnTo>
                    <a:pt x="3294" y="6154"/>
                  </a:lnTo>
                  <a:lnTo>
                    <a:pt x="3426" y="6173"/>
                  </a:lnTo>
                  <a:lnTo>
                    <a:pt x="3539" y="6136"/>
                  </a:lnTo>
                  <a:lnTo>
                    <a:pt x="3595" y="6117"/>
                  </a:lnTo>
                  <a:lnTo>
                    <a:pt x="3652" y="6079"/>
                  </a:lnTo>
                  <a:lnTo>
                    <a:pt x="3652" y="6079"/>
                  </a:lnTo>
                  <a:lnTo>
                    <a:pt x="3708" y="6023"/>
                  </a:lnTo>
                  <a:lnTo>
                    <a:pt x="3746" y="5947"/>
                  </a:lnTo>
                  <a:lnTo>
                    <a:pt x="3802" y="5797"/>
                  </a:lnTo>
                  <a:lnTo>
                    <a:pt x="3802" y="5797"/>
                  </a:lnTo>
                  <a:lnTo>
                    <a:pt x="3840" y="5609"/>
                  </a:lnTo>
                  <a:lnTo>
                    <a:pt x="3877" y="5420"/>
                  </a:lnTo>
                  <a:lnTo>
                    <a:pt x="3896" y="5232"/>
                  </a:lnTo>
                  <a:lnTo>
                    <a:pt x="3896" y="5044"/>
                  </a:lnTo>
                  <a:lnTo>
                    <a:pt x="3877" y="4837"/>
                  </a:lnTo>
                  <a:lnTo>
                    <a:pt x="3840" y="4649"/>
                  </a:lnTo>
                  <a:lnTo>
                    <a:pt x="3783" y="4461"/>
                  </a:lnTo>
                  <a:lnTo>
                    <a:pt x="3727" y="4291"/>
                  </a:lnTo>
                  <a:lnTo>
                    <a:pt x="3727" y="4291"/>
                  </a:lnTo>
                  <a:lnTo>
                    <a:pt x="3896" y="4423"/>
                  </a:lnTo>
                  <a:lnTo>
                    <a:pt x="4084" y="4555"/>
                  </a:lnTo>
                  <a:lnTo>
                    <a:pt x="4291" y="4630"/>
                  </a:lnTo>
                  <a:lnTo>
                    <a:pt x="4517" y="4686"/>
                  </a:lnTo>
                  <a:lnTo>
                    <a:pt x="4743" y="4705"/>
                  </a:lnTo>
                  <a:lnTo>
                    <a:pt x="4969" y="4705"/>
                  </a:lnTo>
                  <a:lnTo>
                    <a:pt x="5195" y="4668"/>
                  </a:lnTo>
                  <a:lnTo>
                    <a:pt x="5402" y="4592"/>
                  </a:lnTo>
                  <a:lnTo>
                    <a:pt x="5402" y="4592"/>
                  </a:lnTo>
                  <a:lnTo>
                    <a:pt x="5552" y="4536"/>
                  </a:lnTo>
                  <a:lnTo>
                    <a:pt x="5684" y="4442"/>
                  </a:lnTo>
                  <a:lnTo>
                    <a:pt x="5722" y="4385"/>
                  </a:lnTo>
                  <a:lnTo>
                    <a:pt x="5778" y="4310"/>
                  </a:lnTo>
                  <a:lnTo>
                    <a:pt x="5797" y="4235"/>
                  </a:lnTo>
                  <a:lnTo>
                    <a:pt x="5797" y="4160"/>
                  </a:lnTo>
                  <a:lnTo>
                    <a:pt x="5797" y="4160"/>
                  </a:lnTo>
                  <a:lnTo>
                    <a:pt x="5797" y="4103"/>
                  </a:lnTo>
                  <a:lnTo>
                    <a:pt x="5778" y="4047"/>
                  </a:lnTo>
                  <a:lnTo>
                    <a:pt x="5722" y="3934"/>
                  </a:lnTo>
                  <a:lnTo>
                    <a:pt x="5646" y="3840"/>
                  </a:lnTo>
                  <a:lnTo>
                    <a:pt x="5533" y="3764"/>
                  </a:lnTo>
                  <a:lnTo>
                    <a:pt x="5533" y="3764"/>
                  </a:lnTo>
                  <a:lnTo>
                    <a:pt x="5326" y="3633"/>
                  </a:lnTo>
                  <a:lnTo>
                    <a:pt x="5082" y="3520"/>
                  </a:lnTo>
                  <a:lnTo>
                    <a:pt x="5082" y="3520"/>
                  </a:lnTo>
                  <a:lnTo>
                    <a:pt x="4818" y="3444"/>
                  </a:lnTo>
                  <a:lnTo>
                    <a:pt x="4555" y="3369"/>
                  </a:lnTo>
                  <a:lnTo>
                    <a:pt x="4555" y="3369"/>
                  </a:lnTo>
                  <a:lnTo>
                    <a:pt x="4178" y="3294"/>
                  </a:lnTo>
                  <a:lnTo>
                    <a:pt x="4178" y="3294"/>
                  </a:lnTo>
                  <a:lnTo>
                    <a:pt x="4423" y="3200"/>
                  </a:lnTo>
                  <a:lnTo>
                    <a:pt x="4649" y="3087"/>
                  </a:lnTo>
                  <a:lnTo>
                    <a:pt x="4856" y="2936"/>
                  </a:lnTo>
                  <a:lnTo>
                    <a:pt x="5063" y="2786"/>
                  </a:lnTo>
                  <a:lnTo>
                    <a:pt x="5063" y="2786"/>
                  </a:lnTo>
                  <a:lnTo>
                    <a:pt x="5251" y="2598"/>
                  </a:lnTo>
                  <a:lnTo>
                    <a:pt x="5345" y="2503"/>
                  </a:lnTo>
                  <a:lnTo>
                    <a:pt x="5421" y="2391"/>
                  </a:lnTo>
                  <a:lnTo>
                    <a:pt x="5477" y="2278"/>
                  </a:lnTo>
                  <a:lnTo>
                    <a:pt x="5533" y="2165"/>
                  </a:lnTo>
                  <a:lnTo>
                    <a:pt x="5571" y="2033"/>
                  </a:lnTo>
                  <a:lnTo>
                    <a:pt x="5590" y="1920"/>
                  </a:lnTo>
                  <a:lnTo>
                    <a:pt x="5590" y="1920"/>
                  </a:lnTo>
                  <a:lnTo>
                    <a:pt x="5609" y="1770"/>
                  </a:lnTo>
                  <a:lnTo>
                    <a:pt x="5590" y="1638"/>
                  </a:lnTo>
                  <a:lnTo>
                    <a:pt x="5552" y="1525"/>
                  </a:lnTo>
                  <a:lnTo>
                    <a:pt x="5496" y="1412"/>
                  </a:lnTo>
                  <a:lnTo>
                    <a:pt x="5496" y="1412"/>
                  </a:lnTo>
                  <a:lnTo>
                    <a:pt x="5421" y="1337"/>
                  </a:lnTo>
                  <a:lnTo>
                    <a:pt x="5326" y="1299"/>
                  </a:lnTo>
                  <a:lnTo>
                    <a:pt x="5232" y="1261"/>
                  </a:lnTo>
                  <a:lnTo>
                    <a:pt x="5138" y="1243"/>
                  </a:lnTo>
                  <a:lnTo>
                    <a:pt x="5044" y="1243"/>
                  </a:lnTo>
                  <a:lnTo>
                    <a:pt x="4931" y="1243"/>
                  </a:lnTo>
                  <a:lnTo>
                    <a:pt x="4724" y="1299"/>
                  </a:lnTo>
                  <a:lnTo>
                    <a:pt x="4724" y="1299"/>
                  </a:lnTo>
                  <a:lnTo>
                    <a:pt x="4555" y="1374"/>
                  </a:lnTo>
                  <a:lnTo>
                    <a:pt x="4367" y="1468"/>
                  </a:lnTo>
                  <a:lnTo>
                    <a:pt x="4197" y="1581"/>
                  </a:lnTo>
                  <a:lnTo>
                    <a:pt x="4009" y="1732"/>
                  </a:lnTo>
                  <a:lnTo>
                    <a:pt x="3840" y="1882"/>
                  </a:lnTo>
                  <a:lnTo>
                    <a:pt x="3670" y="2033"/>
                  </a:lnTo>
                  <a:lnTo>
                    <a:pt x="3407" y="233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8"/>
            <p:cNvSpPr/>
            <p:nvPr/>
          </p:nvSpPr>
          <p:spPr>
            <a:xfrm flipH="1">
              <a:off x="1477016" y="1747513"/>
              <a:ext cx="115177" cy="115226"/>
            </a:xfrm>
            <a:custGeom>
              <a:avLst/>
              <a:gdLst/>
              <a:ahLst/>
              <a:cxnLst/>
              <a:rect l="l" t="t" r="r" b="b"/>
              <a:pathLst>
                <a:path w="2334" h="2335" extrusionOk="0">
                  <a:moveTo>
                    <a:pt x="1092" y="1"/>
                  </a:moveTo>
                  <a:lnTo>
                    <a:pt x="979" y="20"/>
                  </a:lnTo>
                  <a:lnTo>
                    <a:pt x="866" y="39"/>
                  </a:lnTo>
                  <a:lnTo>
                    <a:pt x="753" y="76"/>
                  </a:lnTo>
                  <a:lnTo>
                    <a:pt x="640" y="114"/>
                  </a:lnTo>
                  <a:lnTo>
                    <a:pt x="546" y="170"/>
                  </a:lnTo>
                  <a:lnTo>
                    <a:pt x="376" y="302"/>
                  </a:lnTo>
                  <a:lnTo>
                    <a:pt x="226" y="471"/>
                  </a:lnTo>
                  <a:lnTo>
                    <a:pt x="113" y="678"/>
                  </a:lnTo>
                  <a:lnTo>
                    <a:pt x="38" y="885"/>
                  </a:lnTo>
                  <a:lnTo>
                    <a:pt x="0" y="998"/>
                  </a:lnTo>
                  <a:lnTo>
                    <a:pt x="0" y="1111"/>
                  </a:lnTo>
                  <a:lnTo>
                    <a:pt x="0" y="1224"/>
                  </a:lnTo>
                  <a:lnTo>
                    <a:pt x="19" y="1337"/>
                  </a:lnTo>
                  <a:lnTo>
                    <a:pt x="38" y="1469"/>
                  </a:lnTo>
                  <a:lnTo>
                    <a:pt x="75" y="1582"/>
                  </a:lnTo>
                  <a:lnTo>
                    <a:pt x="113" y="1676"/>
                  </a:lnTo>
                  <a:lnTo>
                    <a:pt x="169" y="1789"/>
                  </a:lnTo>
                  <a:lnTo>
                    <a:pt x="301" y="1958"/>
                  </a:lnTo>
                  <a:lnTo>
                    <a:pt x="470" y="2109"/>
                  </a:lnTo>
                  <a:lnTo>
                    <a:pt x="677" y="2222"/>
                  </a:lnTo>
                  <a:lnTo>
                    <a:pt x="885" y="2297"/>
                  </a:lnTo>
                  <a:lnTo>
                    <a:pt x="997" y="2316"/>
                  </a:lnTo>
                  <a:lnTo>
                    <a:pt x="1110" y="2334"/>
                  </a:lnTo>
                  <a:lnTo>
                    <a:pt x="1223" y="2334"/>
                  </a:lnTo>
                  <a:lnTo>
                    <a:pt x="1336" y="2316"/>
                  </a:lnTo>
                  <a:lnTo>
                    <a:pt x="1468" y="2297"/>
                  </a:lnTo>
                  <a:lnTo>
                    <a:pt x="1581" y="2259"/>
                  </a:lnTo>
                  <a:lnTo>
                    <a:pt x="1675" y="2203"/>
                  </a:lnTo>
                  <a:lnTo>
                    <a:pt x="1769" y="2165"/>
                  </a:lnTo>
                  <a:lnTo>
                    <a:pt x="1957" y="2015"/>
                  </a:lnTo>
                  <a:lnTo>
                    <a:pt x="2108" y="1845"/>
                  </a:lnTo>
                  <a:lnTo>
                    <a:pt x="2221" y="1657"/>
                  </a:lnTo>
                  <a:lnTo>
                    <a:pt x="2296" y="1450"/>
                  </a:lnTo>
                  <a:lnTo>
                    <a:pt x="2315" y="1337"/>
                  </a:lnTo>
                  <a:lnTo>
                    <a:pt x="2334" y="1224"/>
                  </a:lnTo>
                  <a:lnTo>
                    <a:pt x="2334" y="1111"/>
                  </a:lnTo>
                  <a:lnTo>
                    <a:pt x="2315" y="980"/>
                  </a:lnTo>
                  <a:lnTo>
                    <a:pt x="2296" y="867"/>
                  </a:lnTo>
                  <a:lnTo>
                    <a:pt x="2258" y="754"/>
                  </a:lnTo>
                  <a:lnTo>
                    <a:pt x="2202" y="641"/>
                  </a:lnTo>
                  <a:lnTo>
                    <a:pt x="2145" y="547"/>
                  </a:lnTo>
                  <a:lnTo>
                    <a:pt x="2014" y="377"/>
                  </a:lnTo>
                  <a:lnTo>
                    <a:pt x="1844" y="227"/>
                  </a:lnTo>
                  <a:lnTo>
                    <a:pt x="1656" y="114"/>
                  </a:lnTo>
                  <a:lnTo>
                    <a:pt x="1449" y="39"/>
                  </a:lnTo>
                  <a:lnTo>
                    <a:pt x="1336" y="20"/>
                  </a:lnTo>
                  <a:lnTo>
                    <a:pt x="12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8"/>
            <p:cNvSpPr/>
            <p:nvPr/>
          </p:nvSpPr>
          <p:spPr>
            <a:xfrm flipH="1">
              <a:off x="1553160" y="1798586"/>
              <a:ext cx="13077" cy="13077"/>
            </a:xfrm>
            <a:custGeom>
              <a:avLst/>
              <a:gdLst/>
              <a:ahLst/>
              <a:cxnLst/>
              <a:rect l="l" t="t" r="r" b="b"/>
              <a:pathLst>
                <a:path w="265" h="265" extrusionOk="0">
                  <a:moveTo>
                    <a:pt x="95" y="1"/>
                  </a:moveTo>
                  <a:lnTo>
                    <a:pt x="57" y="20"/>
                  </a:lnTo>
                  <a:lnTo>
                    <a:pt x="20" y="57"/>
                  </a:lnTo>
                  <a:lnTo>
                    <a:pt x="1" y="114"/>
                  </a:lnTo>
                  <a:lnTo>
                    <a:pt x="1" y="170"/>
                  </a:lnTo>
                  <a:lnTo>
                    <a:pt x="20" y="208"/>
                  </a:lnTo>
                  <a:lnTo>
                    <a:pt x="57" y="246"/>
                  </a:lnTo>
                  <a:lnTo>
                    <a:pt x="95" y="264"/>
                  </a:lnTo>
                  <a:lnTo>
                    <a:pt x="151" y="264"/>
                  </a:lnTo>
                  <a:lnTo>
                    <a:pt x="208" y="246"/>
                  </a:lnTo>
                  <a:lnTo>
                    <a:pt x="246" y="208"/>
                  </a:lnTo>
                  <a:lnTo>
                    <a:pt x="264" y="170"/>
                  </a:lnTo>
                  <a:lnTo>
                    <a:pt x="264" y="114"/>
                  </a:lnTo>
                  <a:lnTo>
                    <a:pt x="246" y="57"/>
                  </a:lnTo>
                  <a:lnTo>
                    <a:pt x="208" y="20"/>
                  </a:lnTo>
                  <a:lnTo>
                    <a:pt x="1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8"/>
            <p:cNvSpPr/>
            <p:nvPr/>
          </p:nvSpPr>
          <p:spPr>
            <a:xfrm flipH="1">
              <a:off x="1503024" y="1808801"/>
              <a:ext cx="13028" cy="14015"/>
            </a:xfrm>
            <a:custGeom>
              <a:avLst/>
              <a:gdLst/>
              <a:ahLst/>
              <a:cxnLst/>
              <a:rect l="l" t="t" r="r" b="b"/>
              <a:pathLst>
                <a:path w="264" h="284" extrusionOk="0">
                  <a:moveTo>
                    <a:pt x="94" y="1"/>
                  </a:moveTo>
                  <a:lnTo>
                    <a:pt x="57" y="20"/>
                  </a:lnTo>
                  <a:lnTo>
                    <a:pt x="19" y="57"/>
                  </a:lnTo>
                  <a:lnTo>
                    <a:pt x="0" y="114"/>
                  </a:lnTo>
                  <a:lnTo>
                    <a:pt x="0" y="170"/>
                  </a:lnTo>
                  <a:lnTo>
                    <a:pt x="19" y="208"/>
                  </a:lnTo>
                  <a:lnTo>
                    <a:pt x="57" y="246"/>
                  </a:lnTo>
                  <a:lnTo>
                    <a:pt x="94" y="283"/>
                  </a:lnTo>
                  <a:lnTo>
                    <a:pt x="151" y="283"/>
                  </a:lnTo>
                  <a:lnTo>
                    <a:pt x="207" y="246"/>
                  </a:lnTo>
                  <a:lnTo>
                    <a:pt x="245" y="227"/>
                  </a:lnTo>
                  <a:lnTo>
                    <a:pt x="264" y="170"/>
                  </a:lnTo>
                  <a:lnTo>
                    <a:pt x="264" y="114"/>
                  </a:lnTo>
                  <a:lnTo>
                    <a:pt x="245" y="57"/>
                  </a:lnTo>
                  <a:lnTo>
                    <a:pt x="207" y="20"/>
                  </a:lnTo>
                  <a:lnTo>
                    <a:pt x="15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28"/>
            <p:cNvSpPr/>
            <p:nvPr/>
          </p:nvSpPr>
          <p:spPr>
            <a:xfrm flipH="1">
              <a:off x="1527154" y="1816252"/>
              <a:ext cx="18653" cy="9327"/>
            </a:xfrm>
            <a:custGeom>
              <a:avLst/>
              <a:gdLst/>
              <a:ahLst/>
              <a:cxnLst/>
              <a:rect l="l" t="t" r="r" b="b"/>
              <a:pathLst>
                <a:path w="378" h="189" extrusionOk="0">
                  <a:moveTo>
                    <a:pt x="20" y="1"/>
                  </a:moveTo>
                  <a:lnTo>
                    <a:pt x="1" y="19"/>
                  </a:lnTo>
                  <a:lnTo>
                    <a:pt x="20" y="76"/>
                  </a:lnTo>
                  <a:lnTo>
                    <a:pt x="57" y="113"/>
                  </a:lnTo>
                  <a:lnTo>
                    <a:pt x="114" y="151"/>
                  </a:lnTo>
                  <a:lnTo>
                    <a:pt x="170" y="189"/>
                  </a:lnTo>
                  <a:lnTo>
                    <a:pt x="208" y="189"/>
                  </a:lnTo>
                  <a:lnTo>
                    <a:pt x="246" y="170"/>
                  </a:lnTo>
                  <a:lnTo>
                    <a:pt x="302" y="151"/>
                  </a:lnTo>
                  <a:lnTo>
                    <a:pt x="340" y="132"/>
                  </a:lnTo>
                  <a:lnTo>
                    <a:pt x="377" y="95"/>
                  </a:lnTo>
                  <a:lnTo>
                    <a:pt x="359" y="57"/>
                  </a:lnTo>
                  <a:lnTo>
                    <a:pt x="340" y="76"/>
                  </a:lnTo>
                  <a:lnTo>
                    <a:pt x="321" y="95"/>
                  </a:lnTo>
                  <a:lnTo>
                    <a:pt x="283" y="132"/>
                  </a:lnTo>
                  <a:lnTo>
                    <a:pt x="208" y="151"/>
                  </a:lnTo>
                  <a:lnTo>
                    <a:pt x="170" y="151"/>
                  </a:lnTo>
                  <a:lnTo>
                    <a:pt x="133" y="132"/>
                  </a:lnTo>
                  <a:lnTo>
                    <a:pt x="95" y="95"/>
                  </a:lnTo>
                  <a:lnTo>
                    <a:pt x="57" y="57"/>
                  </a:lnTo>
                  <a:lnTo>
                    <a:pt x="3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28"/>
            <p:cNvSpPr/>
            <p:nvPr/>
          </p:nvSpPr>
          <p:spPr>
            <a:xfrm flipH="1">
              <a:off x="1542943" y="1971347"/>
              <a:ext cx="87345" cy="31632"/>
            </a:xfrm>
            <a:custGeom>
              <a:avLst/>
              <a:gdLst/>
              <a:ahLst/>
              <a:cxnLst/>
              <a:rect l="l" t="t" r="r" b="b"/>
              <a:pathLst>
                <a:path w="1770" h="641" extrusionOk="0">
                  <a:moveTo>
                    <a:pt x="1054" y="0"/>
                  </a:moveTo>
                  <a:lnTo>
                    <a:pt x="810" y="38"/>
                  </a:lnTo>
                  <a:lnTo>
                    <a:pt x="584" y="113"/>
                  </a:lnTo>
                  <a:lnTo>
                    <a:pt x="358" y="226"/>
                  </a:lnTo>
                  <a:lnTo>
                    <a:pt x="170" y="377"/>
                  </a:lnTo>
                  <a:lnTo>
                    <a:pt x="0" y="565"/>
                  </a:lnTo>
                  <a:lnTo>
                    <a:pt x="226" y="621"/>
                  </a:lnTo>
                  <a:lnTo>
                    <a:pt x="471" y="640"/>
                  </a:lnTo>
                  <a:lnTo>
                    <a:pt x="716" y="621"/>
                  </a:lnTo>
                  <a:lnTo>
                    <a:pt x="960" y="584"/>
                  </a:lnTo>
                  <a:lnTo>
                    <a:pt x="1186" y="508"/>
                  </a:lnTo>
                  <a:lnTo>
                    <a:pt x="1412" y="414"/>
                  </a:lnTo>
                  <a:lnTo>
                    <a:pt x="1600" y="283"/>
                  </a:lnTo>
                  <a:lnTo>
                    <a:pt x="1769" y="113"/>
                  </a:lnTo>
                  <a:lnTo>
                    <a:pt x="1544" y="38"/>
                  </a:lnTo>
                  <a:lnTo>
                    <a:pt x="129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28"/>
            <p:cNvSpPr/>
            <p:nvPr/>
          </p:nvSpPr>
          <p:spPr>
            <a:xfrm flipH="1">
              <a:off x="1745412" y="1619361"/>
              <a:ext cx="28819" cy="153323"/>
            </a:xfrm>
            <a:custGeom>
              <a:avLst/>
              <a:gdLst/>
              <a:ahLst/>
              <a:cxnLst/>
              <a:rect l="l" t="t" r="r" b="b"/>
              <a:pathLst>
                <a:path w="584" h="3107" extrusionOk="0">
                  <a:moveTo>
                    <a:pt x="170" y="1"/>
                  </a:moveTo>
                  <a:lnTo>
                    <a:pt x="132" y="20"/>
                  </a:lnTo>
                  <a:lnTo>
                    <a:pt x="76" y="76"/>
                  </a:lnTo>
                  <a:lnTo>
                    <a:pt x="38" y="151"/>
                  </a:lnTo>
                  <a:lnTo>
                    <a:pt x="19" y="246"/>
                  </a:lnTo>
                  <a:lnTo>
                    <a:pt x="0" y="471"/>
                  </a:lnTo>
                  <a:lnTo>
                    <a:pt x="0" y="716"/>
                  </a:lnTo>
                  <a:lnTo>
                    <a:pt x="0" y="961"/>
                  </a:lnTo>
                  <a:lnTo>
                    <a:pt x="38" y="1187"/>
                  </a:lnTo>
                  <a:lnTo>
                    <a:pt x="95" y="1657"/>
                  </a:lnTo>
                  <a:lnTo>
                    <a:pt x="151" y="2165"/>
                  </a:lnTo>
                  <a:lnTo>
                    <a:pt x="245" y="2654"/>
                  </a:lnTo>
                  <a:lnTo>
                    <a:pt x="302" y="2880"/>
                  </a:lnTo>
                  <a:lnTo>
                    <a:pt x="358" y="3106"/>
                  </a:lnTo>
                  <a:lnTo>
                    <a:pt x="396" y="2974"/>
                  </a:lnTo>
                  <a:lnTo>
                    <a:pt x="433" y="2805"/>
                  </a:lnTo>
                  <a:lnTo>
                    <a:pt x="471" y="2523"/>
                  </a:lnTo>
                  <a:lnTo>
                    <a:pt x="527" y="2222"/>
                  </a:lnTo>
                  <a:lnTo>
                    <a:pt x="546" y="1902"/>
                  </a:lnTo>
                  <a:lnTo>
                    <a:pt x="584" y="1601"/>
                  </a:lnTo>
                  <a:lnTo>
                    <a:pt x="584" y="1281"/>
                  </a:lnTo>
                  <a:lnTo>
                    <a:pt x="584" y="980"/>
                  </a:lnTo>
                  <a:lnTo>
                    <a:pt x="546" y="678"/>
                  </a:lnTo>
                  <a:lnTo>
                    <a:pt x="527" y="528"/>
                  </a:lnTo>
                  <a:lnTo>
                    <a:pt x="490" y="377"/>
                  </a:lnTo>
                  <a:lnTo>
                    <a:pt x="452" y="246"/>
                  </a:lnTo>
                  <a:lnTo>
                    <a:pt x="377" y="114"/>
                  </a:lnTo>
                  <a:lnTo>
                    <a:pt x="302" y="39"/>
                  </a:lnTo>
                  <a:lnTo>
                    <a:pt x="264" y="20"/>
                  </a:lnTo>
                  <a:lnTo>
                    <a:pt x="20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8"/>
            <p:cNvSpPr/>
            <p:nvPr/>
          </p:nvSpPr>
          <p:spPr>
            <a:xfrm flipH="1">
              <a:off x="1762091" y="1685337"/>
              <a:ext cx="71554" cy="139308"/>
            </a:xfrm>
            <a:custGeom>
              <a:avLst/>
              <a:gdLst/>
              <a:ahLst/>
              <a:cxnLst/>
              <a:rect l="l" t="t" r="r" b="b"/>
              <a:pathLst>
                <a:path w="1450" h="2823" extrusionOk="0">
                  <a:moveTo>
                    <a:pt x="151" y="0"/>
                  </a:moveTo>
                  <a:lnTo>
                    <a:pt x="94" y="19"/>
                  </a:lnTo>
                  <a:lnTo>
                    <a:pt x="56" y="38"/>
                  </a:lnTo>
                  <a:lnTo>
                    <a:pt x="38" y="57"/>
                  </a:lnTo>
                  <a:lnTo>
                    <a:pt x="0" y="132"/>
                  </a:lnTo>
                  <a:lnTo>
                    <a:pt x="0" y="226"/>
                  </a:lnTo>
                  <a:lnTo>
                    <a:pt x="19" y="320"/>
                  </a:lnTo>
                  <a:lnTo>
                    <a:pt x="75" y="546"/>
                  </a:lnTo>
                  <a:lnTo>
                    <a:pt x="169" y="753"/>
                  </a:lnTo>
                  <a:lnTo>
                    <a:pt x="282" y="979"/>
                  </a:lnTo>
                  <a:lnTo>
                    <a:pt x="395" y="1186"/>
                  </a:lnTo>
                  <a:lnTo>
                    <a:pt x="621" y="1600"/>
                  </a:lnTo>
                  <a:lnTo>
                    <a:pt x="885" y="2014"/>
                  </a:lnTo>
                  <a:lnTo>
                    <a:pt x="1148" y="2447"/>
                  </a:lnTo>
                  <a:lnTo>
                    <a:pt x="1299" y="2635"/>
                  </a:lnTo>
                  <a:lnTo>
                    <a:pt x="1449" y="2823"/>
                  </a:lnTo>
                  <a:lnTo>
                    <a:pt x="1430" y="2691"/>
                  </a:lnTo>
                  <a:lnTo>
                    <a:pt x="1393" y="2522"/>
                  </a:lnTo>
                  <a:lnTo>
                    <a:pt x="1317" y="2240"/>
                  </a:lnTo>
                  <a:lnTo>
                    <a:pt x="1242" y="1938"/>
                  </a:lnTo>
                  <a:lnTo>
                    <a:pt x="1148" y="1637"/>
                  </a:lnTo>
                  <a:lnTo>
                    <a:pt x="1054" y="1336"/>
                  </a:lnTo>
                  <a:lnTo>
                    <a:pt x="941" y="1054"/>
                  </a:lnTo>
                  <a:lnTo>
                    <a:pt x="809" y="772"/>
                  </a:lnTo>
                  <a:lnTo>
                    <a:pt x="659" y="508"/>
                  </a:lnTo>
                  <a:lnTo>
                    <a:pt x="583" y="376"/>
                  </a:lnTo>
                  <a:lnTo>
                    <a:pt x="508" y="264"/>
                  </a:lnTo>
                  <a:lnTo>
                    <a:pt x="395" y="151"/>
                  </a:lnTo>
                  <a:lnTo>
                    <a:pt x="282" y="57"/>
                  </a:lnTo>
                  <a:lnTo>
                    <a:pt x="188" y="19"/>
                  </a:lnTo>
                  <a:lnTo>
                    <a:pt x="1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8"/>
            <p:cNvSpPr/>
            <p:nvPr/>
          </p:nvSpPr>
          <p:spPr>
            <a:xfrm flipH="1">
              <a:off x="1694338" y="1704828"/>
              <a:ext cx="71554" cy="138420"/>
            </a:xfrm>
            <a:custGeom>
              <a:avLst/>
              <a:gdLst/>
              <a:ahLst/>
              <a:cxnLst/>
              <a:rect l="l" t="t" r="r" b="b"/>
              <a:pathLst>
                <a:path w="1450" h="2805" extrusionOk="0">
                  <a:moveTo>
                    <a:pt x="1299" y="0"/>
                  </a:moveTo>
                  <a:lnTo>
                    <a:pt x="1224" y="19"/>
                  </a:lnTo>
                  <a:lnTo>
                    <a:pt x="1149" y="76"/>
                  </a:lnTo>
                  <a:lnTo>
                    <a:pt x="1092" y="132"/>
                  </a:lnTo>
                  <a:lnTo>
                    <a:pt x="942" y="320"/>
                  </a:lnTo>
                  <a:lnTo>
                    <a:pt x="829" y="527"/>
                  </a:lnTo>
                  <a:lnTo>
                    <a:pt x="735" y="753"/>
                  </a:lnTo>
                  <a:lnTo>
                    <a:pt x="641" y="979"/>
                  </a:lnTo>
                  <a:lnTo>
                    <a:pt x="452" y="1412"/>
                  </a:lnTo>
                  <a:lnTo>
                    <a:pt x="283" y="1882"/>
                  </a:lnTo>
                  <a:lnTo>
                    <a:pt x="114" y="2353"/>
                  </a:lnTo>
                  <a:lnTo>
                    <a:pt x="57" y="2578"/>
                  </a:lnTo>
                  <a:lnTo>
                    <a:pt x="1" y="2804"/>
                  </a:lnTo>
                  <a:lnTo>
                    <a:pt x="95" y="2710"/>
                  </a:lnTo>
                  <a:lnTo>
                    <a:pt x="208" y="2578"/>
                  </a:lnTo>
                  <a:lnTo>
                    <a:pt x="377" y="2353"/>
                  </a:lnTo>
                  <a:lnTo>
                    <a:pt x="565" y="2089"/>
                  </a:lnTo>
                  <a:lnTo>
                    <a:pt x="754" y="1845"/>
                  </a:lnTo>
                  <a:lnTo>
                    <a:pt x="923" y="1581"/>
                  </a:lnTo>
                  <a:lnTo>
                    <a:pt x="1074" y="1318"/>
                  </a:lnTo>
                  <a:lnTo>
                    <a:pt x="1224" y="1054"/>
                  </a:lnTo>
                  <a:lnTo>
                    <a:pt x="1337" y="772"/>
                  </a:lnTo>
                  <a:lnTo>
                    <a:pt x="1393" y="621"/>
                  </a:lnTo>
                  <a:lnTo>
                    <a:pt x="1431" y="490"/>
                  </a:lnTo>
                  <a:lnTo>
                    <a:pt x="1450" y="339"/>
                  </a:lnTo>
                  <a:lnTo>
                    <a:pt x="1450" y="188"/>
                  </a:lnTo>
                  <a:lnTo>
                    <a:pt x="1431" y="94"/>
                  </a:lnTo>
                  <a:lnTo>
                    <a:pt x="1412" y="57"/>
                  </a:lnTo>
                  <a:lnTo>
                    <a:pt x="1375" y="19"/>
                  </a:lnTo>
                  <a:lnTo>
                    <a:pt x="133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8"/>
            <p:cNvSpPr/>
            <p:nvPr/>
          </p:nvSpPr>
          <p:spPr>
            <a:xfrm flipH="1">
              <a:off x="1656241" y="1792122"/>
              <a:ext cx="121691" cy="97560"/>
            </a:xfrm>
            <a:custGeom>
              <a:avLst/>
              <a:gdLst/>
              <a:ahLst/>
              <a:cxnLst/>
              <a:rect l="l" t="t" r="r" b="b"/>
              <a:pathLst>
                <a:path w="2466" h="1977" extrusionOk="0">
                  <a:moveTo>
                    <a:pt x="2315" y="0"/>
                  </a:moveTo>
                  <a:lnTo>
                    <a:pt x="2221" y="19"/>
                  </a:lnTo>
                  <a:lnTo>
                    <a:pt x="2146" y="38"/>
                  </a:lnTo>
                  <a:lnTo>
                    <a:pt x="1939" y="151"/>
                  </a:lnTo>
                  <a:lnTo>
                    <a:pt x="1732" y="301"/>
                  </a:lnTo>
                  <a:lnTo>
                    <a:pt x="1562" y="452"/>
                  </a:lnTo>
                  <a:lnTo>
                    <a:pt x="1374" y="602"/>
                  </a:lnTo>
                  <a:lnTo>
                    <a:pt x="1016" y="922"/>
                  </a:lnTo>
                  <a:lnTo>
                    <a:pt x="659" y="1261"/>
                  </a:lnTo>
                  <a:lnTo>
                    <a:pt x="301" y="1619"/>
                  </a:lnTo>
                  <a:lnTo>
                    <a:pt x="132" y="1788"/>
                  </a:lnTo>
                  <a:lnTo>
                    <a:pt x="0" y="1976"/>
                  </a:lnTo>
                  <a:lnTo>
                    <a:pt x="113" y="1920"/>
                  </a:lnTo>
                  <a:lnTo>
                    <a:pt x="282" y="1863"/>
                  </a:lnTo>
                  <a:lnTo>
                    <a:pt x="527" y="1732"/>
                  </a:lnTo>
                  <a:lnTo>
                    <a:pt x="809" y="1581"/>
                  </a:lnTo>
                  <a:lnTo>
                    <a:pt x="1092" y="1430"/>
                  </a:lnTo>
                  <a:lnTo>
                    <a:pt x="1355" y="1280"/>
                  </a:lnTo>
                  <a:lnTo>
                    <a:pt x="1619" y="1111"/>
                  </a:lnTo>
                  <a:lnTo>
                    <a:pt x="1863" y="922"/>
                  </a:lnTo>
                  <a:lnTo>
                    <a:pt x="2089" y="715"/>
                  </a:lnTo>
                  <a:lnTo>
                    <a:pt x="2202" y="621"/>
                  </a:lnTo>
                  <a:lnTo>
                    <a:pt x="2296" y="508"/>
                  </a:lnTo>
                  <a:lnTo>
                    <a:pt x="2390" y="395"/>
                  </a:lnTo>
                  <a:lnTo>
                    <a:pt x="2447" y="264"/>
                  </a:lnTo>
                  <a:lnTo>
                    <a:pt x="2465" y="151"/>
                  </a:lnTo>
                  <a:lnTo>
                    <a:pt x="2465" y="113"/>
                  </a:lnTo>
                  <a:lnTo>
                    <a:pt x="2447" y="57"/>
                  </a:lnTo>
                  <a:lnTo>
                    <a:pt x="2428" y="38"/>
                  </a:lnTo>
                  <a:lnTo>
                    <a:pt x="2390" y="19"/>
                  </a:lnTo>
                  <a:lnTo>
                    <a:pt x="231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8"/>
            <p:cNvSpPr/>
            <p:nvPr/>
          </p:nvSpPr>
          <p:spPr>
            <a:xfrm flipH="1">
              <a:off x="1778819" y="1760540"/>
              <a:ext cx="71554" cy="138420"/>
            </a:xfrm>
            <a:custGeom>
              <a:avLst/>
              <a:gdLst/>
              <a:ahLst/>
              <a:cxnLst/>
              <a:rect l="l" t="t" r="r" b="b"/>
              <a:pathLst>
                <a:path w="1450" h="2805" extrusionOk="0">
                  <a:moveTo>
                    <a:pt x="113" y="0"/>
                  </a:moveTo>
                  <a:lnTo>
                    <a:pt x="76" y="38"/>
                  </a:lnTo>
                  <a:lnTo>
                    <a:pt x="38" y="57"/>
                  </a:lnTo>
                  <a:lnTo>
                    <a:pt x="19" y="132"/>
                  </a:lnTo>
                  <a:lnTo>
                    <a:pt x="0" y="226"/>
                  </a:lnTo>
                  <a:lnTo>
                    <a:pt x="19" y="302"/>
                  </a:lnTo>
                  <a:lnTo>
                    <a:pt x="94" y="527"/>
                  </a:lnTo>
                  <a:lnTo>
                    <a:pt x="188" y="753"/>
                  </a:lnTo>
                  <a:lnTo>
                    <a:pt x="283" y="960"/>
                  </a:lnTo>
                  <a:lnTo>
                    <a:pt x="395" y="1167"/>
                  </a:lnTo>
                  <a:lnTo>
                    <a:pt x="640" y="1581"/>
                  </a:lnTo>
                  <a:lnTo>
                    <a:pt x="885" y="2014"/>
                  </a:lnTo>
                  <a:lnTo>
                    <a:pt x="1167" y="2428"/>
                  </a:lnTo>
                  <a:lnTo>
                    <a:pt x="1299" y="2635"/>
                  </a:lnTo>
                  <a:lnTo>
                    <a:pt x="1449" y="2804"/>
                  </a:lnTo>
                  <a:lnTo>
                    <a:pt x="1431" y="2673"/>
                  </a:lnTo>
                  <a:lnTo>
                    <a:pt x="1393" y="2522"/>
                  </a:lnTo>
                  <a:lnTo>
                    <a:pt x="1318" y="2240"/>
                  </a:lnTo>
                  <a:lnTo>
                    <a:pt x="1242" y="1920"/>
                  </a:lnTo>
                  <a:lnTo>
                    <a:pt x="1167" y="1619"/>
                  </a:lnTo>
                  <a:lnTo>
                    <a:pt x="1054" y="1337"/>
                  </a:lnTo>
                  <a:lnTo>
                    <a:pt x="941" y="1054"/>
                  </a:lnTo>
                  <a:lnTo>
                    <a:pt x="828" y="772"/>
                  </a:lnTo>
                  <a:lnTo>
                    <a:pt x="678" y="490"/>
                  </a:lnTo>
                  <a:lnTo>
                    <a:pt x="602" y="377"/>
                  </a:lnTo>
                  <a:lnTo>
                    <a:pt x="508" y="245"/>
                  </a:lnTo>
                  <a:lnTo>
                    <a:pt x="414" y="151"/>
                  </a:lnTo>
                  <a:lnTo>
                    <a:pt x="301" y="57"/>
                  </a:lnTo>
                  <a:lnTo>
                    <a:pt x="20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28"/>
            <p:cNvSpPr/>
            <p:nvPr/>
          </p:nvSpPr>
          <p:spPr>
            <a:xfrm flipH="1">
              <a:off x="1778819" y="1760540"/>
              <a:ext cx="71554" cy="138420"/>
            </a:xfrm>
            <a:custGeom>
              <a:avLst/>
              <a:gdLst/>
              <a:ahLst/>
              <a:cxnLst/>
              <a:rect l="l" t="t" r="r" b="b"/>
              <a:pathLst>
                <a:path w="1450" h="2805" fill="none" extrusionOk="0">
                  <a:moveTo>
                    <a:pt x="678" y="490"/>
                  </a:moveTo>
                  <a:lnTo>
                    <a:pt x="678" y="490"/>
                  </a:lnTo>
                  <a:lnTo>
                    <a:pt x="602" y="377"/>
                  </a:lnTo>
                  <a:lnTo>
                    <a:pt x="508" y="245"/>
                  </a:lnTo>
                  <a:lnTo>
                    <a:pt x="414" y="151"/>
                  </a:lnTo>
                  <a:lnTo>
                    <a:pt x="301" y="57"/>
                  </a:lnTo>
                  <a:lnTo>
                    <a:pt x="301" y="57"/>
                  </a:lnTo>
                  <a:lnTo>
                    <a:pt x="207" y="0"/>
                  </a:lnTo>
                  <a:lnTo>
                    <a:pt x="151" y="0"/>
                  </a:lnTo>
                  <a:lnTo>
                    <a:pt x="113" y="0"/>
                  </a:lnTo>
                  <a:lnTo>
                    <a:pt x="113" y="0"/>
                  </a:lnTo>
                  <a:lnTo>
                    <a:pt x="76" y="38"/>
                  </a:lnTo>
                  <a:lnTo>
                    <a:pt x="38" y="57"/>
                  </a:lnTo>
                  <a:lnTo>
                    <a:pt x="19" y="132"/>
                  </a:lnTo>
                  <a:lnTo>
                    <a:pt x="0" y="226"/>
                  </a:lnTo>
                  <a:lnTo>
                    <a:pt x="19" y="302"/>
                  </a:lnTo>
                  <a:lnTo>
                    <a:pt x="19" y="302"/>
                  </a:lnTo>
                  <a:lnTo>
                    <a:pt x="94" y="527"/>
                  </a:lnTo>
                  <a:lnTo>
                    <a:pt x="188" y="753"/>
                  </a:lnTo>
                  <a:lnTo>
                    <a:pt x="283" y="960"/>
                  </a:lnTo>
                  <a:lnTo>
                    <a:pt x="395" y="1167"/>
                  </a:lnTo>
                  <a:lnTo>
                    <a:pt x="395" y="1167"/>
                  </a:lnTo>
                  <a:lnTo>
                    <a:pt x="640" y="1581"/>
                  </a:lnTo>
                  <a:lnTo>
                    <a:pt x="885" y="2014"/>
                  </a:lnTo>
                  <a:lnTo>
                    <a:pt x="1167" y="2428"/>
                  </a:lnTo>
                  <a:lnTo>
                    <a:pt x="1299" y="2635"/>
                  </a:lnTo>
                  <a:lnTo>
                    <a:pt x="1449" y="2804"/>
                  </a:lnTo>
                  <a:lnTo>
                    <a:pt x="1449" y="2804"/>
                  </a:lnTo>
                  <a:lnTo>
                    <a:pt x="1431" y="2673"/>
                  </a:lnTo>
                  <a:lnTo>
                    <a:pt x="1393" y="2522"/>
                  </a:lnTo>
                  <a:lnTo>
                    <a:pt x="1318" y="2240"/>
                  </a:lnTo>
                  <a:lnTo>
                    <a:pt x="1318" y="2240"/>
                  </a:lnTo>
                  <a:lnTo>
                    <a:pt x="1242" y="1920"/>
                  </a:lnTo>
                  <a:lnTo>
                    <a:pt x="1167" y="1619"/>
                  </a:lnTo>
                  <a:lnTo>
                    <a:pt x="1167" y="1619"/>
                  </a:lnTo>
                  <a:lnTo>
                    <a:pt x="1054" y="1337"/>
                  </a:lnTo>
                  <a:lnTo>
                    <a:pt x="941" y="1054"/>
                  </a:lnTo>
                  <a:lnTo>
                    <a:pt x="828" y="772"/>
                  </a:lnTo>
                  <a:lnTo>
                    <a:pt x="678" y="4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28"/>
            <p:cNvSpPr/>
            <p:nvPr/>
          </p:nvSpPr>
          <p:spPr>
            <a:xfrm flipH="1">
              <a:off x="1753751" y="1716869"/>
              <a:ext cx="80831" cy="305609"/>
            </a:xfrm>
            <a:custGeom>
              <a:avLst/>
              <a:gdLst/>
              <a:ahLst/>
              <a:cxnLst/>
              <a:rect l="l" t="t" r="r" b="b"/>
              <a:pathLst>
                <a:path w="1638" h="6193" extrusionOk="0">
                  <a:moveTo>
                    <a:pt x="1619" y="1"/>
                  </a:moveTo>
                  <a:lnTo>
                    <a:pt x="1600" y="20"/>
                  </a:lnTo>
                  <a:lnTo>
                    <a:pt x="1600" y="246"/>
                  </a:lnTo>
                  <a:lnTo>
                    <a:pt x="1600" y="641"/>
                  </a:lnTo>
                  <a:lnTo>
                    <a:pt x="1581" y="1017"/>
                  </a:lnTo>
                  <a:lnTo>
                    <a:pt x="1543" y="1412"/>
                  </a:lnTo>
                  <a:lnTo>
                    <a:pt x="1506" y="1808"/>
                  </a:lnTo>
                  <a:lnTo>
                    <a:pt x="1449" y="2184"/>
                  </a:lnTo>
                  <a:lnTo>
                    <a:pt x="1374" y="2560"/>
                  </a:lnTo>
                  <a:lnTo>
                    <a:pt x="1299" y="2937"/>
                  </a:lnTo>
                  <a:lnTo>
                    <a:pt x="1205" y="3313"/>
                  </a:lnTo>
                  <a:lnTo>
                    <a:pt x="1092" y="3689"/>
                  </a:lnTo>
                  <a:lnTo>
                    <a:pt x="960" y="4066"/>
                  </a:lnTo>
                  <a:lnTo>
                    <a:pt x="828" y="4423"/>
                  </a:lnTo>
                  <a:lnTo>
                    <a:pt x="697" y="4781"/>
                  </a:lnTo>
                  <a:lnTo>
                    <a:pt x="527" y="5138"/>
                  </a:lnTo>
                  <a:lnTo>
                    <a:pt x="377" y="5496"/>
                  </a:lnTo>
                  <a:lnTo>
                    <a:pt x="188" y="5835"/>
                  </a:lnTo>
                  <a:lnTo>
                    <a:pt x="0" y="6174"/>
                  </a:lnTo>
                  <a:lnTo>
                    <a:pt x="0" y="6192"/>
                  </a:lnTo>
                  <a:lnTo>
                    <a:pt x="19" y="6192"/>
                  </a:lnTo>
                  <a:lnTo>
                    <a:pt x="207" y="5854"/>
                  </a:lnTo>
                  <a:lnTo>
                    <a:pt x="395" y="5496"/>
                  </a:lnTo>
                  <a:lnTo>
                    <a:pt x="565" y="5157"/>
                  </a:lnTo>
                  <a:lnTo>
                    <a:pt x="715" y="4800"/>
                  </a:lnTo>
                  <a:lnTo>
                    <a:pt x="866" y="4442"/>
                  </a:lnTo>
                  <a:lnTo>
                    <a:pt x="998" y="4066"/>
                  </a:lnTo>
                  <a:lnTo>
                    <a:pt x="1111" y="3689"/>
                  </a:lnTo>
                  <a:lnTo>
                    <a:pt x="1223" y="3332"/>
                  </a:lnTo>
                  <a:lnTo>
                    <a:pt x="1318" y="2955"/>
                  </a:lnTo>
                  <a:lnTo>
                    <a:pt x="1393" y="2560"/>
                  </a:lnTo>
                  <a:lnTo>
                    <a:pt x="1468" y="2184"/>
                  </a:lnTo>
                  <a:lnTo>
                    <a:pt x="1525" y="1808"/>
                  </a:lnTo>
                  <a:lnTo>
                    <a:pt x="1562" y="1412"/>
                  </a:lnTo>
                  <a:lnTo>
                    <a:pt x="1600" y="1036"/>
                  </a:lnTo>
                  <a:lnTo>
                    <a:pt x="1619" y="641"/>
                  </a:lnTo>
                  <a:lnTo>
                    <a:pt x="1637" y="246"/>
                  </a:lnTo>
                  <a:lnTo>
                    <a:pt x="1619" y="20"/>
                  </a:lnTo>
                  <a:lnTo>
                    <a:pt x="1619" y="1"/>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28"/>
            <p:cNvSpPr/>
            <p:nvPr/>
          </p:nvSpPr>
          <p:spPr>
            <a:xfrm flipH="1">
              <a:off x="1654365" y="2073494"/>
              <a:ext cx="162600" cy="155149"/>
            </a:xfrm>
            <a:custGeom>
              <a:avLst/>
              <a:gdLst/>
              <a:ahLst/>
              <a:cxnLst/>
              <a:rect l="l" t="t" r="r" b="b"/>
              <a:pathLst>
                <a:path w="3295" h="3144" extrusionOk="0">
                  <a:moveTo>
                    <a:pt x="3294" y="0"/>
                  </a:moveTo>
                  <a:lnTo>
                    <a:pt x="547" y="320"/>
                  </a:lnTo>
                  <a:lnTo>
                    <a:pt x="321" y="603"/>
                  </a:lnTo>
                  <a:lnTo>
                    <a:pt x="170" y="885"/>
                  </a:lnTo>
                  <a:lnTo>
                    <a:pt x="76" y="1148"/>
                  </a:lnTo>
                  <a:lnTo>
                    <a:pt x="20" y="1393"/>
                  </a:lnTo>
                  <a:lnTo>
                    <a:pt x="1" y="1656"/>
                  </a:lnTo>
                  <a:lnTo>
                    <a:pt x="1" y="1882"/>
                  </a:lnTo>
                  <a:lnTo>
                    <a:pt x="57" y="2108"/>
                  </a:lnTo>
                  <a:lnTo>
                    <a:pt x="114" y="2296"/>
                  </a:lnTo>
                  <a:lnTo>
                    <a:pt x="189" y="2484"/>
                  </a:lnTo>
                  <a:lnTo>
                    <a:pt x="264" y="2654"/>
                  </a:lnTo>
                  <a:lnTo>
                    <a:pt x="358" y="2804"/>
                  </a:lnTo>
                  <a:lnTo>
                    <a:pt x="434" y="2917"/>
                  </a:lnTo>
                  <a:lnTo>
                    <a:pt x="584" y="3087"/>
                  </a:lnTo>
                  <a:lnTo>
                    <a:pt x="641" y="3143"/>
                  </a:lnTo>
                  <a:lnTo>
                    <a:pt x="3238" y="2503"/>
                  </a:lnTo>
                  <a:lnTo>
                    <a:pt x="3162" y="2409"/>
                  </a:lnTo>
                  <a:lnTo>
                    <a:pt x="2993" y="2146"/>
                  </a:lnTo>
                  <a:lnTo>
                    <a:pt x="2899" y="1958"/>
                  </a:lnTo>
                  <a:lnTo>
                    <a:pt x="2824" y="1751"/>
                  </a:lnTo>
                  <a:lnTo>
                    <a:pt x="2748" y="1544"/>
                  </a:lnTo>
                  <a:lnTo>
                    <a:pt x="2711" y="1318"/>
                  </a:lnTo>
                  <a:lnTo>
                    <a:pt x="2711" y="1186"/>
                  </a:lnTo>
                  <a:lnTo>
                    <a:pt x="2711" y="1073"/>
                  </a:lnTo>
                  <a:lnTo>
                    <a:pt x="2786" y="847"/>
                  </a:lnTo>
                  <a:lnTo>
                    <a:pt x="2880" y="621"/>
                  </a:lnTo>
                  <a:lnTo>
                    <a:pt x="2974" y="433"/>
                  </a:lnTo>
                  <a:lnTo>
                    <a:pt x="3106" y="264"/>
                  </a:lnTo>
                  <a:lnTo>
                    <a:pt x="3200" y="113"/>
                  </a:lnTo>
                  <a:lnTo>
                    <a:pt x="329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28"/>
            <p:cNvSpPr/>
            <p:nvPr/>
          </p:nvSpPr>
          <p:spPr>
            <a:xfrm flipH="1">
              <a:off x="1654365" y="2073494"/>
              <a:ext cx="162600" cy="155149"/>
            </a:xfrm>
            <a:custGeom>
              <a:avLst/>
              <a:gdLst/>
              <a:ahLst/>
              <a:cxnLst/>
              <a:rect l="l" t="t" r="r" b="b"/>
              <a:pathLst>
                <a:path w="3295" h="3144" fill="none" extrusionOk="0">
                  <a:moveTo>
                    <a:pt x="547" y="320"/>
                  </a:moveTo>
                  <a:lnTo>
                    <a:pt x="3294" y="0"/>
                  </a:lnTo>
                  <a:lnTo>
                    <a:pt x="3294" y="0"/>
                  </a:lnTo>
                  <a:lnTo>
                    <a:pt x="3200" y="113"/>
                  </a:lnTo>
                  <a:lnTo>
                    <a:pt x="3106" y="264"/>
                  </a:lnTo>
                  <a:lnTo>
                    <a:pt x="2974" y="433"/>
                  </a:lnTo>
                  <a:lnTo>
                    <a:pt x="2880" y="621"/>
                  </a:lnTo>
                  <a:lnTo>
                    <a:pt x="2786" y="847"/>
                  </a:lnTo>
                  <a:lnTo>
                    <a:pt x="2711" y="1073"/>
                  </a:lnTo>
                  <a:lnTo>
                    <a:pt x="2711" y="1186"/>
                  </a:lnTo>
                  <a:lnTo>
                    <a:pt x="2711" y="1318"/>
                  </a:lnTo>
                  <a:lnTo>
                    <a:pt x="2711" y="1318"/>
                  </a:lnTo>
                  <a:lnTo>
                    <a:pt x="2748" y="1544"/>
                  </a:lnTo>
                  <a:lnTo>
                    <a:pt x="2824" y="1751"/>
                  </a:lnTo>
                  <a:lnTo>
                    <a:pt x="2899" y="1958"/>
                  </a:lnTo>
                  <a:lnTo>
                    <a:pt x="2993" y="2146"/>
                  </a:lnTo>
                  <a:lnTo>
                    <a:pt x="3162" y="2409"/>
                  </a:lnTo>
                  <a:lnTo>
                    <a:pt x="3238" y="2503"/>
                  </a:lnTo>
                  <a:lnTo>
                    <a:pt x="641" y="3143"/>
                  </a:lnTo>
                  <a:lnTo>
                    <a:pt x="641" y="3143"/>
                  </a:lnTo>
                  <a:lnTo>
                    <a:pt x="584" y="3087"/>
                  </a:lnTo>
                  <a:lnTo>
                    <a:pt x="434" y="2917"/>
                  </a:lnTo>
                  <a:lnTo>
                    <a:pt x="358" y="2804"/>
                  </a:lnTo>
                  <a:lnTo>
                    <a:pt x="264" y="2654"/>
                  </a:lnTo>
                  <a:lnTo>
                    <a:pt x="189" y="2484"/>
                  </a:lnTo>
                  <a:lnTo>
                    <a:pt x="114" y="2296"/>
                  </a:lnTo>
                  <a:lnTo>
                    <a:pt x="57" y="2108"/>
                  </a:lnTo>
                  <a:lnTo>
                    <a:pt x="1" y="1882"/>
                  </a:lnTo>
                  <a:lnTo>
                    <a:pt x="1" y="1656"/>
                  </a:lnTo>
                  <a:lnTo>
                    <a:pt x="20" y="1393"/>
                  </a:lnTo>
                  <a:lnTo>
                    <a:pt x="76" y="1148"/>
                  </a:lnTo>
                  <a:lnTo>
                    <a:pt x="170" y="885"/>
                  </a:lnTo>
                  <a:lnTo>
                    <a:pt x="321" y="603"/>
                  </a:lnTo>
                  <a:lnTo>
                    <a:pt x="547" y="3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8"/>
            <p:cNvSpPr/>
            <p:nvPr/>
          </p:nvSpPr>
          <p:spPr>
            <a:xfrm flipH="1">
              <a:off x="1785323" y="2069793"/>
              <a:ext cx="480151" cy="158850"/>
            </a:xfrm>
            <a:custGeom>
              <a:avLst/>
              <a:gdLst/>
              <a:ahLst/>
              <a:cxnLst/>
              <a:rect l="l" t="t" r="r" b="b"/>
              <a:pathLst>
                <a:path w="9730" h="3219" extrusionOk="0">
                  <a:moveTo>
                    <a:pt x="339" y="0"/>
                  </a:moveTo>
                  <a:lnTo>
                    <a:pt x="282" y="94"/>
                  </a:lnTo>
                  <a:lnTo>
                    <a:pt x="188" y="358"/>
                  </a:lnTo>
                  <a:lnTo>
                    <a:pt x="132" y="565"/>
                  </a:lnTo>
                  <a:lnTo>
                    <a:pt x="75" y="809"/>
                  </a:lnTo>
                  <a:lnTo>
                    <a:pt x="38" y="1092"/>
                  </a:lnTo>
                  <a:lnTo>
                    <a:pt x="0" y="1412"/>
                  </a:lnTo>
                  <a:lnTo>
                    <a:pt x="0" y="1731"/>
                  </a:lnTo>
                  <a:lnTo>
                    <a:pt x="19" y="2014"/>
                  </a:lnTo>
                  <a:lnTo>
                    <a:pt x="57" y="2258"/>
                  </a:lnTo>
                  <a:lnTo>
                    <a:pt x="94" y="2447"/>
                  </a:lnTo>
                  <a:lnTo>
                    <a:pt x="169" y="2729"/>
                  </a:lnTo>
                  <a:lnTo>
                    <a:pt x="207" y="2823"/>
                  </a:lnTo>
                  <a:lnTo>
                    <a:pt x="9730" y="3218"/>
                  </a:lnTo>
                  <a:lnTo>
                    <a:pt x="9654" y="3105"/>
                  </a:lnTo>
                  <a:lnTo>
                    <a:pt x="9579" y="2973"/>
                  </a:lnTo>
                  <a:lnTo>
                    <a:pt x="9485" y="2785"/>
                  </a:lnTo>
                  <a:lnTo>
                    <a:pt x="9410" y="2559"/>
                  </a:lnTo>
                  <a:lnTo>
                    <a:pt x="9334" y="2315"/>
                  </a:lnTo>
                  <a:lnTo>
                    <a:pt x="9297" y="2033"/>
                  </a:lnTo>
                  <a:lnTo>
                    <a:pt x="9278" y="1882"/>
                  </a:lnTo>
                  <a:lnTo>
                    <a:pt x="9297" y="1731"/>
                  </a:lnTo>
                  <a:lnTo>
                    <a:pt x="9316" y="1449"/>
                  </a:lnTo>
                  <a:lnTo>
                    <a:pt x="9372" y="1186"/>
                  </a:lnTo>
                  <a:lnTo>
                    <a:pt x="9410" y="960"/>
                  </a:lnTo>
                  <a:lnTo>
                    <a:pt x="9485" y="772"/>
                  </a:lnTo>
                  <a:lnTo>
                    <a:pt x="9579" y="489"/>
                  </a:lnTo>
                  <a:lnTo>
                    <a:pt x="9636" y="395"/>
                  </a:lnTo>
                  <a:lnTo>
                    <a:pt x="3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8"/>
            <p:cNvSpPr/>
            <p:nvPr/>
          </p:nvSpPr>
          <p:spPr>
            <a:xfrm flipH="1">
              <a:off x="1785323" y="2069793"/>
              <a:ext cx="480151" cy="158850"/>
            </a:xfrm>
            <a:custGeom>
              <a:avLst/>
              <a:gdLst/>
              <a:ahLst/>
              <a:cxnLst/>
              <a:rect l="l" t="t" r="r" b="b"/>
              <a:pathLst>
                <a:path w="9730" h="3219" fill="none" extrusionOk="0">
                  <a:moveTo>
                    <a:pt x="9730" y="3218"/>
                  </a:moveTo>
                  <a:lnTo>
                    <a:pt x="207" y="2823"/>
                  </a:lnTo>
                  <a:lnTo>
                    <a:pt x="207" y="2823"/>
                  </a:lnTo>
                  <a:lnTo>
                    <a:pt x="169" y="2729"/>
                  </a:lnTo>
                  <a:lnTo>
                    <a:pt x="94" y="2447"/>
                  </a:lnTo>
                  <a:lnTo>
                    <a:pt x="57" y="2258"/>
                  </a:lnTo>
                  <a:lnTo>
                    <a:pt x="19" y="2014"/>
                  </a:lnTo>
                  <a:lnTo>
                    <a:pt x="0" y="1731"/>
                  </a:lnTo>
                  <a:lnTo>
                    <a:pt x="0" y="1412"/>
                  </a:lnTo>
                  <a:lnTo>
                    <a:pt x="0" y="1412"/>
                  </a:lnTo>
                  <a:lnTo>
                    <a:pt x="38" y="1092"/>
                  </a:lnTo>
                  <a:lnTo>
                    <a:pt x="75" y="809"/>
                  </a:lnTo>
                  <a:lnTo>
                    <a:pt x="132" y="565"/>
                  </a:lnTo>
                  <a:lnTo>
                    <a:pt x="188" y="358"/>
                  </a:lnTo>
                  <a:lnTo>
                    <a:pt x="282" y="94"/>
                  </a:lnTo>
                  <a:lnTo>
                    <a:pt x="339" y="0"/>
                  </a:lnTo>
                  <a:lnTo>
                    <a:pt x="9636" y="395"/>
                  </a:lnTo>
                  <a:lnTo>
                    <a:pt x="9636" y="395"/>
                  </a:lnTo>
                  <a:lnTo>
                    <a:pt x="9579" y="489"/>
                  </a:lnTo>
                  <a:lnTo>
                    <a:pt x="9485" y="772"/>
                  </a:lnTo>
                  <a:lnTo>
                    <a:pt x="9410" y="960"/>
                  </a:lnTo>
                  <a:lnTo>
                    <a:pt x="9372" y="1186"/>
                  </a:lnTo>
                  <a:lnTo>
                    <a:pt x="9316" y="1449"/>
                  </a:lnTo>
                  <a:lnTo>
                    <a:pt x="9297" y="1731"/>
                  </a:lnTo>
                  <a:lnTo>
                    <a:pt x="9297" y="1731"/>
                  </a:lnTo>
                  <a:lnTo>
                    <a:pt x="9278" y="1882"/>
                  </a:lnTo>
                  <a:lnTo>
                    <a:pt x="9297" y="2033"/>
                  </a:lnTo>
                  <a:lnTo>
                    <a:pt x="9334" y="2315"/>
                  </a:lnTo>
                  <a:lnTo>
                    <a:pt x="9410" y="2559"/>
                  </a:lnTo>
                  <a:lnTo>
                    <a:pt x="9485" y="2785"/>
                  </a:lnTo>
                  <a:lnTo>
                    <a:pt x="9579" y="2973"/>
                  </a:lnTo>
                  <a:lnTo>
                    <a:pt x="9654" y="3105"/>
                  </a:lnTo>
                  <a:lnTo>
                    <a:pt x="9730" y="321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8"/>
            <p:cNvSpPr/>
            <p:nvPr/>
          </p:nvSpPr>
          <p:spPr>
            <a:xfrm flipH="1">
              <a:off x="2211587" y="2065155"/>
              <a:ext cx="24180" cy="144884"/>
            </a:xfrm>
            <a:custGeom>
              <a:avLst/>
              <a:gdLst/>
              <a:ahLst/>
              <a:cxnLst/>
              <a:rect l="l" t="t" r="r" b="b"/>
              <a:pathLst>
                <a:path w="490" h="2936" extrusionOk="0">
                  <a:moveTo>
                    <a:pt x="452" y="0"/>
                  </a:moveTo>
                  <a:lnTo>
                    <a:pt x="377" y="113"/>
                  </a:lnTo>
                  <a:lnTo>
                    <a:pt x="245" y="433"/>
                  </a:lnTo>
                  <a:lnTo>
                    <a:pt x="113" y="772"/>
                  </a:lnTo>
                  <a:lnTo>
                    <a:pt x="38" y="1129"/>
                  </a:lnTo>
                  <a:lnTo>
                    <a:pt x="0" y="1506"/>
                  </a:lnTo>
                  <a:lnTo>
                    <a:pt x="0" y="1844"/>
                  </a:lnTo>
                  <a:lnTo>
                    <a:pt x="19" y="2202"/>
                  </a:lnTo>
                  <a:lnTo>
                    <a:pt x="76" y="2559"/>
                  </a:lnTo>
                  <a:lnTo>
                    <a:pt x="170" y="2936"/>
                  </a:lnTo>
                  <a:lnTo>
                    <a:pt x="207" y="2936"/>
                  </a:lnTo>
                  <a:lnTo>
                    <a:pt x="132" y="2559"/>
                  </a:lnTo>
                  <a:lnTo>
                    <a:pt x="76" y="2202"/>
                  </a:lnTo>
                  <a:lnTo>
                    <a:pt x="38" y="1844"/>
                  </a:lnTo>
                  <a:lnTo>
                    <a:pt x="57" y="1506"/>
                  </a:lnTo>
                  <a:lnTo>
                    <a:pt x="94" y="1129"/>
                  </a:lnTo>
                  <a:lnTo>
                    <a:pt x="170" y="772"/>
                  </a:lnTo>
                  <a:lnTo>
                    <a:pt x="283" y="433"/>
                  </a:lnTo>
                  <a:lnTo>
                    <a:pt x="433" y="113"/>
                  </a:lnTo>
                  <a:lnTo>
                    <a:pt x="490" y="38"/>
                  </a:lnTo>
                  <a:lnTo>
                    <a:pt x="490" y="19"/>
                  </a:lnTo>
                  <a:lnTo>
                    <a:pt x="49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8"/>
            <p:cNvSpPr/>
            <p:nvPr/>
          </p:nvSpPr>
          <p:spPr>
            <a:xfrm flipH="1">
              <a:off x="2192096" y="2066980"/>
              <a:ext cx="24180" cy="143996"/>
            </a:xfrm>
            <a:custGeom>
              <a:avLst/>
              <a:gdLst/>
              <a:ahLst/>
              <a:cxnLst/>
              <a:rect l="l" t="t" r="r" b="b"/>
              <a:pathLst>
                <a:path w="490" h="2918" extrusionOk="0">
                  <a:moveTo>
                    <a:pt x="452" y="1"/>
                  </a:moveTo>
                  <a:lnTo>
                    <a:pt x="415" y="95"/>
                  </a:lnTo>
                  <a:lnTo>
                    <a:pt x="264" y="433"/>
                  </a:lnTo>
                  <a:lnTo>
                    <a:pt x="151" y="772"/>
                  </a:lnTo>
                  <a:lnTo>
                    <a:pt x="76" y="1130"/>
                  </a:lnTo>
                  <a:lnTo>
                    <a:pt x="19" y="1487"/>
                  </a:lnTo>
                  <a:lnTo>
                    <a:pt x="1" y="1845"/>
                  </a:lnTo>
                  <a:lnTo>
                    <a:pt x="19" y="2202"/>
                  </a:lnTo>
                  <a:lnTo>
                    <a:pt x="57" y="2560"/>
                  </a:lnTo>
                  <a:lnTo>
                    <a:pt x="132" y="2918"/>
                  </a:lnTo>
                  <a:lnTo>
                    <a:pt x="170" y="2918"/>
                  </a:lnTo>
                  <a:lnTo>
                    <a:pt x="95" y="2560"/>
                  </a:lnTo>
                  <a:lnTo>
                    <a:pt x="57" y="2202"/>
                  </a:lnTo>
                  <a:lnTo>
                    <a:pt x="57" y="1845"/>
                  </a:lnTo>
                  <a:lnTo>
                    <a:pt x="76" y="1487"/>
                  </a:lnTo>
                  <a:lnTo>
                    <a:pt x="113" y="1130"/>
                  </a:lnTo>
                  <a:lnTo>
                    <a:pt x="208" y="772"/>
                  </a:lnTo>
                  <a:lnTo>
                    <a:pt x="320" y="433"/>
                  </a:lnTo>
                  <a:lnTo>
                    <a:pt x="452" y="95"/>
                  </a:lnTo>
                  <a:lnTo>
                    <a:pt x="490" y="38"/>
                  </a:lnTo>
                  <a:lnTo>
                    <a:pt x="490" y="19"/>
                  </a:lnTo>
                  <a:lnTo>
                    <a:pt x="49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28"/>
            <p:cNvSpPr/>
            <p:nvPr/>
          </p:nvSpPr>
          <p:spPr>
            <a:xfrm flipH="1">
              <a:off x="1858712" y="2073494"/>
              <a:ext cx="23243" cy="151398"/>
            </a:xfrm>
            <a:custGeom>
              <a:avLst/>
              <a:gdLst/>
              <a:ahLst/>
              <a:cxnLst/>
              <a:rect l="l" t="t" r="r" b="b"/>
              <a:pathLst>
                <a:path w="471" h="3068" extrusionOk="0">
                  <a:moveTo>
                    <a:pt x="433" y="0"/>
                  </a:moveTo>
                  <a:lnTo>
                    <a:pt x="302" y="245"/>
                  </a:lnTo>
                  <a:lnTo>
                    <a:pt x="170" y="565"/>
                  </a:lnTo>
                  <a:lnTo>
                    <a:pt x="76" y="885"/>
                  </a:lnTo>
                  <a:lnTo>
                    <a:pt x="19" y="1242"/>
                  </a:lnTo>
                  <a:lnTo>
                    <a:pt x="0" y="1600"/>
                  </a:lnTo>
                  <a:lnTo>
                    <a:pt x="19" y="1958"/>
                  </a:lnTo>
                  <a:lnTo>
                    <a:pt x="76" y="2315"/>
                  </a:lnTo>
                  <a:lnTo>
                    <a:pt x="151" y="2691"/>
                  </a:lnTo>
                  <a:lnTo>
                    <a:pt x="264" y="3068"/>
                  </a:lnTo>
                  <a:lnTo>
                    <a:pt x="320" y="3068"/>
                  </a:lnTo>
                  <a:lnTo>
                    <a:pt x="207" y="2691"/>
                  </a:lnTo>
                  <a:lnTo>
                    <a:pt x="113" y="2315"/>
                  </a:lnTo>
                  <a:lnTo>
                    <a:pt x="57" y="1958"/>
                  </a:lnTo>
                  <a:lnTo>
                    <a:pt x="57" y="1600"/>
                  </a:lnTo>
                  <a:lnTo>
                    <a:pt x="76" y="1242"/>
                  </a:lnTo>
                  <a:lnTo>
                    <a:pt x="132" y="885"/>
                  </a:lnTo>
                  <a:lnTo>
                    <a:pt x="226" y="565"/>
                  </a:lnTo>
                  <a:lnTo>
                    <a:pt x="339" y="245"/>
                  </a:lnTo>
                  <a:lnTo>
                    <a:pt x="471" y="38"/>
                  </a:lnTo>
                  <a:lnTo>
                    <a:pt x="471" y="19"/>
                  </a:lnTo>
                  <a:lnTo>
                    <a:pt x="47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28"/>
            <p:cNvSpPr/>
            <p:nvPr/>
          </p:nvSpPr>
          <p:spPr>
            <a:xfrm flipH="1">
              <a:off x="1833595" y="2078133"/>
              <a:ext cx="17716" cy="148635"/>
            </a:xfrm>
            <a:custGeom>
              <a:avLst/>
              <a:gdLst/>
              <a:ahLst/>
              <a:cxnLst/>
              <a:rect l="l" t="t" r="r" b="b"/>
              <a:pathLst>
                <a:path w="359" h="3012" extrusionOk="0">
                  <a:moveTo>
                    <a:pt x="339" y="0"/>
                  </a:moveTo>
                  <a:lnTo>
                    <a:pt x="320" y="19"/>
                  </a:lnTo>
                  <a:lnTo>
                    <a:pt x="264" y="189"/>
                  </a:lnTo>
                  <a:lnTo>
                    <a:pt x="151" y="527"/>
                  </a:lnTo>
                  <a:lnTo>
                    <a:pt x="57" y="866"/>
                  </a:lnTo>
                  <a:lnTo>
                    <a:pt x="19" y="1224"/>
                  </a:lnTo>
                  <a:lnTo>
                    <a:pt x="0" y="1600"/>
                  </a:lnTo>
                  <a:lnTo>
                    <a:pt x="19" y="1958"/>
                  </a:lnTo>
                  <a:lnTo>
                    <a:pt x="57" y="2315"/>
                  </a:lnTo>
                  <a:lnTo>
                    <a:pt x="132" y="2654"/>
                  </a:lnTo>
                  <a:lnTo>
                    <a:pt x="245" y="3011"/>
                  </a:lnTo>
                  <a:lnTo>
                    <a:pt x="302" y="3011"/>
                  </a:lnTo>
                  <a:lnTo>
                    <a:pt x="189" y="2673"/>
                  </a:lnTo>
                  <a:lnTo>
                    <a:pt x="113" y="2315"/>
                  </a:lnTo>
                  <a:lnTo>
                    <a:pt x="57" y="1958"/>
                  </a:lnTo>
                  <a:lnTo>
                    <a:pt x="38" y="1600"/>
                  </a:lnTo>
                  <a:lnTo>
                    <a:pt x="57" y="1224"/>
                  </a:lnTo>
                  <a:lnTo>
                    <a:pt x="113" y="866"/>
                  </a:lnTo>
                  <a:lnTo>
                    <a:pt x="189" y="527"/>
                  </a:lnTo>
                  <a:lnTo>
                    <a:pt x="302" y="189"/>
                  </a:lnTo>
                  <a:lnTo>
                    <a:pt x="358" y="38"/>
                  </a:lnTo>
                  <a:lnTo>
                    <a:pt x="358" y="19"/>
                  </a:lnTo>
                  <a:lnTo>
                    <a:pt x="35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28"/>
            <p:cNvSpPr/>
            <p:nvPr/>
          </p:nvSpPr>
          <p:spPr>
            <a:xfrm flipH="1">
              <a:off x="1643252" y="2050252"/>
              <a:ext cx="605543" cy="42784"/>
            </a:xfrm>
            <a:custGeom>
              <a:avLst/>
              <a:gdLst/>
              <a:ahLst/>
              <a:cxnLst/>
              <a:rect l="l" t="t" r="r" b="b"/>
              <a:pathLst>
                <a:path w="12271" h="867" extrusionOk="0">
                  <a:moveTo>
                    <a:pt x="3012" y="1"/>
                  </a:moveTo>
                  <a:lnTo>
                    <a:pt x="1" y="396"/>
                  </a:lnTo>
                  <a:lnTo>
                    <a:pt x="9241" y="867"/>
                  </a:lnTo>
                  <a:lnTo>
                    <a:pt x="12196" y="453"/>
                  </a:lnTo>
                  <a:lnTo>
                    <a:pt x="12271" y="396"/>
                  </a:lnTo>
                  <a:lnTo>
                    <a:pt x="3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28"/>
            <p:cNvSpPr/>
            <p:nvPr/>
          </p:nvSpPr>
          <p:spPr>
            <a:xfrm flipH="1">
              <a:off x="1792725" y="2069793"/>
              <a:ext cx="456070" cy="23243"/>
            </a:xfrm>
            <a:custGeom>
              <a:avLst/>
              <a:gdLst/>
              <a:ahLst/>
              <a:cxnLst/>
              <a:rect l="l" t="t" r="r" b="b"/>
              <a:pathLst>
                <a:path w="9242" h="471" extrusionOk="0">
                  <a:moveTo>
                    <a:pt x="8338" y="414"/>
                  </a:moveTo>
                  <a:lnTo>
                    <a:pt x="8338" y="414"/>
                  </a:lnTo>
                  <a:lnTo>
                    <a:pt x="8338" y="414"/>
                  </a:lnTo>
                  <a:lnTo>
                    <a:pt x="9241" y="471"/>
                  </a:lnTo>
                  <a:lnTo>
                    <a:pt x="8338" y="414"/>
                  </a:lnTo>
                  <a:close/>
                  <a:moveTo>
                    <a:pt x="7754" y="395"/>
                  </a:moveTo>
                  <a:lnTo>
                    <a:pt x="7754" y="395"/>
                  </a:lnTo>
                  <a:lnTo>
                    <a:pt x="7754" y="395"/>
                  </a:lnTo>
                  <a:lnTo>
                    <a:pt x="8281" y="414"/>
                  </a:lnTo>
                  <a:lnTo>
                    <a:pt x="8281" y="414"/>
                  </a:lnTo>
                  <a:lnTo>
                    <a:pt x="8281" y="414"/>
                  </a:lnTo>
                  <a:lnTo>
                    <a:pt x="7754" y="395"/>
                  </a:lnTo>
                  <a:close/>
                  <a:moveTo>
                    <a:pt x="1111" y="57"/>
                  </a:moveTo>
                  <a:lnTo>
                    <a:pt x="1111" y="57"/>
                  </a:lnTo>
                  <a:lnTo>
                    <a:pt x="1111" y="57"/>
                  </a:lnTo>
                  <a:lnTo>
                    <a:pt x="7698" y="395"/>
                  </a:lnTo>
                  <a:lnTo>
                    <a:pt x="7698" y="395"/>
                  </a:lnTo>
                  <a:lnTo>
                    <a:pt x="7698" y="395"/>
                  </a:lnTo>
                  <a:lnTo>
                    <a:pt x="1111" y="57"/>
                  </a:lnTo>
                  <a:close/>
                  <a:moveTo>
                    <a:pt x="697" y="38"/>
                  </a:moveTo>
                  <a:lnTo>
                    <a:pt x="697" y="38"/>
                  </a:lnTo>
                  <a:lnTo>
                    <a:pt x="697" y="38"/>
                  </a:lnTo>
                  <a:lnTo>
                    <a:pt x="1055" y="57"/>
                  </a:lnTo>
                  <a:lnTo>
                    <a:pt x="1055" y="57"/>
                  </a:lnTo>
                  <a:lnTo>
                    <a:pt x="1055" y="57"/>
                  </a:lnTo>
                  <a:lnTo>
                    <a:pt x="697" y="38"/>
                  </a:lnTo>
                  <a:close/>
                  <a:moveTo>
                    <a:pt x="1" y="0"/>
                  </a:moveTo>
                  <a:lnTo>
                    <a:pt x="1" y="0"/>
                  </a:lnTo>
                  <a:lnTo>
                    <a:pt x="641" y="38"/>
                  </a:lnTo>
                  <a:lnTo>
                    <a:pt x="641" y="38"/>
                  </a:lnTo>
                  <a:lnTo>
                    <a:pt x="641" y="38"/>
                  </a:lnTo>
                  <a:lnTo>
                    <a:pt x="1" y="0"/>
                  </a:lnTo>
                  <a:lnTo>
                    <a:pt x="1" y="0"/>
                  </a:lnTo>
                  <a:close/>
                </a:path>
              </a:pathLst>
            </a:custGeom>
            <a:solidFill>
              <a:srgbClr val="D8E5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8"/>
            <p:cNvSpPr/>
            <p:nvPr/>
          </p:nvSpPr>
          <p:spPr>
            <a:xfrm flipH="1">
              <a:off x="1792735" y="2090223"/>
              <a:ext cx="44659" cy="2813"/>
            </a:xfrm>
            <a:custGeom>
              <a:avLst/>
              <a:gdLst/>
              <a:ahLst/>
              <a:cxnLst/>
              <a:rect l="l" t="t" r="r" b="b"/>
              <a:pathLst>
                <a:path w="905" h="57" fill="none" extrusionOk="0">
                  <a:moveTo>
                    <a:pt x="1" y="0"/>
                  </a:moveTo>
                  <a:lnTo>
                    <a:pt x="1" y="0"/>
                  </a:lnTo>
                  <a:lnTo>
                    <a:pt x="1" y="0"/>
                  </a:lnTo>
                  <a:lnTo>
                    <a:pt x="904" y="5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8"/>
            <p:cNvSpPr/>
            <p:nvPr/>
          </p:nvSpPr>
          <p:spPr>
            <a:xfrm flipH="1">
              <a:off x="1840108" y="2089285"/>
              <a:ext cx="26055" cy="987"/>
            </a:xfrm>
            <a:custGeom>
              <a:avLst/>
              <a:gdLst/>
              <a:ahLst/>
              <a:cxnLst/>
              <a:rect l="l" t="t" r="r" b="b"/>
              <a:pathLst>
                <a:path w="528" h="20" fill="none" extrusionOk="0">
                  <a:moveTo>
                    <a:pt x="0" y="0"/>
                  </a:moveTo>
                  <a:lnTo>
                    <a:pt x="0" y="0"/>
                  </a:lnTo>
                  <a:lnTo>
                    <a:pt x="0" y="0"/>
                  </a:lnTo>
                  <a:lnTo>
                    <a:pt x="527" y="19"/>
                  </a:lnTo>
                  <a:lnTo>
                    <a:pt x="527" y="19"/>
                  </a:lnTo>
                  <a:lnTo>
                    <a:pt x="527" y="1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8"/>
            <p:cNvSpPr/>
            <p:nvPr/>
          </p:nvSpPr>
          <p:spPr>
            <a:xfrm flipH="1">
              <a:off x="1868919" y="2072557"/>
              <a:ext cx="325052" cy="16778"/>
            </a:xfrm>
            <a:custGeom>
              <a:avLst/>
              <a:gdLst/>
              <a:ahLst/>
              <a:cxnLst/>
              <a:rect l="l" t="t" r="r" b="b"/>
              <a:pathLst>
                <a:path w="6587" h="340" fill="none" extrusionOk="0">
                  <a:moveTo>
                    <a:pt x="0" y="1"/>
                  </a:moveTo>
                  <a:lnTo>
                    <a:pt x="0" y="1"/>
                  </a:lnTo>
                  <a:lnTo>
                    <a:pt x="0" y="1"/>
                  </a:lnTo>
                  <a:lnTo>
                    <a:pt x="6587" y="339"/>
                  </a:lnTo>
                  <a:lnTo>
                    <a:pt x="6587" y="339"/>
                  </a:lnTo>
                  <a:lnTo>
                    <a:pt x="6587" y="339"/>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8"/>
            <p:cNvSpPr/>
            <p:nvPr/>
          </p:nvSpPr>
          <p:spPr>
            <a:xfrm flipH="1">
              <a:off x="2196734" y="2071619"/>
              <a:ext cx="17666" cy="987"/>
            </a:xfrm>
            <a:custGeom>
              <a:avLst/>
              <a:gdLst/>
              <a:ahLst/>
              <a:cxnLst/>
              <a:rect l="l" t="t" r="r" b="b"/>
              <a:pathLst>
                <a:path w="358" h="20" fill="none" extrusionOk="0">
                  <a:moveTo>
                    <a:pt x="0" y="1"/>
                  </a:moveTo>
                  <a:lnTo>
                    <a:pt x="0" y="1"/>
                  </a:lnTo>
                  <a:lnTo>
                    <a:pt x="0" y="1"/>
                  </a:lnTo>
                  <a:lnTo>
                    <a:pt x="358" y="20"/>
                  </a:lnTo>
                  <a:lnTo>
                    <a:pt x="358" y="20"/>
                  </a:lnTo>
                  <a:lnTo>
                    <a:pt x="358"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28"/>
            <p:cNvSpPr/>
            <p:nvPr/>
          </p:nvSpPr>
          <p:spPr>
            <a:xfrm flipH="1">
              <a:off x="2217163" y="2069793"/>
              <a:ext cx="31632" cy="1875"/>
            </a:xfrm>
            <a:custGeom>
              <a:avLst/>
              <a:gdLst/>
              <a:ahLst/>
              <a:cxnLst/>
              <a:rect l="l" t="t" r="r" b="b"/>
              <a:pathLst>
                <a:path w="641" h="38" fill="none" extrusionOk="0">
                  <a:moveTo>
                    <a:pt x="1" y="0"/>
                  </a:moveTo>
                  <a:lnTo>
                    <a:pt x="1" y="0"/>
                  </a:lnTo>
                  <a:lnTo>
                    <a:pt x="641" y="38"/>
                  </a:lnTo>
                  <a:lnTo>
                    <a:pt x="641" y="38"/>
                  </a:lnTo>
                  <a:lnTo>
                    <a:pt x="641" y="38"/>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28"/>
            <p:cNvSpPr/>
            <p:nvPr/>
          </p:nvSpPr>
          <p:spPr>
            <a:xfrm flipH="1">
              <a:off x="2214351" y="2071619"/>
              <a:ext cx="2862" cy="49"/>
            </a:xfrm>
            <a:custGeom>
              <a:avLst/>
              <a:gdLst/>
              <a:ahLst/>
              <a:cxnLst/>
              <a:rect l="l" t="t" r="r" b="b"/>
              <a:pathLst>
                <a:path w="58" h="1" extrusionOk="0">
                  <a:moveTo>
                    <a:pt x="1" y="1"/>
                  </a:moveTo>
                  <a:lnTo>
                    <a:pt x="1" y="1"/>
                  </a:lnTo>
                  <a:lnTo>
                    <a:pt x="1" y="1"/>
                  </a:lnTo>
                  <a:lnTo>
                    <a:pt x="57" y="1"/>
                  </a:lnTo>
                  <a:lnTo>
                    <a:pt x="57" y="1"/>
                  </a:lnTo>
                  <a:lnTo>
                    <a:pt x="57" y="1"/>
                  </a:lnTo>
                  <a:lnTo>
                    <a:pt x="1" y="1"/>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28"/>
            <p:cNvSpPr/>
            <p:nvPr/>
          </p:nvSpPr>
          <p:spPr>
            <a:xfrm flipH="1">
              <a:off x="2214351" y="2071619"/>
              <a:ext cx="2862" cy="49"/>
            </a:xfrm>
            <a:custGeom>
              <a:avLst/>
              <a:gdLst/>
              <a:ahLst/>
              <a:cxnLst/>
              <a:rect l="l" t="t" r="r" b="b"/>
              <a:pathLst>
                <a:path w="58" h="1" fill="none" extrusionOk="0">
                  <a:moveTo>
                    <a:pt x="1" y="1"/>
                  </a:moveTo>
                  <a:lnTo>
                    <a:pt x="1" y="1"/>
                  </a:lnTo>
                  <a:lnTo>
                    <a:pt x="1" y="1"/>
                  </a:lnTo>
                  <a:lnTo>
                    <a:pt x="57" y="1"/>
                  </a:lnTo>
                  <a:lnTo>
                    <a:pt x="57" y="1"/>
                  </a:lnTo>
                  <a:lnTo>
                    <a:pt x="5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28"/>
            <p:cNvSpPr/>
            <p:nvPr/>
          </p:nvSpPr>
          <p:spPr>
            <a:xfrm flipH="1">
              <a:off x="2193922" y="2072557"/>
              <a:ext cx="2862" cy="49"/>
            </a:xfrm>
            <a:custGeom>
              <a:avLst/>
              <a:gdLst/>
              <a:ahLst/>
              <a:cxnLst/>
              <a:rect l="l" t="t" r="r" b="b"/>
              <a:pathLst>
                <a:path w="58" h="1" extrusionOk="0">
                  <a:moveTo>
                    <a:pt x="1" y="1"/>
                  </a:moveTo>
                  <a:lnTo>
                    <a:pt x="1" y="1"/>
                  </a:lnTo>
                  <a:lnTo>
                    <a:pt x="1" y="1"/>
                  </a:lnTo>
                  <a:lnTo>
                    <a:pt x="57" y="1"/>
                  </a:lnTo>
                  <a:lnTo>
                    <a:pt x="57" y="1"/>
                  </a:lnTo>
                  <a:lnTo>
                    <a:pt x="57" y="1"/>
                  </a:lnTo>
                  <a:lnTo>
                    <a:pt x="1" y="1"/>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8"/>
            <p:cNvSpPr/>
            <p:nvPr/>
          </p:nvSpPr>
          <p:spPr>
            <a:xfrm flipH="1">
              <a:off x="2193922" y="2072557"/>
              <a:ext cx="2862" cy="49"/>
            </a:xfrm>
            <a:custGeom>
              <a:avLst/>
              <a:gdLst/>
              <a:ahLst/>
              <a:cxnLst/>
              <a:rect l="l" t="t" r="r" b="b"/>
              <a:pathLst>
                <a:path w="58" h="1" fill="none" extrusionOk="0">
                  <a:moveTo>
                    <a:pt x="1" y="1"/>
                  </a:moveTo>
                  <a:lnTo>
                    <a:pt x="1" y="1"/>
                  </a:lnTo>
                  <a:lnTo>
                    <a:pt x="1" y="1"/>
                  </a:lnTo>
                  <a:lnTo>
                    <a:pt x="57" y="1"/>
                  </a:lnTo>
                  <a:lnTo>
                    <a:pt x="57" y="1"/>
                  </a:lnTo>
                  <a:lnTo>
                    <a:pt x="5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8"/>
            <p:cNvSpPr/>
            <p:nvPr/>
          </p:nvSpPr>
          <p:spPr>
            <a:xfrm flipH="1">
              <a:off x="1866114" y="2089285"/>
              <a:ext cx="2862" cy="49"/>
            </a:xfrm>
            <a:custGeom>
              <a:avLst/>
              <a:gdLst/>
              <a:ahLst/>
              <a:cxnLst/>
              <a:rect l="l" t="t" r="r" b="b"/>
              <a:pathLst>
                <a:path w="58" h="1" extrusionOk="0">
                  <a:moveTo>
                    <a:pt x="1" y="0"/>
                  </a:moveTo>
                  <a:lnTo>
                    <a:pt x="1" y="0"/>
                  </a:lnTo>
                  <a:lnTo>
                    <a:pt x="1" y="0"/>
                  </a:lnTo>
                  <a:lnTo>
                    <a:pt x="57" y="0"/>
                  </a:lnTo>
                  <a:lnTo>
                    <a:pt x="57" y="0"/>
                  </a:lnTo>
                  <a:lnTo>
                    <a:pt x="57" y="0"/>
                  </a:lnTo>
                  <a:lnTo>
                    <a:pt x="1" y="0"/>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8"/>
            <p:cNvSpPr/>
            <p:nvPr/>
          </p:nvSpPr>
          <p:spPr>
            <a:xfrm flipH="1">
              <a:off x="1866114" y="2089285"/>
              <a:ext cx="2862" cy="49"/>
            </a:xfrm>
            <a:custGeom>
              <a:avLst/>
              <a:gdLst/>
              <a:ahLst/>
              <a:cxnLst/>
              <a:rect l="l" t="t" r="r" b="b"/>
              <a:pathLst>
                <a:path w="58" h="1" fill="none" extrusionOk="0">
                  <a:moveTo>
                    <a:pt x="1" y="0"/>
                  </a:moveTo>
                  <a:lnTo>
                    <a:pt x="1" y="0"/>
                  </a:lnTo>
                  <a:lnTo>
                    <a:pt x="1" y="0"/>
                  </a:lnTo>
                  <a:lnTo>
                    <a:pt x="57" y="0"/>
                  </a:lnTo>
                  <a:lnTo>
                    <a:pt x="57" y="0"/>
                  </a:lnTo>
                  <a:lnTo>
                    <a:pt x="57"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8"/>
            <p:cNvSpPr/>
            <p:nvPr/>
          </p:nvSpPr>
          <p:spPr>
            <a:xfrm flipH="1">
              <a:off x="1837345" y="2090223"/>
              <a:ext cx="2813" cy="49"/>
            </a:xfrm>
            <a:custGeom>
              <a:avLst/>
              <a:gdLst/>
              <a:ahLst/>
              <a:cxnLst/>
              <a:rect l="l" t="t" r="r" b="b"/>
              <a:pathLst>
                <a:path w="57" h="1" extrusionOk="0">
                  <a:moveTo>
                    <a:pt x="0" y="0"/>
                  </a:moveTo>
                  <a:lnTo>
                    <a:pt x="0" y="0"/>
                  </a:lnTo>
                  <a:lnTo>
                    <a:pt x="0" y="0"/>
                  </a:lnTo>
                  <a:lnTo>
                    <a:pt x="57" y="0"/>
                  </a:lnTo>
                  <a:lnTo>
                    <a:pt x="57" y="0"/>
                  </a:lnTo>
                  <a:lnTo>
                    <a:pt x="57" y="0"/>
                  </a:lnTo>
                  <a:lnTo>
                    <a:pt x="0" y="0"/>
                  </a:lnTo>
                  <a:close/>
                </a:path>
              </a:pathLst>
            </a:custGeom>
            <a:solidFill>
              <a:srgbClr val="F9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28"/>
            <p:cNvSpPr/>
            <p:nvPr/>
          </p:nvSpPr>
          <p:spPr>
            <a:xfrm flipH="1">
              <a:off x="1837345" y="2090223"/>
              <a:ext cx="2813" cy="49"/>
            </a:xfrm>
            <a:custGeom>
              <a:avLst/>
              <a:gdLst/>
              <a:ahLst/>
              <a:cxnLst/>
              <a:rect l="l" t="t" r="r" b="b"/>
              <a:pathLst>
                <a:path w="57" h="1" fill="none" extrusionOk="0">
                  <a:moveTo>
                    <a:pt x="0" y="0"/>
                  </a:moveTo>
                  <a:lnTo>
                    <a:pt x="0" y="0"/>
                  </a:lnTo>
                  <a:lnTo>
                    <a:pt x="0" y="0"/>
                  </a:lnTo>
                  <a:lnTo>
                    <a:pt x="57" y="0"/>
                  </a:lnTo>
                  <a:lnTo>
                    <a:pt x="57" y="0"/>
                  </a:lnTo>
                  <a:lnTo>
                    <a:pt x="57"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28"/>
            <p:cNvSpPr/>
            <p:nvPr/>
          </p:nvSpPr>
          <p:spPr>
            <a:xfrm flipH="1">
              <a:off x="1643266" y="2069793"/>
              <a:ext cx="2813" cy="2813"/>
            </a:xfrm>
            <a:custGeom>
              <a:avLst/>
              <a:gdLst/>
              <a:ahLst/>
              <a:cxnLst/>
              <a:rect l="l" t="t" r="r" b="b"/>
              <a:pathLst>
                <a:path w="57" h="57" extrusionOk="0">
                  <a:moveTo>
                    <a:pt x="57" y="0"/>
                  </a:moveTo>
                  <a:lnTo>
                    <a:pt x="0" y="57"/>
                  </a:lnTo>
                  <a:lnTo>
                    <a:pt x="19" y="38"/>
                  </a:lnTo>
                  <a:lnTo>
                    <a:pt x="57" y="0"/>
                  </a:lnTo>
                  <a:close/>
                </a:path>
              </a:pathLst>
            </a:custGeom>
            <a:solidFill>
              <a:srgbClr val="90A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28"/>
            <p:cNvSpPr/>
            <p:nvPr/>
          </p:nvSpPr>
          <p:spPr>
            <a:xfrm flipH="1">
              <a:off x="1643266" y="2069793"/>
              <a:ext cx="2813" cy="2813"/>
            </a:xfrm>
            <a:custGeom>
              <a:avLst/>
              <a:gdLst/>
              <a:ahLst/>
              <a:cxnLst/>
              <a:rect l="l" t="t" r="r" b="b"/>
              <a:pathLst>
                <a:path w="57" h="57" fill="none" extrusionOk="0">
                  <a:moveTo>
                    <a:pt x="57" y="0"/>
                  </a:moveTo>
                  <a:lnTo>
                    <a:pt x="0" y="57"/>
                  </a:lnTo>
                  <a:lnTo>
                    <a:pt x="19" y="38"/>
                  </a:lnTo>
                  <a:lnTo>
                    <a:pt x="5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28"/>
            <p:cNvSpPr/>
            <p:nvPr/>
          </p:nvSpPr>
          <p:spPr>
            <a:xfrm flipH="1">
              <a:off x="1643252" y="2065155"/>
              <a:ext cx="605543" cy="27881"/>
            </a:xfrm>
            <a:custGeom>
              <a:avLst/>
              <a:gdLst/>
              <a:ahLst/>
              <a:cxnLst/>
              <a:rect l="l" t="t" r="r" b="b"/>
              <a:pathLst>
                <a:path w="12271" h="565" extrusionOk="0">
                  <a:moveTo>
                    <a:pt x="641" y="0"/>
                  </a:moveTo>
                  <a:lnTo>
                    <a:pt x="1" y="94"/>
                  </a:lnTo>
                  <a:lnTo>
                    <a:pt x="641" y="132"/>
                  </a:lnTo>
                  <a:lnTo>
                    <a:pt x="697" y="132"/>
                  </a:lnTo>
                  <a:lnTo>
                    <a:pt x="1055" y="151"/>
                  </a:lnTo>
                  <a:lnTo>
                    <a:pt x="1111" y="151"/>
                  </a:lnTo>
                  <a:lnTo>
                    <a:pt x="7698" y="489"/>
                  </a:lnTo>
                  <a:lnTo>
                    <a:pt x="7754" y="489"/>
                  </a:lnTo>
                  <a:lnTo>
                    <a:pt x="8281" y="508"/>
                  </a:lnTo>
                  <a:lnTo>
                    <a:pt x="8338" y="508"/>
                  </a:lnTo>
                  <a:lnTo>
                    <a:pt x="9241" y="565"/>
                  </a:lnTo>
                  <a:lnTo>
                    <a:pt x="12214" y="151"/>
                  </a:lnTo>
                  <a:lnTo>
                    <a:pt x="12271" y="94"/>
                  </a:lnTo>
                  <a:lnTo>
                    <a:pt x="11593" y="56"/>
                  </a:lnTo>
                  <a:lnTo>
                    <a:pt x="11424" y="56"/>
                  </a:lnTo>
                  <a:lnTo>
                    <a:pt x="9166" y="414"/>
                  </a:lnTo>
                  <a:lnTo>
                    <a:pt x="8225" y="358"/>
                  </a:lnTo>
                  <a:lnTo>
                    <a:pt x="8168" y="358"/>
                  </a:lnTo>
                  <a:lnTo>
                    <a:pt x="7679" y="339"/>
                  </a:lnTo>
                  <a:lnTo>
                    <a:pt x="7623" y="339"/>
                  </a:lnTo>
                  <a:lnTo>
                    <a:pt x="1281" y="38"/>
                  </a:lnTo>
                  <a:lnTo>
                    <a:pt x="942" y="19"/>
                  </a:lnTo>
                  <a:lnTo>
                    <a:pt x="923" y="19"/>
                  </a:lnTo>
                  <a:lnTo>
                    <a:pt x="64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8"/>
            <p:cNvSpPr/>
            <p:nvPr/>
          </p:nvSpPr>
          <p:spPr>
            <a:xfrm flipH="1">
              <a:off x="1653478" y="2194195"/>
              <a:ext cx="135607" cy="34445"/>
            </a:xfrm>
            <a:custGeom>
              <a:avLst/>
              <a:gdLst/>
              <a:ahLst/>
              <a:cxnLst/>
              <a:rect l="l" t="t" r="r" b="b"/>
              <a:pathLst>
                <a:path w="2748" h="698" extrusionOk="0">
                  <a:moveTo>
                    <a:pt x="2729" y="1"/>
                  </a:moveTo>
                  <a:lnTo>
                    <a:pt x="19" y="659"/>
                  </a:lnTo>
                  <a:lnTo>
                    <a:pt x="0" y="678"/>
                  </a:lnTo>
                  <a:lnTo>
                    <a:pt x="38" y="697"/>
                  </a:lnTo>
                  <a:lnTo>
                    <a:pt x="2729" y="38"/>
                  </a:lnTo>
                  <a:lnTo>
                    <a:pt x="2748" y="20"/>
                  </a:lnTo>
                  <a:lnTo>
                    <a:pt x="2729" y="1"/>
                  </a:lnTo>
                  <a:close/>
                </a:path>
              </a:pathLst>
            </a:custGeom>
            <a:solidFill>
              <a:srgbClr val="CAD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8"/>
            <p:cNvSpPr/>
            <p:nvPr/>
          </p:nvSpPr>
          <p:spPr>
            <a:xfrm flipH="1">
              <a:off x="1653478" y="2194195"/>
              <a:ext cx="135607" cy="34445"/>
            </a:xfrm>
            <a:custGeom>
              <a:avLst/>
              <a:gdLst/>
              <a:ahLst/>
              <a:cxnLst/>
              <a:rect l="l" t="t" r="r" b="b"/>
              <a:pathLst>
                <a:path w="2748" h="698" fill="none" extrusionOk="0">
                  <a:moveTo>
                    <a:pt x="38" y="697"/>
                  </a:moveTo>
                  <a:lnTo>
                    <a:pt x="2729" y="38"/>
                  </a:lnTo>
                  <a:lnTo>
                    <a:pt x="2729" y="38"/>
                  </a:lnTo>
                  <a:lnTo>
                    <a:pt x="2748" y="20"/>
                  </a:lnTo>
                  <a:lnTo>
                    <a:pt x="2748" y="20"/>
                  </a:lnTo>
                  <a:lnTo>
                    <a:pt x="2729" y="1"/>
                  </a:lnTo>
                  <a:lnTo>
                    <a:pt x="19" y="659"/>
                  </a:lnTo>
                  <a:lnTo>
                    <a:pt x="19" y="659"/>
                  </a:lnTo>
                  <a:lnTo>
                    <a:pt x="0" y="678"/>
                  </a:lnTo>
                  <a:lnTo>
                    <a:pt x="0" y="678"/>
                  </a:lnTo>
                  <a:lnTo>
                    <a:pt x="38" y="6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8"/>
            <p:cNvSpPr/>
            <p:nvPr/>
          </p:nvSpPr>
          <p:spPr>
            <a:xfrm flipH="1">
              <a:off x="1675733" y="1987138"/>
              <a:ext cx="149572" cy="98498"/>
            </a:xfrm>
            <a:custGeom>
              <a:avLst/>
              <a:gdLst/>
              <a:ahLst/>
              <a:cxnLst/>
              <a:rect l="l" t="t" r="r" b="b"/>
              <a:pathLst>
                <a:path w="3031" h="1996" extrusionOk="0">
                  <a:moveTo>
                    <a:pt x="3030" y="0"/>
                  </a:moveTo>
                  <a:lnTo>
                    <a:pt x="471" y="151"/>
                  </a:lnTo>
                  <a:lnTo>
                    <a:pt x="283" y="339"/>
                  </a:lnTo>
                  <a:lnTo>
                    <a:pt x="151" y="508"/>
                  </a:lnTo>
                  <a:lnTo>
                    <a:pt x="57" y="678"/>
                  </a:lnTo>
                  <a:lnTo>
                    <a:pt x="0" y="847"/>
                  </a:lnTo>
                  <a:lnTo>
                    <a:pt x="0" y="998"/>
                  </a:lnTo>
                  <a:lnTo>
                    <a:pt x="0" y="1148"/>
                  </a:lnTo>
                  <a:lnTo>
                    <a:pt x="38" y="1299"/>
                  </a:lnTo>
                  <a:lnTo>
                    <a:pt x="94" y="1430"/>
                  </a:lnTo>
                  <a:lnTo>
                    <a:pt x="170" y="1562"/>
                  </a:lnTo>
                  <a:lnTo>
                    <a:pt x="245" y="1656"/>
                  </a:lnTo>
                  <a:lnTo>
                    <a:pt x="414" y="1844"/>
                  </a:lnTo>
                  <a:lnTo>
                    <a:pt x="546" y="1957"/>
                  </a:lnTo>
                  <a:lnTo>
                    <a:pt x="584" y="1995"/>
                  </a:lnTo>
                  <a:lnTo>
                    <a:pt x="2993" y="1619"/>
                  </a:lnTo>
                  <a:lnTo>
                    <a:pt x="2917" y="1543"/>
                  </a:lnTo>
                  <a:lnTo>
                    <a:pt x="2767" y="1374"/>
                  </a:lnTo>
                  <a:lnTo>
                    <a:pt x="2673" y="1261"/>
                  </a:lnTo>
                  <a:lnTo>
                    <a:pt x="2597" y="1111"/>
                  </a:lnTo>
                  <a:lnTo>
                    <a:pt x="2522" y="979"/>
                  </a:lnTo>
                  <a:lnTo>
                    <a:pt x="2485" y="828"/>
                  </a:lnTo>
                  <a:lnTo>
                    <a:pt x="2485" y="753"/>
                  </a:lnTo>
                  <a:lnTo>
                    <a:pt x="2503" y="678"/>
                  </a:lnTo>
                  <a:lnTo>
                    <a:pt x="2541" y="527"/>
                  </a:lnTo>
                  <a:lnTo>
                    <a:pt x="2635" y="395"/>
                  </a:lnTo>
                  <a:lnTo>
                    <a:pt x="2729" y="264"/>
                  </a:lnTo>
                  <a:lnTo>
                    <a:pt x="2936" y="57"/>
                  </a:lnTo>
                  <a:lnTo>
                    <a:pt x="30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8"/>
            <p:cNvSpPr/>
            <p:nvPr/>
          </p:nvSpPr>
          <p:spPr>
            <a:xfrm flipH="1">
              <a:off x="1796476" y="1974111"/>
              <a:ext cx="442104" cy="111525"/>
            </a:xfrm>
            <a:custGeom>
              <a:avLst/>
              <a:gdLst/>
              <a:ahLst/>
              <a:cxnLst/>
              <a:rect l="l" t="t" r="r" b="b"/>
              <a:pathLst>
                <a:path w="8959" h="2260" extrusionOk="0">
                  <a:moveTo>
                    <a:pt x="283" y="1"/>
                  </a:moveTo>
                  <a:lnTo>
                    <a:pt x="246" y="76"/>
                  </a:lnTo>
                  <a:lnTo>
                    <a:pt x="151" y="245"/>
                  </a:lnTo>
                  <a:lnTo>
                    <a:pt x="95" y="377"/>
                  </a:lnTo>
                  <a:lnTo>
                    <a:pt x="57" y="528"/>
                  </a:lnTo>
                  <a:lnTo>
                    <a:pt x="20" y="716"/>
                  </a:lnTo>
                  <a:lnTo>
                    <a:pt x="1" y="923"/>
                  </a:lnTo>
                  <a:lnTo>
                    <a:pt x="1" y="1130"/>
                  </a:lnTo>
                  <a:lnTo>
                    <a:pt x="20" y="1318"/>
                  </a:lnTo>
                  <a:lnTo>
                    <a:pt x="39" y="1469"/>
                  </a:lnTo>
                  <a:lnTo>
                    <a:pt x="76" y="1600"/>
                  </a:lnTo>
                  <a:lnTo>
                    <a:pt x="151" y="1770"/>
                  </a:lnTo>
                  <a:lnTo>
                    <a:pt x="189" y="1845"/>
                  </a:lnTo>
                  <a:lnTo>
                    <a:pt x="8959" y="2259"/>
                  </a:lnTo>
                  <a:lnTo>
                    <a:pt x="8902" y="2184"/>
                  </a:lnTo>
                  <a:lnTo>
                    <a:pt x="8827" y="2090"/>
                  </a:lnTo>
                  <a:lnTo>
                    <a:pt x="8752" y="1958"/>
                  </a:lnTo>
                  <a:lnTo>
                    <a:pt x="8658" y="1826"/>
                  </a:lnTo>
                  <a:lnTo>
                    <a:pt x="8601" y="1657"/>
                  </a:lnTo>
                  <a:lnTo>
                    <a:pt x="8564" y="1469"/>
                  </a:lnTo>
                  <a:lnTo>
                    <a:pt x="8564" y="1280"/>
                  </a:lnTo>
                  <a:lnTo>
                    <a:pt x="8582" y="1092"/>
                  </a:lnTo>
                  <a:lnTo>
                    <a:pt x="8620" y="923"/>
                  </a:lnTo>
                  <a:lnTo>
                    <a:pt x="8658" y="772"/>
                  </a:lnTo>
                  <a:lnTo>
                    <a:pt x="8714" y="659"/>
                  </a:lnTo>
                  <a:lnTo>
                    <a:pt x="8808" y="471"/>
                  </a:lnTo>
                  <a:lnTo>
                    <a:pt x="8846" y="415"/>
                  </a:lnTo>
                  <a:lnTo>
                    <a:pt x="2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28"/>
            <p:cNvSpPr/>
            <p:nvPr/>
          </p:nvSpPr>
          <p:spPr>
            <a:xfrm flipH="1">
              <a:off x="1796476" y="1974111"/>
              <a:ext cx="442104" cy="111525"/>
            </a:xfrm>
            <a:custGeom>
              <a:avLst/>
              <a:gdLst/>
              <a:ahLst/>
              <a:cxnLst/>
              <a:rect l="l" t="t" r="r" b="b"/>
              <a:pathLst>
                <a:path w="8959" h="2260" fill="none" extrusionOk="0">
                  <a:moveTo>
                    <a:pt x="8959" y="2259"/>
                  </a:moveTo>
                  <a:lnTo>
                    <a:pt x="189" y="1845"/>
                  </a:lnTo>
                  <a:lnTo>
                    <a:pt x="189" y="1845"/>
                  </a:lnTo>
                  <a:lnTo>
                    <a:pt x="151" y="1770"/>
                  </a:lnTo>
                  <a:lnTo>
                    <a:pt x="76" y="1600"/>
                  </a:lnTo>
                  <a:lnTo>
                    <a:pt x="39" y="1469"/>
                  </a:lnTo>
                  <a:lnTo>
                    <a:pt x="20" y="1318"/>
                  </a:lnTo>
                  <a:lnTo>
                    <a:pt x="1" y="1130"/>
                  </a:lnTo>
                  <a:lnTo>
                    <a:pt x="1" y="923"/>
                  </a:lnTo>
                  <a:lnTo>
                    <a:pt x="1" y="923"/>
                  </a:lnTo>
                  <a:lnTo>
                    <a:pt x="20" y="716"/>
                  </a:lnTo>
                  <a:lnTo>
                    <a:pt x="57" y="528"/>
                  </a:lnTo>
                  <a:lnTo>
                    <a:pt x="95" y="377"/>
                  </a:lnTo>
                  <a:lnTo>
                    <a:pt x="151" y="245"/>
                  </a:lnTo>
                  <a:lnTo>
                    <a:pt x="246" y="76"/>
                  </a:lnTo>
                  <a:lnTo>
                    <a:pt x="283" y="1"/>
                  </a:lnTo>
                  <a:lnTo>
                    <a:pt x="8846" y="415"/>
                  </a:lnTo>
                  <a:lnTo>
                    <a:pt x="8846" y="415"/>
                  </a:lnTo>
                  <a:lnTo>
                    <a:pt x="8808" y="471"/>
                  </a:lnTo>
                  <a:lnTo>
                    <a:pt x="8714" y="659"/>
                  </a:lnTo>
                  <a:lnTo>
                    <a:pt x="8658" y="772"/>
                  </a:lnTo>
                  <a:lnTo>
                    <a:pt x="8620" y="923"/>
                  </a:lnTo>
                  <a:lnTo>
                    <a:pt x="8582" y="1092"/>
                  </a:lnTo>
                  <a:lnTo>
                    <a:pt x="8564" y="1280"/>
                  </a:lnTo>
                  <a:lnTo>
                    <a:pt x="8564" y="1280"/>
                  </a:lnTo>
                  <a:lnTo>
                    <a:pt x="8564" y="1469"/>
                  </a:lnTo>
                  <a:lnTo>
                    <a:pt x="8601" y="1657"/>
                  </a:lnTo>
                  <a:lnTo>
                    <a:pt x="8658" y="1826"/>
                  </a:lnTo>
                  <a:lnTo>
                    <a:pt x="8752" y="1958"/>
                  </a:lnTo>
                  <a:lnTo>
                    <a:pt x="8827" y="2090"/>
                  </a:lnTo>
                  <a:lnTo>
                    <a:pt x="8902" y="2184"/>
                  </a:lnTo>
                  <a:lnTo>
                    <a:pt x="8959" y="225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28"/>
            <p:cNvSpPr/>
            <p:nvPr/>
          </p:nvSpPr>
          <p:spPr>
            <a:xfrm flipH="1">
              <a:off x="2190220" y="1972285"/>
              <a:ext cx="21417" cy="93810"/>
            </a:xfrm>
            <a:custGeom>
              <a:avLst/>
              <a:gdLst/>
              <a:ahLst/>
              <a:cxnLst/>
              <a:rect l="l" t="t" r="r" b="b"/>
              <a:pathLst>
                <a:path w="434" h="1901" extrusionOk="0">
                  <a:moveTo>
                    <a:pt x="396" y="0"/>
                  </a:moveTo>
                  <a:lnTo>
                    <a:pt x="339" y="75"/>
                  </a:lnTo>
                  <a:lnTo>
                    <a:pt x="208" y="282"/>
                  </a:lnTo>
                  <a:lnTo>
                    <a:pt x="114" y="489"/>
                  </a:lnTo>
                  <a:lnTo>
                    <a:pt x="38" y="734"/>
                  </a:lnTo>
                  <a:lnTo>
                    <a:pt x="1" y="979"/>
                  </a:lnTo>
                  <a:lnTo>
                    <a:pt x="1" y="1186"/>
                  </a:lnTo>
                  <a:lnTo>
                    <a:pt x="19" y="1430"/>
                  </a:lnTo>
                  <a:lnTo>
                    <a:pt x="76" y="1656"/>
                  </a:lnTo>
                  <a:lnTo>
                    <a:pt x="170" y="1901"/>
                  </a:lnTo>
                  <a:lnTo>
                    <a:pt x="208" y="1901"/>
                  </a:lnTo>
                  <a:lnTo>
                    <a:pt x="132" y="1656"/>
                  </a:lnTo>
                  <a:lnTo>
                    <a:pt x="76" y="1430"/>
                  </a:lnTo>
                  <a:lnTo>
                    <a:pt x="38" y="1205"/>
                  </a:lnTo>
                  <a:lnTo>
                    <a:pt x="38" y="979"/>
                  </a:lnTo>
                  <a:lnTo>
                    <a:pt x="76" y="734"/>
                  </a:lnTo>
                  <a:lnTo>
                    <a:pt x="151" y="508"/>
                  </a:lnTo>
                  <a:lnTo>
                    <a:pt x="264" y="282"/>
                  </a:lnTo>
                  <a:lnTo>
                    <a:pt x="396" y="75"/>
                  </a:lnTo>
                  <a:lnTo>
                    <a:pt x="433" y="19"/>
                  </a:lnTo>
                  <a:lnTo>
                    <a:pt x="433"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28"/>
            <p:cNvSpPr/>
            <p:nvPr/>
          </p:nvSpPr>
          <p:spPr>
            <a:xfrm flipH="1">
              <a:off x="2171666" y="1974111"/>
              <a:ext cx="21367" cy="92921"/>
            </a:xfrm>
            <a:custGeom>
              <a:avLst/>
              <a:gdLst/>
              <a:ahLst/>
              <a:cxnLst/>
              <a:rect l="l" t="t" r="r" b="b"/>
              <a:pathLst>
                <a:path w="433" h="1883" extrusionOk="0">
                  <a:moveTo>
                    <a:pt x="395" y="1"/>
                  </a:moveTo>
                  <a:lnTo>
                    <a:pt x="358" y="57"/>
                  </a:lnTo>
                  <a:lnTo>
                    <a:pt x="226" y="264"/>
                  </a:lnTo>
                  <a:lnTo>
                    <a:pt x="132" y="490"/>
                  </a:lnTo>
                  <a:lnTo>
                    <a:pt x="56" y="716"/>
                  </a:lnTo>
                  <a:lnTo>
                    <a:pt x="0" y="942"/>
                  </a:lnTo>
                  <a:lnTo>
                    <a:pt x="0" y="1186"/>
                  </a:lnTo>
                  <a:lnTo>
                    <a:pt x="0" y="1412"/>
                  </a:lnTo>
                  <a:lnTo>
                    <a:pt x="38" y="1638"/>
                  </a:lnTo>
                  <a:lnTo>
                    <a:pt x="113" y="1883"/>
                  </a:lnTo>
                  <a:lnTo>
                    <a:pt x="151" y="1883"/>
                  </a:lnTo>
                  <a:lnTo>
                    <a:pt x="94" y="1657"/>
                  </a:lnTo>
                  <a:lnTo>
                    <a:pt x="56" y="1412"/>
                  </a:lnTo>
                  <a:lnTo>
                    <a:pt x="38" y="1186"/>
                  </a:lnTo>
                  <a:lnTo>
                    <a:pt x="56" y="942"/>
                  </a:lnTo>
                  <a:lnTo>
                    <a:pt x="94" y="716"/>
                  </a:lnTo>
                  <a:lnTo>
                    <a:pt x="169" y="490"/>
                  </a:lnTo>
                  <a:lnTo>
                    <a:pt x="263" y="264"/>
                  </a:lnTo>
                  <a:lnTo>
                    <a:pt x="395" y="57"/>
                  </a:lnTo>
                  <a:lnTo>
                    <a:pt x="433" y="20"/>
                  </a:lnTo>
                  <a:lnTo>
                    <a:pt x="433"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8"/>
            <p:cNvSpPr/>
            <p:nvPr/>
          </p:nvSpPr>
          <p:spPr>
            <a:xfrm flipH="1">
              <a:off x="1864288" y="1983388"/>
              <a:ext cx="21367" cy="98498"/>
            </a:xfrm>
            <a:custGeom>
              <a:avLst/>
              <a:gdLst/>
              <a:ahLst/>
              <a:cxnLst/>
              <a:rect l="l" t="t" r="r" b="b"/>
              <a:pathLst>
                <a:path w="433" h="1996" extrusionOk="0">
                  <a:moveTo>
                    <a:pt x="377" y="1"/>
                  </a:moveTo>
                  <a:lnTo>
                    <a:pt x="264" y="151"/>
                  </a:lnTo>
                  <a:lnTo>
                    <a:pt x="151" y="358"/>
                  </a:lnTo>
                  <a:lnTo>
                    <a:pt x="75" y="566"/>
                  </a:lnTo>
                  <a:lnTo>
                    <a:pt x="19" y="791"/>
                  </a:lnTo>
                  <a:lnTo>
                    <a:pt x="0" y="1036"/>
                  </a:lnTo>
                  <a:lnTo>
                    <a:pt x="19" y="1262"/>
                  </a:lnTo>
                  <a:lnTo>
                    <a:pt x="75" y="1506"/>
                  </a:lnTo>
                  <a:lnTo>
                    <a:pt x="151" y="1732"/>
                  </a:lnTo>
                  <a:lnTo>
                    <a:pt x="264" y="1996"/>
                  </a:lnTo>
                  <a:lnTo>
                    <a:pt x="320" y="1996"/>
                  </a:lnTo>
                  <a:lnTo>
                    <a:pt x="207" y="1751"/>
                  </a:lnTo>
                  <a:lnTo>
                    <a:pt x="113" y="1506"/>
                  </a:lnTo>
                  <a:lnTo>
                    <a:pt x="75" y="1262"/>
                  </a:lnTo>
                  <a:lnTo>
                    <a:pt x="57" y="1036"/>
                  </a:lnTo>
                  <a:lnTo>
                    <a:pt x="57" y="791"/>
                  </a:lnTo>
                  <a:lnTo>
                    <a:pt x="113" y="566"/>
                  </a:lnTo>
                  <a:lnTo>
                    <a:pt x="188" y="358"/>
                  </a:lnTo>
                  <a:lnTo>
                    <a:pt x="320" y="151"/>
                  </a:lnTo>
                  <a:lnTo>
                    <a:pt x="414" y="20"/>
                  </a:lnTo>
                  <a:lnTo>
                    <a:pt x="433" y="1"/>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8"/>
            <p:cNvSpPr/>
            <p:nvPr/>
          </p:nvSpPr>
          <p:spPr>
            <a:xfrm flipH="1">
              <a:off x="1841046" y="1987138"/>
              <a:ext cx="15841" cy="95685"/>
            </a:xfrm>
            <a:custGeom>
              <a:avLst/>
              <a:gdLst/>
              <a:ahLst/>
              <a:cxnLst/>
              <a:rect l="l" t="t" r="r" b="b"/>
              <a:pathLst>
                <a:path w="321" h="1939" extrusionOk="0">
                  <a:moveTo>
                    <a:pt x="283" y="0"/>
                  </a:moveTo>
                  <a:lnTo>
                    <a:pt x="208" y="113"/>
                  </a:lnTo>
                  <a:lnTo>
                    <a:pt x="113" y="320"/>
                  </a:lnTo>
                  <a:lnTo>
                    <a:pt x="38" y="546"/>
                  </a:lnTo>
                  <a:lnTo>
                    <a:pt x="1" y="791"/>
                  </a:lnTo>
                  <a:lnTo>
                    <a:pt x="1" y="1016"/>
                  </a:lnTo>
                  <a:lnTo>
                    <a:pt x="1" y="1261"/>
                  </a:lnTo>
                  <a:lnTo>
                    <a:pt x="57" y="1487"/>
                  </a:lnTo>
                  <a:lnTo>
                    <a:pt x="132" y="1713"/>
                  </a:lnTo>
                  <a:lnTo>
                    <a:pt x="226" y="1939"/>
                  </a:lnTo>
                  <a:lnTo>
                    <a:pt x="283" y="1939"/>
                  </a:lnTo>
                  <a:lnTo>
                    <a:pt x="170" y="1713"/>
                  </a:lnTo>
                  <a:lnTo>
                    <a:pt x="95" y="1487"/>
                  </a:lnTo>
                  <a:lnTo>
                    <a:pt x="57" y="1261"/>
                  </a:lnTo>
                  <a:lnTo>
                    <a:pt x="38" y="1016"/>
                  </a:lnTo>
                  <a:lnTo>
                    <a:pt x="57" y="791"/>
                  </a:lnTo>
                  <a:lnTo>
                    <a:pt x="95" y="565"/>
                  </a:lnTo>
                  <a:lnTo>
                    <a:pt x="170" y="320"/>
                  </a:lnTo>
                  <a:lnTo>
                    <a:pt x="264" y="113"/>
                  </a:lnTo>
                  <a:lnTo>
                    <a:pt x="320" y="19"/>
                  </a:lnTo>
                  <a:lnTo>
                    <a:pt x="320" y="0"/>
                  </a:lnTo>
                  <a:close/>
                </a:path>
              </a:pathLst>
            </a:custGeom>
            <a:solidFill>
              <a:srgbClr val="1919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8"/>
            <p:cNvSpPr/>
            <p:nvPr/>
          </p:nvSpPr>
          <p:spPr>
            <a:xfrm flipH="1">
              <a:off x="1665508" y="1963896"/>
              <a:ext cx="559107" cy="32569"/>
            </a:xfrm>
            <a:custGeom>
              <a:avLst/>
              <a:gdLst/>
              <a:ahLst/>
              <a:cxnLst/>
              <a:rect l="l" t="t" r="r" b="b"/>
              <a:pathLst>
                <a:path w="11330" h="660" extrusionOk="0">
                  <a:moveTo>
                    <a:pt x="2785" y="1"/>
                  </a:moveTo>
                  <a:lnTo>
                    <a:pt x="0" y="208"/>
                  </a:lnTo>
                  <a:lnTo>
                    <a:pt x="8525" y="659"/>
                  </a:lnTo>
                  <a:lnTo>
                    <a:pt x="11254" y="452"/>
                  </a:lnTo>
                  <a:lnTo>
                    <a:pt x="11329" y="415"/>
                  </a:lnTo>
                  <a:lnTo>
                    <a:pt x="27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8"/>
            <p:cNvSpPr/>
            <p:nvPr/>
          </p:nvSpPr>
          <p:spPr>
            <a:xfrm flipH="1">
              <a:off x="1665508" y="1963896"/>
              <a:ext cx="559107" cy="32569"/>
            </a:xfrm>
            <a:custGeom>
              <a:avLst/>
              <a:gdLst/>
              <a:ahLst/>
              <a:cxnLst/>
              <a:rect l="l" t="t" r="r" b="b"/>
              <a:pathLst>
                <a:path w="11330" h="660" fill="none" extrusionOk="0">
                  <a:moveTo>
                    <a:pt x="0" y="208"/>
                  </a:moveTo>
                  <a:lnTo>
                    <a:pt x="2785" y="1"/>
                  </a:lnTo>
                  <a:lnTo>
                    <a:pt x="11329" y="415"/>
                  </a:lnTo>
                  <a:lnTo>
                    <a:pt x="11254" y="452"/>
                  </a:lnTo>
                  <a:lnTo>
                    <a:pt x="8525" y="659"/>
                  </a:lnTo>
                  <a:lnTo>
                    <a:pt x="0" y="208"/>
                  </a:lnTo>
                  <a:lnTo>
                    <a:pt x="0" y="2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8"/>
            <p:cNvSpPr/>
            <p:nvPr/>
          </p:nvSpPr>
          <p:spPr>
            <a:xfrm flipH="1">
              <a:off x="1665508" y="1970410"/>
              <a:ext cx="559107" cy="26055"/>
            </a:xfrm>
            <a:custGeom>
              <a:avLst/>
              <a:gdLst/>
              <a:ahLst/>
              <a:cxnLst/>
              <a:rect l="l" t="t" r="r" b="b"/>
              <a:pathLst>
                <a:path w="11330" h="528" extrusionOk="0">
                  <a:moveTo>
                    <a:pt x="1223" y="0"/>
                  </a:moveTo>
                  <a:lnTo>
                    <a:pt x="0" y="76"/>
                  </a:lnTo>
                  <a:lnTo>
                    <a:pt x="8525" y="527"/>
                  </a:lnTo>
                  <a:lnTo>
                    <a:pt x="11254" y="320"/>
                  </a:lnTo>
                  <a:lnTo>
                    <a:pt x="11329" y="283"/>
                  </a:lnTo>
                  <a:lnTo>
                    <a:pt x="10181" y="226"/>
                  </a:lnTo>
                  <a:lnTo>
                    <a:pt x="9974" y="226"/>
                  </a:lnTo>
                  <a:lnTo>
                    <a:pt x="9259" y="189"/>
                  </a:lnTo>
                  <a:lnTo>
                    <a:pt x="9259" y="189"/>
                  </a:lnTo>
                  <a:lnTo>
                    <a:pt x="9278" y="302"/>
                  </a:lnTo>
                  <a:lnTo>
                    <a:pt x="7735" y="302"/>
                  </a:lnTo>
                  <a:lnTo>
                    <a:pt x="1261" y="38"/>
                  </a:lnTo>
                  <a:lnTo>
                    <a:pt x="122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8"/>
            <p:cNvSpPr/>
            <p:nvPr/>
          </p:nvSpPr>
          <p:spPr>
            <a:xfrm flipH="1">
              <a:off x="1838275" y="1845021"/>
              <a:ext cx="346419" cy="140295"/>
            </a:xfrm>
            <a:custGeom>
              <a:avLst/>
              <a:gdLst/>
              <a:ahLst/>
              <a:cxnLst/>
              <a:rect l="l" t="t" r="r" b="b"/>
              <a:pathLst>
                <a:path w="7020" h="2843" extrusionOk="0">
                  <a:moveTo>
                    <a:pt x="301" y="1"/>
                  </a:move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3783" y="114"/>
                  </a:lnTo>
                  <a:lnTo>
                    <a:pt x="301" y="1"/>
                  </a:lnTo>
                  <a:close/>
                </a:path>
              </a:pathLst>
            </a:custGeom>
            <a:solidFill>
              <a:schemeClr val="accent5"/>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8"/>
            <p:cNvSpPr/>
            <p:nvPr/>
          </p:nvSpPr>
          <p:spPr>
            <a:xfrm flipH="1">
              <a:off x="1838275" y="1845021"/>
              <a:ext cx="346419" cy="140295"/>
            </a:xfrm>
            <a:custGeom>
              <a:avLst/>
              <a:gdLst/>
              <a:ahLst/>
              <a:cxnLst/>
              <a:rect l="l" t="t" r="r" b="b"/>
              <a:pathLst>
                <a:path w="7020" h="2843" fill="none" extrusionOk="0">
                  <a:moveTo>
                    <a:pt x="301" y="1"/>
                  </a:moveTo>
                  <a:lnTo>
                    <a:pt x="301" y="1"/>
                  </a:lnTo>
                  <a:lnTo>
                    <a:pt x="264" y="76"/>
                  </a:lnTo>
                  <a:lnTo>
                    <a:pt x="207" y="264"/>
                  </a:lnTo>
                  <a:lnTo>
                    <a:pt x="113" y="528"/>
                  </a:lnTo>
                  <a:lnTo>
                    <a:pt x="38" y="885"/>
                  </a:lnTo>
                  <a:lnTo>
                    <a:pt x="19" y="1092"/>
                  </a:lnTo>
                  <a:lnTo>
                    <a:pt x="0" y="1299"/>
                  </a:lnTo>
                  <a:lnTo>
                    <a:pt x="19" y="1506"/>
                  </a:lnTo>
                  <a:lnTo>
                    <a:pt x="38" y="1713"/>
                  </a:lnTo>
                  <a:lnTo>
                    <a:pt x="94" y="1939"/>
                  </a:lnTo>
                  <a:lnTo>
                    <a:pt x="189" y="2165"/>
                  </a:lnTo>
                  <a:lnTo>
                    <a:pt x="301" y="2372"/>
                  </a:lnTo>
                  <a:lnTo>
                    <a:pt x="452" y="2579"/>
                  </a:lnTo>
                  <a:lnTo>
                    <a:pt x="6926" y="2843"/>
                  </a:lnTo>
                  <a:lnTo>
                    <a:pt x="6926" y="2843"/>
                  </a:lnTo>
                  <a:lnTo>
                    <a:pt x="6851" y="2560"/>
                  </a:lnTo>
                  <a:lnTo>
                    <a:pt x="6775" y="2240"/>
                  </a:lnTo>
                  <a:lnTo>
                    <a:pt x="6700" y="1864"/>
                  </a:lnTo>
                  <a:lnTo>
                    <a:pt x="6681" y="1657"/>
                  </a:lnTo>
                  <a:lnTo>
                    <a:pt x="6681" y="1431"/>
                  </a:lnTo>
                  <a:lnTo>
                    <a:pt x="6681" y="1205"/>
                  </a:lnTo>
                  <a:lnTo>
                    <a:pt x="6700" y="998"/>
                  </a:lnTo>
                  <a:lnTo>
                    <a:pt x="6738" y="772"/>
                  </a:lnTo>
                  <a:lnTo>
                    <a:pt x="6813" y="565"/>
                  </a:lnTo>
                  <a:lnTo>
                    <a:pt x="6888" y="377"/>
                  </a:lnTo>
                  <a:lnTo>
                    <a:pt x="7020" y="208"/>
                  </a:lnTo>
                  <a:lnTo>
                    <a:pt x="7020" y="208"/>
                  </a:lnTo>
                  <a:lnTo>
                    <a:pt x="3783" y="114"/>
                  </a:lnTo>
                  <a:lnTo>
                    <a:pt x="3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8"/>
            <p:cNvSpPr/>
            <p:nvPr/>
          </p:nvSpPr>
          <p:spPr>
            <a:xfrm flipH="1">
              <a:off x="1763027" y="1855236"/>
              <a:ext cx="99435" cy="130080"/>
            </a:xfrm>
            <a:custGeom>
              <a:avLst/>
              <a:gdLst/>
              <a:ahLst/>
              <a:cxnLst/>
              <a:rect l="l" t="t" r="r" b="b"/>
              <a:pathLst>
                <a:path w="2015" h="2636" extrusionOk="0">
                  <a:moveTo>
                    <a:pt x="490" y="1"/>
                  </a:move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8"/>
            <p:cNvSpPr/>
            <p:nvPr/>
          </p:nvSpPr>
          <p:spPr>
            <a:xfrm flipH="1">
              <a:off x="1763027" y="1855236"/>
              <a:ext cx="99435" cy="130080"/>
            </a:xfrm>
            <a:custGeom>
              <a:avLst/>
              <a:gdLst/>
              <a:ahLst/>
              <a:cxnLst/>
              <a:rect l="l" t="t" r="r" b="b"/>
              <a:pathLst>
                <a:path w="2015" h="2636" fill="none" extrusionOk="0">
                  <a:moveTo>
                    <a:pt x="490" y="1"/>
                  </a:moveTo>
                  <a:lnTo>
                    <a:pt x="490" y="1"/>
                  </a:lnTo>
                  <a:lnTo>
                    <a:pt x="433" y="57"/>
                  </a:lnTo>
                  <a:lnTo>
                    <a:pt x="339" y="227"/>
                  </a:lnTo>
                  <a:lnTo>
                    <a:pt x="208" y="490"/>
                  </a:lnTo>
                  <a:lnTo>
                    <a:pt x="151" y="660"/>
                  </a:lnTo>
                  <a:lnTo>
                    <a:pt x="95" y="829"/>
                  </a:lnTo>
                  <a:lnTo>
                    <a:pt x="38" y="1017"/>
                  </a:lnTo>
                  <a:lnTo>
                    <a:pt x="19" y="1243"/>
                  </a:lnTo>
                  <a:lnTo>
                    <a:pt x="1" y="1450"/>
                  </a:lnTo>
                  <a:lnTo>
                    <a:pt x="19" y="1676"/>
                  </a:lnTo>
                  <a:lnTo>
                    <a:pt x="57" y="1920"/>
                  </a:lnTo>
                  <a:lnTo>
                    <a:pt x="132" y="2146"/>
                  </a:lnTo>
                  <a:lnTo>
                    <a:pt x="245" y="2391"/>
                  </a:lnTo>
                  <a:lnTo>
                    <a:pt x="396" y="2636"/>
                  </a:lnTo>
                  <a:lnTo>
                    <a:pt x="1939" y="2636"/>
                  </a:lnTo>
                  <a:lnTo>
                    <a:pt x="1939" y="2636"/>
                  </a:lnTo>
                  <a:lnTo>
                    <a:pt x="1901" y="2372"/>
                  </a:lnTo>
                  <a:lnTo>
                    <a:pt x="1864" y="2090"/>
                  </a:lnTo>
                  <a:lnTo>
                    <a:pt x="1826" y="1732"/>
                  </a:lnTo>
                  <a:lnTo>
                    <a:pt x="1807" y="1318"/>
                  </a:lnTo>
                  <a:lnTo>
                    <a:pt x="1826" y="885"/>
                  </a:lnTo>
                  <a:lnTo>
                    <a:pt x="1845" y="678"/>
                  </a:lnTo>
                  <a:lnTo>
                    <a:pt x="1883" y="453"/>
                  </a:lnTo>
                  <a:lnTo>
                    <a:pt x="1939" y="246"/>
                  </a:lnTo>
                  <a:lnTo>
                    <a:pt x="2014" y="39"/>
                  </a:lnTo>
                  <a:lnTo>
                    <a:pt x="49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8"/>
            <p:cNvSpPr/>
            <p:nvPr/>
          </p:nvSpPr>
          <p:spPr>
            <a:xfrm flipH="1">
              <a:off x="1755618" y="1842258"/>
              <a:ext cx="414223" cy="14903"/>
            </a:xfrm>
            <a:custGeom>
              <a:avLst/>
              <a:gdLst/>
              <a:ahLst/>
              <a:cxnLst/>
              <a:rect l="l" t="t" r="r" b="b"/>
              <a:pathLst>
                <a:path w="8394" h="302" extrusionOk="0">
                  <a:moveTo>
                    <a:pt x="2805" y="0"/>
                  </a:moveTo>
                  <a:lnTo>
                    <a:pt x="0" y="57"/>
                  </a:lnTo>
                  <a:lnTo>
                    <a:pt x="8243" y="302"/>
                  </a:lnTo>
                  <a:lnTo>
                    <a:pt x="8394" y="264"/>
                  </a:lnTo>
                  <a:lnTo>
                    <a:pt x="280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8"/>
            <p:cNvSpPr/>
            <p:nvPr/>
          </p:nvSpPr>
          <p:spPr>
            <a:xfrm flipH="1">
              <a:off x="1755618" y="1842258"/>
              <a:ext cx="414223" cy="14903"/>
            </a:xfrm>
            <a:custGeom>
              <a:avLst/>
              <a:gdLst/>
              <a:ahLst/>
              <a:cxnLst/>
              <a:rect l="l" t="t" r="r" b="b"/>
              <a:pathLst>
                <a:path w="8394" h="302" extrusionOk="0">
                  <a:moveTo>
                    <a:pt x="2805" y="0"/>
                  </a:moveTo>
                  <a:lnTo>
                    <a:pt x="1468" y="38"/>
                  </a:lnTo>
                  <a:lnTo>
                    <a:pt x="0" y="57"/>
                  </a:lnTo>
                  <a:lnTo>
                    <a:pt x="8243" y="302"/>
                  </a:lnTo>
                  <a:lnTo>
                    <a:pt x="8394" y="264"/>
                  </a:lnTo>
                  <a:lnTo>
                    <a:pt x="8112" y="264"/>
                  </a:lnTo>
                  <a:lnTo>
                    <a:pt x="7716" y="226"/>
                  </a:lnTo>
                  <a:lnTo>
                    <a:pt x="7284" y="207"/>
                  </a:lnTo>
                  <a:lnTo>
                    <a:pt x="280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8"/>
            <p:cNvSpPr/>
            <p:nvPr/>
          </p:nvSpPr>
          <p:spPr>
            <a:xfrm flipH="1">
              <a:off x="1895815" y="1878478"/>
              <a:ext cx="241507" cy="78068"/>
            </a:xfrm>
            <a:custGeom>
              <a:avLst/>
              <a:gdLst/>
              <a:ahLst/>
              <a:cxnLst/>
              <a:rect l="l" t="t" r="r" b="b"/>
              <a:pathLst>
                <a:path w="4894" h="1582" extrusionOk="0">
                  <a:moveTo>
                    <a:pt x="278" y="39"/>
                  </a:moveTo>
                  <a:lnTo>
                    <a:pt x="4686" y="225"/>
                  </a:lnTo>
                  <a:lnTo>
                    <a:pt x="4686" y="225"/>
                  </a:lnTo>
                  <a:lnTo>
                    <a:pt x="4686" y="226"/>
                  </a:lnTo>
                  <a:lnTo>
                    <a:pt x="4705" y="302"/>
                  </a:lnTo>
                  <a:lnTo>
                    <a:pt x="4743" y="358"/>
                  </a:lnTo>
                  <a:lnTo>
                    <a:pt x="4799" y="396"/>
                  </a:lnTo>
                  <a:lnTo>
                    <a:pt x="4855" y="410"/>
                  </a:lnTo>
                  <a:lnTo>
                    <a:pt x="4819" y="1374"/>
                  </a:lnTo>
                  <a:lnTo>
                    <a:pt x="4818" y="1374"/>
                  </a:lnTo>
                  <a:lnTo>
                    <a:pt x="4743" y="1393"/>
                  </a:lnTo>
                  <a:lnTo>
                    <a:pt x="4686" y="1431"/>
                  </a:lnTo>
                  <a:lnTo>
                    <a:pt x="4648" y="1487"/>
                  </a:lnTo>
                  <a:lnTo>
                    <a:pt x="4635" y="1543"/>
                  </a:lnTo>
                  <a:lnTo>
                    <a:pt x="4635" y="1543"/>
                  </a:lnTo>
                  <a:lnTo>
                    <a:pt x="226" y="1356"/>
                  </a:lnTo>
                  <a:lnTo>
                    <a:pt x="226" y="1356"/>
                  </a:lnTo>
                  <a:lnTo>
                    <a:pt x="226" y="1355"/>
                  </a:lnTo>
                  <a:lnTo>
                    <a:pt x="207" y="1280"/>
                  </a:lnTo>
                  <a:lnTo>
                    <a:pt x="170" y="1224"/>
                  </a:lnTo>
                  <a:lnTo>
                    <a:pt x="94" y="1186"/>
                  </a:lnTo>
                  <a:lnTo>
                    <a:pt x="57" y="1174"/>
                  </a:lnTo>
                  <a:lnTo>
                    <a:pt x="94" y="203"/>
                  </a:lnTo>
                  <a:lnTo>
                    <a:pt x="151" y="189"/>
                  </a:lnTo>
                  <a:lnTo>
                    <a:pt x="207" y="151"/>
                  </a:lnTo>
                  <a:lnTo>
                    <a:pt x="264" y="94"/>
                  </a:lnTo>
                  <a:lnTo>
                    <a:pt x="278" y="39"/>
                  </a:lnTo>
                  <a:close/>
                  <a:moveTo>
                    <a:pt x="245" y="0"/>
                  </a:moveTo>
                  <a:lnTo>
                    <a:pt x="245" y="19"/>
                  </a:lnTo>
                  <a:lnTo>
                    <a:pt x="226" y="76"/>
                  </a:lnTo>
                  <a:lnTo>
                    <a:pt x="188" y="113"/>
                  </a:lnTo>
                  <a:lnTo>
                    <a:pt x="132" y="151"/>
                  </a:lnTo>
                  <a:lnTo>
                    <a:pt x="75" y="170"/>
                  </a:lnTo>
                  <a:lnTo>
                    <a:pt x="57" y="170"/>
                  </a:lnTo>
                  <a:lnTo>
                    <a:pt x="57" y="189"/>
                  </a:lnTo>
                  <a:lnTo>
                    <a:pt x="0" y="1186"/>
                  </a:lnTo>
                  <a:lnTo>
                    <a:pt x="19" y="1205"/>
                  </a:lnTo>
                  <a:lnTo>
                    <a:pt x="94" y="1224"/>
                  </a:lnTo>
                  <a:lnTo>
                    <a:pt x="132" y="1261"/>
                  </a:lnTo>
                  <a:lnTo>
                    <a:pt x="170" y="1299"/>
                  </a:lnTo>
                  <a:lnTo>
                    <a:pt x="170" y="1355"/>
                  </a:lnTo>
                  <a:lnTo>
                    <a:pt x="170" y="1374"/>
                  </a:lnTo>
                  <a:lnTo>
                    <a:pt x="188" y="1393"/>
                  </a:lnTo>
                  <a:lnTo>
                    <a:pt x="4648" y="1581"/>
                  </a:lnTo>
                  <a:lnTo>
                    <a:pt x="4667" y="1562"/>
                  </a:lnTo>
                  <a:lnTo>
                    <a:pt x="4686" y="1506"/>
                  </a:lnTo>
                  <a:lnTo>
                    <a:pt x="4705" y="1468"/>
                  </a:lnTo>
                  <a:lnTo>
                    <a:pt x="4761" y="1431"/>
                  </a:lnTo>
                  <a:lnTo>
                    <a:pt x="4818" y="1412"/>
                  </a:lnTo>
                  <a:lnTo>
                    <a:pt x="4837" y="1412"/>
                  </a:lnTo>
                  <a:lnTo>
                    <a:pt x="4856" y="1393"/>
                  </a:lnTo>
                  <a:lnTo>
                    <a:pt x="4893" y="396"/>
                  </a:lnTo>
                  <a:lnTo>
                    <a:pt x="4893" y="377"/>
                  </a:lnTo>
                  <a:lnTo>
                    <a:pt x="4874" y="377"/>
                  </a:lnTo>
                  <a:lnTo>
                    <a:pt x="4818" y="358"/>
                  </a:lnTo>
                  <a:lnTo>
                    <a:pt x="4761" y="320"/>
                  </a:lnTo>
                  <a:lnTo>
                    <a:pt x="4743" y="283"/>
                  </a:lnTo>
                  <a:lnTo>
                    <a:pt x="4724" y="226"/>
                  </a:lnTo>
                  <a:lnTo>
                    <a:pt x="4724" y="207"/>
                  </a:lnTo>
                  <a:lnTo>
                    <a:pt x="4705" y="189"/>
                  </a:lnTo>
                  <a:lnTo>
                    <a:pt x="264" y="0"/>
                  </a:lnTo>
                  <a:close/>
                </a:path>
              </a:pathLst>
            </a:custGeom>
            <a:solidFill>
              <a:srgbClr val="272727">
                <a:alpha val="187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1"/>
        <p:cNvGrpSpPr/>
        <p:nvPr/>
      </p:nvGrpSpPr>
      <p:grpSpPr>
        <a:xfrm>
          <a:off x="0" y="0"/>
          <a:ext cx="0" cy="0"/>
          <a:chOff x="0" y="0"/>
          <a:chExt cx="0" cy="0"/>
        </a:xfrm>
      </p:grpSpPr>
      <p:pic>
        <p:nvPicPr>
          <p:cNvPr id="1172" name="Google Shape;1172;p29"/>
          <p:cNvPicPr preferRelativeResize="0">
            <a:picLocks noGrp="1"/>
          </p:cNvPicPr>
          <p:nvPr>
            <p:ph type="pic" idx="2"/>
          </p:nvPr>
        </p:nvPicPr>
        <p:blipFill rotWithShape="1">
          <a:blip r:embed="rId3">
            <a:alphaModFix/>
          </a:blip>
          <a:srcRect l="59" r="69"/>
          <a:stretch/>
        </p:blipFill>
        <p:spPr>
          <a:xfrm>
            <a:off x="5191363" y="1374425"/>
            <a:ext cx="3232800" cy="3237000"/>
          </a:xfrm>
          <a:prstGeom prst="ellipse">
            <a:avLst/>
          </a:prstGeom>
        </p:spPr>
      </p:pic>
      <p:sp>
        <p:nvSpPr>
          <p:cNvPr id="1173" name="Google Shape;1173;p2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t>Propósito</a:t>
            </a:r>
            <a:endParaRPr sz="3600" dirty="0"/>
          </a:p>
        </p:txBody>
      </p:sp>
      <p:sp>
        <p:nvSpPr>
          <p:cNvPr id="1174" name="Google Shape;1174;p29"/>
          <p:cNvSpPr txBox="1">
            <a:spLocks noGrp="1"/>
          </p:cNvSpPr>
          <p:nvPr>
            <p:ph type="body" idx="1"/>
          </p:nvPr>
        </p:nvSpPr>
        <p:spPr>
          <a:xfrm>
            <a:off x="552892" y="1164186"/>
            <a:ext cx="4518837" cy="3236997"/>
          </a:xfrm>
          <a:prstGeom prst="rect">
            <a:avLst/>
          </a:prstGeom>
        </p:spPr>
        <p:txBody>
          <a:bodyPr spcFirstLastPara="1" wrap="square" lIns="91425" tIns="91425" rIns="91425" bIns="91425" anchor="t" anchorCtr="0">
            <a:noAutofit/>
          </a:bodyPr>
          <a:lstStyle/>
          <a:p>
            <a:pPr marL="0" indent="0" algn="just">
              <a:buNone/>
            </a:pPr>
            <a:r>
              <a:rPr lang="es-MX" sz="2000" b="1" dirty="0">
                <a:solidFill>
                  <a:srgbClr val="000000"/>
                </a:solidFill>
              </a:rPr>
              <a:t>Eje: Conociendo mi entorno.</a:t>
            </a:r>
            <a:endParaRPr lang="es-MX" sz="2000" dirty="0"/>
          </a:p>
          <a:p>
            <a:pPr marL="0" lvl="0" indent="0" algn="just" rtl="0">
              <a:spcBef>
                <a:spcPts val="0"/>
              </a:spcBef>
              <a:spcAft>
                <a:spcPts val="0"/>
              </a:spcAft>
              <a:buNone/>
            </a:pPr>
            <a:r>
              <a:rPr lang="es-MX" sz="2000" dirty="0"/>
              <a:t>Redacto enunciados con una idea completa y coherente, teniendo en cuenta los componentes de la oración: sujeto y predicado, para afianzar procesos de escritura.</a:t>
            </a:r>
          </a:p>
          <a:p>
            <a:pPr marL="0" lvl="0" indent="0" algn="just" rtl="0">
              <a:spcBef>
                <a:spcPts val="0"/>
              </a:spcBef>
              <a:spcAft>
                <a:spcPts val="0"/>
              </a:spcAft>
              <a:buNone/>
            </a:pPr>
            <a:r>
              <a:rPr lang="es-MX" sz="2000" b="1" dirty="0"/>
              <a:t>Conceptos:</a:t>
            </a:r>
          </a:p>
          <a:p>
            <a:pPr marL="0" lvl="0" indent="0" rtl="0">
              <a:spcBef>
                <a:spcPts val="0"/>
              </a:spcBef>
              <a:spcAft>
                <a:spcPts val="0"/>
              </a:spcAft>
              <a:buNone/>
            </a:pPr>
            <a:r>
              <a:rPr lang="es-CO" sz="2000" dirty="0"/>
              <a:t>Relación: Coherencia                                   Comunicación: Comprensión</a:t>
            </a:r>
          </a:p>
        </p:txBody>
      </p:sp>
      <p:cxnSp>
        <p:nvCxnSpPr>
          <p:cNvPr id="1175" name="Google Shape;1175;p29"/>
          <p:cNvCxnSpPr/>
          <p:nvPr/>
        </p:nvCxnSpPr>
        <p:spPr>
          <a:xfrm>
            <a:off x="4227450" y="1100175"/>
            <a:ext cx="689100" cy="0"/>
          </a:xfrm>
          <a:prstGeom prst="straightConnector1">
            <a:avLst/>
          </a:prstGeom>
          <a:noFill/>
          <a:ln w="28575" cap="flat" cmpd="sng">
            <a:solidFill>
              <a:schemeClr val="accent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42"/>
          <p:cNvPicPr preferRelativeResize="0"/>
          <p:nvPr/>
        </p:nvPicPr>
        <p:blipFill>
          <a:blip r:embed="rId3">
            <a:alphaModFix/>
          </a:blip>
          <a:stretch>
            <a:fillRect/>
          </a:stretch>
        </p:blipFill>
        <p:spPr>
          <a:xfrm>
            <a:off x="5203350" y="1662800"/>
            <a:ext cx="4106925" cy="3452275"/>
          </a:xfrm>
          <a:prstGeom prst="rect">
            <a:avLst/>
          </a:prstGeom>
          <a:noFill/>
          <a:ln>
            <a:noFill/>
          </a:ln>
        </p:spPr>
      </p:pic>
      <p:sp>
        <p:nvSpPr>
          <p:cNvPr id="298" name="Google Shape;298;p42"/>
          <p:cNvSpPr txBox="1">
            <a:spLocks noGrp="1"/>
          </p:cNvSpPr>
          <p:nvPr>
            <p:ph type="title"/>
          </p:nvPr>
        </p:nvSpPr>
        <p:spPr>
          <a:xfrm rot="-2702">
            <a:off x="754563" y="0"/>
            <a:ext cx="7634675" cy="1363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CO" dirty="0"/>
              <a:t>A</a:t>
            </a:r>
            <a:r>
              <a:rPr lang="en" dirty="0"/>
              <a:t>ctivador cognitivo:  </a:t>
            </a:r>
            <a:endParaRPr dirty="0"/>
          </a:p>
        </p:txBody>
      </p:sp>
      <p:sp>
        <p:nvSpPr>
          <p:cNvPr id="300" name="Google Shape;300;p42"/>
          <p:cNvSpPr txBox="1">
            <a:spLocks noGrp="1"/>
          </p:cNvSpPr>
          <p:nvPr>
            <p:ph type="subTitle" idx="1"/>
          </p:nvPr>
        </p:nvSpPr>
        <p:spPr>
          <a:xfrm rot="-1211">
            <a:off x="1096466" y="1553838"/>
            <a:ext cx="4106753" cy="744300"/>
          </a:xfrm>
          <a:prstGeom prst="rect">
            <a:avLst/>
          </a:prstGeom>
        </p:spPr>
        <p:txBody>
          <a:bodyPr spcFirstLastPara="1" wrap="square" lIns="91425" tIns="91425" rIns="91425" bIns="91425" anchor="t" anchorCtr="0">
            <a:noAutofit/>
          </a:bodyPr>
          <a:lstStyle/>
          <a:p>
            <a:pPr algn="just"/>
            <a:r>
              <a:rPr lang="es-MX" sz="2000" dirty="0">
                <a:solidFill>
                  <a:schemeClr val="bg1"/>
                </a:solidFill>
              </a:rPr>
              <a:t>Se invita a los estudiantes a participar del juego interactivo, seleccionando la palabra correcta que inician con </a:t>
            </a:r>
            <a:r>
              <a:rPr lang="es-MX" sz="2000" dirty="0" err="1">
                <a:solidFill>
                  <a:schemeClr val="bg1"/>
                </a:solidFill>
              </a:rPr>
              <a:t>hie</a:t>
            </a:r>
            <a:r>
              <a:rPr lang="es-MX" sz="2000" dirty="0">
                <a:solidFill>
                  <a:schemeClr val="bg1"/>
                </a:solidFill>
              </a:rPr>
              <a:t> - </a:t>
            </a:r>
            <a:r>
              <a:rPr lang="es-MX" sz="2000" dirty="0" err="1">
                <a:solidFill>
                  <a:schemeClr val="bg1"/>
                </a:solidFill>
              </a:rPr>
              <a:t>hue</a:t>
            </a:r>
            <a:endParaRPr lang="es-MX" sz="2000" dirty="0">
              <a:solidFill>
                <a:schemeClr val="bg1"/>
              </a:solidFill>
            </a:endParaRPr>
          </a:p>
          <a:p>
            <a:pPr algn="just"/>
            <a:r>
              <a:rPr lang="es-CO" sz="2000" dirty="0">
                <a:solidFill>
                  <a:srgbClr val="003D6A"/>
                </a:solidFill>
                <a:hlinkClick r:id="rId4"/>
              </a:rPr>
              <a:t>https://</a:t>
            </a:r>
            <a:r>
              <a:rPr lang="es-CO" sz="2000" dirty="0" err="1">
                <a:solidFill>
                  <a:srgbClr val="003D6A"/>
                </a:solidFill>
                <a:hlinkClick r:id="rId4"/>
              </a:rPr>
              <a:t>www.mundoprimaria.com</a:t>
            </a:r>
            <a:r>
              <a:rPr lang="es-CO" sz="2000" dirty="0">
                <a:solidFill>
                  <a:srgbClr val="003D6A"/>
                </a:solidFill>
                <a:hlinkClick r:id="rId4"/>
              </a:rPr>
              <a:t>/juegos-educativos/</a:t>
            </a:r>
            <a:r>
              <a:rPr lang="es-CO" sz="2000" dirty="0" err="1">
                <a:solidFill>
                  <a:srgbClr val="003D6A"/>
                </a:solidFill>
                <a:hlinkClick r:id="rId4"/>
              </a:rPr>
              <a:t>jueg</a:t>
            </a:r>
            <a:r>
              <a:rPr lang="es-CO" sz="2000" dirty="0">
                <a:solidFill>
                  <a:srgbClr val="003D6A"/>
                </a:solidFill>
                <a:hlinkClick r:id="rId4"/>
              </a:rPr>
              <a:t>-</a:t>
            </a:r>
            <a:r>
              <a:rPr lang="es-CO" sz="2000" dirty="0" err="1">
                <a:solidFill>
                  <a:srgbClr val="003D6A"/>
                </a:solidFill>
                <a:hlinkClick r:id="rId4"/>
              </a:rPr>
              <a:t>len</a:t>
            </a:r>
            <a:r>
              <a:rPr lang="es-CO" sz="2000" dirty="0">
                <a:solidFill>
                  <a:srgbClr val="003D6A"/>
                </a:solidFill>
                <a:hlinkClick r:id="rId4"/>
              </a:rPr>
              <a:t>-</a:t>
            </a:r>
            <a:r>
              <a:rPr lang="es-CO" sz="2000" dirty="0" err="1">
                <a:solidFill>
                  <a:srgbClr val="003D6A"/>
                </a:solidFill>
                <a:hlinkClick r:id="rId4"/>
              </a:rPr>
              <a:t>ort</a:t>
            </a:r>
            <a:r>
              <a:rPr lang="es-CO" sz="2000" dirty="0">
                <a:solidFill>
                  <a:srgbClr val="003D6A"/>
                </a:solidFill>
                <a:hlinkClick r:id="rId4"/>
              </a:rPr>
              <a:t>-46</a:t>
            </a:r>
            <a:r>
              <a:rPr lang="es-CO" sz="2000" dirty="0">
                <a:solidFill>
                  <a:srgbClr val="003D6A"/>
                </a:solidFill>
              </a:rPr>
              <a:t> </a:t>
            </a:r>
            <a:endParaRPr dirty="0"/>
          </a:p>
        </p:txBody>
      </p:sp>
    </p:spTree>
    <p:extLst>
      <p:ext uri="{BB962C8B-B14F-4D97-AF65-F5344CB8AC3E}">
        <p14:creationId xmlns:p14="http://schemas.microsoft.com/office/powerpoint/2010/main" val="334441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D11F71-BD38-5EBE-4D24-891A181F3A03}"/>
              </a:ext>
            </a:extLst>
          </p:cNvPr>
          <p:cNvSpPr>
            <a:spLocks noGrp="1"/>
          </p:cNvSpPr>
          <p:nvPr>
            <p:ph type="title"/>
          </p:nvPr>
        </p:nvSpPr>
        <p:spPr>
          <a:xfrm>
            <a:off x="1577591" y="245512"/>
            <a:ext cx="6088411" cy="743316"/>
          </a:xfrm>
        </p:spPr>
        <p:txBody>
          <a:bodyPr/>
          <a:lstStyle/>
          <a:p>
            <a:r>
              <a:rPr lang="es-MX" sz="4400" dirty="0"/>
              <a:t>Retroalimentación</a:t>
            </a:r>
            <a:r>
              <a:rPr lang="es-MX" dirty="0"/>
              <a:t> </a:t>
            </a:r>
            <a:endParaRPr lang="es-CO" dirty="0"/>
          </a:p>
        </p:txBody>
      </p:sp>
      <p:sp>
        <p:nvSpPr>
          <p:cNvPr id="3" name="Marcador de texto 2">
            <a:extLst>
              <a:ext uri="{FF2B5EF4-FFF2-40B4-BE49-F238E27FC236}">
                <a16:creationId xmlns:a16="http://schemas.microsoft.com/office/drawing/2014/main" id="{A4A9F59C-1800-7038-89C9-6324ECED7363}"/>
              </a:ext>
            </a:extLst>
          </p:cNvPr>
          <p:cNvSpPr>
            <a:spLocks noGrp="1"/>
          </p:cNvSpPr>
          <p:nvPr>
            <p:ph type="body" idx="1"/>
          </p:nvPr>
        </p:nvSpPr>
        <p:spPr>
          <a:xfrm>
            <a:off x="1477998" y="988828"/>
            <a:ext cx="6188004" cy="404037"/>
          </a:xfrm>
        </p:spPr>
        <p:txBody>
          <a:bodyPr/>
          <a:lstStyle/>
          <a:p>
            <a:pPr marL="152400" indent="0" algn="just">
              <a:buNone/>
            </a:pPr>
            <a:r>
              <a:rPr lang="es-MX" sz="2400" dirty="0">
                <a:solidFill>
                  <a:schemeClr val="tx1"/>
                </a:solidFill>
              </a:rPr>
              <a:t>Hoy aprenderemos sobre…</a:t>
            </a:r>
            <a:endParaRPr lang="es-CO" sz="2400" dirty="0">
              <a:solidFill>
                <a:schemeClr val="tx1"/>
              </a:solidFill>
            </a:endParaRPr>
          </a:p>
        </p:txBody>
      </p:sp>
      <p:pic>
        <p:nvPicPr>
          <p:cNvPr id="6" name="Imagen 5">
            <a:extLst>
              <a:ext uri="{FF2B5EF4-FFF2-40B4-BE49-F238E27FC236}">
                <a16:creationId xmlns:a16="http://schemas.microsoft.com/office/drawing/2014/main" id="{57B5C438-7D72-CA6B-ACE6-A592438518EE}"/>
              </a:ext>
            </a:extLst>
          </p:cNvPr>
          <p:cNvPicPr>
            <a:picLocks noChangeAspect="1"/>
          </p:cNvPicPr>
          <p:nvPr/>
        </p:nvPicPr>
        <p:blipFill>
          <a:blip r:embed="rId2"/>
          <a:stretch>
            <a:fillRect/>
          </a:stretch>
        </p:blipFill>
        <p:spPr>
          <a:xfrm>
            <a:off x="5713535" y="1390573"/>
            <a:ext cx="3225064" cy="2651990"/>
          </a:xfrm>
          <a:prstGeom prst="rect">
            <a:avLst/>
          </a:prstGeom>
        </p:spPr>
      </p:pic>
      <p:sp>
        <p:nvSpPr>
          <p:cNvPr id="7" name="Elipse 6">
            <a:extLst>
              <a:ext uri="{FF2B5EF4-FFF2-40B4-BE49-F238E27FC236}">
                <a16:creationId xmlns:a16="http://schemas.microsoft.com/office/drawing/2014/main" id="{F59127C9-91B6-F361-AD24-861956033F3F}"/>
              </a:ext>
            </a:extLst>
          </p:cNvPr>
          <p:cNvSpPr/>
          <p:nvPr/>
        </p:nvSpPr>
        <p:spPr>
          <a:xfrm>
            <a:off x="6121735" y="1837420"/>
            <a:ext cx="2408664" cy="169498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F7D2E46E-6827-6F96-015E-411231EF299C}"/>
              </a:ext>
            </a:extLst>
          </p:cNvPr>
          <p:cNvPicPr>
            <a:picLocks noChangeAspect="1"/>
          </p:cNvPicPr>
          <p:nvPr/>
        </p:nvPicPr>
        <p:blipFill>
          <a:blip r:embed="rId3"/>
          <a:stretch>
            <a:fillRect/>
          </a:stretch>
        </p:blipFill>
        <p:spPr>
          <a:xfrm>
            <a:off x="6555122" y="2259328"/>
            <a:ext cx="1542422" cy="914479"/>
          </a:xfrm>
          <a:prstGeom prst="rect">
            <a:avLst/>
          </a:prstGeom>
        </p:spPr>
      </p:pic>
      <p:sp>
        <p:nvSpPr>
          <p:cNvPr id="5" name="CuadroTexto 4">
            <a:extLst>
              <a:ext uri="{FF2B5EF4-FFF2-40B4-BE49-F238E27FC236}">
                <a16:creationId xmlns:a16="http://schemas.microsoft.com/office/drawing/2014/main" id="{3D5AF9B2-E138-DA49-42F7-B669B7451187}"/>
              </a:ext>
            </a:extLst>
          </p:cNvPr>
          <p:cNvSpPr txBox="1"/>
          <p:nvPr/>
        </p:nvSpPr>
        <p:spPr>
          <a:xfrm>
            <a:off x="385590" y="1597446"/>
            <a:ext cx="5100810" cy="3139321"/>
          </a:xfrm>
          <a:prstGeom prst="rect">
            <a:avLst/>
          </a:prstGeom>
          <a:noFill/>
        </p:spPr>
        <p:txBody>
          <a:bodyPr wrap="square" rtlCol="0">
            <a:spAutoFit/>
          </a:bodyPr>
          <a:lstStyle/>
          <a:p>
            <a:pPr algn="just"/>
            <a:r>
              <a:rPr lang="es-MX" sz="1800" b="0" i="0" dirty="0">
                <a:solidFill>
                  <a:srgbClr val="191919"/>
                </a:solidFill>
                <a:effectLst/>
                <a:latin typeface="Century Gothic" panose="020B0502020202020204" pitchFamily="34" charset="0"/>
              </a:rPr>
              <a:t>Los textos son las unidades mayores de la comunicación. hay muchas clases de textos, como las cartas, los cuentos, los poemas, las novelas, las noticias, entre otros. sin embargo, todos ellos tienen en común que expresan un mensaje completo y están construidos por elementos menores. los textos se dividen en partes llamadas párrafos, mientras que los párrafos están formados por oraciones y las oraciones por palabras. </a:t>
            </a:r>
            <a:endParaRPr lang="es-CO" sz="1800" dirty="0">
              <a:latin typeface="Century Gothic" panose="020B0502020202020204" pitchFamily="34" charset="0"/>
            </a:endParaRPr>
          </a:p>
        </p:txBody>
      </p:sp>
    </p:spTree>
    <p:extLst>
      <p:ext uri="{BB962C8B-B14F-4D97-AF65-F5344CB8AC3E}">
        <p14:creationId xmlns:p14="http://schemas.microsoft.com/office/powerpoint/2010/main" val="1754157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0"/>
        <p:cNvGrpSpPr/>
        <p:nvPr/>
      </p:nvGrpSpPr>
      <p:grpSpPr>
        <a:xfrm>
          <a:off x="0" y="0"/>
          <a:ext cx="0" cy="0"/>
          <a:chOff x="0" y="0"/>
          <a:chExt cx="0" cy="0"/>
        </a:xfrm>
      </p:grpSpPr>
      <p:sp>
        <p:nvSpPr>
          <p:cNvPr id="1371" name="Google Shape;1371;p38"/>
          <p:cNvSpPr txBox="1">
            <a:spLocks noGrp="1"/>
          </p:cNvSpPr>
          <p:nvPr>
            <p:ph type="title"/>
          </p:nvPr>
        </p:nvSpPr>
        <p:spPr>
          <a:xfrm>
            <a:off x="350391" y="-165241"/>
            <a:ext cx="6719329" cy="79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t>Orientación de la atención</a:t>
            </a:r>
            <a:endParaRPr sz="3600" dirty="0"/>
          </a:p>
        </p:txBody>
      </p:sp>
      <p:cxnSp>
        <p:nvCxnSpPr>
          <p:cNvPr id="1373" name="Google Shape;1373;p38"/>
          <p:cNvCxnSpPr/>
          <p:nvPr/>
        </p:nvCxnSpPr>
        <p:spPr>
          <a:xfrm>
            <a:off x="2094705" y="527278"/>
            <a:ext cx="3230700" cy="0"/>
          </a:xfrm>
          <a:prstGeom prst="straightConnector1">
            <a:avLst/>
          </a:prstGeom>
          <a:noFill/>
          <a:ln w="28575" cap="flat" cmpd="sng">
            <a:solidFill>
              <a:schemeClr val="accent2"/>
            </a:solidFill>
            <a:prstDash val="solid"/>
            <a:round/>
            <a:headEnd type="none" w="med" len="med"/>
            <a:tailEnd type="none" w="med" len="med"/>
          </a:ln>
        </p:spPr>
      </p:cxnSp>
      <p:grpSp>
        <p:nvGrpSpPr>
          <p:cNvPr id="1374" name="Google Shape;1374;p38"/>
          <p:cNvGrpSpPr/>
          <p:nvPr/>
        </p:nvGrpSpPr>
        <p:grpSpPr>
          <a:xfrm>
            <a:off x="5306975" y="980730"/>
            <a:ext cx="3110100" cy="3182039"/>
            <a:chOff x="5764175" y="1104037"/>
            <a:chExt cx="3110100" cy="3182039"/>
          </a:xfrm>
        </p:grpSpPr>
        <p:grpSp>
          <p:nvGrpSpPr>
            <p:cNvPr id="1375" name="Google Shape;1375;p38"/>
            <p:cNvGrpSpPr/>
            <p:nvPr/>
          </p:nvGrpSpPr>
          <p:grpSpPr>
            <a:xfrm>
              <a:off x="5764175" y="2300939"/>
              <a:ext cx="3110100" cy="1985137"/>
              <a:chOff x="3432300" y="5227975"/>
              <a:chExt cx="3110100" cy="1985137"/>
            </a:xfrm>
          </p:grpSpPr>
          <p:sp>
            <p:nvSpPr>
              <p:cNvPr id="1376" name="Google Shape;1376;p38"/>
              <p:cNvSpPr/>
              <p:nvPr/>
            </p:nvSpPr>
            <p:spPr>
              <a:xfrm>
                <a:off x="3432300" y="7023512"/>
                <a:ext cx="3110100" cy="189600"/>
              </a:xfrm>
              <a:prstGeom prst="ellipse">
                <a:avLst/>
              </a:prstGeom>
              <a:solidFill>
                <a:srgbClr val="272727">
                  <a:alpha val="1313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Nunito"/>
                  <a:ea typeface="Nunito"/>
                  <a:cs typeface="Nunito"/>
                  <a:sym typeface="Nunito"/>
                </a:endParaRPr>
              </a:p>
            </p:txBody>
          </p:sp>
          <p:sp>
            <p:nvSpPr>
              <p:cNvPr id="1377" name="Google Shape;1377;p38"/>
              <p:cNvSpPr/>
              <p:nvPr/>
            </p:nvSpPr>
            <p:spPr>
              <a:xfrm>
                <a:off x="3573150" y="6443550"/>
                <a:ext cx="2254150" cy="684450"/>
              </a:xfrm>
              <a:custGeom>
                <a:avLst/>
                <a:gdLst/>
                <a:ahLst/>
                <a:cxnLst/>
                <a:rect l="l" t="t" r="r" b="b"/>
                <a:pathLst>
                  <a:path w="90166" h="27378" extrusionOk="0">
                    <a:moveTo>
                      <a:pt x="83719" y="1"/>
                    </a:moveTo>
                    <a:lnTo>
                      <a:pt x="82039" y="46"/>
                    </a:lnTo>
                    <a:lnTo>
                      <a:pt x="80359" y="183"/>
                    </a:lnTo>
                    <a:lnTo>
                      <a:pt x="78815" y="410"/>
                    </a:lnTo>
                    <a:lnTo>
                      <a:pt x="77499" y="637"/>
                    </a:lnTo>
                    <a:lnTo>
                      <a:pt x="77045" y="682"/>
                    </a:lnTo>
                    <a:lnTo>
                      <a:pt x="76182" y="727"/>
                    </a:lnTo>
                    <a:lnTo>
                      <a:pt x="73503" y="818"/>
                    </a:lnTo>
                    <a:lnTo>
                      <a:pt x="69599" y="909"/>
                    </a:lnTo>
                    <a:lnTo>
                      <a:pt x="64741" y="909"/>
                    </a:lnTo>
                    <a:lnTo>
                      <a:pt x="52892" y="954"/>
                    </a:lnTo>
                    <a:lnTo>
                      <a:pt x="39589" y="909"/>
                    </a:lnTo>
                    <a:lnTo>
                      <a:pt x="14937" y="727"/>
                    </a:lnTo>
                    <a:lnTo>
                      <a:pt x="3859" y="637"/>
                    </a:lnTo>
                    <a:lnTo>
                      <a:pt x="2997" y="818"/>
                    </a:lnTo>
                    <a:lnTo>
                      <a:pt x="2361" y="954"/>
                    </a:lnTo>
                    <a:lnTo>
                      <a:pt x="1998" y="1136"/>
                    </a:lnTo>
                    <a:lnTo>
                      <a:pt x="1771" y="1318"/>
                    </a:lnTo>
                    <a:lnTo>
                      <a:pt x="1635" y="1499"/>
                    </a:lnTo>
                    <a:lnTo>
                      <a:pt x="1498" y="1772"/>
                    </a:lnTo>
                    <a:lnTo>
                      <a:pt x="1362" y="2089"/>
                    </a:lnTo>
                    <a:lnTo>
                      <a:pt x="1090" y="2498"/>
                    </a:lnTo>
                    <a:lnTo>
                      <a:pt x="999" y="2634"/>
                    </a:lnTo>
                    <a:lnTo>
                      <a:pt x="954" y="2952"/>
                    </a:lnTo>
                    <a:lnTo>
                      <a:pt x="772" y="3860"/>
                    </a:lnTo>
                    <a:lnTo>
                      <a:pt x="636" y="5177"/>
                    </a:lnTo>
                    <a:lnTo>
                      <a:pt x="454" y="6811"/>
                    </a:lnTo>
                    <a:lnTo>
                      <a:pt x="318" y="8718"/>
                    </a:lnTo>
                    <a:lnTo>
                      <a:pt x="227" y="10761"/>
                    </a:lnTo>
                    <a:lnTo>
                      <a:pt x="91" y="12985"/>
                    </a:lnTo>
                    <a:lnTo>
                      <a:pt x="46" y="15210"/>
                    </a:lnTo>
                    <a:lnTo>
                      <a:pt x="0" y="17480"/>
                    </a:lnTo>
                    <a:lnTo>
                      <a:pt x="0" y="19614"/>
                    </a:lnTo>
                    <a:lnTo>
                      <a:pt x="0" y="21611"/>
                    </a:lnTo>
                    <a:lnTo>
                      <a:pt x="91" y="23427"/>
                    </a:lnTo>
                    <a:lnTo>
                      <a:pt x="182" y="24926"/>
                    </a:lnTo>
                    <a:lnTo>
                      <a:pt x="273" y="25561"/>
                    </a:lnTo>
                    <a:lnTo>
                      <a:pt x="363" y="26106"/>
                    </a:lnTo>
                    <a:lnTo>
                      <a:pt x="454" y="26515"/>
                    </a:lnTo>
                    <a:lnTo>
                      <a:pt x="590" y="26832"/>
                    </a:lnTo>
                    <a:lnTo>
                      <a:pt x="727" y="27059"/>
                    </a:lnTo>
                    <a:lnTo>
                      <a:pt x="817" y="27105"/>
                    </a:lnTo>
                    <a:lnTo>
                      <a:pt x="863" y="27105"/>
                    </a:lnTo>
                    <a:lnTo>
                      <a:pt x="14619" y="27241"/>
                    </a:lnTo>
                    <a:lnTo>
                      <a:pt x="28058" y="27332"/>
                    </a:lnTo>
                    <a:lnTo>
                      <a:pt x="43448" y="27377"/>
                    </a:lnTo>
                    <a:lnTo>
                      <a:pt x="66194" y="27377"/>
                    </a:lnTo>
                    <a:lnTo>
                      <a:pt x="72777" y="27286"/>
                    </a:lnTo>
                    <a:lnTo>
                      <a:pt x="78452" y="27196"/>
                    </a:lnTo>
                    <a:lnTo>
                      <a:pt x="83038" y="27059"/>
                    </a:lnTo>
                    <a:lnTo>
                      <a:pt x="84808" y="26969"/>
                    </a:lnTo>
                    <a:lnTo>
                      <a:pt x="86261" y="26878"/>
                    </a:lnTo>
                    <a:lnTo>
                      <a:pt x="87305" y="26787"/>
                    </a:lnTo>
                    <a:lnTo>
                      <a:pt x="87895" y="26651"/>
                    </a:lnTo>
                    <a:lnTo>
                      <a:pt x="88122" y="26560"/>
                    </a:lnTo>
                    <a:lnTo>
                      <a:pt x="88304" y="26469"/>
                    </a:lnTo>
                    <a:lnTo>
                      <a:pt x="88486" y="26333"/>
                    </a:lnTo>
                    <a:lnTo>
                      <a:pt x="88622" y="26151"/>
                    </a:lnTo>
                    <a:lnTo>
                      <a:pt x="88940" y="25743"/>
                    </a:lnTo>
                    <a:lnTo>
                      <a:pt x="89167" y="25198"/>
                    </a:lnTo>
                    <a:lnTo>
                      <a:pt x="89394" y="24608"/>
                    </a:lnTo>
                    <a:lnTo>
                      <a:pt x="89621" y="23881"/>
                    </a:lnTo>
                    <a:lnTo>
                      <a:pt x="89757" y="23110"/>
                    </a:lnTo>
                    <a:lnTo>
                      <a:pt x="89893" y="22247"/>
                    </a:lnTo>
                    <a:lnTo>
                      <a:pt x="89984" y="21339"/>
                    </a:lnTo>
                    <a:lnTo>
                      <a:pt x="90075" y="20340"/>
                    </a:lnTo>
                    <a:lnTo>
                      <a:pt x="90165" y="18297"/>
                    </a:lnTo>
                    <a:lnTo>
                      <a:pt x="90120" y="16073"/>
                    </a:lnTo>
                    <a:lnTo>
                      <a:pt x="90029" y="13803"/>
                    </a:lnTo>
                    <a:lnTo>
                      <a:pt x="89893" y="11533"/>
                    </a:lnTo>
                    <a:lnTo>
                      <a:pt x="89711" y="9353"/>
                    </a:lnTo>
                    <a:lnTo>
                      <a:pt x="89484" y="7265"/>
                    </a:lnTo>
                    <a:lnTo>
                      <a:pt x="89257" y="5358"/>
                    </a:lnTo>
                    <a:lnTo>
                      <a:pt x="88985" y="3724"/>
                    </a:lnTo>
                    <a:lnTo>
                      <a:pt x="88758" y="2407"/>
                    </a:lnTo>
                    <a:lnTo>
                      <a:pt x="88531" y="1454"/>
                    </a:lnTo>
                    <a:lnTo>
                      <a:pt x="88440" y="1136"/>
                    </a:lnTo>
                    <a:lnTo>
                      <a:pt x="88349" y="954"/>
                    </a:lnTo>
                    <a:lnTo>
                      <a:pt x="88259" y="818"/>
                    </a:lnTo>
                    <a:lnTo>
                      <a:pt x="88122" y="727"/>
                    </a:lnTo>
                    <a:lnTo>
                      <a:pt x="87759" y="500"/>
                    </a:lnTo>
                    <a:lnTo>
                      <a:pt x="87305" y="319"/>
                    </a:lnTo>
                    <a:lnTo>
                      <a:pt x="86715" y="228"/>
                    </a:lnTo>
                    <a:lnTo>
                      <a:pt x="86079" y="92"/>
                    </a:lnTo>
                    <a:lnTo>
                      <a:pt x="85353" y="46"/>
                    </a:lnTo>
                    <a:lnTo>
                      <a:pt x="8458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8"/>
              <p:cNvSpPr/>
              <p:nvPr/>
            </p:nvSpPr>
            <p:spPr>
              <a:xfrm>
                <a:off x="4129300" y="6596775"/>
                <a:ext cx="1364300" cy="372325"/>
              </a:xfrm>
              <a:custGeom>
                <a:avLst/>
                <a:gdLst/>
                <a:ahLst/>
                <a:cxnLst/>
                <a:rect l="l" t="t" r="r" b="b"/>
                <a:pathLst>
                  <a:path w="54572" h="14893" extrusionOk="0">
                    <a:moveTo>
                      <a:pt x="12531" y="1"/>
                    </a:moveTo>
                    <a:lnTo>
                      <a:pt x="8445" y="92"/>
                    </a:lnTo>
                    <a:lnTo>
                      <a:pt x="4994" y="183"/>
                    </a:lnTo>
                    <a:lnTo>
                      <a:pt x="3542" y="273"/>
                    </a:lnTo>
                    <a:lnTo>
                      <a:pt x="2316" y="364"/>
                    </a:lnTo>
                    <a:lnTo>
                      <a:pt x="1317" y="455"/>
                    </a:lnTo>
                    <a:lnTo>
                      <a:pt x="591" y="591"/>
                    </a:lnTo>
                    <a:lnTo>
                      <a:pt x="182" y="727"/>
                    </a:lnTo>
                    <a:lnTo>
                      <a:pt x="46" y="818"/>
                    </a:lnTo>
                    <a:lnTo>
                      <a:pt x="46" y="909"/>
                    </a:lnTo>
                    <a:lnTo>
                      <a:pt x="0" y="2634"/>
                    </a:lnTo>
                    <a:lnTo>
                      <a:pt x="46" y="4496"/>
                    </a:lnTo>
                    <a:lnTo>
                      <a:pt x="91" y="6629"/>
                    </a:lnTo>
                    <a:lnTo>
                      <a:pt x="182" y="8854"/>
                    </a:lnTo>
                    <a:lnTo>
                      <a:pt x="273" y="9898"/>
                    </a:lnTo>
                    <a:lnTo>
                      <a:pt x="364" y="10897"/>
                    </a:lnTo>
                    <a:lnTo>
                      <a:pt x="500" y="11805"/>
                    </a:lnTo>
                    <a:lnTo>
                      <a:pt x="681" y="12577"/>
                    </a:lnTo>
                    <a:lnTo>
                      <a:pt x="818" y="13167"/>
                    </a:lnTo>
                    <a:lnTo>
                      <a:pt x="954" y="13394"/>
                    </a:lnTo>
                    <a:lnTo>
                      <a:pt x="1045" y="13576"/>
                    </a:lnTo>
                    <a:lnTo>
                      <a:pt x="1135" y="13666"/>
                    </a:lnTo>
                    <a:lnTo>
                      <a:pt x="1272" y="13712"/>
                    </a:lnTo>
                    <a:lnTo>
                      <a:pt x="1816" y="13848"/>
                    </a:lnTo>
                    <a:lnTo>
                      <a:pt x="2588" y="13984"/>
                    </a:lnTo>
                    <a:lnTo>
                      <a:pt x="3587" y="14120"/>
                    </a:lnTo>
                    <a:lnTo>
                      <a:pt x="6175" y="14302"/>
                    </a:lnTo>
                    <a:lnTo>
                      <a:pt x="9534" y="14484"/>
                    </a:lnTo>
                    <a:lnTo>
                      <a:pt x="13394" y="14620"/>
                    </a:lnTo>
                    <a:lnTo>
                      <a:pt x="17752" y="14711"/>
                    </a:lnTo>
                    <a:lnTo>
                      <a:pt x="22383" y="14801"/>
                    </a:lnTo>
                    <a:lnTo>
                      <a:pt x="27150" y="14847"/>
                    </a:lnTo>
                    <a:lnTo>
                      <a:pt x="36548" y="14892"/>
                    </a:lnTo>
                    <a:lnTo>
                      <a:pt x="44856" y="14892"/>
                    </a:lnTo>
                    <a:lnTo>
                      <a:pt x="50894" y="14801"/>
                    </a:lnTo>
                    <a:lnTo>
                      <a:pt x="52756" y="14711"/>
                    </a:lnTo>
                    <a:lnTo>
                      <a:pt x="53573" y="14665"/>
                    </a:lnTo>
                    <a:lnTo>
                      <a:pt x="53754" y="14574"/>
                    </a:lnTo>
                    <a:lnTo>
                      <a:pt x="53891" y="14438"/>
                    </a:lnTo>
                    <a:lnTo>
                      <a:pt x="53981" y="14211"/>
                    </a:lnTo>
                    <a:lnTo>
                      <a:pt x="54118" y="13939"/>
                    </a:lnTo>
                    <a:lnTo>
                      <a:pt x="54299" y="13212"/>
                    </a:lnTo>
                    <a:lnTo>
                      <a:pt x="54390" y="12304"/>
                    </a:lnTo>
                    <a:lnTo>
                      <a:pt x="54481" y="11215"/>
                    </a:lnTo>
                    <a:lnTo>
                      <a:pt x="54526" y="10034"/>
                    </a:lnTo>
                    <a:lnTo>
                      <a:pt x="54572" y="8763"/>
                    </a:lnTo>
                    <a:lnTo>
                      <a:pt x="54572" y="7447"/>
                    </a:lnTo>
                    <a:lnTo>
                      <a:pt x="54481" y="4904"/>
                    </a:lnTo>
                    <a:lnTo>
                      <a:pt x="54390" y="2680"/>
                    </a:lnTo>
                    <a:lnTo>
                      <a:pt x="54254" y="546"/>
                    </a:lnTo>
                    <a:lnTo>
                      <a:pt x="45764" y="364"/>
                    </a:lnTo>
                    <a:lnTo>
                      <a:pt x="37047" y="183"/>
                    </a:lnTo>
                    <a:lnTo>
                      <a:pt x="27104" y="46"/>
                    </a:lnTo>
                    <a:lnTo>
                      <a:pt x="2202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8"/>
              <p:cNvSpPr/>
              <p:nvPr/>
            </p:nvSpPr>
            <p:spPr>
              <a:xfrm>
                <a:off x="3735450" y="6449225"/>
                <a:ext cx="112400" cy="681025"/>
              </a:xfrm>
              <a:custGeom>
                <a:avLst/>
                <a:gdLst/>
                <a:ahLst/>
                <a:cxnLst/>
                <a:rect l="l" t="t" r="r" b="b"/>
                <a:pathLst>
                  <a:path w="4496" h="27241" extrusionOk="0">
                    <a:moveTo>
                      <a:pt x="2134" y="1"/>
                    </a:moveTo>
                    <a:lnTo>
                      <a:pt x="1726" y="46"/>
                    </a:lnTo>
                    <a:lnTo>
                      <a:pt x="1317" y="137"/>
                    </a:lnTo>
                    <a:lnTo>
                      <a:pt x="818" y="228"/>
                    </a:lnTo>
                    <a:lnTo>
                      <a:pt x="318" y="364"/>
                    </a:lnTo>
                    <a:lnTo>
                      <a:pt x="0" y="26969"/>
                    </a:lnTo>
                    <a:lnTo>
                      <a:pt x="500" y="27059"/>
                    </a:lnTo>
                    <a:lnTo>
                      <a:pt x="999" y="27150"/>
                    </a:lnTo>
                    <a:lnTo>
                      <a:pt x="1680" y="27196"/>
                    </a:lnTo>
                    <a:lnTo>
                      <a:pt x="2407" y="27241"/>
                    </a:lnTo>
                    <a:lnTo>
                      <a:pt x="3133" y="27241"/>
                    </a:lnTo>
                    <a:lnTo>
                      <a:pt x="3860" y="27150"/>
                    </a:lnTo>
                    <a:lnTo>
                      <a:pt x="4177" y="27059"/>
                    </a:lnTo>
                    <a:lnTo>
                      <a:pt x="4495" y="26969"/>
                    </a:lnTo>
                    <a:lnTo>
                      <a:pt x="4495" y="455"/>
                    </a:lnTo>
                    <a:lnTo>
                      <a:pt x="4223" y="319"/>
                    </a:lnTo>
                    <a:lnTo>
                      <a:pt x="3905" y="228"/>
                    </a:lnTo>
                    <a:lnTo>
                      <a:pt x="3451" y="92"/>
                    </a:lnTo>
                    <a:lnTo>
                      <a:pt x="286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38"/>
              <p:cNvSpPr/>
              <p:nvPr/>
            </p:nvSpPr>
            <p:spPr>
              <a:xfrm>
                <a:off x="3930675" y="6448100"/>
                <a:ext cx="112375" cy="682150"/>
              </a:xfrm>
              <a:custGeom>
                <a:avLst/>
                <a:gdLst/>
                <a:ahLst/>
                <a:cxnLst/>
                <a:rect l="l" t="t" r="r" b="b"/>
                <a:pathLst>
                  <a:path w="4495" h="27286" extrusionOk="0">
                    <a:moveTo>
                      <a:pt x="1953" y="1"/>
                    </a:moveTo>
                    <a:lnTo>
                      <a:pt x="1589" y="46"/>
                    </a:lnTo>
                    <a:lnTo>
                      <a:pt x="1226" y="91"/>
                    </a:lnTo>
                    <a:lnTo>
                      <a:pt x="863" y="228"/>
                    </a:lnTo>
                    <a:lnTo>
                      <a:pt x="500" y="364"/>
                    </a:lnTo>
                    <a:lnTo>
                      <a:pt x="137" y="591"/>
                    </a:lnTo>
                    <a:lnTo>
                      <a:pt x="0" y="27059"/>
                    </a:lnTo>
                    <a:lnTo>
                      <a:pt x="500" y="27104"/>
                    </a:lnTo>
                    <a:lnTo>
                      <a:pt x="1726" y="27241"/>
                    </a:lnTo>
                    <a:lnTo>
                      <a:pt x="2452" y="27286"/>
                    </a:lnTo>
                    <a:lnTo>
                      <a:pt x="3178" y="27286"/>
                    </a:lnTo>
                    <a:lnTo>
                      <a:pt x="3905" y="27195"/>
                    </a:lnTo>
                    <a:lnTo>
                      <a:pt x="4223" y="27150"/>
                    </a:lnTo>
                    <a:lnTo>
                      <a:pt x="4495" y="27059"/>
                    </a:lnTo>
                    <a:lnTo>
                      <a:pt x="4313" y="591"/>
                    </a:lnTo>
                    <a:lnTo>
                      <a:pt x="3950" y="409"/>
                    </a:lnTo>
                    <a:lnTo>
                      <a:pt x="3496" y="228"/>
                    </a:lnTo>
                    <a:lnTo>
                      <a:pt x="2951" y="91"/>
                    </a:lnTo>
                    <a:lnTo>
                      <a:pt x="231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38"/>
              <p:cNvSpPr/>
              <p:nvPr/>
            </p:nvSpPr>
            <p:spPr>
              <a:xfrm>
                <a:off x="3554975" y="5828400"/>
                <a:ext cx="2258700" cy="649225"/>
              </a:xfrm>
              <a:custGeom>
                <a:avLst/>
                <a:gdLst/>
                <a:ahLst/>
                <a:cxnLst/>
                <a:rect l="l" t="t" r="r" b="b"/>
                <a:pathLst>
                  <a:path w="90348" h="25969" extrusionOk="0">
                    <a:moveTo>
                      <a:pt x="3860" y="0"/>
                    </a:moveTo>
                    <a:lnTo>
                      <a:pt x="2997" y="182"/>
                    </a:lnTo>
                    <a:lnTo>
                      <a:pt x="2407" y="318"/>
                    </a:lnTo>
                    <a:lnTo>
                      <a:pt x="1998" y="499"/>
                    </a:lnTo>
                    <a:lnTo>
                      <a:pt x="1771" y="636"/>
                    </a:lnTo>
                    <a:lnTo>
                      <a:pt x="1635" y="863"/>
                    </a:lnTo>
                    <a:lnTo>
                      <a:pt x="1499" y="1090"/>
                    </a:lnTo>
                    <a:lnTo>
                      <a:pt x="1363" y="1407"/>
                    </a:lnTo>
                    <a:lnTo>
                      <a:pt x="1090" y="1816"/>
                    </a:lnTo>
                    <a:lnTo>
                      <a:pt x="1045" y="1952"/>
                    </a:lnTo>
                    <a:lnTo>
                      <a:pt x="954" y="2270"/>
                    </a:lnTo>
                    <a:lnTo>
                      <a:pt x="773" y="3133"/>
                    </a:lnTo>
                    <a:lnTo>
                      <a:pt x="636" y="4404"/>
                    </a:lnTo>
                    <a:lnTo>
                      <a:pt x="455" y="5993"/>
                    </a:lnTo>
                    <a:lnTo>
                      <a:pt x="319" y="7854"/>
                    </a:lnTo>
                    <a:lnTo>
                      <a:pt x="228" y="9852"/>
                    </a:lnTo>
                    <a:lnTo>
                      <a:pt x="137" y="11986"/>
                    </a:lnTo>
                    <a:lnTo>
                      <a:pt x="46" y="14165"/>
                    </a:lnTo>
                    <a:lnTo>
                      <a:pt x="1" y="16344"/>
                    </a:lnTo>
                    <a:lnTo>
                      <a:pt x="1" y="18433"/>
                    </a:lnTo>
                    <a:lnTo>
                      <a:pt x="1" y="20385"/>
                    </a:lnTo>
                    <a:lnTo>
                      <a:pt x="92" y="22110"/>
                    </a:lnTo>
                    <a:lnTo>
                      <a:pt x="228" y="23563"/>
                    </a:lnTo>
                    <a:lnTo>
                      <a:pt x="273" y="24198"/>
                    </a:lnTo>
                    <a:lnTo>
                      <a:pt x="364" y="24698"/>
                    </a:lnTo>
                    <a:lnTo>
                      <a:pt x="500" y="25106"/>
                    </a:lnTo>
                    <a:lnTo>
                      <a:pt x="591" y="25424"/>
                    </a:lnTo>
                    <a:lnTo>
                      <a:pt x="727" y="25606"/>
                    </a:lnTo>
                    <a:lnTo>
                      <a:pt x="818" y="25651"/>
                    </a:lnTo>
                    <a:lnTo>
                      <a:pt x="909" y="25697"/>
                    </a:lnTo>
                    <a:lnTo>
                      <a:pt x="14620" y="25787"/>
                    </a:lnTo>
                    <a:lnTo>
                      <a:pt x="28058" y="25878"/>
                    </a:lnTo>
                    <a:lnTo>
                      <a:pt x="43449" y="25969"/>
                    </a:lnTo>
                    <a:lnTo>
                      <a:pt x="58976" y="25969"/>
                    </a:lnTo>
                    <a:lnTo>
                      <a:pt x="66195" y="25924"/>
                    </a:lnTo>
                    <a:lnTo>
                      <a:pt x="72778" y="25878"/>
                    </a:lnTo>
                    <a:lnTo>
                      <a:pt x="78453" y="25787"/>
                    </a:lnTo>
                    <a:lnTo>
                      <a:pt x="83038" y="25651"/>
                    </a:lnTo>
                    <a:lnTo>
                      <a:pt x="84854" y="25560"/>
                    </a:lnTo>
                    <a:lnTo>
                      <a:pt x="86262" y="25470"/>
                    </a:lnTo>
                    <a:lnTo>
                      <a:pt x="87306" y="25379"/>
                    </a:lnTo>
                    <a:lnTo>
                      <a:pt x="87941" y="25243"/>
                    </a:lnTo>
                    <a:lnTo>
                      <a:pt x="88123" y="25152"/>
                    </a:lnTo>
                    <a:lnTo>
                      <a:pt x="88305" y="25061"/>
                    </a:lnTo>
                    <a:lnTo>
                      <a:pt x="88668" y="24789"/>
                    </a:lnTo>
                    <a:lnTo>
                      <a:pt x="88940" y="24380"/>
                    </a:lnTo>
                    <a:lnTo>
                      <a:pt x="89213" y="23926"/>
                    </a:lnTo>
                    <a:lnTo>
                      <a:pt x="89440" y="23336"/>
                    </a:lnTo>
                    <a:lnTo>
                      <a:pt x="89667" y="22700"/>
                    </a:lnTo>
                    <a:lnTo>
                      <a:pt x="89848" y="22019"/>
                    </a:lnTo>
                    <a:lnTo>
                      <a:pt x="89984" y="21247"/>
                    </a:lnTo>
                    <a:lnTo>
                      <a:pt x="90075" y="20430"/>
                    </a:lnTo>
                    <a:lnTo>
                      <a:pt x="90166" y="19522"/>
                    </a:lnTo>
                    <a:lnTo>
                      <a:pt x="90302" y="17661"/>
                    </a:lnTo>
                    <a:lnTo>
                      <a:pt x="90348" y="15663"/>
                    </a:lnTo>
                    <a:lnTo>
                      <a:pt x="90302" y="13620"/>
                    </a:lnTo>
                    <a:lnTo>
                      <a:pt x="90166" y="11623"/>
                    </a:lnTo>
                    <a:lnTo>
                      <a:pt x="90030" y="9625"/>
                    </a:lnTo>
                    <a:lnTo>
                      <a:pt x="89848" y="7764"/>
                    </a:lnTo>
                    <a:lnTo>
                      <a:pt x="89621" y="6038"/>
                    </a:lnTo>
                    <a:lnTo>
                      <a:pt x="89394" y="4540"/>
                    </a:lnTo>
                    <a:lnTo>
                      <a:pt x="89213" y="3360"/>
                    </a:lnTo>
                    <a:lnTo>
                      <a:pt x="88986" y="2497"/>
                    </a:lnTo>
                    <a:lnTo>
                      <a:pt x="88895" y="2225"/>
                    </a:lnTo>
                    <a:lnTo>
                      <a:pt x="88804" y="2043"/>
                    </a:lnTo>
                    <a:lnTo>
                      <a:pt x="88622" y="1771"/>
                    </a:lnTo>
                    <a:lnTo>
                      <a:pt x="88305" y="1544"/>
                    </a:lnTo>
                    <a:lnTo>
                      <a:pt x="87896" y="1317"/>
                    </a:lnTo>
                    <a:lnTo>
                      <a:pt x="87397" y="1135"/>
                    </a:lnTo>
                    <a:lnTo>
                      <a:pt x="86852" y="953"/>
                    </a:lnTo>
                    <a:lnTo>
                      <a:pt x="86216" y="772"/>
                    </a:lnTo>
                    <a:lnTo>
                      <a:pt x="85535" y="636"/>
                    </a:lnTo>
                    <a:lnTo>
                      <a:pt x="84763" y="499"/>
                    </a:lnTo>
                    <a:lnTo>
                      <a:pt x="83129" y="272"/>
                    </a:lnTo>
                    <a:lnTo>
                      <a:pt x="81313" y="91"/>
                    </a:lnTo>
                    <a:lnTo>
                      <a:pt x="79451" y="45"/>
                    </a:lnTo>
                    <a:lnTo>
                      <a:pt x="775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38"/>
              <p:cNvSpPr/>
              <p:nvPr/>
            </p:nvSpPr>
            <p:spPr>
              <a:xfrm>
                <a:off x="3513000" y="5946425"/>
                <a:ext cx="1968125" cy="466525"/>
              </a:xfrm>
              <a:custGeom>
                <a:avLst/>
                <a:gdLst/>
                <a:ahLst/>
                <a:cxnLst/>
                <a:rect l="l" t="t" r="r" b="b"/>
                <a:pathLst>
                  <a:path w="78725" h="18661" extrusionOk="0">
                    <a:moveTo>
                      <a:pt x="2134" y="1"/>
                    </a:moveTo>
                    <a:lnTo>
                      <a:pt x="1907" y="46"/>
                    </a:lnTo>
                    <a:lnTo>
                      <a:pt x="1680" y="228"/>
                    </a:lnTo>
                    <a:lnTo>
                      <a:pt x="1453" y="500"/>
                    </a:lnTo>
                    <a:lnTo>
                      <a:pt x="1271" y="818"/>
                    </a:lnTo>
                    <a:lnTo>
                      <a:pt x="1090" y="1227"/>
                    </a:lnTo>
                    <a:lnTo>
                      <a:pt x="908" y="1681"/>
                    </a:lnTo>
                    <a:lnTo>
                      <a:pt x="772" y="2225"/>
                    </a:lnTo>
                    <a:lnTo>
                      <a:pt x="636" y="2770"/>
                    </a:lnTo>
                    <a:lnTo>
                      <a:pt x="363" y="4087"/>
                    </a:lnTo>
                    <a:lnTo>
                      <a:pt x="227" y="5494"/>
                    </a:lnTo>
                    <a:lnTo>
                      <a:pt x="91" y="7038"/>
                    </a:lnTo>
                    <a:lnTo>
                      <a:pt x="0" y="8627"/>
                    </a:lnTo>
                    <a:lnTo>
                      <a:pt x="0" y="10216"/>
                    </a:lnTo>
                    <a:lnTo>
                      <a:pt x="45" y="11805"/>
                    </a:lnTo>
                    <a:lnTo>
                      <a:pt x="136" y="13258"/>
                    </a:lnTo>
                    <a:lnTo>
                      <a:pt x="272" y="14620"/>
                    </a:lnTo>
                    <a:lnTo>
                      <a:pt x="454" y="15800"/>
                    </a:lnTo>
                    <a:lnTo>
                      <a:pt x="681" y="16799"/>
                    </a:lnTo>
                    <a:lnTo>
                      <a:pt x="817" y="17162"/>
                    </a:lnTo>
                    <a:lnTo>
                      <a:pt x="999" y="17480"/>
                    </a:lnTo>
                    <a:lnTo>
                      <a:pt x="1135" y="17752"/>
                    </a:lnTo>
                    <a:lnTo>
                      <a:pt x="1317" y="17888"/>
                    </a:lnTo>
                    <a:lnTo>
                      <a:pt x="1453" y="17934"/>
                    </a:lnTo>
                    <a:lnTo>
                      <a:pt x="1680" y="18025"/>
                    </a:lnTo>
                    <a:lnTo>
                      <a:pt x="2406" y="18115"/>
                    </a:lnTo>
                    <a:lnTo>
                      <a:pt x="3496" y="18206"/>
                    </a:lnTo>
                    <a:lnTo>
                      <a:pt x="4903" y="18297"/>
                    </a:lnTo>
                    <a:lnTo>
                      <a:pt x="8581" y="18433"/>
                    </a:lnTo>
                    <a:lnTo>
                      <a:pt x="13257" y="18524"/>
                    </a:lnTo>
                    <a:lnTo>
                      <a:pt x="18705" y="18615"/>
                    </a:lnTo>
                    <a:lnTo>
                      <a:pt x="24789" y="18660"/>
                    </a:lnTo>
                    <a:lnTo>
                      <a:pt x="31281" y="18660"/>
                    </a:lnTo>
                    <a:lnTo>
                      <a:pt x="38000" y="18615"/>
                    </a:lnTo>
                    <a:lnTo>
                      <a:pt x="44719" y="18569"/>
                    </a:lnTo>
                    <a:lnTo>
                      <a:pt x="51302" y="18479"/>
                    </a:lnTo>
                    <a:lnTo>
                      <a:pt x="57477" y="18388"/>
                    </a:lnTo>
                    <a:lnTo>
                      <a:pt x="63107" y="18252"/>
                    </a:lnTo>
                    <a:lnTo>
                      <a:pt x="67964" y="18070"/>
                    </a:lnTo>
                    <a:lnTo>
                      <a:pt x="71869" y="17888"/>
                    </a:lnTo>
                    <a:lnTo>
                      <a:pt x="73412" y="17798"/>
                    </a:lnTo>
                    <a:lnTo>
                      <a:pt x="74638" y="17707"/>
                    </a:lnTo>
                    <a:lnTo>
                      <a:pt x="75546" y="17616"/>
                    </a:lnTo>
                    <a:lnTo>
                      <a:pt x="76091" y="17480"/>
                    </a:lnTo>
                    <a:lnTo>
                      <a:pt x="76409" y="17344"/>
                    </a:lnTo>
                    <a:lnTo>
                      <a:pt x="76727" y="17117"/>
                    </a:lnTo>
                    <a:lnTo>
                      <a:pt x="76999" y="16844"/>
                    </a:lnTo>
                    <a:lnTo>
                      <a:pt x="77271" y="16526"/>
                    </a:lnTo>
                    <a:lnTo>
                      <a:pt x="77498" y="16118"/>
                    </a:lnTo>
                    <a:lnTo>
                      <a:pt x="77680" y="15709"/>
                    </a:lnTo>
                    <a:lnTo>
                      <a:pt x="77862" y="15210"/>
                    </a:lnTo>
                    <a:lnTo>
                      <a:pt x="78043" y="14710"/>
                    </a:lnTo>
                    <a:lnTo>
                      <a:pt x="78316" y="13530"/>
                    </a:lnTo>
                    <a:lnTo>
                      <a:pt x="78497" y="12304"/>
                    </a:lnTo>
                    <a:lnTo>
                      <a:pt x="78633" y="10988"/>
                    </a:lnTo>
                    <a:lnTo>
                      <a:pt x="78724" y="9626"/>
                    </a:lnTo>
                    <a:lnTo>
                      <a:pt x="78724" y="8264"/>
                    </a:lnTo>
                    <a:lnTo>
                      <a:pt x="78679" y="6947"/>
                    </a:lnTo>
                    <a:lnTo>
                      <a:pt x="78633" y="5676"/>
                    </a:lnTo>
                    <a:lnTo>
                      <a:pt x="78497" y="4541"/>
                    </a:lnTo>
                    <a:lnTo>
                      <a:pt x="78361" y="3542"/>
                    </a:lnTo>
                    <a:lnTo>
                      <a:pt x="78225" y="2679"/>
                    </a:lnTo>
                    <a:lnTo>
                      <a:pt x="78089" y="2044"/>
                    </a:lnTo>
                    <a:lnTo>
                      <a:pt x="77952" y="1635"/>
                    </a:lnTo>
                    <a:lnTo>
                      <a:pt x="77816" y="1544"/>
                    </a:lnTo>
                    <a:lnTo>
                      <a:pt x="77635" y="1499"/>
                    </a:lnTo>
                    <a:lnTo>
                      <a:pt x="76954" y="1363"/>
                    </a:lnTo>
                    <a:lnTo>
                      <a:pt x="75864" y="1272"/>
                    </a:lnTo>
                    <a:lnTo>
                      <a:pt x="74457" y="1136"/>
                    </a:lnTo>
                    <a:lnTo>
                      <a:pt x="70643" y="954"/>
                    </a:lnTo>
                    <a:lnTo>
                      <a:pt x="65740" y="773"/>
                    </a:lnTo>
                    <a:lnTo>
                      <a:pt x="59974" y="591"/>
                    </a:lnTo>
                    <a:lnTo>
                      <a:pt x="53572" y="455"/>
                    </a:lnTo>
                    <a:lnTo>
                      <a:pt x="39725" y="273"/>
                    </a:lnTo>
                    <a:lnTo>
                      <a:pt x="25878" y="137"/>
                    </a:lnTo>
                    <a:lnTo>
                      <a:pt x="13847" y="46"/>
                    </a:lnTo>
                    <a:lnTo>
                      <a:pt x="21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38"/>
              <p:cNvSpPr/>
              <p:nvPr/>
            </p:nvSpPr>
            <p:spPr>
              <a:xfrm>
                <a:off x="3566325" y="6046300"/>
                <a:ext cx="1889825" cy="15925"/>
              </a:xfrm>
              <a:custGeom>
                <a:avLst/>
                <a:gdLst/>
                <a:ahLst/>
                <a:cxnLst/>
                <a:rect l="l" t="t" r="r" b="b"/>
                <a:pathLst>
                  <a:path w="75593" h="637" extrusionOk="0">
                    <a:moveTo>
                      <a:pt x="31736" y="1"/>
                    </a:moveTo>
                    <a:lnTo>
                      <a:pt x="23291" y="137"/>
                    </a:lnTo>
                    <a:lnTo>
                      <a:pt x="12804" y="273"/>
                    </a:lnTo>
                    <a:lnTo>
                      <a:pt x="1" y="410"/>
                    </a:lnTo>
                    <a:lnTo>
                      <a:pt x="1" y="637"/>
                    </a:lnTo>
                    <a:lnTo>
                      <a:pt x="12804" y="500"/>
                    </a:lnTo>
                    <a:lnTo>
                      <a:pt x="23291" y="364"/>
                    </a:lnTo>
                    <a:lnTo>
                      <a:pt x="31736" y="228"/>
                    </a:lnTo>
                    <a:lnTo>
                      <a:pt x="33007" y="183"/>
                    </a:lnTo>
                    <a:lnTo>
                      <a:pt x="34551" y="228"/>
                    </a:lnTo>
                    <a:lnTo>
                      <a:pt x="38500" y="364"/>
                    </a:lnTo>
                    <a:lnTo>
                      <a:pt x="44085" y="546"/>
                    </a:lnTo>
                    <a:lnTo>
                      <a:pt x="47126" y="591"/>
                    </a:lnTo>
                    <a:lnTo>
                      <a:pt x="50304" y="637"/>
                    </a:lnTo>
                    <a:lnTo>
                      <a:pt x="53346" y="591"/>
                    </a:lnTo>
                    <a:lnTo>
                      <a:pt x="75592" y="228"/>
                    </a:lnTo>
                    <a:lnTo>
                      <a:pt x="75592" y="1"/>
                    </a:lnTo>
                    <a:lnTo>
                      <a:pt x="53346" y="410"/>
                    </a:lnTo>
                    <a:lnTo>
                      <a:pt x="49351" y="410"/>
                    </a:lnTo>
                    <a:lnTo>
                      <a:pt x="45492" y="364"/>
                    </a:lnTo>
                    <a:lnTo>
                      <a:pt x="41860" y="273"/>
                    </a:lnTo>
                    <a:lnTo>
                      <a:pt x="38500" y="137"/>
                    </a:lnTo>
                    <a:lnTo>
                      <a:pt x="3459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8"/>
              <p:cNvSpPr/>
              <p:nvPr/>
            </p:nvSpPr>
            <p:spPr>
              <a:xfrm>
                <a:off x="3540225" y="6113275"/>
                <a:ext cx="1911375" cy="54500"/>
              </a:xfrm>
              <a:custGeom>
                <a:avLst/>
                <a:gdLst/>
                <a:ahLst/>
                <a:cxnLst/>
                <a:rect l="l" t="t" r="r" b="b"/>
                <a:pathLst>
                  <a:path w="76455" h="2180" extrusionOk="0">
                    <a:moveTo>
                      <a:pt x="76409" y="1"/>
                    </a:moveTo>
                    <a:lnTo>
                      <a:pt x="75592" y="91"/>
                    </a:lnTo>
                    <a:lnTo>
                      <a:pt x="74003" y="182"/>
                    </a:lnTo>
                    <a:lnTo>
                      <a:pt x="69055" y="409"/>
                    </a:lnTo>
                    <a:lnTo>
                      <a:pt x="54980" y="954"/>
                    </a:lnTo>
                    <a:lnTo>
                      <a:pt x="42087" y="1453"/>
                    </a:lnTo>
                    <a:lnTo>
                      <a:pt x="37547" y="1680"/>
                    </a:lnTo>
                    <a:lnTo>
                      <a:pt x="35958" y="1771"/>
                    </a:lnTo>
                    <a:lnTo>
                      <a:pt x="35004" y="1862"/>
                    </a:lnTo>
                    <a:lnTo>
                      <a:pt x="34051" y="1907"/>
                    </a:lnTo>
                    <a:lnTo>
                      <a:pt x="32553" y="1953"/>
                    </a:lnTo>
                    <a:lnTo>
                      <a:pt x="28149" y="1998"/>
                    </a:lnTo>
                    <a:lnTo>
                      <a:pt x="22519" y="1953"/>
                    </a:lnTo>
                    <a:lnTo>
                      <a:pt x="16345" y="1907"/>
                    </a:lnTo>
                    <a:lnTo>
                      <a:pt x="5131" y="1726"/>
                    </a:lnTo>
                    <a:lnTo>
                      <a:pt x="1" y="1635"/>
                    </a:lnTo>
                    <a:lnTo>
                      <a:pt x="1" y="1862"/>
                    </a:lnTo>
                    <a:lnTo>
                      <a:pt x="10306" y="2044"/>
                    </a:lnTo>
                    <a:lnTo>
                      <a:pt x="19432" y="2134"/>
                    </a:lnTo>
                    <a:lnTo>
                      <a:pt x="28103" y="2180"/>
                    </a:lnTo>
                    <a:lnTo>
                      <a:pt x="32553" y="2180"/>
                    </a:lnTo>
                    <a:lnTo>
                      <a:pt x="34096" y="2134"/>
                    </a:lnTo>
                    <a:lnTo>
                      <a:pt x="35050" y="2044"/>
                    </a:lnTo>
                    <a:lnTo>
                      <a:pt x="36003" y="1998"/>
                    </a:lnTo>
                    <a:lnTo>
                      <a:pt x="37547" y="1907"/>
                    </a:lnTo>
                    <a:lnTo>
                      <a:pt x="42132" y="1680"/>
                    </a:lnTo>
                    <a:lnTo>
                      <a:pt x="55026" y="1181"/>
                    </a:lnTo>
                    <a:lnTo>
                      <a:pt x="69055" y="636"/>
                    </a:lnTo>
                    <a:lnTo>
                      <a:pt x="74049" y="409"/>
                    </a:lnTo>
                    <a:lnTo>
                      <a:pt x="75638" y="273"/>
                    </a:lnTo>
                    <a:lnTo>
                      <a:pt x="76455" y="182"/>
                    </a:lnTo>
                    <a:lnTo>
                      <a:pt x="76409"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8"/>
              <p:cNvSpPr/>
              <p:nvPr/>
            </p:nvSpPr>
            <p:spPr>
              <a:xfrm>
                <a:off x="3535700" y="6200675"/>
                <a:ext cx="1926125" cy="45425"/>
              </a:xfrm>
              <a:custGeom>
                <a:avLst/>
                <a:gdLst/>
                <a:ahLst/>
                <a:cxnLst/>
                <a:rect l="l" t="t" r="r" b="b"/>
                <a:pathLst>
                  <a:path w="77045" h="1817" extrusionOk="0">
                    <a:moveTo>
                      <a:pt x="75319" y="0"/>
                    </a:moveTo>
                    <a:lnTo>
                      <a:pt x="71052" y="91"/>
                    </a:lnTo>
                    <a:lnTo>
                      <a:pt x="57885" y="500"/>
                    </a:lnTo>
                    <a:lnTo>
                      <a:pt x="43312" y="1045"/>
                    </a:lnTo>
                    <a:lnTo>
                      <a:pt x="33142" y="1453"/>
                    </a:lnTo>
                    <a:lnTo>
                      <a:pt x="29056" y="1544"/>
                    </a:lnTo>
                    <a:lnTo>
                      <a:pt x="24062" y="1635"/>
                    </a:lnTo>
                    <a:lnTo>
                      <a:pt x="18614" y="1635"/>
                    </a:lnTo>
                    <a:lnTo>
                      <a:pt x="13166" y="1589"/>
                    </a:lnTo>
                    <a:lnTo>
                      <a:pt x="3950" y="1499"/>
                    </a:lnTo>
                    <a:lnTo>
                      <a:pt x="0" y="1453"/>
                    </a:lnTo>
                    <a:lnTo>
                      <a:pt x="0" y="1635"/>
                    </a:lnTo>
                    <a:lnTo>
                      <a:pt x="6583" y="1726"/>
                    </a:lnTo>
                    <a:lnTo>
                      <a:pt x="13075" y="1816"/>
                    </a:lnTo>
                    <a:lnTo>
                      <a:pt x="27422" y="1816"/>
                    </a:lnTo>
                    <a:lnTo>
                      <a:pt x="30509" y="1726"/>
                    </a:lnTo>
                    <a:lnTo>
                      <a:pt x="33142" y="1635"/>
                    </a:lnTo>
                    <a:lnTo>
                      <a:pt x="44356" y="1226"/>
                    </a:lnTo>
                    <a:lnTo>
                      <a:pt x="58748" y="681"/>
                    </a:lnTo>
                    <a:lnTo>
                      <a:pt x="71324" y="273"/>
                    </a:lnTo>
                    <a:lnTo>
                      <a:pt x="75319" y="182"/>
                    </a:lnTo>
                    <a:lnTo>
                      <a:pt x="76500" y="182"/>
                    </a:lnTo>
                    <a:lnTo>
                      <a:pt x="76999" y="227"/>
                    </a:lnTo>
                    <a:lnTo>
                      <a:pt x="7704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8"/>
              <p:cNvSpPr/>
              <p:nvPr/>
            </p:nvSpPr>
            <p:spPr>
              <a:xfrm>
                <a:off x="3566325" y="6277850"/>
                <a:ext cx="1895500" cy="54500"/>
              </a:xfrm>
              <a:custGeom>
                <a:avLst/>
                <a:gdLst/>
                <a:ahLst/>
                <a:cxnLst/>
                <a:rect l="l" t="t" r="r" b="b"/>
                <a:pathLst>
                  <a:path w="75820" h="2180" extrusionOk="0">
                    <a:moveTo>
                      <a:pt x="75774" y="1"/>
                    </a:moveTo>
                    <a:lnTo>
                      <a:pt x="75229" y="182"/>
                    </a:lnTo>
                    <a:lnTo>
                      <a:pt x="74503" y="318"/>
                    </a:lnTo>
                    <a:lnTo>
                      <a:pt x="73595" y="455"/>
                    </a:lnTo>
                    <a:lnTo>
                      <a:pt x="72505" y="545"/>
                    </a:lnTo>
                    <a:lnTo>
                      <a:pt x="69917" y="772"/>
                    </a:lnTo>
                    <a:lnTo>
                      <a:pt x="66739" y="909"/>
                    </a:lnTo>
                    <a:lnTo>
                      <a:pt x="63244" y="999"/>
                    </a:lnTo>
                    <a:lnTo>
                      <a:pt x="59475" y="1090"/>
                    </a:lnTo>
                    <a:lnTo>
                      <a:pt x="51666" y="1226"/>
                    </a:lnTo>
                    <a:lnTo>
                      <a:pt x="43086" y="1408"/>
                    </a:lnTo>
                    <a:lnTo>
                      <a:pt x="39545" y="1499"/>
                    </a:lnTo>
                    <a:lnTo>
                      <a:pt x="36866" y="1635"/>
                    </a:lnTo>
                    <a:lnTo>
                      <a:pt x="35186" y="1771"/>
                    </a:lnTo>
                    <a:lnTo>
                      <a:pt x="33052" y="1862"/>
                    </a:lnTo>
                    <a:lnTo>
                      <a:pt x="27877" y="1953"/>
                    </a:lnTo>
                    <a:lnTo>
                      <a:pt x="21884" y="1998"/>
                    </a:lnTo>
                    <a:lnTo>
                      <a:pt x="15619" y="1998"/>
                    </a:lnTo>
                    <a:lnTo>
                      <a:pt x="4813" y="1907"/>
                    </a:lnTo>
                    <a:lnTo>
                      <a:pt x="1" y="1862"/>
                    </a:lnTo>
                    <a:lnTo>
                      <a:pt x="1" y="2089"/>
                    </a:lnTo>
                    <a:lnTo>
                      <a:pt x="6039" y="2134"/>
                    </a:lnTo>
                    <a:lnTo>
                      <a:pt x="12077" y="2180"/>
                    </a:lnTo>
                    <a:lnTo>
                      <a:pt x="24426" y="2180"/>
                    </a:lnTo>
                    <a:lnTo>
                      <a:pt x="29420" y="2134"/>
                    </a:lnTo>
                    <a:lnTo>
                      <a:pt x="33688" y="2044"/>
                    </a:lnTo>
                    <a:lnTo>
                      <a:pt x="35459" y="1953"/>
                    </a:lnTo>
                    <a:lnTo>
                      <a:pt x="36866" y="1862"/>
                    </a:lnTo>
                    <a:lnTo>
                      <a:pt x="39590" y="1726"/>
                    </a:lnTo>
                    <a:lnTo>
                      <a:pt x="43086" y="1590"/>
                    </a:lnTo>
                    <a:lnTo>
                      <a:pt x="51712" y="1453"/>
                    </a:lnTo>
                    <a:lnTo>
                      <a:pt x="59475" y="1317"/>
                    </a:lnTo>
                    <a:lnTo>
                      <a:pt x="63289" y="1226"/>
                    </a:lnTo>
                    <a:lnTo>
                      <a:pt x="66785" y="1090"/>
                    </a:lnTo>
                    <a:lnTo>
                      <a:pt x="69917" y="954"/>
                    </a:lnTo>
                    <a:lnTo>
                      <a:pt x="72596" y="772"/>
                    </a:lnTo>
                    <a:lnTo>
                      <a:pt x="73686" y="636"/>
                    </a:lnTo>
                    <a:lnTo>
                      <a:pt x="74594" y="500"/>
                    </a:lnTo>
                    <a:lnTo>
                      <a:pt x="75320" y="364"/>
                    </a:lnTo>
                    <a:lnTo>
                      <a:pt x="75819" y="228"/>
                    </a:lnTo>
                    <a:lnTo>
                      <a:pt x="75774"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8"/>
              <p:cNvSpPr/>
              <p:nvPr/>
            </p:nvSpPr>
            <p:spPr>
              <a:xfrm>
                <a:off x="4878400" y="6030425"/>
                <a:ext cx="346200" cy="275825"/>
              </a:xfrm>
              <a:custGeom>
                <a:avLst/>
                <a:gdLst/>
                <a:ahLst/>
                <a:cxnLst/>
                <a:rect l="l" t="t" r="r" b="b"/>
                <a:pathLst>
                  <a:path w="13848" h="11033" extrusionOk="0">
                    <a:moveTo>
                      <a:pt x="9762" y="0"/>
                    </a:moveTo>
                    <a:lnTo>
                      <a:pt x="7310" y="137"/>
                    </a:lnTo>
                    <a:lnTo>
                      <a:pt x="4813" y="318"/>
                    </a:lnTo>
                    <a:lnTo>
                      <a:pt x="2588" y="545"/>
                    </a:lnTo>
                    <a:lnTo>
                      <a:pt x="863" y="772"/>
                    </a:lnTo>
                    <a:lnTo>
                      <a:pt x="318" y="863"/>
                    </a:lnTo>
                    <a:lnTo>
                      <a:pt x="46" y="954"/>
                    </a:lnTo>
                    <a:lnTo>
                      <a:pt x="1" y="999"/>
                    </a:lnTo>
                    <a:lnTo>
                      <a:pt x="1" y="1135"/>
                    </a:lnTo>
                    <a:lnTo>
                      <a:pt x="91" y="1499"/>
                    </a:lnTo>
                    <a:lnTo>
                      <a:pt x="364" y="2043"/>
                    </a:lnTo>
                    <a:lnTo>
                      <a:pt x="727" y="2679"/>
                    </a:lnTo>
                    <a:lnTo>
                      <a:pt x="1771" y="4313"/>
                    </a:lnTo>
                    <a:lnTo>
                      <a:pt x="3042" y="6129"/>
                    </a:lnTo>
                    <a:lnTo>
                      <a:pt x="4314" y="7945"/>
                    </a:lnTo>
                    <a:lnTo>
                      <a:pt x="5494" y="9534"/>
                    </a:lnTo>
                    <a:lnTo>
                      <a:pt x="6629" y="11033"/>
                    </a:lnTo>
                    <a:lnTo>
                      <a:pt x="6720" y="11033"/>
                    </a:lnTo>
                    <a:lnTo>
                      <a:pt x="6856" y="10942"/>
                    </a:lnTo>
                    <a:lnTo>
                      <a:pt x="7174" y="10624"/>
                    </a:lnTo>
                    <a:lnTo>
                      <a:pt x="7583" y="10170"/>
                    </a:lnTo>
                    <a:lnTo>
                      <a:pt x="8082" y="9580"/>
                    </a:lnTo>
                    <a:lnTo>
                      <a:pt x="9217" y="8036"/>
                    </a:lnTo>
                    <a:lnTo>
                      <a:pt x="10488" y="6266"/>
                    </a:lnTo>
                    <a:lnTo>
                      <a:pt x="11669" y="4404"/>
                    </a:lnTo>
                    <a:lnTo>
                      <a:pt x="12758" y="2679"/>
                    </a:lnTo>
                    <a:lnTo>
                      <a:pt x="13485" y="1317"/>
                    </a:lnTo>
                    <a:lnTo>
                      <a:pt x="13757" y="863"/>
                    </a:lnTo>
                    <a:lnTo>
                      <a:pt x="13848" y="545"/>
                    </a:lnTo>
                    <a:lnTo>
                      <a:pt x="13802" y="409"/>
                    </a:lnTo>
                    <a:lnTo>
                      <a:pt x="13712" y="318"/>
                    </a:lnTo>
                    <a:lnTo>
                      <a:pt x="13575" y="227"/>
                    </a:lnTo>
                    <a:lnTo>
                      <a:pt x="13348" y="182"/>
                    </a:lnTo>
                    <a:lnTo>
                      <a:pt x="12713" y="91"/>
                    </a:lnTo>
                    <a:lnTo>
                      <a:pt x="1189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38"/>
              <p:cNvSpPr/>
              <p:nvPr/>
            </p:nvSpPr>
            <p:spPr>
              <a:xfrm>
                <a:off x="4600325" y="6205200"/>
                <a:ext cx="346200" cy="275850"/>
              </a:xfrm>
              <a:custGeom>
                <a:avLst/>
                <a:gdLst/>
                <a:ahLst/>
                <a:cxnLst/>
                <a:rect l="l" t="t" r="r" b="b"/>
                <a:pathLst>
                  <a:path w="13848" h="11034" extrusionOk="0">
                    <a:moveTo>
                      <a:pt x="10897" y="1"/>
                    </a:moveTo>
                    <a:lnTo>
                      <a:pt x="9762" y="46"/>
                    </a:lnTo>
                    <a:lnTo>
                      <a:pt x="7310" y="137"/>
                    </a:lnTo>
                    <a:lnTo>
                      <a:pt x="4813" y="319"/>
                    </a:lnTo>
                    <a:lnTo>
                      <a:pt x="2588" y="546"/>
                    </a:lnTo>
                    <a:lnTo>
                      <a:pt x="863" y="773"/>
                    </a:lnTo>
                    <a:lnTo>
                      <a:pt x="318" y="864"/>
                    </a:lnTo>
                    <a:lnTo>
                      <a:pt x="46" y="954"/>
                    </a:lnTo>
                    <a:lnTo>
                      <a:pt x="1" y="1045"/>
                    </a:lnTo>
                    <a:lnTo>
                      <a:pt x="1" y="1136"/>
                    </a:lnTo>
                    <a:lnTo>
                      <a:pt x="91" y="1499"/>
                    </a:lnTo>
                    <a:lnTo>
                      <a:pt x="364" y="2044"/>
                    </a:lnTo>
                    <a:lnTo>
                      <a:pt x="727" y="2725"/>
                    </a:lnTo>
                    <a:lnTo>
                      <a:pt x="1771" y="4314"/>
                    </a:lnTo>
                    <a:lnTo>
                      <a:pt x="3042" y="6175"/>
                    </a:lnTo>
                    <a:lnTo>
                      <a:pt x="4314" y="7946"/>
                    </a:lnTo>
                    <a:lnTo>
                      <a:pt x="5494" y="9535"/>
                    </a:lnTo>
                    <a:lnTo>
                      <a:pt x="6629" y="11033"/>
                    </a:lnTo>
                    <a:lnTo>
                      <a:pt x="6720" y="11033"/>
                    </a:lnTo>
                    <a:lnTo>
                      <a:pt x="6856" y="10942"/>
                    </a:lnTo>
                    <a:lnTo>
                      <a:pt x="7174" y="10670"/>
                    </a:lnTo>
                    <a:lnTo>
                      <a:pt x="7582" y="10171"/>
                    </a:lnTo>
                    <a:lnTo>
                      <a:pt x="8082" y="9580"/>
                    </a:lnTo>
                    <a:lnTo>
                      <a:pt x="9217" y="8037"/>
                    </a:lnTo>
                    <a:lnTo>
                      <a:pt x="10488" y="6266"/>
                    </a:lnTo>
                    <a:lnTo>
                      <a:pt x="11668" y="4405"/>
                    </a:lnTo>
                    <a:lnTo>
                      <a:pt x="12758" y="2725"/>
                    </a:lnTo>
                    <a:lnTo>
                      <a:pt x="13484" y="1363"/>
                    </a:lnTo>
                    <a:lnTo>
                      <a:pt x="13757" y="864"/>
                    </a:lnTo>
                    <a:lnTo>
                      <a:pt x="13848" y="546"/>
                    </a:lnTo>
                    <a:lnTo>
                      <a:pt x="13802" y="455"/>
                    </a:lnTo>
                    <a:lnTo>
                      <a:pt x="13711" y="364"/>
                    </a:lnTo>
                    <a:lnTo>
                      <a:pt x="13575" y="273"/>
                    </a:lnTo>
                    <a:lnTo>
                      <a:pt x="13348" y="183"/>
                    </a:lnTo>
                    <a:lnTo>
                      <a:pt x="12713" y="92"/>
                    </a:lnTo>
                    <a:lnTo>
                      <a:pt x="11895" y="46"/>
                    </a:lnTo>
                    <a:lnTo>
                      <a:pt x="108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38"/>
              <p:cNvSpPr/>
              <p:nvPr/>
            </p:nvSpPr>
            <p:spPr>
              <a:xfrm>
                <a:off x="4071400" y="5935075"/>
                <a:ext cx="248600" cy="674225"/>
              </a:xfrm>
              <a:custGeom>
                <a:avLst/>
                <a:gdLst/>
                <a:ahLst/>
                <a:cxnLst/>
                <a:rect l="l" t="t" r="r" b="b"/>
                <a:pathLst>
                  <a:path w="9944" h="26969" extrusionOk="0">
                    <a:moveTo>
                      <a:pt x="4269" y="1"/>
                    </a:moveTo>
                    <a:lnTo>
                      <a:pt x="2634" y="91"/>
                    </a:lnTo>
                    <a:lnTo>
                      <a:pt x="1272" y="137"/>
                    </a:lnTo>
                    <a:lnTo>
                      <a:pt x="1" y="228"/>
                    </a:lnTo>
                    <a:lnTo>
                      <a:pt x="1227" y="12985"/>
                    </a:lnTo>
                    <a:lnTo>
                      <a:pt x="2089" y="22020"/>
                    </a:lnTo>
                    <a:lnTo>
                      <a:pt x="2362" y="25243"/>
                    </a:lnTo>
                    <a:lnTo>
                      <a:pt x="2453" y="26787"/>
                    </a:lnTo>
                    <a:lnTo>
                      <a:pt x="2498" y="26968"/>
                    </a:lnTo>
                    <a:lnTo>
                      <a:pt x="2543" y="26968"/>
                    </a:lnTo>
                    <a:lnTo>
                      <a:pt x="2589" y="26923"/>
                    </a:lnTo>
                    <a:lnTo>
                      <a:pt x="2725" y="26741"/>
                    </a:lnTo>
                    <a:lnTo>
                      <a:pt x="2907" y="26378"/>
                    </a:lnTo>
                    <a:lnTo>
                      <a:pt x="3361" y="25334"/>
                    </a:lnTo>
                    <a:lnTo>
                      <a:pt x="3905" y="24063"/>
                    </a:lnTo>
                    <a:lnTo>
                      <a:pt x="4904" y="21430"/>
                    </a:lnTo>
                    <a:lnTo>
                      <a:pt x="5358" y="20204"/>
                    </a:lnTo>
                    <a:lnTo>
                      <a:pt x="5721" y="21248"/>
                    </a:lnTo>
                    <a:lnTo>
                      <a:pt x="6175" y="22292"/>
                    </a:lnTo>
                    <a:lnTo>
                      <a:pt x="6675" y="23473"/>
                    </a:lnTo>
                    <a:lnTo>
                      <a:pt x="7220" y="24653"/>
                    </a:lnTo>
                    <a:lnTo>
                      <a:pt x="7764" y="25652"/>
                    </a:lnTo>
                    <a:lnTo>
                      <a:pt x="7991" y="26060"/>
                    </a:lnTo>
                    <a:lnTo>
                      <a:pt x="8218" y="26333"/>
                    </a:lnTo>
                    <a:lnTo>
                      <a:pt x="8400" y="26514"/>
                    </a:lnTo>
                    <a:lnTo>
                      <a:pt x="8582" y="26514"/>
                    </a:lnTo>
                    <a:lnTo>
                      <a:pt x="8672" y="26424"/>
                    </a:lnTo>
                    <a:lnTo>
                      <a:pt x="8718" y="26197"/>
                    </a:lnTo>
                    <a:lnTo>
                      <a:pt x="8899" y="25334"/>
                    </a:lnTo>
                    <a:lnTo>
                      <a:pt x="9036" y="24063"/>
                    </a:lnTo>
                    <a:lnTo>
                      <a:pt x="9217" y="22428"/>
                    </a:lnTo>
                    <a:lnTo>
                      <a:pt x="9535" y="18342"/>
                    </a:lnTo>
                    <a:lnTo>
                      <a:pt x="9762" y="13666"/>
                    </a:lnTo>
                    <a:lnTo>
                      <a:pt x="9944" y="8990"/>
                    </a:lnTo>
                    <a:lnTo>
                      <a:pt x="9944" y="6765"/>
                    </a:lnTo>
                    <a:lnTo>
                      <a:pt x="9944" y="4813"/>
                    </a:lnTo>
                    <a:lnTo>
                      <a:pt x="9898" y="3133"/>
                    </a:lnTo>
                    <a:lnTo>
                      <a:pt x="9807" y="1771"/>
                    </a:lnTo>
                    <a:lnTo>
                      <a:pt x="9762" y="1272"/>
                    </a:lnTo>
                    <a:lnTo>
                      <a:pt x="9671" y="863"/>
                    </a:lnTo>
                    <a:lnTo>
                      <a:pt x="9580" y="591"/>
                    </a:lnTo>
                    <a:lnTo>
                      <a:pt x="9444" y="455"/>
                    </a:lnTo>
                    <a:lnTo>
                      <a:pt x="9126" y="319"/>
                    </a:lnTo>
                    <a:lnTo>
                      <a:pt x="8718" y="182"/>
                    </a:lnTo>
                    <a:lnTo>
                      <a:pt x="8128" y="91"/>
                    </a:lnTo>
                    <a:lnTo>
                      <a:pt x="7447" y="46"/>
                    </a:lnTo>
                    <a:lnTo>
                      <a:pt x="590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38"/>
              <p:cNvSpPr/>
              <p:nvPr/>
            </p:nvSpPr>
            <p:spPr>
              <a:xfrm>
                <a:off x="5795500" y="5232525"/>
                <a:ext cx="524400" cy="1885250"/>
              </a:xfrm>
              <a:custGeom>
                <a:avLst/>
                <a:gdLst/>
                <a:ahLst/>
                <a:cxnLst/>
                <a:rect l="l" t="t" r="r" b="b"/>
                <a:pathLst>
                  <a:path w="20976" h="75410" extrusionOk="0">
                    <a:moveTo>
                      <a:pt x="11759" y="0"/>
                    </a:moveTo>
                    <a:lnTo>
                      <a:pt x="10578" y="45"/>
                    </a:lnTo>
                    <a:lnTo>
                      <a:pt x="9489" y="91"/>
                    </a:lnTo>
                    <a:lnTo>
                      <a:pt x="8445" y="182"/>
                    </a:lnTo>
                    <a:lnTo>
                      <a:pt x="6765" y="409"/>
                    </a:lnTo>
                    <a:lnTo>
                      <a:pt x="6175" y="454"/>
                    </a:lnTo>
                    <a:lnTo>
                      <a:pt x="5539" y="454"/>
                    </a:lnTo>
                    <a:lnTo>
                      <a:pt x="5267" y="499"/>
                    </a:lnTo>
                    <a:lnTo>
                      <a:pt x="4813" y="590"/>
                    </a:lnTo>
                    <a:lnTo>
                      <a:pt x="4359" y="817"/>
                    </a:lnTo>
                    <a:lnTo>
                      <a:pt x="3905" y="1090"/>
                    </a:lnTo>
                    <a:lnTo>
                      <a:pt x="3496" y="1498"/>
                    </a:lnTo>
                    <a:lnTo>
                      <a:pt x="3133" y="1952"/>
                    </a:lnTo>
                    <a:lnTo>
                      <a:pt x="2770" y="2497"/>
                    </a:lnTo>
                    <a:lnTo>
                      <a:pt x="2452" y="3087"/>
                    </a:lnTo>
                    <a:lnTo>
                      <a:pt x="2179" y="3768"/>
                    </a:lnTo>
                    <a:lnTo>
                      <a:pt x="1907" y="4495"/>
                    </a:lnTo>
                    <a:lnTo>
                      <a:pt x="1680" y="5221"/>
                    </a:lnTo>
                    <a:lnTo>
                      <a:pt x="1453" y="6038"/>
                    </a:lnTo>
                    <a:lnTo>
                      <a:pt x="1044" y="7673"/>
                    </a:lnTo>
                    <a:lnTo>
                      <a:pt x="772" y="9398"/>
                    </a:lnTo>
                    <a:lnTo>
                      <a:pt x="500" y="11168"/>
                    </a:lnTo>
                    <a:lnTo>
                      <a:pt x="318" y="12848"/>
                    </a:lnTo>
                    <a:lnTo>
                      <a:pt x="182" y="14392"/>
                    </a:lnTo>
                    <a:lnTo>
                      <a:pt x="91" y="15845"/>
                    </a:lnTo>
                    <a:lnTo>
                      <a:pt x="46" y="17933"/>
                    </a:lnTo>
                    <a:lnTo>
                      <a:pt x="0" y="18750"/>
                    </a:lnTo>
                    <a:lnTo>
                      <a:pt x="46" y="19113"/>
                    </a:lnTo>
                    <a:lnTo>
                      <a:pt x="91" y="19749"/>
                    </a:lnTo>
                    <a:lnTo>
                      <a:pt x="182" y="21747"/>
                    </a:lnTo>
                    <a:lnTo>
                      <a:pt x="318" y="28057"/>
                    </a:lnTo>
                    <a:lnTo>
                      <a:pt x="454" y="36593"/>
                    </a:lnTo>
                    <a:lnTo>
                      <a:pt x="500" y="46127"/>
                    </a:lnTo>
                    <a:lnTo>
                      <a:pt x="590" y="63696"/>
                    </a:lnTo>
                    <a:lnTo>
                      <a:pt x="590" y="71596"/>
                    </a:lnTo>
                    <a:lnTo>
                      <a:pt x="772" y="72368"/>
                    </a:lnTo>
                    <a:lnTo>
                      <a:pt x="954" y="73003"/>
                    </a:lnTo>
                    <a:lnTo>
                      <a:pt x="1181" y="73457"/>
                    </a:lnTo>
                    <a:lnTo>
                      <a:pt x="1408" y="73821"/>
                    </a:lnTo>
                    <a:lnTo>
                      <a:pt x="1725" y="74093"/>
                    </a:lnTo>
                    <a:lnTo>
                      <a:pt x="1998" y="74365"/>
                    </a:lnTo>
                    <a:lnTo>
                      <a:pt x="2679" y="74865"/>
                    </a:lnTo>
                    <a:lnTo>
                      <a:pt x="2815" y="74910"/>
                    </a:lnTo>
                    <a:lnTo>
                      <a:pt x="3042" y="74956"/>
                    </a:lnTo>
                    <a:lnTo>
                      <a:pt x="3723" y="75092"/>
                    </a:lnTo>
                    <a:lnTo>
                      <a:pt x="4722" y="75183"/>
                    </a:lnTo>
                    <a:lnTo>
                      <a:pt x="5948" y="75273"/>
                    </a:lnTo>
                    <a:lnTo>
                      <a:pt x="8853" y="75364"/>
                    </a:lnTo>
                    <a:lnTo>
                      <a:pt x="12167" y="75410"/>
                    </a:lnTo>
                    <a:lnTo>
                      <a:pt x="13847" y="75364"/>
                    </a:lnTo>
                    <a:lnTo>
                      <a:pt x="15436" y="75319"/>
                    </a:lnTo>
                    <a:lnTo>
                      <a:pt x="16935" y="75228"/>
                    </a:lnTo>
                    <a:lnTo>
                      <a:pt x="18251" y="75092"/>
                    </a:lnTo>
                    <a:lnTo>
                      <a:pt x="19386" y="74956"/>
                    </a:lnTo>
                    <a:lnTo>
                      <a:pt x="20249" y="74774"/>
                    </a:lnTo>
                    <a:lnTo>
                      <a:pt x="20567" y="74683"/>
                    </a:lnTo>
                    <a:lnTo>
                      <a:pt x="20794" y="74592"/>
                    </a:lnTo>
                    <a:lnTo>
                      <a:pt x="20930" y="74456"/>
                    </a:lnTo>
                    <a:lnTo>
                      <a:pt x="20975" y="74320"/>
                    </a:lnTo>
                    <a:lnTo>
                      <a:pt x="20794" y="63606"/>
                    </a:lnTo>
                    <a:lnTo>
                      <a:pt x="20294" y="41087"/>
                    </a:lnTo>
                    <a:lnTo>
                      <a:pt x="19795" y="18160"/>
                    </a:lnTo>
                    <a:lnTo>
                      <a:pt x="19613" y="10079"/>
                    </a:lnTo>
                    <a:lnTo>
                      <a:pt x="19477" y="6129"/>
                    </a:lnTo>
                    <a:lnTo>
                      <a:pt x="19386" y="5357"/>
                    </a:lnTo>
                    <a:lnTo>
                      <a:pt x="19250" y="4631"/>
                    </a:lnTo>
                    <a:lnTo>
                      <a:pt x="19068" y="3995"/>
                    </a:lnTo>
                    <a:lnTo>
                      <a:pt x="18796" y="3405"/>
                    </a:lnTo>
                    <a:lnTo>
                      <a:pt x="18524" y="2860"/>
                    </a:lnTo>
                    <a:lnTo>
                      <a:pt x="18160" y="2406"/>
                    </a:lnTo>
                    <a:lnTo>
                      <a:pt x="17752" y="1952"/>
                    </a:lnTo>
                    <a:lnTo>
                      <a:pt x="17343" y="1589"/>
                    </a:lnTo>
                    <a:lnTo>
                      <a:pt x="16844" y="1271"/>
                    </a:lnTo>
                    <a:lnTo>
                      <a:pt x="16344" y="999"/>
                    </a:lnTo>
                    <a:lnTo>
                      <a:pt x="15845" y="726"/>
                    </a:lnTo>
                    <a:lnTo>
                      <a:pt x="15300" y="545"/>
                    </a:lnTo>
                    <a:lnTo>
                      <a:pt x="14710" y="363"/>
                    </a:lnTo>
                    <a:lnTo>
                      <a:pt x="14165" y="272"/>
                    </a:lnTo>
                    <a:lnTo>
                      <a:pt x="13575" y="136"/>
                    </a:lnTo>
                    <a:lnTo>
                      <a:pt x="12985" y="91"/>
                    </a:lnTo>
                    <a:lnTo>
                      <a:pt x="11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38"/>
              <p:cNvSpPr/>
              <p:nvPr/>
            </p:nvSpPr>
            <p:spPr>
              <a:xfrm>
                <a:off x="5793225" y="5227975"/>
                <a:ext cx="507375" cy="479000"/>
              </a:xfrm>
              <a:custGeom>
                <a:avLst/>
                <a:gdLst/>
                <a:ahLst/>
                <a:cxnLst/>
                <a:rect l="l" t="t" r="r" b="b"/>
                <a:pathLst>
                  <a:path w="20295" h="19160" extrusionOk="0">
                    <a:moveTo>
                      <a:pt x="11941" y="0"/>
                    </a:moveTo>
                    <a:lnTo>
                      <a:pt x="9898" y="46"/>
                    </a:lnTo>
                    <a:lnTo>
                      <a:pt x="7809" y="137"/>
                    </a:lnTo>
                    <a:lnTo>
                      <a:pt x="6856" y="182"/>
                    </a:lnTo>
                    <a:lnTo>
                      <a:pt x="5948" y="318"/>
                    </a:lnTo>
                    <a:lnTo>
                      <a:pt x="5131" y="545"/>
                    </a:lnTo>
                    <a:lnTo>
                      <a:pt x="4404" y="863"/>
                    </a:lnTo>
                    <a:lnTo>
                      <a:pt x="3723" y="1226"/>
                    </a:lnTo>
                    <a:lnTo>
                      <a:pt x="3133" y="1680"/>
                    </a:lnTo>
                    <a:lnTo>
                      <a:pt x="2634" y="2134"/>
                    </a:lnTo>
                    <a:lnTo>
                      <a:pt x="2180" y="2679"/>
                    </a:lnTo>
                    <a:lnTo>
                      <a:pt x="1771" y="3224"/>
                    </a:lnTo>
                    <a:lnTo>
                      <a:pt x="1408" y="3814"/>
                    </a:lnTo>
                    <a:lnTo>
                      <a:pt x="1090" y="4450"/>
                    </a:lnTo>
                    <a:lnTo>
                      <a:pt x="863" y="5085"/>
                    </a:lnTo>
                    <a:lnTo>
                      <a:pt x="636" y="5675"/>
                    </a:lnTo>
                    <a:lnTo>
                      <a:pt x="454" y="6311"/>
                    </a:lnTo>
                    <a:lnTo>
                      <a:pt x="182" y="7537"/>
                    </a:lnTo>
                    <a:lnTo>
                      <a:pt x="137" y="7991"/>
                    </a:lnTo>
                    <a:lnTo>
                      <a:pt x="91" y="8626"/>
                    </a:lnTo>
                    <a:lnTo>
                      <a:pt x="0" y="10215"/>
                    </a:lnTo>
                    <a:lnTo>
                      <a:pt x="0" y="12077"/>
                    </a:lnTo>
                    <a:lnTo>
                      <a:pt x="0" y="14029"/>
                    </a:lnTo>
                    <a:lnTo>
                      <a:pt x="46" y="17434"/>
                    </a:lnTo>
                    <a:lnTo>
                      <a:pt x="91" y="18932"/>
                    </a:lnTo>
                    <a:lnTo>
                      <a:pt x="273" y="19023"/>
                    </a:lnTo>
                    <a:lnTo>
                      <a:pt x="545" y="19068"/>
                    </a:lnTo>
                    <a:lnTo>
                      <a:pt x="1317" y="19114"/>
                    </a:lnTo>
                    <a:lnTo>
                      <a:pt x="2407" y="19159"/>
                    </a:lnTo>
                    <a:lnTo>
                      <a:pt x="3769" y="19159"/>
                    </a:lnTo>
                    <a:lnTo>
                      <a:pt x="6992" y="19114"/>
                    </a:lnTo>
                    <a:lnTo>
                      <a:pt x="10579" y="18978"/>
                    </a:lnTo>
                    <a:lnTo>
                      <a:pt x="17162" y="18660"/>
                    </a:lnTo>
                    <a:lnTo>
                      <a:pt x="20113" y="18478"/>
                    </a:lnTo>
                    <a:lnTo>
                      <a:pt x="20158" y="17616"/>
                    </a:lnTo>
                    <a:lnTo>
                      <a:pt x="20294" y="15209"/>
                    </a:lnTo>
                    <a:lnTo>
                      <a:pt x="20294" y="13575"/>
                    </a:lnTo>
                    <a:lnTo>
                      <a:pt x="20294" y="11714"/>
                    </a:lnTo>
                    <a:lnTo>
                      <a:pt x="20249" y="9671"/>
                    </a:lnTo>
                    <a:lnTo>
                      <a:pt x="20113" y="7491"/>
                    </a:lnTo>
                    <a:lnTo>
                      <a:pt x="20022" y="6720"/>
                    </a:lnTo>
                    <a:lnTo>
                      <a:pt x="19931" y="5948"/>
                    </a:lnTo>
                    <a:lnTo>
                      <a:pt x="19750" y="5267"/>
                    </a:lnTo>
                    <a:lnTo>
                      <a:pt x="19613" y="4631"/>
                    </a:lnTo>
                    <a:lnTo>
                      <a:pt x="19386" y="4041"/>
                    </a:lnTo>
                    <a:lnTo>
                      <a:pt x="19159" y="3542"/>
                    </a:lnTo>
                    <a:lnTo>
                      <a:pt x="18932" y="3042"/>
                    </a:lnTo>
                    <a:lnTo>
                      <a:pt x="18660" y="2588"/>
                    </a:lnTo>
                    <a:lnTo>
                      <a:pt x="18342" y="2225"/>
                    </a:lnTo>
                    <a:lnTo>
                      <a:pt x="18070" y="1862"/>
                    </a:lnTo>
                    <a:lnTo>
                      <a:pt x="17707" y="1544"/>
                    </a:lnTo>
                    <a:lnTo>
                      <a:pt x="17343" y="1272"/>
                    </a:lnTo>
                    <a:lnTo>
                      <a:pt x="16980" y="999"/>
                    </a:lnTo>
                    <a:lnTo>
                      <a:pt x="16572" y="818"/>
                    </a:lnTo>
                    <a:lnTo>
                      <a:pt x="16163" y="636"/>
                    </a:lnTo>
                    <a:lnTo>
                      <a:pt x="15754" y="454"/>
                    </a:lnTo>
                    <a:lnTo>
                      <a:pt x="15300" y="318"/>
                    </a:lnTo>
                    <a:lnTo>
                      <a:pt x="14846" y="227"/>
                    </a:lnTo>
                    <a:lnTo>
                      <a:pt x="13938" y="91"/>
                    </a:lnTo>
                    <a:lnTo>
                      <a:pt x="129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8"/>
              <p:cNvSpPr/>
              <p:nvPr/>
            </p:nvSpPr>
            <p:spPr>
              <a:xfrm>
                <a:off x="5889700" y="5338075"/>
                <a:ext cx="349600" cy="1792175"/>
              </a:xfrm>
              <a:custGeom>
                <a:avLst/>
                <a:gdLst/>
                <a:ahLst/>
                <a:cxnLst/>
                <a:rect l="l" t="t" r="r" b="b"/>
                <a:pathLst>
                  <a:path w="13984" h="71687" extrusionOk="0">
                    <a:moveTo>
                      <a:pt x="6674" y="0"/>
                    </a:moveTo>
                    <a:lnTo>
                      <a:pt x="5675" y="46"/>
                    </a:lnTo>
                    <a:lnTo>
                      <a:pt x="4677" y="91"/>
                    </a:lnTo>
                    <a:lnTo>
                      <a:pt x="3723" y="182"/>
                    </a:lnTo>
                    <a:lnTo>
                      <a:pt x="2815" y="318"/>
                    </a:lnTo>
                    <a:lnTo>
                      <a:pt x="2043" y="454"/>
                    </a:lnTo>
                    <a:lnTo>
                      <a:pt x="1317" y="636"/>
                    </a:lnTo>
                    <a:lnTo>
                      <a:pt x="772" y="817"/>
                    </a:lnTo>
                    <a:lnTo>
                      <a:pt x="591" y="908"/>
                    </a:lnTo>
                    <a:lnTo>
                      <a:pt x="409" y="1044"/>
                    </a:lnTo>
                    <a:lnTo>
                      <a:pt x="318" y="1135"/>
                    </a:lnTo>
                    <a:lnTo>
                      <a:pt x="273" y="1271"/>
                    </a:lnTo>
                    <a:lnTo>
                      <a:pt x="182" y="1725"/>
                    </a:lnTo>
                    <a:lnTo>
                      <a:pt x="137" y="2497"/>
                    </a:lnTo>
                    <a:lnTo>
                      <a:pt x="46" y="4994"/>
                    </a:lnTo>
                    <a:lnTo>
                      <a:pt x="0" y="8581"/>
                    </a:lnTo>
                    <a:lnTo>
                      <a:pt x="0" y="13075"/>
                    </a:lnTo>
                    <a:lnTo>
                      <a:pt x="91" y="24108"/>
                    </a:lnTo>
                    <a:lnTo>
                      <a:pt x="227" y="36502"/>
                    </a:lnTo>
                    <a:lnTo>
                      <a:pt x="500" y="48851"/>
                    </a:lnTo>
                    <a:lnTo>
                      <a:pt x="636" y="54526"/>
                    </a:lnTo>
                    <a:lnTo>
                      <a:pt x="772" y="59611"/>
                    </a:lnTo>
                    <a:lnTo>
                      <a:pt x="954" y="63969"/>
                    </a:lnTo>
                    <a:lnTo>
                      <a:pt x="1135" y="67374"/>
                    </a:lnTo>
                    <a:lnTo>
                      <a:pt x="1272" y="69644"/>
                    </a:lnTo>
                    <a:lnTo>
                      <a:pt x="1362" y="70325"/>
                    </a:lnTo>
                    <a:lnTo>
                      <a:pt x="1453" y="70597"/>
                    </a:lnTo>
                    <a:lnTo>
                      <a:pt x="1589" y="70734"/>
                    </a:lnTo>
                    <a:lnTo>
                      <a:pt x="1771" y="70824"/>
                    </a:lnTo>
                    <a:lnTo>
                      <a:pt x="2270" y="71051"/>
                    </a:lnTo>
                    <a:lnTo>
                      <a:pt x="2997" y="71233"/>
                    </a:lnTo>
                    <a:lnTo>
                      <a:pt x="3859" y="71369"/>
                    </a:lnTo>
                    <a:lnTo>
                      <a:pt x="4858" y="71505"/>
                    </a:lnTo>
                    <a:lnTo>
                      <a:pt x="5948" y="71596"/>
                    </a:lnTo>
                    <a:lnTo>
                      <a:pt x="7083" y="71642"/>
                    </a:lnTo>
                    <a:lnTo>
                      <a:pt x="8218" y="71687"/>
                    </a:lnTo>
                    <a:lnTo>
                      <a:pt x="9398" y="71642"/>
                    </a:lnTo>
                    <a:lnTo>
                      <a:pt x="10442" y="71596"/>
                    </a:lnTo>
                    <a:lnTo>
                      <a:pt x="11487" y="71505"/>
                    </a:lnTo>
                    <a:lnTo>
                      <a:pt x="12349" y="71324"/>
                    </a:lnTo>
                    <a:lnTo>
                      <a:pt x="13076" y="71097"/>
                    </a:lnTo>
                    <a:lnTo>
                      <a:pt x="13348" y="70961"/>
                    </a:lnTo>
                    <a:lnTo>
                      <a:pt x="13621" y="70824"/>
                    </a:lnTo>
                    <a:lnTo>
                      <a:pt x="13802" y="70643"/>
                    </a:lnTo>
                    <a:lnTo>
                      <a:pt x="13938" y="70507"/>
                    </a:lnTo>
                    <a:lnTo>
                      <a:pt x="13984" y="70280"/>
                    </a:lnTo>
                    <a:lnTo>
                      <a:pt x="13984" y="70098"/>
                    </a:lnTo>
                    <a:lnTo>
                      <a:pt x="13802" y="59474"/>
                    </a:lnTo>
                    <a:lnTo>
                      <a:pt x="13666" y="48533"/>
                    </a:lnTo>
                    <a:lnTo>
                      <a:pt x="13394" y="35957"/>
                    </a:lnTo>
                    <a:lnTo>
                      <a:pt x="13121" y="23336"/>
                    </a:lnTo>
                    <a:lnTo>
                      <a:pt x="12940" y="17479"/>
                    </a:lnTo>
                    <a:lnTo>
                      <a:pt x="12758" y="12213"/>
                    </a:lnTo>
                    <a:lnTo>
                      <a:pt x="12531" y="7718"/>
                    </a:lnTo>
                    <a:lnTo>
                      <a:pt x="12304" y="4177"/>
                    </a:lnTo>
                    <a:lnTo>
                      <a:pt x="12213" y="2860"/>
                    </a:lnTo>
                    <a:lnTo>
                      <a:pt x="12077" y="1816"/>
                    </a:lnTo>
                    <a:lnTo>
                      <a:pt x="11986" y="1135"/>
                    </a:lnTo>
                    <a:lnTo>
                      <a:pt x="11895" y="954"/>
                    </a:lnTo>
                    <a:lnTo>
                      <a:pt x="11850" y="817"/>
                    </a:lnTo>
                    <a:lnTo>
                      <a:pt x="11668" y="727"/>
                    </a:lnTo>
                    <a:lnTo>
                      <a:pt x="11487" y="590"/>
                    </a:lnTo>
                    <a:lnTo>
                      <a:pt x="10987" y="409"/>
                    </a:lnTo>
                    <a:lnTo>
                      <a:pt x="10306" y="273"/>
                    </a:lnTo>
                    <a:lnTo>
                      <a:pt x="9534" y="136"/>
                    </a:lnTo>
                    <a:lnTo>
                      <a:pt x="8626" y="46"/>
                    </a:lnTo>
                    <a:lnTo>
                      <a:pt x="767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8"/>
              <p:cNvSpPr/>
              <p:nvPr/>
            </p:nvSpPr>
            <p:spPr>
              <a:xfrm>
                <a:off x="6109900" y="5365300"/>
                <a:ext cx="93075" cy="1751350"/>
              </a:xfrm>
              <a:custGeom>
                <a:avLst/>
                <a:gdLst/>
                <a:ahLst/>
                <a:cxnLst/>
                <a:rect l="l" t="t" r="r" b="b"/>
                <a:pathLst>
                  <a:path w="3723" h="70054" extrusionOk="0">
                    <a:moveTo>
                      <a:pt x="136" y="1"/>
                    </a:moveTo>
                    <a:lnTo>
                      <a:pt x="0" y="92"/>
                    </a:lnTo>
                    <a:lnTo>
                      <a:pt x="45" y="228"/>
                    </a:lnTo>
                    <a:lnTo>
                      <a:pt x="136" y="500"/>
                    </a:lnTo>
                    <a:lnTo>
                      <a:pt x="272" y="1227"/>
                    </a:lnTo>
                    <a:lnTo>
                      <a:pt x="409" y="2316"/>
                    </a:lnTo>
                    <a:lnTo>
                      <a:pt x="545" y="3724"/>
                    </a:lnTo>
                    <a:lnTo>
                      <a:pt x="817" y="7310"/>
                    </a:lnTo>
                    <a:lnTo>
                      <a:pt x="1090" y="11850"/>
                    </a:lnTo>
                    <a:lnTo>
                      <a:pt x="1407" y="17162"/>
                    </a:lnTo>
                    <a:lnTo>
                      <a:pt x="1680" y="23019"/>
                    </a:lnTo>
                    <a:lnTo>
                      <a:pt x="2270" y="35640"/>
                    </a:lnTo>
                    <a:lnTo>
                      <a:pt x="2769" y="48170"/>
                    </a:lnTo>
                    <a:lnTo>
                      <a:pt x="3178" y="59112"/>
                    </a:lnTo>
                    <a:lnTo>
                      <a:pt x="3541" y="70053"/>
                    </a:lnTo>
                    <a:lnTo>
                      <a:pt x="3723" y="70008"/>
                    </a:lnTo>
                    <a:lnTo>
                      <a:pt x="3314" y="58204"/>
                    </a:lnTo>
                    <a:lnTo>
                      <a:pt x="2906" y="47217"/>
                    </a:lnTo>
                    <a:lnTo>
                      <a:pt x="2406" y="34823"/>
                    </a:lnTo>
                    <a:lnTo>
                      <a:pt x="1861" y="22428"/>
                    </a:lnTo>
                    <a:lnTo>
                      <a:pt x="1544" y="16663"/>
                    </a:lnTo>
                    <a:lnTo>
                      <a:pt x="1271" y="11487"/>
                    </a:lnTo>
                    <a:lnTo>
                      <a:pt x="953" y="7083"/>
                    </a:lnTo>
                    <a:lnTo>
                      <a:pt x="681" y="3542"/>
                    </a:lnTo>
                    <a:lnTo>
                      <a:pt x="545" y="2180"/>
                    </a:lnTo>
                    <a:lnTo>
                      <a:pt x="409" y="1136"/>
                    </a:lnTo>
                    <a:lnTo>
                      <a:pt x="272" y="409"/>
                    </a:lnTo>
                    <a:lnTo>
                      <a:pt x="182" y="137"/>
                    </a:lnTo>
                    <a:lnTo>
                      <a:pt x="13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8"/>
              <p:cNvSpPr/>
              <p:nvPr/>
            </p:nvSpPr>
            <p:spPr>
              <a:xfrm>
                <a:off x="6000925" y="5398225"/>
                <a:ext cx="26125" cy="1721825"/>
              </a:xfrm>
              <a:custGeom>
                <a:avLst/>
                <a:gdLst/>
                <a:ahLst/>
                <a:cxnLst/>
                <a:rect l="l" t="t" r="r" b="b"/>
                <a:pathLst>
                  <a:path w="1045" h="68873" extrusionOk="0">
                    <a:moveTo>
                      <a:pt x="1" y="0"/>
                    </a:moveTo>
                    <a:lnTo>
                      <a:pt x="46" y="10034"/>
                    </a:lnTo>
                    <a:lnTo>
                      <a:pt x="273" y="31962"/>
                    </a:lnTo>
                    <a:lnTo>
                      <a:pt x="364" y="44084"/>
                    </a:lnTo>
                    <a:lnTo>
                      <a:pt x="545" y="55116"/>
                    </a:lnTo>
                    <a:lnTo>
                      <a:pt x="682" y="63833"/>
                    </a:lnTo>
                    <a:lnTo>
                      <a:pt x="772" y="66920"/>
                    </a:lnTo>
                    <a:lnTo>
                      <a:pt x="863" y="68872"/>
                    </a:lnTo>
                    <a:lnTo>
                      <a:pt x="1045" y="68827"/>
                    </a:lnTo>
                    <a:lnTo>
                      <a:pt x="954" y="66875"/>
                    </a:lnTo>
                    <a:lnTo>
                      <a:pt x="863" y="63833"/>
                    </a:lnTo>
                    <a:lnTo>
                      <a:pt x="682" y="55116"/>
                    </a:lnTo>
                    <a:lnTo>
                      <a:pt x="545" y="44039"/>
                    </a:lnTo>
                    <a:lnTo>
                      <a:pt x="409" y="31962"/>
                    </a:lnTo>
                    <a:lnTo>
                      <a:pt x="228" y="10034"/>
                    </a:lnTo>
                    <a:lnTo>
                      <a:pt x="13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8"/>
              <p:cNvSpPr/>
              <p:nvPr/>
            </p:nvSpPr>
            <p:spPr>
              <a:xfrm>
                <a:off x="5923750" y="5366450"/>
                <a:ext cx="20450" cy="1736575"/>
              </a:xfrm>
              <a:custGeom>
                <a:avLst/>
                <a:gdLst/>
                <a:ahLst/>
                <a:cxnLst/>
                <a:rect l="l" t="t" r="r" b="b"/>
                <a:pathLst>
                  <a:path w="818" h="69463" extrusionOk="0">
                    <a:moveTo>
                      <a:pt x="636" y="0"/>
                    </a:moveTo>
                    <a:lnTo>
                      <a:pt x="591" y="500"/>
                    </a:lnTo>
                    <a:lnTo>
                      <a:pt x="545" y="1362"/>
                    </a:lnTo>
                    <a:lnTo>
                      <a:pt x="454" y="3995"/>
                    </a:lnTo>
                    <a:lnTo>
                      <a:pt x="364" y="7673"/>
                    </a:lnTo>
                    <a:lnTo>
                      <a:pt x="273" y="12258"/>
                    </a:lnTo>
                    <a:lnTo>
                      <a:pt x="182" y="23381"/>
                    </a:lnTo>
                    <a:lnTo>
                      <a:pt x="91" y="35821"/>
                    </a:lnTo>
                    <a:lnTo>
                      <a:pt x="46" y="58839"/>
                    </a:lnTo>
                    <a:lnTo>
                      <a:pt x="0" y="69462"/>
                    </a:lnTo>
                    <a:lnTo>
                      <a:pt x="182" y="69462"/>
                    </a:lnTo>
                    <a:lnTo>
                      <a:pt x="182" y="58839"/>
                    </a:lnTo>
                    <a:lnTo>
                      <a:pt x="273" y="35821"/>
                    </a:lnTo>
                    <a:lnTo>
                      <a:pt x="318" y="23381"/>
                    </a:lnTo>
                    <a:lnTo>
                      <a:pt x="454" y="12304"/>
                    </a:lnTo>
                    <a:lnTo>
                      <a:pt x="545" y="7718"/>
                    </a:lnTo>
                    <a:lnTo>
                      <a:pt x="591" y="3995"/>
                    </a:lnTo>
                    <a:lnTo>
                      <a:pt x="727" y="1362"/>
                    </a:lnTo>
                    <a:lnTo>
                      <a:pt x="772" y="545"/>
                    </a:lnTo>
                    <a:lnTo>
                      <a:pt x="818"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38"/>
              <p:cNvSpPr/>
              <p:nvPr/>
            </p:nvSpPr>
            <p:spPr>
              <a:xfrm>
                <a:off x="6031575" y="5381200"/>
                <a:ext cx="108975" cy="1749050"/>
              </a:xfrm>
              <a:custGeom>
                <a:avLst/>
                <a:gdLst/>
                <a:ahLst/>
                <a:cxnLst/>
                <a:rect l="l" t="t" r="r" b="b"/>
                <a:pathLst>
                  <a:path w="4359" h="69962" extrusionOk="0">
                    <a:moveTo>
                      <a:pt x="182" y="0"/>
                    </a:moveTo>
                    <a:lnTo>
                      <a:pt x="0" y="46"/>
                    </a:lnTo>
                    <a:lnTo>
                      <a:pt x="818" y="10352"/>
                    </a:lnTo>
                    <a:lnTo>
                      <a:pt x="1589" y="20839"/>
                    </a:lnTo>
                    <a:lnTo>
                      <a:pt x="2452" y="32961"/>
                    </a:lnTo>
                    <a:lnTo>
                      <a:pt x="3224" y="45310"/>
                    </a:lnTo>
                    <a:lnTo>
                      <a:pt x="3587" y="51166"/>
                    </a:lnTo>
                    <a:lnTo>
                      <a:pt x="3859" y="56524"/>
                    </a:lnTo>
                    <a:lnTo>
                      <a:pt x="4086" y="61291"/>
                    </a:lnTo>
                    <a:lnTo>
                      <a:pt x="4177" y="65240"/>
                    </a:lnTo>
                    <a:lnTo>
                      <a:pt x="4177" y="66829"/>
                    </a:lnTo>
                    <a:lnTo>
                      <a:pt x="4177" y="68146"/>
                    </a:lnTo>
                    <a:lnTo>
                      <a:pt x="4132" y="69190"/>
                    </a:lnTo>
                    <a:lnTo>
                      <a:pt x="4041" y="69962"/>
                    </a:lnTo>
                    <a:lnTo>
                      <a:pt x="4177" y="69962"/>
                    </a:lnTo>
                    <a:lnTo>
                      <a:pt x="4268" y="69236"/>
                    </a:lnTo>
                    <a:lnTo>
                      <a:pt x="4313" y="68191"/>
                    </a:lnTo>
                    <a:lnTo>
                      <a:pt x="4359" y="66829"/>
                    </a:lnTo>
                    <a:lnTo>
                      <a:pt x="4359" y="65240"/>
                    </a:lnTo>
                    <a:lnTo>
                      <a:pt x="4223" y="61291"/>
                    </a:lnTo>
                    <a:lnTo>
                      <a:pt x="4041" y="56569"/>
                    </a:lnTo>
                    <a:lnTo>
                      <a:pt x="3769" y="51166"/>
                    </a:lnTo>
                    <a:lnTo>
                      <a:pt x="3405" y="45310"/>
                    </a:lnTo>
                    <a:lnTo>
                      <a:pt x="2588" y="32961"/>
                    </a:lnTo>
                    <a:lnTo>
                      <a:pt x="1726" y="20839"/>
                    </a:lnTo>
                    <a:lnTo>
                      <a:pt x="954" y="10352"/>
                    </a:lnTo>
                    <a:lnTo>
                      <a:pt x="182"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8"/>
            <p:cNvGrpSpPr/>
            <p:nvPr/>
          </p:nvGrpSpPr>
          <p:grpSpPr>
            <a:xfrm>
              <a:off x="6079300" y="1104037"/>
              <a:ext cx="1954028" cy="2991082"/>
              <a:chOff x="6079300" y="1104037"/>
              <a:chExt cx="1954028" cy="2991082"/>
            </a:xfrm>
          </p:grpSpPr>
          <p:sp>
            <p:nvSpPr>
              <p:cNvPr id="1398" name="Google Shape;1398;p38"/>
              <p:cNvSpPr/>
              <p:nvPr/>
            </p:nvSpPr>
            <p:spPr>
              <a:xfrm>
                <a:off x="7221944" y="2025815"/>
                <a:ext cx="775414" cy="359913"/>
              </a:xfrm>
              <a:custGeom>
                <a:avLst/>
                <a:gdLst/>
                <a:ahLst/>
                <a:cxnLst/>
                <a:rect l="l" t="t" r="r" b="b"/>
                <a:pathLst>
                  <a:path w="17841" h="8281" extrusionOk="0">
                    <a:moveTo>
                      <a:pt x="16862" y="0"/>
                    </a:moveTo>
                    <a:lnTo>
                      <a:pt x="16636" y="19"/>
                    </a:lnTo>
                    <a:lnTo>
                      <a:pt x="16373" y="57"/>
                    </a:lnTo>
                    <a:lnTo>
                      <a:pt x="15356" y="245"/>
                    </a:lnTo>
                    <a:lnTo>
                      <a:pt x="14227" y="489"/>
                    </a:lnTo>
                    <a:lnTo>
                      <a:pt x="13004" y="809"/>
                    </a:lnTo>
                    <a:lnTo>
                      <a:pt x="11687" y="1148"/>
                    </a:lnTo>
                    <a:lnTo>
                      <a:pt x="10351" y="1524"/>
                    </a:lnTo>
                    <a:lnTo>
                      <a:pt x="8977" y="1939"/>
                    </a:lnTo>
                    <a:lnTo>
                      <a:pt x="6304" y="2767"/>
                    </a:lnTo>
                    <a:lnTo>
                      <a:pt x="3858" y="3538"/>
                    </a:lnTo>
                    <a:lnTo>
                      <a:pt x="1844" y="4216"/>
                    </a:lnTo>
                    <a:lnTo>
                      <a:pt x="0" y="4837"/>
                    </a:lnTo>
                    <a:lnTo>
                      <a:pt x="188" y="5062"/>
                    </a:lnTo>
                    <a:lnTo>
                      <a:pt x="433" y="5307"/>
                    </a:lnTo>
                    <a:lnTo>
                      <a:pt x="734" y="5627"/>
                    </a:lnTo>
                    <a:lnTo>
                      <a:pt x="1129" y="5985"/>
                    </a:lnTo>
                    <a:lnTo>
                      <a:pt x="1600" y="6380"/>
                    </a:lnTo>
                    <a:lnTo>
                      <a:pt x="2108" y="6775"/>
                    </a:lnTo>
                    <a:lnTo>
                      <a:pt x="2390" y="6982"/>
                    </a:lnTo>
                    <a:lnTo>
                      <a:pt x="2691" y="7170"/>
                    </a:lnTo>
                    <a:lnTo>
                      <a:pt x="2992" y="7358"/>
                    </a:lnTo>
                    <a:lnTo>
                      <a:pt x="3293" y="7528"/>
                    </a:lnTo>
                    <a:lnTo>
                      <a:pt x="3613" y="7697"/>
                    </a:lnTo>
                    <a:lnTo>
                      <a:pt x="3952" y="7848"/>
                    </a:lnTo>
                    <a:lnTo>
                      <a:pt x="4291" y="7979"/>
                    </a:lnTo>
                    <a:lnTo>
                      <a:pt x="4630" y="8073"/>
                    </a:lnTo>
                    <a:lnTo>
                      <a:pt x="4987" y="8168"/>
                    </a:lnTo>
                    <a:lnTo>
                      <a:pt x="5326" y="8243"/>
                    </a:lnTo>
                    <a:lnTo>
                      <a:pt x="5683" y="8280"/>
                    </a:lnTo>
                    <a:lnTo>
                      <a:pt x="6041" y="8280"/>
                    </a:lnTo>
                    <a:lnTo>
                      <a:pt x="6417" y="8262"/>
                    </a:lnTo>
                    <a:lnTo>
                      <a:pt x="6775" y="8205"/>
                    </a:lnTo>
                    <a:lnTo>
                      <a:pt x="7132" y="8111"/>
                    </a:lnTo>
                    <a:lnTo>
                      <a:pt x="7509" y="7979"/>
                    </a:lnTo>
                    <a:lnTo>
                      <a:pt x="7866" y="7810"/>
                    </a:lnTo>
                    <a:lnTo>
                      <a:pt x="8224" y="7603"/>
                    </a:lnTo>
                    <a:lnTo>
                      <a:pt x="8939" y="7133"/>
                    </a:lnTo>
                    <a:lnTo>
                      <a:pt x="9692" y="6643"/>
                    </a:lnTo>
                    <a:lnTo>
                      <a:pt x="11235" y="5702"/>
                    </a:lnTo>
                    <a:lnTo>
                      <a:pt x="12778" y="4799"/>
                    </a:lnTo>
                    <a:lnTo>
                      <a:pt x="14208" y="3990"/>
                    </a:lnTo>
                    <a:lnTo>
                      <a:pt x="15451" y="3293"/>
                    </a:lnTo>
                    <a:lnTo>
                      <a:pt x="16448" y="2748"/>
                    </a:lnTo>
                    <a:lnTo>
                      <a:pt x="17351" y="2258"/>
                    </a:lnTo>
                    <a:lnTo>
                      <a:pt x="17295" y="2221"/>
                    </a:lnTo>
                    <a:lnTo>
                      <a:pt x="17276" y="2164"/>
                    </a:lnTo>
                    <a:lnTo>
                      <a:pt x="17257" y="2108"/>
                    </a:lnTo>
                    <a:lnTo>
                      <a:pt x="17257" y="2033"/>
                    </a:lnTo>
                    <a:lnTo>
                      <a:pt x="17295" y="1863"/>
                    </a:lnTo>
                    <a:lnTo>
                      <a:pt x="17351" y="1675"/>
                    </a:lnTo>
                    <a:lnTo>
                      <a:pt x="17558" y="1242"/>
                    </a:lnTo>
                    <a:lnTo>
                      <a:pt x="17671" y="1035"/>
                    </a:lnTo>
                    <a:lnTo>
                      <a:pt x="17746" y="809"/>
                    </a:lnTo>
                    <a:lnTo>
                      <a:pt x="17822" y="621"/>
                    </a:lnTo>
                    <a:lnTo>
                      <a:pt x="17841" y="527"/>
                    </a:lnTo>
                    <a:lnTo>
                      <a:pt x="17841" y="433"/>
                    </a:lnTo>
                    <a:lnTo>
                      <a:pt x="17822" y="339"/>
                    </a:lnTo>
                    <a:lnTo>
                      <a:pt x="17803" y="264"/>
                    </a:lnTo>
                    <a:lnTo>
                      <a:pt x="17765" y="207"/>
                    </a:lnTo>
                    <a:lnTo>
                      <a:pt x="17709" y="132"/>
                    </a:lnTo>
                    <a:lnTo>
                      <a:pt x="17615" y="94"/>
                    </a:lnTo>
                    <a:lnTo>
                      <a:pt x="17521" y="38"/>
                    </a:lnTo>
                    <a:lnTo>
                      <a:pt x="17389" y="19"/>
                    </a:lnTo>
                    <a:lnTo>
                      <a:pt x="17238"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 name="Google Shape;1399;p38"/>
              <p:cNvSpPr/>
              <p:nvPr/>
            </p:nvSpPr>
            <p:spPr>
              <a:xfrm>
                <a:off x="6414648" y="1469637"/>
                <a:ext cx="919406" cy="1195827"/>
              </a:xfrm>
              <a:custGeom>
                <a:avLst/>
                <a:gdLst/>
                <a:ahLst/>
                <a:cxnLst/>
                <a:rect l="l" t="t" r="r" b="b"/>
                <a:pathLst>
                  <a:path w="21154" h="27514" extrusionOk="0">
                    <a:moveTo>
                      <a:pt x="6041" y="0"/>
                    </a:moveTo>
                    <a:lnTo>
                      <a:pt x="6173" y="584"/>
                    </a:lnTo>
                    <a:lnTo>
                      <a:pt x="6324" y="1205"/>
                    </a:lnTo>
                    <a:lnTo>
                      <a:pt x="6455" y="1939"/>
                    </a:lnTo>
                    <a:lnTo>
                      <a:pt x="6587" y="2748"/>
                    </a:lnTo>
                    <a:lnTo>
                      <a:pt x="6644" y="3143"/>
                    </a:lnTo>
                    <a:lnTo>
                      <a:pt x="6681" y="3519"/>
                    </a:lnTo>
                    <a:lnTo>
                      <a:pt x="6700" y="3896"/>
                    </a:lnTo>
                    <a:lnTo>
                      <a:pt x="6700" y="4235"/>
                    </a:lnTo>
                    <a:lnTo>
                      <a:pt x="6662" y="4536"/>
                    </a:lnTo>
                    <a:lnTo>
                      <a:pt x="6606" y="4780"/>
                    </a:lnTo>
                    <a:lnTo>
                      <a:pt x="6568" y="4893"/>
                    </a:lnTo>
                    <a:lnTo>
                      <a:pt x="6493" y="5006"/>
                    </a:lnTo>
                    <a:lnTo>
                      <a:pt x="6399" y="5100"/>
                    </a:lnTo>
                    <a:lnTo>
                      <a:pt x="6286" y="5194"/>
                    </a:lnTo>
                    <a:lnTo>
                      <a:pt x="6154" y="5288"/>
                    </a:lnTo>
                    <a:lnTo>
                      <a:pt x="6004" y="5383"/>
                    </a:lnTo>
                    <a:lnTo>
                      <a:pt x="5665" y="5552"/>
                    </a:lnTo>
                    <a:lnTo>
                      <a:pt x="5270" y="5721"/>
                    </a:lnTo>
                    <a:lnTo>
                      <a:pt x="4837" y="5891"/>
                    </a:lnTo>
                    <a:lnTo>
                      <a:pt x="3858" y="6229"/>
                    </a:lnTo>
                    <a:lnTo>
                      <a:pt x="2842" y="6587"/>
                    </a:lnTo>
                    <a:lnTo>
                      <a:pt x="2334" y="6794"/>
                    </a:lnTo>
                    <a:lnTo>
                      <a:pt x="1864" y="7001"/>
                    </a:lnTo>
                    <a:lnTo>
                      <a:pt x="1393" y="7246"/>
                    </a:lnTo>
                    <a:lnTo>
                      <a:pt x="1186" y="7358"/>
                    </a:lnTo>
                    <a:lnTo>
                      <a:pt x="979" y="7490"/>
                    </a:lnTo>
                    <a:lnTo>
                      <a:pt x="791" y="7641"/>
                    </a:lnTo>
                    <a:lnTo>
                      <a:pt x="622" y="7791"/>
                    </a:lnTo>
                    <a:lnTo>
                      <a:pt x="452" y="7942"/>
                    </a:lnTo>
                    <a:lnTo>
                      <a:pt x="302" y="8111"/>
                    </a:lnTo>
                    <a:lnTo>
                      <a:pt x="245" y="8205"/>
                    </a:lnTo>
                    <a:lnTo>
                      <a:pt x="189" y="8318"/>
                    </a:lnTo>
                    <a:lnTo>
                      <a:pt x="132" y="8450"/>
                    </a:lnTo>
                    <a:lnTo>
                      <a:pt x="95" y="8601"/>
                    </a:lnTo>
                    <a:lnTo>
                      <a:pt x="38" y="8958"/>
                    </a:lnTo>
                    <a:lnTo>
                      <a:pt x="1" y="9391"/>
                    </a:lnTo>
                    <a:lnTo>
                      <a:pt x="1" y="9880"/>
                    </a:lnTo>
                    <a:lnTo>
                      <a:pt x="19" y="10426"/>
                    </a:lnTo>
                    <a:lnTo>
                      <a:pt x="57" y="11028"/>
                    </a:lnTo>
                    <a:lnTo>
                      <a:pt x="113" y="11687"/>
                    </a:lnTo>
                    <a:lnTo>
                      <a:pt x="189" y="12364"/>
                    </a:lnTo>
                    <a:lnTo>
                      <a:pt x="283" y="13098"/>
                    </a:lnTo>
                    <a:lnTo>
                      <a:pt x="509" y="14623"/>
                    </a:lnTo>
                    <a:lnTo>
                      <a:pt x="791" y="16241"/>
                    </a:lnTo>
                    <a:lnTo>
                      <a:pt x="1092" y="17897"/>
                    </a:lnTo>
                    <a:lnTo>
                      <a:pt x="1431" y="19534"/>
                    </a:lnTo>
                    <a:lnTo>
                      <a:pt x="1751" y="21115"/>
                    </a:lnTo>
                    <a:lnTo>
                      <a:pt x="2372" y="23976"/>
                    </a:lnTo>
                    <a:lnTo>
                      <a:pt x="2823" y="26102"/>
                    </a:lnTo>
                    <a:lnTo>
                      <a:pt x="2955" y="26798"/>
                    </a:lnTo>
                    <a:lnTo>
                      <a:pt x="2993" y="27024"/>
                    </a:lnTo>
                    <a:lnTo>
                      <a:pt x="3012" y="27175"/>
                    </a:lnTo>
                    <a:lnTo>
                      <a:pt x="3012" y="27231"/>
                    </a:lnTo>
                    <a:lnTo>
                      <a:pt x="3049" y="27269"/>
                    </a:lnTo>
                    <a:lnTo>
                      <a:pt x="3106" y="27325"/>
                    </a:lnTo>
                    <a:lnTo>
                      <a:pt x="3181" y="27363"/>
                    </a:lnTo>
                    <a:lnTo>
                      <a:pt x="3407" y="27419"/>
                    </a:lnTo>
                    <a:lnTo>
                      <a:pt x="3689" y="27457"/>
                    </a:lnTo>
                    <a:lnTo>
                      <a:pt x="4047" y="27495"/>
                    </a:lnTo>
                    <a:lnTo>
                      <a:pt x="4479" y="27514"/>
                    </a:lnTo>
                    <a:lnTo>
                      <a:pt x="4969" y="27514"/>
                    </a:lnTo>
                    <a:lnTo>
                      <a:pt x="5515" y="27495"/>
                    </a:lnTo>
                    <a:lnTo>
                      <a:pt x="6738" y="27438"/>
                    </a:lnTo>
                    <a:lnTo>
                      <a:pt x="8112" y="27325"/>
                    </a:lnTo>
                    <a:lnTo>
                      <a:pt x="9598" y="27194"/>
                    </a:lnTo>
                    <a:lnTo>
                      <a:pt x="11141" y="27024"/>
                    </a:lnTo>
                    <a:lnTo>
                      <a:pt x="12722" y="26836"/>
                    </a:lnTo>
                    <a:lnTo>
                      <a:pt x="14284" y="26629"/>
                    </a:lnTo>
                    <a:lnTo>
                      <a:pt x="15771" y="26403"/>
                    </a:lnTo>
                    <a:lnTo>
                      <a:pt x="17145" y="26177"/>
                    </a:lnTo>
                    <a:lnTo>
                      <a:pt x="18368" y="25933"/>
                    </a:lnTo>
                    <a:lnTo>
                      <a:pt x="19422" y="25726"/>
                    </a:lnTo>
                    <a:lnTo>
                      <a:pt x="19855" y="25613"/>
                    </a:lnTo>
                    <a:lnTo>
                      <a:pt x="20212" y="25519"/>
                    </a:lnTo>
                    <a:lnTo>
                      <a:pt x="20513" y="25406"/>
                    </a:lnTo>
                    <a:lnTo>
                      <a:pt x="20739" y="25331"/>
                    </a:lnTo>
                    <a:lnTo>
                      <a:pt x="20814" y="25274"/>
                    </a:lnTo>
                    <a:lnTo>
                      <a:pt x="20890" y="25199"/>
                    </a:lnTo>
                    <a:lnTo>
                      <a:pt x="20965" y="25086"/>
                    </a:lnTo>
                    <a:lnTo>
                      <a:pt x="21022" y="24973"/>
                    </a:lnTo>
                    <a:lnTo>
                      <a:pt x="21059" y="24841"/>
                    </a:lnTo>
                    <a:lnTo>
                      <a:pt x="21097" y="24672"/>
                    </a:lnTo>
                    <a:lnTo>
                      <a:pt x="21153" y="24314"/>
                    </a:lnTo>
                    <a:lnTo>
                      <a:pt x="21153" y="23863"/>
                    </a:lnTo>
                    <a:lnTo>
                      <a:pt x="21134" y="23373"/>
                    </a:lnTo>
                    <a:lnTo>
                      <a:pt x="21078" y="22809"/>
                    </a:lnTo>
                    <a:lnTo>
                      <a:pt x="21003" y="22207"/>
                    </a:lnTo>
                    <a:lnTo>
                      <a:pt x="20890" y="21548"/>
                    </a:lnTo>
                    <a:lnTo>
                      <a:pt x="20758" y="20852"/>
                    </a:lnTo>
                    <a:lnTo>
                      <a:pt x="20607" y="20118"/>
                    </a:lnTo>
                    <a:lnTo>
                      <a:pt x="20438" y="19365"/>
                    </a:lnTo>
                    <a:lnTo>
                      <a:pt x="20231" y="18593"/>
                    </a:lnTo>
                    <a:lnTo>
                      <a:pt x="20024" y="17784"/>
                    </a:lnTo>
                    <a:lnTo>
                      <a:pt x="19554" y="16147"/>
                    </a:lnTo>
                    <a:lnTo>
                      <a:pt x="19045" y="14510"/>
                    </a:lnTo>
                    <a:lnTo>
                      <a:pt x="18500" y="12910"/>
                    </a:lnTo>
                    <a:lnTo>
                      <a:pt x="17935" y="11386"/>
                    </a:lnTo>
                    <a:lnTo>
                      <a:pt x="17672" y="10671"/>
                    </a:lnTo>
                    <a:lnTo>
                      <a:pt x="17389" y="9993"/>
                    </a:lnTo>
                    <a:lnTo>
                      <a:pt x="17126" y="9372"/>
                    </a:lnTo>
                    <a:lnTo>
                      <a:pt x="16862" y="8770"/>
                    </a:lnTo>
                    <a:lnTo>
                      <a:pt x="16599" y="8243"/>
                    </a:lnTo>
                    <a:lnTo>
                      <a:pt x="16354" y="7773"/>
                    </a:lnTo>
                    <a:lnTo>
                      <a:pt x="16110" y="7358"/>
                    </a:lnTo>
                    <a:lnTo>
                      <a:pt x="15903" y="7020"/>
                    </a:lnTo>
                    <a:lnTo>
                      <a:pt x="15696" y="6775"/>
                    </a:lnTo>
                    <a:lnTo>
                      <a:pt x="15602" y="6662"/>
                    </a:lnTo>
                    <a:lnTo>
                      <a:pt x="15507" y="6587"/>
                    </a:lnTo>
                    <a:lnTo>
                      <a:pt x="15338" y="6455"/>
                    </a:lnTo>
                    <a:lnTo>
                      <a:pt x="15150" y="6342"/>
                    </a:lnTo>
                    <a:lnTo>
                      <a:pt x="14981" y="6248"/>
                    </a:lnTo>
                    <a:lnTo>
                      <a:pt x="14811" y="6154"/>
                    </a:lnTo>
                    <a:lnTo>
                      <a:pt x="14454" y="6022"/>
                    </a:lnTo>
                    <a:lnTo>
                      <a:pt x="14115" y="5928"/>
                    </a:lnTo>
                    <a:lnTo>
                      <a:pt x="13776" y="5872"/>
                    </a:lnTo>
                    <a:lnTo>
                      <a:pt x="13456" y="5815"/>
                    </a:lnTo>
                    <a:lnTo>
                      <a:pt x="12835" y="5778"/>
                    </a:lnTo>
                    <a:lnTo>
                      <a:pt x="12534" y="5759"/>
                    </a:lnTo>
                    <a:lnTo>
                      <a:pt x="12252" y="5721"/>
                    </a:lnTo>
                    <a:lnTo>
                      <a:pt x="11969" y="5665"/>
                    </a:lnTo>
                    <a:lnTo>
                      <a:pt x="11725" y="5571"/>
                    </a:lnTo>
                    <a:lnTo>
                      <a:pt x="11593" y="5514"/>
                    </a:lnTo>
                    <a:lnTo>
                      <a:pt x="11480" y="5458"/>
                    </a:lnTo>
                    <a:lnTo>
                      <a:pt x="11367" y="5383"/>
                    </a:lnTo>
                    <a:lnTo>
                      <a:pt x="11254" y="5288"/>
                    </a:lnTo>
                    <a:lnTo>
                      <a:pt x="11160" y="5194"/>
                    </a:lnTo>
                    <a:lnTo>
                      <a:pt x="11047" y="5063"/>
                    </a:lnTo>
                    <a:lnTo>
                      <a:pt x="10972" y="4931"/>
                    </a:lnTo>
                    <a:lnTo>
                      <a:pt x="10878" y="4780"/>
                    </a:lnTo>
                    <a:lnTo>
                      <a:pt x="10727" y="4460"/>
                    </a:lnTo>
                    <a:lnTo>
                      <a:pt x="10596" y="4140"/>
                    </a:lnTo>
                    <a:lnTo>
                      <a:pt x="10483" y="3821"/>
                    </a:lnTo>
                    <a:lnTo>
                      <a:pt x="10408" y="3501"/>
                    </a:lnTo>
                    <a:lnTo>
                      <a:pt x="10351" y="3200"/>
                    </a:lnTo>
                    <a:lnTo>
                      <a:pt x="10313" y="2898"/>
                    </a:lnTo>
                    <a:lnTo>
                      <a:pt x="10276" y="2616"/>
                    </a:lnTo>
                    <a:lnTo>
                      <a:pt x="10276" y="2353"/>
                    </a:lnTo>
                    <a:lnTo>
                      <a:pt x="10276" y="1882"/>
                    </a:lnTo>
                    <a:lnTo>
                      <a:pt x="10313" y="1525"/>
                    </a:lnTo>
                    <a:lnTo>
                      <a:pt x="10351" y="1205"/>
                    </a:lnTo>
                    <a:lnTo>
                      <a:pt x="6041"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8"/>
              <p:cNvSpPr/>
              <p:nvPr/>
            </p:nvSpPr>
            <p:spPr>
              <a:xfrm>
                <a:off x="6251885" y="3708216"/>
                <a:ext cx="188975" cy="372213"/>
              </a:xfrm>
              <a:custGeom>
                <a:avLst/>
                <a:gdLst/>
                <a:ahLst/>
                <a:cxnLst/>
                <a:rect l="l" t="t" r="r" b="b"/>
                <a:pathLst>
                  <a:path w="4348" h="8564" extrusionOk="0">
                    <a:moveTo>
                      <a:pt x="3350" y="1"/>
                    </a:moveTo>
                    <a:lnTo>
                      <a:pt x="678" y="19"/>
                    </a:lnTo>
                    <a:lnTo>
                      <a:pt x="829" y="471"/>
                    </a:lnTo>
                    <a:lnTo>
                      <a:pt x="960" y="960"/>
                    </a:lnTo>
                    <a:lnTo>
                      <a:pt x="1111" y="1563"/>
                    </a:lnTo>
                    <a:lnTo>
                      <a:pt x="1261" y="2240"/>
                    </a:lnTo>
                    <a:lnTo>
                      <a:pt x="1318" y="2598"/>
                    </a:lnTo>
                    <a:lnTo>
                      <a:pt x="1374" y="2955"/>
                    </a:lnTo>
                    <a:lnTo>
                      <a:pt x="1412" y="3313"/>
                    </a:lnTo>
                    <a:lnTo>
                      <a:pt x="1431" y="3652"/>
                    </a:lnTo>
                    <a:lnTo>
                      <a:pt x="1412" y="3990"/>
                    </a:lnTo>
                    <a:lnTo>
                      <a:pt x="1393" y="4310"/>
                    </a:lnTo>
                    <a:lnTo>
                      <a:pt x="1337" y="4611"/>
                    </a:lnTo>
                    <a:lnTo>
                      <a:pt x="1243" y="4950"/>
                    </a:lnTo>
                    <a:lnTo>
                      <a:pt x="1111" y="5270"/>
                    </a:lnTo>
                    <a:lnTo>
                      <a:pt x="979" y="5628"/>
                    </a:lnTo>
                    <a:lnTo>
                      <a:pt x="678" y="6305"/>
                    </a:lnTo>
                    <a:lnTo>
                      <a:pt x="377" y="6964"/>
                    </a:lnTo>
                    <a:lnTo>
                      <a:pt x="245" y="7265"/>
                    </a:lnTo>
                    <a:lnTo>
                      <a:pt x="132" y="7547"/>
                    </a:lnTo>
                    <a:lnTo>
                      <a:pt x="57" y="7792"/>
                    </a:lnTo>
                    <a:lnTo>
                      <a:pt x="19" y="8018"/>
                    </a:lnTo>
                    <a:lnTo>
                      <a:pt x="1" y="8130"/>
                    </a:lnTo>
                    <a:lnTo>
                      <a:pt x="19" y="8225"/>
                    </a:lnTo>
                    <a:lnTo>
                      <a:pt x="38" y="8300"/>
                    </a:lnTo>
                    <a:lnTo>
                      <a:pt x="57" y="8375"/>
                    </a:lnTo>
                    <a:lnTo>
                      <a:pt x="113" y="8432"/>
                    </a:lnTo>
                    <a:lnTo>
                      <a:pt x="170" y="8469"/>
                    </a:lnTo>
                    <a:lnTo>
                      <a:pt x="245" y="8507"/>
                    </a:lnTo>
                    <a:lnTo>
                      <a:pt x="339" y="8526"/>
                    </a:lnTo>
                    <a:lnTo>
                      <a:pt x="546" y="8563"/>
                    </a:lnTo>
                    <a:lnTo>
                      <a:pt x="772" y="8544"/>
                    </a:lnTo>
                    <a:lnTo>
                      <a:pt x="1017" y="8526"/>
                    </a:lnTo>
                    <a:lnTo>
                      <a:pt x="1261" y="8469"/>
                    </a:lnTo>
                    <a:lnTo>
                      <a:pt x="1525" y="8394"/>
                    </a:lnTo>
                    <a:lnTo>
                      <a:pt x="1807" y="8300"/>
                    </a:lnTo>
                    <a:lnTo>
                      <a:pt x="2071" y="8187"/>
                    </a:lnTo>
                    <a:lnTo>
                      <a:pt x="2334" y="8036"/>
                    </a:lnTo>
                    <a:lnTo>
                      <a:pt x="2598" y="7886"/>
                    </a:lnTo>
                    <a:lnTo>
                      <a:pt x="2861" y="7698"/>
                    </a:lnTo>
                    <a:lnTo>
                      <a:pt x="3124" y="7491"/>
                    </a:lnTo>
                    <a:lnTo>
                      <a:pt x="3350" y="7265"/>
                    </a:lnTo>
                    <a:lnTo>
                      <a:pt x="3576" y="7001"/>
                    </a:lnTo>
                    <a:lnTo>
                      <a:pt x="3783" y="6738"/>
                    </a:lnTo>
                    <a:lnTo>
                      <a:pt x="3971" y="6456"/>
                    </a:lnTo>
                    <a:lnTo>
                      <a:pt x="4141" y="6136"/>
                    </a:lnTo>
                    <a:lnTo>
                      <a:pt x="4197" y="5966"/>
                    </a:lnTo>
                    <a:lnTo>
                      <a:pt x="4254" y="5778"/>
                    </a:lnTo>
                    <a:lnTo>
                      <a:pt x="4291" y="5590"/>
                    </a:lnTo>
                    <a:lnTo>
                      <a:pt x="4329" y="5383"/>
                    </a:lnTo>
                    <a:lnTo>
                      <a:pt x="4348" y="4931"/>
                    </a:lnTo>
                    <a:lnTo>
                      <a:pt x="4348" y="4461"/>
                    </a:lnTo>
                    <a:lnTo>
                      <a:pt x="4310" y="3953"/>
                    </a:lnTo>
                    <a:lnTo>
                      <a:pt x="4235" y="3445"/>
                    </a:lnTo>
                    <a:lnTo>
                      <a:pt x="4141" y="2936"/>
                    </a:lnTo>
                    <a:lnTo>
                      <a:pt x="4047" y="2428"/>
                    </a:lnTo>
                    <a:lnTo>
                      <a:pt x="3934" y="1939"/>
                    </a:lnTo>
                    <a:lnTo>
                      <a:pt x="3802" y="1487"/>
                    </a:lnTo>
                    <a:lnTo>
                      <a:pt x="3595" y="716"/>
                    </a:lnTo>
                    <a:lnTo>
                      <a:pt x="3426" y="189"/>
                    </a:lnTo>
                    <a:lnTo>
                      <a:pt x="335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8"/>
              <p:cNvSpPr/>
              <p:nvPr/>
            </p:nvSpPr>
            <p:spPr>
              <a:xfrm>
                <a:off x="6430207" y="3722950"/>
                <a:ext cx="188149" cy="372169"/>
              </a:xfrm>
              <a:custGeom>
                <a:avLst/>
                <a:gdLst/>
                <a:ahLst/>
                <a:cxnLst/>
                <a:rect l="l" t="t" r="r" b="b"/>
                <a:pathLst>
                  <a:path w="4329" h="8563" extrusionOk="0">
                    <a:moveTo>
                      <a:pt x="866" y="0"/>
                    </a:moveTo>
                    <a:lnTo>
                      <a:pt x="1016" y="452"/>
                    </a:lnTo>
                    <a:lnTo>
                      <a:pt x="1148" y="923"/>
                    </a:lnTo>
                    <a:lnTo>
                      <a:pt x="1317" y="1544"/>
                    </a:lnTo>
                    <a:lnTo>
                      <a:pt x="1449" y="2221"/>
                    </a:lnTo>
                    <a:lnTo>
                      <a:pt x="1524" y="2579"/>
                    </a:lnTo>
                    <a:lnTo>
                      <a:pt x="1562" y="2936"/>
                    </a:lnTo>
                    <a:lnTo>
                      <a:pt x="1600" y="3294"/>
                    </a:lnTo>
                    <a:lnTo>
                      <a:pt x="1619" y="3632"/>
                    </a:lnTo>
                    <a:lnTo>
                      <a:pt x="1619" y="3971"/>
                    </a:lnTo>
                    <a:lnTo>
                      <a:pt x="1581" y="4291"/>
                    </a:lnTo>
                    <a:lnTo>
                      <a:pt x="1524" y="4592"/>
                    </a:lnTo>
                    <a:lnTo>
                      <a:pt x="1412" y="4912"/>
                    </a:lnTo>
                    <a:lnTo>
                      <a:pt x="1280" y="5251"/>
                    </a:lnTo>
                    <a:lnTo>
                      <a:pt x="1129" y="5608"/>
                    </a:lnTo>
                    <a:lnTo>
                      <a:pt x="790" y="6286"/>
                    </a:lnTo>
                    <a:lnTo>
                      <a:pt x="452" y="6945"/>
                    </a:lnTo>
                    <a:lnTo>
                      <a:pt x="301" y="7265"/>
                    </a:lnTo>
                    <a:lnTo>
                      <a:pt x="169" y="7547"/>
                    </a:lnTo>
                    <a:lnTo>
                      <a:pt x="75" y="7791"/>
                    </a:lnTo>
                    <a:lnTo>
                      <a:pt x="19" y="8036"/>
                    </a:lnTo>
                    <a:lnTo>
                      <a:pt x="0" y="8130"/>
                    </a:lnTo>
                    <a:lnTo>
                      <a:pt x="0" y="8224"/>
                    </a:lnTo>
                    <a:lnTo>
                      <a:pt x="19" y="8300"/>
                    </a:lnTo>
                    <a:lnTo>
                      <a:pt x="38" y="8375"/>
                    </a:lnTo>
                    <a:lnTo>
                      <a:pt x="75" y="8431"/>
                    </a:lnTo>
                    <a:lnTo>
                      <a:pt x="132" y="8488"/>
                    </a:lnTo>
                    <a:lnTo>
                      <a:pt x="207" y="8525"/>
                    </a:lnTo>
                    <a:lnTo>
                      <a:pt x="301" y="8544"/>
                    </a:lnTo>
                    <a:lnTo>
                      <a:pt x="508" y="8563"/>
                    </a:lnTo>
                    <a:lnTo>
                      <a:pt x="734" y="8563"/>
                    </a:lnTo>
                    <a:lnTo>
                      <a:pt x="979" y="8525"/>
                    </a:lnTo>
                    <a:lnTo>
                      <a:pt x="1242" y="8488"/>
                    </a:lnTo>
                    <a:lnTo>
                      <a:pt x="1506" y="8412"/>
                    </a:lnTo>
                    <a:lnTo>
                      <a:pt x="1769" y="8318"/>
                    </a:lnTo>
                    <a:lnTo>
                      <a:pt x="2033" y="8187"/>
                    </a:lnTo>
                    <a:lnTo>
                      <a:pt x="2315" y="8055"/>
                    </a:lnTo>
                    <a:lnTo>
                      <a:pt x="2578" y="7886"/>
                    </a:lnTo>
                    <a:lnTo>
                      <a:pt x="2842" y="7697"/>
                    </a:lnTo>
                    <a:lnTo>
                      <a:pt x="3086" y="7490"/>
                    </a:lnTo>
                    <a:lnTo>
                      <a:pt x="3331" y="7265"/>
                    </a:lnTo>
                    <a:lnTo>
                      <a:pt x="3557" y="7020"/>
                    </a:lnTo>
                    <a:lnTo>
                      <a:pt x="3764" y="6738"/>
                    </a:lnTo>
                    <a:lnTo>
                      <a:pt x="3933" y="6455"/>
                    </a:lnTo>
                    <a:lnTo>
                      <a:pt x="4103" y="6135"/>
                    </a:lnTo>
                    <a:lnTo>
                      <a:pt x="4178" y="5966"/>
                    </a:lnTo>
                    <a:lnTo>
                      <a:pt x="4234" y="5797"/>
                    </a:lnTo>
                    <a:lnTo>
                      <a:pt x="4272" y="5590"/>
                    </a:lnTo>
                    <a:lnTo>
                      <a:pt x="4291" y="5383"/>
                    </a:lnTo>
                    <a:lnTo>
                      <a:pt x="4328" y="4950"/>
                    </a:lnTo>
                    <a:lnTo>
                      <a:pt x="4310" y="4460"/>
                    </a:lnTo>
                    <a:lnTo>
                      <a:pt x="4272" y="3952"/>
                    </a:lnTo>
                    <a:lnTo>
                      <a:pt x="4197" y="3444"/>
                    </a:lnTo>
                    <a:lnTo>
                      <a:pt x="4121" y="2936"/>
                    </a:lnTo>
                    <a:lnTo>
                      <a:pt x="4009" y="2428"/>
                    </a:lnTo>
                    <a:lnTo>
                      <a:pt x="3896" y="1939"/>
                    </a:lnTo>
                    <a:lnTo>
                      <a:pt x="3783" y="1487"/>
                    </a:lnTo>
                    <a:lnTo>
                      <a:pt x="3557" y="716"/>
                    </a:lnTo>
                    <a:lnTo>
                      <a:pt x="3388" y="189"/>
                    </a:lnTo>
                    <a:lnTo>
                      <a:pt x="333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8"/>
              <p:cNvSpPr/>
              <p:nvPr/>
            </p:nvSpPr>
            <p:spPr>
              <a:xfrm>
                <a:off x="6393396" y="2635974"/>
                <a:ext cx="619210" cy="1210561"/>
              </a:xfrm>
              <a:custGeom>
                <a:avLst/>
                <a:gdLst/>
                <a:ahLst/>
                <a:cxnLst/>
                <a:rect l="l" t="t" r="r" b="b"/>
                <a:pathLst>
                  <a:path w="14247" h="27853" extrusionOk="0">
                    <a:moveTo>
                      <a:pt x="7735" y="0"/>
                    </a:moveTo>
                    <a:lnTo>
                      <a:pt x="7227" y="38"/>
                    </a:lnTo>
                    <a:lnTo>
                      <a:pt x="6719" y="94"/>
                    </a:lnTo>
                    <a:lnTo>
                      <a:pt x="6173" y="207"/>
                    </a:lnTo>
                    <a:lnTo>
                      <a:pt x="5891" y="282"/>
                    </a:lnTo>
                    <a:lnTo>
                      <a:pt x="5627" y="395"/>
                    </a:lnTo>
                    <a:lnTo>
                      <a:pt x="5364" y="546"/>
                    </a:lnTo>
                    <a:lnTo>
                      <a:pt x="5119" y="715"/>
                    </a:lnTo>
                    <a:lnTo>
                      <a:pt x="4874" y="922"/>
                    </a:lnTo>
                    <a:lnTo>
                      <a:pt x="4630" y="1148"/>
                    </a:lnTo>
                    <a:lnTo>
                      <a:pt x="4385" y="1411"/>
                    </a:lnTo>
                    <a:lnTo>
                      <a:pt x="4159" y="1694"/>
                    </a:lnTo>
                    <a:lnTo>
                      <a:pt x="3933" y="1995"/>
                    </a:lnTo>
                    <a:lnTo>
                      <a:pt x="3708" y="2334"/>
                    </a:lnTo>
                    <a:lnTo>
                      <a:pt x="3501" y="2691"/>
                    </a:lnTo>
                    <a:lnTo>
                      <a:pt x="3294" y="3068"/>
                    </a:lnTo>
                    <a:lnTo>
                      <a:pt x="3087" y="3463"/>
                    </a:lnTo>
                    <a:lnTo>
                      <a:pt x="2898" y="3877"/>
                    </a:lnTo>
                    <a:lnTo>
                      <a:pt x="2710" y="4310"/>
                    </a:lnTo>
                    <a:lnTo>
                      <a:pt x="2522" y="4761"/>
                    </a:lnTo>
                    <a:lnTo>
                      <a:pt x="2334" y="5232"/>
                    </a:lnTo>
                    <a:lnTo>
                      <a:pt x="2164" y="5721"/>
                    </a:lnTo>
                    <a:lnTo>
                      <a:pt x="1844" y="6737"/>
                    </a:lnTo>
                    <a:lnTo>
                      <a:pt x="1562" y="7791"/>
                    </a:lnTo>
                    <a:lnTo>
                      <a:pt x="1280" y="8901"/>
                    </a:lnTo>
                    <a:lnTo>
                      <a:pt x="1035" y="10049"/>
                    </a:lnTo>
                    <a:lnTo>
                      <a:pt x="809" y="11216"/>
                    </a:lnTo>
                    <a:lnTo>
                      <a:pt x="621" y="12383"/>
                    </a:lnTo>
                    <a:lnTo>
                      <a:pt x="452" y="13587"/>
                    </a:lnTo>
                    <a:lnTo>
                      <a:pt x="320" y="14792"/>
                    </a:lnTo>
                    <a:lnTo>
                      <a:pt x="188" y="15977"/>
                    </a:lnTo>
                    <a:lnTo>
                      <a:pt x="113" y="17144"/>
                    </a:lnTo>
                    <a:lnTo>
                      <a:pt x="38" y="18311"/>
                    </a:lnTo>
                    <a:lnTo>
                      <a:pt x="0" y="19421"/>
                    </a:lnTo>
                    <a:lnTo>
                      <a:pt x="0" y="20513"/>
                    </a:lnTo>
                    <a:lnTo>
                      <a:pt x="19" y="21548"/>
                    </a:lnTo>
                    <a:lnTo>
                      <a:pt x="57" y="22545"/>
                    </a:lnTo>
                    <a:lnTo>
                      <a:pt x="132" y="23467"/>
                    </a:lnTo>
                    <a:lnTo>
                      <a:pt x="245" y="24314"/>
                    </a:lnTo>
                    <a:lnTo>
                      <a:pt x="358" y="25086"/>
                    </a:lnTo>
                    <a:lnTo>
                      <a:pt x="433" y="25443"/>
                    </a:lnTo>
                    <a:lnTo>
                      <a:pt x="527" y="25763"/>
                    </a:lnTo>
                    <a:lnTo>
                      <a:pt x="602" y="26083"/>
                    </a:lnTo>
                    <a:lnTo>
                      <a:pt x="697" y="26365"/>
                    </a:lnTo>
                    <a:lnTo>
                      <a:pt x="809" y="26610"/>
                    </a:lnTo>
                    <a:lnTo>
                      <a:pt x="922" y="26855"/>
                    </a:lnTo>
                    <a:lnTo>
                      <a:pt x="1035" y="27043"/>
                    </a:lnTo>
                    <a:lnTo>
                      <a:pt x="1167" y="27231"/>
                    </a:lnTo>
                    <a:lnTo>
                      <a:pt x="1299" y="27363"/>
                    </a:lnTo>
                    <a:lnTo>
                      <a:pt x="1430" y="27476"/>
                    </a:lnTo>
                    <a:lnTo>
                      <a:pt x="1543" y="27551"/>
                    </a:lnTo>
                    <a:lnTo>
                      <a:pt x="1675" y="27626"/>
                    </a:lnTo>
                    <a:lnTo>
                      <a:pt x="1826" y="27683"/>
                    </a:lnTo>
                    <a:lnTo>
                      <a:pt x="1995" y="27720"/>
                    </a:lnTo>
                    <a:lnTo>
                      <a:pt x="2353" y="27796"/>
                    </a:lnTo>
                    <a:lnTo>
                      <a:pt x="2767" y="27833"/>
                    </a:lnTo>
                    <a:lnTo>
                      <a:pt x="3181" y="27852"/>
                    </a:lnTo>
                    <a:lnTo>
                      <a:pt x="3632" y="27852"/>
                    </a:lnTo>
                    <a:lnTo>
                      <a:pt x="4084" y="27814"/>
                    </a:lnTo>
                    <a:lnTo>
                      <a:pt x="4536" y="27758"/>
                    </a:lnTo>
                    <a:lnTo>
                      <a:pt x="4968" y="27664"/>
                    </a:lnTo>
                    <a:lnTo>
                      <a:pt x="5382" y="27570"/>
                    </a:lnTo>
                    <a:lnTo>
                      <a:pt x="5778" y="27457"/>
                    </a:lnTo>
                    <a:lnTo>
                      <a:pt x="6116" y="27306"/>
                    </a:lnTo>
                    <a:lnTo>
                      <a:pt x="6399" y="27156"/>
                    </a:lnTo>
                    <a:lnTo>
                      <a:pt x="6512" y="27080"/>
                    </a:lnTo>
                    <a:lnTo>
                      <a:pt x="6606" y="26986"/>
                    </a:lnTo>
                    <a:lnTo>
                      <a:pt x="6700" y="26892"/>
                    </a:lnTo>
                    <a:lnTo>
                      <a:pt x="6756" y="26798"/>
                    </a:lnTo>
                    <a:lnTo>
                      <a:pt x="6794" y="26704"/>
                    </a:lnTo>
                    <a:lnTo>
                      <a:pt x="6813" y="26610"/>
                    </a:lnTo>
                    <a:lnTo>
                      <a:pt x="6907" y="25537"/>
                    </a:lnTo>
                    <a:lnTo>
                      <a:pt x="7039" y="24502"/>
                    </a:lnTo>
                    <a:lnTo>
                      <a:pt x="7208" y="23505"/>
                    </a:lnTo>
                    <a:lnTo>
                      <a:pt x="7377" y="22545"/>
                    </a:lnTo>
                    <a:lnTo>
                      <a:pt x="7603" y="21604"/>
                    </a:lnTo>
                    <a:lnTo>
                      <a:pt x="7848" y="20701"/>
                    </a:lnTo>
                    <a:lnTo>
                      <a:pt x="8092" y="19835"/>
                    </a:lnTo>
                    <a:lnTo>
                      <a:pt x="8375" y="18988"/>
                    </a:lnTo>
                    <a:lnTo>
                      <a:pt x="8676" y="18179"/>
                    </a:lnTo>
                    <a:lnTo>
                      <a:pt x="8977" y="17389"/>
                    </a:lnTo>
                    <a:lnTo>
                      <a:pt x="9297" y="16617"/>
                    </a:lnTo>
                    <a:lnTo>
                      <a:pt x="9636" y="15883"/>
                    </a:lnTo>
                    <a:lnTo>
                      <a:pt x="9956" y="15168"/>
                    </a:lnTo>
                    <a:lnTo>
                      <a:pt x="10294" y="14472"/>
                    </a:lnTo>
                    <a:lnTo>
                      <a:pt x="10972" y="13136"/>
                    </a:lnTo>
                    <a:lnTo>
                      <a:pt x="12270" y="10727"/>
                    </a:lnTo>
                    <a:lnTo>
                      <a:pt x="12854" y="9617"/>
                    </a:lnTo>
                    <a:lnTo>
                      <a:pt x="13117" y="9071"/>
                    </a:lnTo>
                    <a:lnTo>
                      <a:pt x="13362" y="8544"/>
                    </a:lnTo>
                    <a:lnTo>
                      <a:pt x="13569" y="8036"/>
                    </a:lnTo>
                    <a:lnTo>
                      <a:pt x="13757" y="7546"/>
                    </a:lnTo>
                    <a:lnTo>
                      <a:pt x="13926" y="7057"/>
                    </a:lnTo>
                    <a:lnTo>
                      <a:pt x="14058" y="6568"/>
                    </a:lnTo>
                    <a:lnTo>
                      <a:pt x="14152" y="6097"/>
                    </a:lnTo>
                    <a:lnTo>
                      <a:pt x="14209" y="5627"/>
                    </a:lnTo>
                    <a:lnTo>
                      <a:pt x="14246" y="5156"/>
                    </a:lnTo>
                    <a:lnTo>
                      <a:pt x="14227" y="4705"/>
                    </a:lnTo>
                    <a:lnTo>
                      <a:pt x="14115" y="4441"/>
                    </a:lnTo>
                    <a:lnTo>
                      <a:pt x="13983" y="4159"/>
                    </a:lnTo>
                    <a:lnTo>
                      <a:pt x="13795" y="3801"/>
                    </a:lnTo>
                    <a:lnTo>
                      <a:pt x="13550" y="3387"/>
                    </a:lnTo>
                    <a:lnTo>
                      <a:pt x="13230" y="2917"/>
                    </a:lnTo>
                    <a:lnTo>
                      <a:pt x="13042" y="2672"/>
                    </a:lnTo>
                    <a:lnTo>
                      <a:pt x="12854" y="2428"/>
                    </a:lnTo>
                    <a:lnTo>
                      <a:pt x="12647" y="2183"/>
                    </a:lnTo>
                    <a:lnTo>
                      <a:pt x="12402" y="1938"/>
                    </a:lnTo>
                    <a:lnTo>
                      <a:pt x="12157" y="1694"/>
                    </a:lnTo>
                    <a:lnTo>
                      <a:pt x="11894" y="1468"/>
                    </a:lnTo>
                    <a:lnTo>
                      <a:pt x="11612" y="1242"/>
                    </a:lnTo>
                    <a:lnTo>
                      <a:pt x="11311" y="1016"/>
                    </a:lnTo>
                    <a:lnTo>
                      <a:pt x="10991" y="828"/>
                    </a:lnTo>
                    <a:lnTo>
                      <a:pt x="10652" y="640"/>
                    </a:lnTo>
                    <a:lnTo>
                      <a:pt x="10294" y="471"/>
                    </a:lnTo>
                    <a:lnTo>
                      <a:pt x="9918" y="320"/>
                    </a:lnTo>
                    <a:lnTo>
                      <a:pt x="9523" y="207"/>
                    </a:lnTo>
                    <a:lnTo>
                      <a:pt x="9109" y="113"/>
                    </a:lnTo>
                    <a:lnTo>
                      <a:pt x="8676" y="38"/>
                    </a:lnTo>
                    <a:lnTo>
                      <a:pt x="820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8"/>
              <p:cNvSpPr/>
              <p:nvPr/>
            </p:nvSpPr>
            <p:spPr>
              <a:xfrm>
                <a:off x="6079300" y="2647404"/>
                <a:ext cx="719826" cy="1199913"/>
              </a:xfrm>
              <a:custGeom>
                <a:avLst/>
                <a:gdLst/>
                <a:ahLst/>
                <a:cxnLst/>
                <a:rect l="l" t="t" r="r" b="b"/>
                <a:pathLst>
                  <a:path w="16562" h="27608" extrusionOk="0">
                    <a:moveTo>
                      <a:pt x="12760" y="1"/>
                    </a:moveTo>
                    <a:lnTo>
                      <a:pt x="11763" y="19"/>
                    </a:lnTo>
                    <a:lnTo>
                      <a:pt x="10690" y="57"/>
                    </a:lnTo>
                    <a:lnTo>
                      <a:pt x="10125" y="113"/>
                    </a:lnTo>
                    <a:lnTo>
                      <a:pt x="9561" y="170"/>
                    </a:lnTo>
                    <a:lnTo>
                      <a:pt x="8977" y="226"/>
                    </a:lnTo>
                    <a:lnTo>
                      <a:pt x="8413" y="320"/>
                    </a:lnTo>
                    <a:lnTo>
                      <a:pt x="7829" y="433"/>
                    </a:lnTo>
                    <a:lnTo>
                      <a:pt x="7246" y="546"/>
                    </a:lnTo>
                    <a:lnTo>
                      <a:pt x="6663" y="697"/>
                    </a:lnTo>
                    <a:lnTo>
                      <a:pt x="6098" y="866"/>
                    </a:lnTo>
                    <a:lnTo>
                      <a:pt x="5533" y="1054"/>
                    </a:lnTo>
                    <a:lnTo>
                      <a:pt x="4988" y="1261"/>
                    </a:lnTo>
                    <a:lnTo>
                      <a:pt x="4461" y="1506"/>
                    </a:lnTo>
                    <a:lnTo>
                      <a:pt x="3953" y="1770"/>
                    </a:lnTo>
                    <a:lnTo>
                      <a:pt x="3445" y="2052"/>
                    </a:lnTo>
                    <a:lnTo>
                      <a:pt x="2974" y="2372"/>
                    </a:lnTo>
                    <a:lnTo>
                      <a:pt x="2522" y="2729"/>
                    </a:lnTo>
                    <a:lnTo>
                      <a:pt x="2108" y="3106"/>
                    </a:lnTo>
                    <a:lnTo>
                      <a:pt x="1920" y="3331"/>
                    </a:lnTo>
                    <a:lnTo>
                      <a:pt x="1732" y="3557"/>
                    </a:lnTo>
                    <a:lnTo>
                      <a:pt x="1563" y="3802"/>
                    </a:lnTo>
                    <a:lnTo>
                      <a:pt x="1393" y="4065"/>
                    </a:lnTo>
                    <a:lnTo>
                      <a:pt x="1243" y="4348"/>
                    </a:lnTo>
                    <a:lnTo>
                      <a:pt x="1092" y="4668"/>
                    </a:lnTo>
                    <a:lnTo>
                      <a:pt x="960" y="4988"/>
                    </a:lnTo>
                    <a:lnTo>
                      <a:pt x="829" y="5307"/>
                    </a:lnTo>
                    <a:lnTo>
                      <a:pt x="716" y="5665"/>
                    </a:lnTo>
                    <a:lnTo>
                      <a:pt x="603" y="6023"/>
                    </a:lnTo>
                    <a:lnTo>
                      <a:pt x="509" y="6418"/>
                    </a:lnTo>
                    <a:lnTo>
                      <a:pt x="415" y="6794"/>
                    </a:lnTo>
                    <a:lnTo>
                      <a:pt x="264" y="7622"/>
                    </a:lnTo>
                    <a:lnTo>
                      <a:pt x="151" y="8488"/>
                    </a:lnTo>
                    <a:lnTo>
                      <a:pt x="76" y="9372"/>
                    </a:lnTo>
                    <a:lnTo>
                      <a:pt x="19" y="10313"/>
                    </a:lnTo>
                    <a:lnTo>
                      <a:pt x="1" y="11273"/>
                    </a:lnTo>
                    <a:lnTo>
                      <a:pt x="19" y="12252"/>
                    </a:lnTo>
                    <a:lnTo>
                      <a:pt x="57" y="13249"/>
                    </a:lnTo>
                    <a:lnTo>
                      <a:pt x="114" y="14246"/>
                    </a:lnTo>
                    <a:lnTo>
                      <a:pt x="208" y="15244"/>
                    </a:lnTo>
                    <a:lnTo>
                      <a:pt x="321" y="16260"/>
                    </a:lnTo>
                    <a:lnTo>
                      <a:pt x="452" y="17239"/>
                    </a:lnTo>
                    <a:lnTo>
                      <a:pt x="622" y="18236"/>
                    </a:lnTo>
                    <a:lnTo>
                      <a:pt x="791" y="19196"/>
                    </a:lnTo>
                    <a:lnTo>
                      <a:pt x="998" y="20137"/>
                    </a:lnTo>
                    <a:lnTo>
                      <a:pt x="1224" y="21040"/>
                    </a:lnTo>
                    <a:lnTo>
                      <a:pt x="1450" y="21906"/>
                    </a:lnTo>
                    <a:lnTo>
                      <a:pt x="1713" y="22734"/>
                    </a:lnTo>
                    <a:lnTo>
                      <a:pt x="1977" y="23524"/>
                    </a:lnTo>
                    <a:lnTo>
                      <a:pt x="2259" y="24258"/>
                    </a:lnTo>
                    <a:lnTo>
                      <a:pt x="2560" y="24936"/>
                    </a:lnTo>
                    <a:lnTo>
                      <a:pt x="2861" y="25538"/>
                    </a:lnTo>
                    <a:lnTo>
                      <a:pt x="3012" y="25820"/>
                    </a:lnTo>
                    <a:lnTo>
                      <a:pt x="3181" y="26065"/>
                    </a:lnTo>
                    <a:lnTo>
                      <a:pt x="3332" y="26309"/>
                    </a:lnTo>
                    <a:lnTo>
                      <a:pt x="3501" y="26535"/>
                    </a:lnTo>
                    <a:lnTo>
                      <a:pt x="3670" y="26723"/>
                    </a:lnTo>
                    <a:lnTo>
                      <a:pt x="3821" y="26912"/>
                    </a:lnTo>
                    <a:lnTo>
                      <a:pt x="3990" y="27062"/>
                    </a:lnTo>
                    <a:lnTo>
                      <a:pt x="4160" y="27213"/>
                    </a:lnTo>
                    <a:lnTo>
                      <a:pt x="4329" y="27326"/>
                    </a:lnTo>
                    <a:lnTo>
                      <a:pt x="4517" y="27401"/>
                    </a:lnTo>
                    <a:lnTo>
                      <a:pt x="4781" y="27495"/>
                    </a:lnTo>
                    <a:lnTo>
                      <a:pt x="5063" y="27570"/>
                    </a:lnTo>
                    <a:lnTo>
                      <a:pt x="5383" y="27608"/>
                    </a:lnTo>
                    <a:lnTo>
                      <a:pt x="5684" y="27608"/>
                    </a:lnTo>
                    <a:lnTo>
                      <a:pt x="6004" y="27589"/>
                    </a:lnTo>
                    <a:lnTo>
                      <a:pt x="6324" y="27570"/>
                    </a:lnTo>
                    <a:lnTo>
                      <a:pt x="6644" y="27514"/>
                    </a:lnTo>
                    <a:lnTo>
                      <a:pt x="6945" y="27457"/>
                    </a:lnTo>
                    <a:lnTo>
                      <a:pt x="7491" y="27326"/>
                    </a:lnTo>
                    <a:lnTo>
                      <a:pt x="7924" y="27194"/>
                    </a:lnTo>
                    <a:lnTo>
                      <a:pt x="8338" y="27062"/>
                    </a:lnTo>
                    <a:lnTo>
                      <a:pt x="8432" y="26874"/>
                    </a:lnTo>
                    <a:lnTo>
                      <a:pt x="8601" y="26592"/>
                    </a:lnTo>
                    <a:lnTo>
                      <a:pt x="9034" y="25707"/>
                    </a:lnTo>
                    <a:lnTo>
                      <a:pt x="9617" y="24465"/>
                    </a:lnTo>
                    <a:lnTo>
                      <a:pt x="10314" y="22903"/>
                    </a:lnTo>
                    <a:lnTo>
                      <a:pt x="11104" y="21078"/>
                    </a:lnTo>
                    <a:lnTo>
                      <a:pt x="11932" y="19064"/>
                    </a:lnTo>
                    <a:lnTo>
                      <a:pt x="12779" y="16900"/>
                    </a:lnTo>
                    <a:lnTo>
                      <a:pt x="13193" y="15790"/>
                    </a:lnTo>
                    <a:lnTo>
                      <a:pt x="13607" y="14660"/>
                    </a:lnTo>
                    <a:lnTo>
                      <a:pt x="14002" y="13513"/>
                    </a:lnTo>
                    <a:lnTo>
                      <a:pt x="14397" y="12365"/>
                    </a:lnTo>
                    <a:lnTo>
                      <a:pt x="14755" y="11235"/>
                    </a:lnTo>
                    <a:lnTo>
                      <a:pt x="15112" y="10106"/>
                    </a:lnTo>
                    <a:lnTo>
                      <a:pt x="15414" y="9015"/>
                    </a:lnTo>
                    <a:lnTo>
                      <a:pt x="15715" y="7942"/>
                    </a:lnTo>
                    <a:lnTo>
                      <a:pt x="15959" y="6907"/>
                    </a:lnTo>
                    <a:lnTo>
                      <a:pt x="16166" y="5891"/>
                    </a:lnTo>
                    <a:lnTo>
                      <a:pt x="16355" y="4950"/>
                    </a:lnTo>
                    <a:lnTo>
                      <a:pt x="16467" y="4047"/>
                    </a:lnTo>
                    <a:lnTo>
                      <a:pt x="16524" y="3633"/>
                    </a:lnTo>
                    <a:lnTo>
                      <a:pt x="16543" y="3219"/>
                    </a:lnTo>
                    <a:lnTo>
                      <a:pt x="16562" y="2823"/>
                    </a:lnTo>
                    <a:lnTo>
                      <a:pt x="16562" y="2447"/>
                    </a:lnTo>
                    <a:lnTo>
                      <a:pt x="16562" y="2089"/>
                    </a:lnTo>
                    <a:lnTo>
                      <a:pt x="16524" y="1770"/>
                    </a:lnTo>
                    <a:lnTo>
                      <a:pt x="16486" y="1450"/>
                    </a:lnTo>
                    <a:lnTo>
                      <a:pt x="16430" y="1148"/>
                    </a:lnTo>
                    <a:lnTo>
                      <a:pt x="16355" y="885"/>
                    </a:lnTo>
                    <a:lnTo>
                      <a:pt x="16260" y="640"/>
                    </a:lnTo>
                    <a:lnTo>
                      <a:pt x="16166" y="415"/>
                    </a:lnTo>
                    <a:lnTo>
                      <a:pt x="16035" y="226"/>
                    </a:lnTo>
                    <a:lnTo>
                      <a:pt x="15602" y="170"/>
                    </a:lnTo>
                    <a:lnTo>
                      <a:pt x="15112" y="113"/>
                    </a:lnTo>
                    <a:lnTo>
                      <a:pt x="14454" y="76"/>
                    </a:lnTo>
                    <a:lnTo>
                      <a:pt x="13663" y="38"/>
                    </a:lnTo>
                    <a:lnTo>
                      <a:pt x="1276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38"/>
              <p:cNvSpPr/>
              <p:nvPr/>
            </p:nvSpPr>
            <p:spPr>
              <a:xfrm>
                <a:off x="6367232" y="2644970"/>
                <a:ext cx="217573" cy="1180268"/>
              </a:xfrm>
              <a:custGeom>
                <a:avLst/>
                <a:gdLst/>
                <a:ahLst/>
                <a:cxnLst/>
                <a:rect l="l" t="t" r="r" b="b"/>
                <a:pathLst>
                  <a:path w="5006" h="27156" extrusionOk="0">
                    <a:moveTo>
                      <a:pt x="4460" y="0"/>
                    </a:moveTo>
                    <a:lnTo>
                      <a:pt x="4234" y="19"/>
                    </a:lnTo>
                    <a:lnTo>
                      <a:pt x="3952" y="57"/>
                    </a:lnTo>
                    <a:lnTo>
                      <a:pt x="3801" y="94"/>
                    </a:lnTo>
                    <a:lnTo>
                      <a:pt x="3651" y="151"/>
                    </a:lnTo>
                    <a:lnTo>
                      <a:pt x="3500" y="226"/>
                    </a:lnTo>
                    <a:lnTo>
                      <a:pt x="3331" y="301"/>
                    </a:lnTo>
                    <a:lnTo>
                      <a:pt x="3162" y="414"/>
                    </a:lnTo>
                    <a:lnTo>
                      <a:pt x="2992" y="527"/>
                    </a:lnTo>
                    <a:lnTo>
                      <a:pt x="2823" y="678"/>
                    </a:lnTo>
                    <a:lnTo>
                      <a:pt x="2635" y="847"/>
                    </a:lnTo>
                    <a:lnTo>
                      <a:pt x="2465" y="1054"/>
                    </a:lnTo>
                    <a:lnTo>
                      <a:pt x="2277" y="1280"/>
                    </a:lnTo>
                    <a:lnTo>
                      <a:pt x="2089" y="1543"/>
                    </a:lnTo>
                    <a:lnTo>
                      <a:pt x="1901" y="1826"/>
                    </a:lnTo>
                    <a:lnTo>
                      <a:pt x="1731" y="2164"/>
                    </a:lnTo>
                    <a:lnTo>
                      <a:pt x="1543" y="2522"/>
                    </a:lnTo>
                    <a:lnTo>
                      <a:pt x="1374" y="2936"/>
                    </a:lnTo>
                    <a:lnTo>
                      <a:pt x="1204" y="3387"/>
                    </a:lnTo>
                    <a:lnTo>
                      <a:pt x="1054" y="3877"/>
                    </a:lnTo>
                    <a:lnTo>
                      <a:pt x="903" y="4423"/>
                    </a:lnTo>
                    <a:lnTo>
                      <a:pt x="772" y="5006"/>
                    </a:lnTo>
                    <a:lnTo>
                      <a:pt x="640" y="5646"/>
                    </a:lnTo>
                    <a:lnTo>
                      <a:pt x="527" y="6286"/>
                    </a:lnTo>
                    <a:lnTo>
                      <a:pt x="414" y="6963"/>
                    </a:lnTo>
                    <a:lnTo>
                      <a:pt x="320" y="7641"/>
                    </a:lnTo>
                    <a:lnTo>
                      <a:pt x="245" y="8356"/>
                    </a:lnTo>
                    <a:lnTo>
                      <a:pt x="188" y="9071"/>
                    </a:lnTo>
                    <a:lnTo>
                      <a:pt x="132" y="9805"/>
                    </a:lnTo>
                    <a:lnTo>
                      <a:pt x="38" y="11329"/>
                    </a:lnTo>
                    <a:lnTo>
                      <a:pt x="0" y="12872"/>
                    </a:lnTo>
                    <a:lnTo>
                      <a:pt x="0" y="14434"/>
                    </a:lnTo>
                    <a:lnTo>
                      <a:pt x="38" y="15996"/>
                    </a:lnTo>
                    <a:lnTo>
                      <a:pt x="113" y="17520"/>
                    </a:lnTo>
                    <a:lnTo>
                      <a:pt x="226" y="19026"/>
                    </a:lnTo>
                    <a:lnTo>
                      <a:pt x="358" y="20475"/>
                    </a:lnTo>
                    <a:lnTo>
                      <a:pt x="527" y="21868"/>
                    </a:lnTo>
                    <a:lnTo>
                      <a:pt x="715" y="23166"/>
                    </a:lnTo>
                    <a:lnTo>
                      <a:pt x="922" y="24352"/>
                    </a:lnTo>
                    <a:lnTo>
                      <a:pt x="1054" y="24897"/>
                    </a:lnTo>
                    <a:lnTo>
                      <a:pt x="1167" y="25406"/>
                    </a:lnTo>
                    <a:lnTo>
                      <a:pt x="1299" y="25895"/>
                    </a:lnTo>
                    <a:lnTo>
                      <a:pt x="1430" y="26347"/>
                    </a:lnTo>
                    <a:lnTo>
                      <a:pt x="1562" y="26742"/>
                    </a:lnTo>
                    <a:lnTo>
                      <a:pt x="1713" y="27118"/>
                    </a:lnTo>
                    <a:lnTo>
                      <a:pt x="1731" y="27137"/>
                    </a:lnTo>
                    <a:lnTo>
                      <a:pt x="1769" y="27156"/>
                    </a:lnTo>
                    <a:lnTo>
                      <a:pt x="1807" y="27156"/>
                    </a:lnTo>
                    <a:lnTo>
                      <a:pt x="1844" y="27118"/>
                    </a:lnTo>
                    <a:lnTo>
                      <a:pt x="1844" y="27062"/>
                    </a:lnTo>
                    <a:lnTo>
                      <a:pt x="1694" y="26704"/>
                    </a:lnTo>
                    <a:lnTo>
                      <a:pt x="1562" y="26290"/>
                    </a:lnTo>
                    <a:lnTo>
                      <a:pt x="1430" y="25838"/>
                    </a:lnTo>
                    <a:lnTo>
                      <a:pt x="1299" y="25368"/>
                    </a:lnTo>
                    <a:lnTo>
                      <a:pt x="1167" y="24860"/>
                    </a:lnTo>
                    <a:lnTo>
                      <a:pt x="1054" y="24314"/>
                    </a:lnTo>
                    <a:lnTo>
                      <a:pt x="847" y="23129"/>
                    </a:lnTo>
                    <a:lnTo>
                      <a:pt x="659" y="21830"/>
                    </a:lnTo>
                    <a:lnTo>
                      <a:pt x="489" y="20456"/>
                    </a:lnTo>
                    <a:lnTo>
                      <a:pt x="358" y="19007"/>
                    </a:lnTo>
                    <a:lnTo>
                      <a:pt x="245" y="17520"/>
                    </a:lnTo>
                    <a:lnTo>
                      <a:pt x="188" y="15977"/>
                    </a:lnTo>
                    <a:lnTo>
                      <a:pt x="151" y="14434"/>
                    </a:lnTo>
                    <a:lnTo>
                      <a:pt x="151" y="12872"/>
                    </a:lnTo>
                    <a:lnTo>
                      <a:pt x="188" y="11329"/>
                    </a:lnTo>
                    <a:lnTo>
                      <a:pt x="263" y="9824"/>
                    </a:lnTo>
                    <a:lnTo>
                      <a:pt x="320" y="9090"/>
                    </a:lnTo>
                    <a:lnTo>
                      <a:pt x="395" y="8374"/>
                    </a:lnTo>
                    <a:lnTo>
                      <a:pt x="470" y="7659"/>
                    </a:lnTo>
                    <a:lnTo>
                      <a:pt x="546" y="6982"/>
                    </a:lnTo>
                    <a:lnTo>
                      <a:pt x="659" y="6304"/>
                    </a:lnTo>
                    <a:lnTo>
                      <a:pt x="772" y="5665"/>
                    </a:lnTo>
                    <a:lnTo>
                      <a:pt x="903" y="5044"/>
                    </a:lnTo>
                    <a:lnTo>
                      <a:pt x="1035" y="4460"/>
                    </a:lnTo>
                    <a:lnTo>
                      <a:pt x="1186" y="3933"/>
                    </a:lnTo>
                    <a:lnTo>
                      <a:pt x="1336" y="3444"/>
                    </a:lnTo>
                    <a:lnTo>
                      <a:pt x="1506" y="3011"/>
                    </a:lnTo>
                    <a:lnTo>
                      <a:pt x="1675" y="2616"/>
                    </a:lnTo>
                    <a:lnTo>
                      <a:pt x="1844" y="2240"/>
                    </a:lnTo>
                    <a:lnTo>
                      <a:pt x="2014" y="1920"/>
                    </a:lnTo>
                    <a:lnTo>
                      <a:pt x="2183" y="1637"/>
                    </a:lnTo>
                    <a:lnTo>
                      <a:pt x="2371" y="1374"/>
                    </a:lnTo>
                    <a:lnTo>
                      <a:pt x="2541" y="1148"/>
                    </a:lnTo>
                    <a:lnTo>
                      <a:pt x="2729" y="960"/>
                    </a:lnTo>
                    <a:lnTo>
                      <a:pt x="2898" y="790"/>
                    </a:lnTo>
                    <a:lnTo>
                      <a:pt x="3068" y="640"/>
                    </a:lnTo>
                    <a:lnTo>
                      <a:pt x="3237" y="527"/>
                    </a:lnTo>
                    <a:lnTo>
                      <a:pt x="3387" y="433"/>
                    </a:lnTo>
                    <a:lnTo>
                      <a:pt x="3557" y="358"/>
                    </a:lnTo>
                    <a:lnTo>
                      <a:pt x="3689" y="282"/>
                    </a:lnTo>
                    <a:lnTo>
                      <a:pt x="3990" y="207"/>
                    </a:lnTo>
                    <a:lnTo>
                      <a:pt x="4234" y="151"/>
                    </a:lnTo>
                    <a:lnTo>
                      <a:pt x="4648" y="151"/>
                    </a:lnTo>
                    <a:lnTo>
                      <a:pt x="4780" y="188"/>
                    </a:lnTo>
                    <a:lnTo>
                      <a:pt x="4912" y="207"/>
                    </a:lnTo>
                    <a:lnTo>
                      <a:pt x="4968" y="207"/>
                    </a:lnTo>
                    <a:lnTo>
                      <a:pt x="5006" y="169"/>
                    </a:lnTo>
                    <a:lnTo>
                      <a:pt x="5006" y="113"/>
                    </a:lnTo>
                    <a:lnTo>
                      <a:pt x="4968" y="75"/>
                    </a:lnTo>
                    <a:lnTo>
                      <a:pt x="4818" y="38"/>
                    </a:lnTo>
                    <a:lnTo>
                      <a:pt x="4667" y="19"/>
                    </a:lnTo>
                    <a:lnTo>
                      <a:pt x="446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38"/>
              <p:cNvSpPr/>
              <p:nvPr/>
            </p:nvSpPr>
            <p:spPr>
              <a:xfrm>
                <a:off x="6661639" y="2570520"/>
                <a:ext cx="715740" cy="404114"/>
              </a:xfrm>
              <a:custGeom>
                <a:avLst/>
                <a:gdLst/>
                <a:ahLst/>
                <a:cxnLst/>
                <a:rect l="l" t="t" r="r" b="b"/>
                <a:pathLst>
                  <a:path w="16468" h="9298" extrusionOk="0">
                    <a:moveTo>
                      <a:pt x="15056" y="1"/>
                    </a:moveTo>
                    <a:lnTo>
                      <a:pt x="1" y="1713"/>
                    </a:lnTo>
                    <a:lnTo>
                      <a:pt x="20" y="2033"/>
                    </a:lnTo>
                    <a:lnTo>
                      <a:pt x="57" y="2409"/>
                    </a:lnTo>
                    <a:lnTo>
                      <a:pt x="95" y="2899"/>
                    </a:lnTo>
                    <a:lnTo>
                      <a:pt x="170" y="3463"/>
                    </a:lnTo>
                    <a:lnTo>
                      <a:pt x="283" y="4103"/>
                    </a:lnTo>
                    <a:lnTo>
                      <a:pt x="415" y="4781"/>
                    </a:lnTo>
                    <a:lnTo>
                      <a:pt x="603" y="5496"/>
                    </a:lnTo>
                    <a:lnTo>
                      <a:pt x="697" y="5834"/>
                    </a:lnTo>
                    <a:lnTo>
                      <a:pt x="810" y="6192"/>
                    </a:lnTo>
                    <a:lnTo>
                      <a:pt x="942" y="6531"/>
                    </a:lnTo>
                    <a:lnTo>
                      <a:pt x="1074" y="6869"/>
                    </a:lnTo>
                    <a:lnTo>
                      <a:pt x="1224" y="7208"/>
                    </a:lnTo>
                    <a:lnTo>
                      <a:pt x="1394" y="7509"/>
                    </a:lnTo>
                    <a:lnTo>
                      <a:pt x="1563" y="7810"/>
                    </a:lnTo>
                    <a:lnTo>
                      <a:pt x="1770" y="8093"/>
                    </a:lnTo>
                    <a:lnTo>
                      <a:pt x="1977" y="8356"/>
                    </a:lnTo>
                    <a:lnTo>
                      <a:pt x="2184" y="8582"/>
                    </a:lnTo>
                    <a:lnTo>
                      <a:pt x="2429" y="8789"/>
                    </a:lnTo>
                    <a:lnTo>
                      <a:pt x="2692" y="8958"/>
                    </a:lnTo>
                    <a:lnTo>
                      <a:pt x="2956" y="9109"/>
                    </a:lnTo>
                    <a:lnTo>
                      <a:pt x="3257" y="9203"/>
                    </a:lnTo>
                    <a:lnTo>
                      <a:pt x="3558" y="9278"/>
                    </a:lnTo>
                    <a:lnTo>
                      <a:pt x="3878" y="9297"/>
                    </a:lnTo>
                    <a:lnTo>
                      <a:pt x="4310" y="9297"/>
                    </a:lnTo>
                    <a:lnTo>
                      <a:pt x="5421" y="9259"/>
                    </a:lnTo>
                    <a:lnTo>
                      <a:pt x="7039" y="9203"/>
                    </a:lnTo>
                    <a:lnTo>
                      <a:pt x="7961" y="9165"/>
                    </a:lnTo>
                    <a:lnTo>
                      <a:pt x="8940" y="9090"/>
                    </a:lnTo>
                    <a:lnTo>
                      <a:pt x="9919" y="9015"/>
                    </a:lnTo>
                    <a:lnTo>
                      <a:pt x="10916" y="8921"/>
                    </a:lnTo>
                    <a:lnTo>
                      <a:pt x="11857" y="8808"/>
                    </a:lnTo>
                    <a:lnTo>
                      <a:pt x="12760" y="8676"/>
                    </a:lnTo>
                    <a:lnTo>
                      <a:pt x="13570" y="8507"/>
                    </a:lnTo>
                    <a:lnTo>
                      <a:pt x="13927" y="8413"/>
                    </a:lnTo>
                    <a:lnTo>
                      <a:pt x="14266" y="8319"/>
                    </a:lnTo>
                    <a:lnTo>
                      <a:pt x="14567" y="8224"/>
                    </a:lnTo>
                    <a:lnTo>
                      <a:pt x="14830" y="8112"/>
                    </a:lnTo>
                    <a:lnTo>
                      <a:pt x="15056" y="7999"/>
                    </a:lnTo>
                    <a:lnTo>
                      <a:pt x="15226" y="7886"/>
                    </a:lnTo>
                    <a:lnTo>
                      <a:pt x="15489" y="7660"/>
                    </a:lnTo>
                    <a:lnTo>
                      <a:pt x="15696" y="7415"/>
                    </a:lnTo>
                    <a:lnTo>
                      <a:pt x="15884" y="7152"/>
                    </a:lnTo>
                    <a:lnTo>
                      <a:pt x="16054" y="6869"/>
                    </a:lnTo>
                    <a:lnTo>
                      <a:pt x="16167" y="6587"/>
                    </a:lnTo>
                    <a:lnTo>
                      <a:pt x="16279" y="6286"/>
                    </a:lnTo>
                    <a:lnTo>
                      <a:pt x="16355" y="5985"/>
                    </a:lnTo>
                    <a:lnTo>
                      <a:pt x="16411" y="5665"/>
                    </a:lnTo>
                    <a:lnTo>
                      <a:pt x="16449" y="5345"/>
                    </a:lnTo>
                    <a:lnTo>
                      <a:pt x="16468" y="5025"/>
                    </a:lnTo>
                    <a:lnTo>
                      <a:pt x="16449" y="4705"/>
                    </a:lnTo>
                    <a:lnTo>
                      <a:pt x="16430" y="4367"/>
                    </a:lnTo>
                    <a:lnTo>
                      <a:pt x="16392" y="4047"/>
                    </a:lnTo>
                    <a:lnTo>
                      <a:pt x="16355" y="3708"/>
                    </a:lnTo>
                    <a:lnTo>
                      <a:pt x="16279" y="3388"/>
                    </a:lnTo>
                    <a:lnTo>
                      <a:pt x="16223" y="3068"/>
                    </a:lnTo>
                    <a:lnTo>
                      <a:pt x="16054" y="2447"/>
                    </a:lnTo>
                    <a:lnTo>
                      <a:pt x="15865" y="1882"/>
                    </a:lnTo>
                    <a:lnTo>
                      <a:pt x="15677" y="1356"/>
                    </a:lnTo>
                    <a:lnTo>
                      <a:pt x="15489" y="904"/>
                    </a:lnTo>
                    <a:lnTo>
                      <a:pt x="15320" y="527"/>
                    </a:lnTo>
                    <a:lnTo>
                      <a:pt x="15169" y="245"/>
                    </a:lnTo>
                    <a:lnTo>
                      <a:pt x="1505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38"/>
              <p:cNvSpPr/>
              <p:nvPr/>
            </p:nvSpPr>
            <p:spPr>
              <a:xfrm>
                <a:off x="6398307" y="1714195"/>
                <a:ext cx="994639" cy="1102600"/>
              </a:xfrm>
              <a:custGeom>
                <a:avLst/>
                <a:gdLst/>
                <a:ahLst/>
                <a:cxnLst/>
                <a:rect l="l" t="t" r="r" b="b"/>
                <a:pathLst>
                  <a:path w="22885" h="25369" extrusionOk="0">
                    <a:moveTo>
                      <a:pt x="12251" y="0"/>
                    </a:moveTo>
                    <a:lnTo>
                      <a:pt x="12251" y="113"/>
                    </a:lnTo>
                    <a:lnTo>
                      <a:pt x="12195" y="414"/>
                    </a:lnTo>
                    <a:lnTo>
                      <a:pt x="12157" y="602"/>
                    </a:lnTo>
                    <a:lnTo>
                      <a:pt x="12082" y="828"/>
                    </a:lnTo>
                    <a:lnTo>
                      <a:pt x="11988" y="1054"/>
                    </a:lnTo>
                    <a:lnTo>
                      <a:pt x="11856" y="1299"/>
                    </a:lnTo>
                    <a:lnTo>
                      <a:pt x="11687" y="1562"/>
                    </a:lnTo>
                    <a:lnTo>
                      <a:pt x="11480" y="1807"/>
                    </a:lnTo>
                    <a:lnTo>
                      <a:pt x="11216" y="2033"/>
                    </a:lnTo>
                    <a:lnTo>
                      <a:pt x="11066" y="2146"/>
                    </a:lnTo>
                    <a:lnTo>
                      <a:pt x="10915" y="2258"/>
                    </a:lnTo>
                    <a:lnTo>
                      <a:pt x="10746" y="2353"/>
                    </a:lnTo>
                    <a:lnTo>
                      <a:pt x="10558" y="2447"/>
                    </a:lnTo>
                    <a:lnTo>
                      <a:pt x="10351" y="2541"/>
                    </a:lnTo>
                    <a:lnTo>
                      <a:pt x="10144" y="2616"/>
                    </a:lnTo>
                    <a:lnTo>
                      <a:pt x="9899" y="2691"/>
                    </a:lnTo>
                    <a:lnTo>
                      <a:pt x="9654" y="2748"/>
                    </a:lnTo>
                    <a:lnTo>
                      <a:pt x="9391" y="2785"/>
                    </a:lnTo>
                    <a:lnTo>
                      <a:pt x="9109" y="2823"/>
                    </a:lnTo>
                    <a:lnTo>
                      <a:pt x="8845" y="2842"/>
                    </a:lnTo>
                    <a:lnTo>
                      <a:pt x="8619" y="2842"/>
                    </a:lnTo>
                    <a:lnTo>
                      <a:pt x="8375" y="2823"/>
                    </a:lnTo>
                    <a:lnTo>
                      <a:pt x="8149" y="2785"/>
                    </a:lnTo>
                    <a:lnTo>
                      <a:pt x="7923" y="2748"/>
                    </a:lnTo>
                    <a:lnTo>
                      <a:pt x="7716" y="2672"/>
                    </a:lnTo>
                    <a:lnTo>
                      <a:pt x="7528" y="2616"/>
                    </a:lnTo>
                    <a:lnTo>
                      <a:pt x="7321" y="2541"/>
                    </a:lnTo>
                    <a:lnTo>
                      <a:pt x="6963" y="2353"/>
                    </a:lnTo>
                    <a:lnTo>
                      <a:pt x="6624" y="2146"/>
                    </a:lnTo>
                    <a:lnTo>
                      <a:pt x="6342" y="1901"/>
                    </a:lnTo>
                    <a:lnTo>
                      <a:pt x="6079" y="1656"/>
                    </a:lnTo>
                    <a:lnTo>
                      <a:pt x="5834" y="1412"/>
                    </a:lnTo>
                    <a:lnTo>
                      <a:pt x="5646" y="1167"/>
                    </a:lnTo>
                    <a:lnTo>
                      <a:pt x="5477" y="941"/>
                    </a:lnTo>
                    <a:lnTo>
                      <a:pt x="5326" y="734"/>
                    </a:lnTo>
                    <a:lnTo>
                      <a:pt x="5138" y="433"/>
                    </a:lnTo>
                    <a:lnTo>
                      <a:pt x="5081" y="320"/>
                    </a:lnTo>
                    <a:lnTo>
                      <a:pt x="4724" y="452"/>
                    </a:lnTo>
                    <a:lnTo>
                      <a:pt x="4385" y="546"/>
                    </a:lnTo>
                    <a:lnTo>
                      <a:pt x="3708" y="734"/>
                    </a:lnTo>
                    <a:lnTo>
                      <a:pt x="3049" y="922"/>
                    </a:lnTo>
                    <a:lnTo>
                      <a:pt x="2748" y="1016"/>
                    </a:lnTo>
                    <a:lnTo>
                      <a:pt x="2428" y="1148"/>
                    </a:lnTo>
                    <a:lnTo>
                      <a:pt x="2146" y="1299"/>
                    </a:lnTo>
                    <a:lnTo>
                      <a:pt x="1844" y="1487"/>
                    </a:lnTo>
                    <a:lnTo>
                      <a:pt x="1581" y="1694"/>
                    </a:lnTo>
                    <a:lnTo>
                      <a:pt x="1317" y="1957"/>
                    </a:lnTo>
                    <a:lnTo>
                      <a:pt x="1054" y="2277"/>
                    </a:lnTo>
                    <a:lnTo>
                      <a:pt x="809" y="2654"/>
                    </a:lnTo>
                    <a:lnTo>
                      <a:pt x="584" y="3086"/>
                    </a:lnTo>
                    <a:lnTo>
                      <a:pt x="377" y="3595"/>
                    </a:lnTo>
                    <a:lnTo>
                      <a:pt x="282" y="3914"/>
                    </a:lnTo>
                    <a:lnTo>
                      <a:pt x="188" y="4291"/>
                    </a:lnTo>
                    <a:lnTo>
                      <a:pt x="132" y="4743"/>
                    </a:lnTo>
                    <a:lnTo>
                      <a:pt x="75" y="5232"/>
                    </a:lnTo>
                    <a:lnTo>
                      <a:pt x="38" y="5796"/>
                    </a:lnTo>
                    <a:lnTo>
                      <a:pt x="19" y="6399"/>
                    </a:lnTo>
                    <a:lnTo>
                      <a:pt x="0" y="7057"/>
                    </a:lnTo>
                    <a:lnTo>
                      <a:pt x="0" y="7754"/>
                    </a:lnTo>
                    <a:lnTo>
                      <a:pt x="38" y="9221"/>
                    </a:lnTo>
                    <a:lnTo>
                      <a:pt x="94" y="10783"/>
                    </a:lnTo>
                    <a:lnTo>
                      <a:pt x="207" y="12402"/>
                    </a:lnTo>
                    <a:lnTo>
                      <a:pt x="339" y="14020"/>
                    </a:lnTo>
                    <a:lnTo>
                      <a:pt x="489" y="15601"/>
                    </a:lnTo>
                    <a:lnTo>
                      <a:pt x="659" y="17107"/>
                    </a:lnTo>
                    <a:lnTo>
                      <a:pt x="847" y="18499"/>
                    </a:lnTo>
                    <a:lnTo>
                      <a:pt x="1035" y="19722"/>
                    </a:lnTo>
                    <a:lnTo>
                      <a:pt x="1242" y="20757"/>
                    </a:lnTo>
                    <a:lnTo>
                      <a:pt x="1336" y="21171"/>
                    </a:lnTo>
                    <a:lnTo>
                      <a:pt x="1430" y="21529"/>
                    </a:lnTo>
                    <a:lnTo>
                      <a:pt x="1524" y="21811"/>
                    </a:lnTo>
                    <a:lnTo>
                      <a:pt x="1619" y="22018"/>
                    </a:lnTo>
                    <a:lnTo>
                      <a:pt x="1675" y="22094"/>
                    </a:lnTo>
                    <a:lnTo>
                      <a:pt x="1713" y="22150"/>
                    </a:lnTo>
                    <a:lnTo>
                      <a:pt x="1750" y="22188"/>
                    </a:lnTo>
                    <a:lnTo>
                      <a:pt x="1807" y="22188"/>
                    </a:lnTo>
                    <a:lnTo>
                      <a:pt x="2503" y="22112"/>
                    </a:lnTo>
                    <a:lnTo>
                      <a:pt x="3839" y="21999"/>
                    </a:lnTo>
                    <a:lnTo>
                      <a:pt x="4686" y="21924"/>
                    </a:lnTo>
                    <a:lnTo>
                      <a:pt x="5608" y="21868"/>
                    </a:lnTo>
                    <a:lnTo>
                      <a:pt x="6624" y="21830"/>
                    </a:lnTo>
                    <a:lnTo>
                      <a:pt x="7678" y="21811"/>
                    </a:lnTo>
                    <a:lnTo>
                      <a:pt x="8751" y="21830"/>
                    </a:lnTo>
                    <a:lnTo>
                      <a:pt x="9843" y="21868"/>
                    </a:lnTo>
                    <a:lnTo>
                      <a:pt x="10388" y="21905"/>
                    </a:lnTo>
                    <a:lnTo>
                      <a:pt x="10934" y="21943"/>
                    </a:lnTo>
                    <a:lnTo>
                      <a:pt x="11461" y="21999"/>
                    </a:lnTo>
                    <a:lnTo>
                      <a:pt x="11969" y="22075"/>
                    </a:lnTo>
                    <a:lnTo>
                      <a:pt x="12477" y="22150"/>
                    </a:lnTo>
                    <a:lnTo>
                      <a:pt x="12948" y="22244"/>
                    </a:lnTo>
                    <a:lnTo>
                      <a:pt x="13418" y="22357"/>
                    </a:lnTo>
                    <a:lnTo>
                      <a:pt x="13870" y="22489"/>
                    </a:lnTo>
                    <a:lnTo>
                      <a:pt x="14284" y="22620"/>
                    </a:lnTo>
                    <a:lnTo>
                      <a:pt x="14679" y="22790"/>
                    </a:lnTo>
                    <a:lnTo>
                      <a:pt x="15037" y="22959"/>
                    </a:lnTo>
                    <a:lnTo>
                      <a:pt x="15357" y="23147"/>
                    </a:lnTo>
                    <a:lnTo>
                      <a:pt x="15902" y="23486"/>
                    </a:lnTo>
                    <a:lnTo>
                      <a:pt x="16505" y="23806"/>
                    </a:lnTo>
                    <a:lnTo>
                      <a:pt x="17126" y="24126"/>
                    </a:lnTo>
                    <a:lnTo>
                      <a:pt x="17765" y="24408"/>
                    </a:lnTo>
                    <a:lnTo>
                      <a:pt x="18424" y="24672"/>
                    </a:lnTo>
                    <a:lnTo>
                      <a:pt x="19064" y="24898"/>
                    </a:lnTo>
                    <a:lnTo>
                      <a:pt x="19704" y="25086"/>
                    </a:lnTo>
                    <a:lnTo>
                      <a:pt x="20306" y="25217"/>
                    </a:lnTo>
                    <a:lnTo>
                      <a:pt x="20889" y="25312"/>
                    </a:lnTo>
                    <a:lnTo>
                      <a:pt x="21153" y="25349"/>
                    </a:lnTo>
                    <a:lnTo>
                      <a:pt x="21416" y="25368"/>
                    </a:lnTo>
                    <a:lnTo>
                      <a:pt x="21661" y="25368"/>
                    </a:lnTo>
                    <a:lnTo>
                      <a:pt x="21868" y="25349"/>
                    </a:lnTo>
                    <a:lnTo>
                      <a:pt x="22075" y="25312"/>
                    </a:lnTo>
                    <a:lnTo>
                      <a:pt x="22263" y="25274"/>
                    </a:lnTo>
                    <a:lnTo>
                      <a:pt x="22433" y="25199"/>
                    </a:lnTo>
                    <a:lnTo>
                      <a:pt x="22583" y="25123"/>
                    </a:lnTo>
                    <a:lnTo>
                      <a:pt x="22696" y="25010"/>
                    </a:lnTo>
                    <a:lnTo>
                      <a:pt x="22790" y="24898"/>
                    </a:lnTo>
                    <a:lnTo>
                      <a:pt x="22847" y="24747"/>
                    </a:lnTo>
                    <a:lnTo>
                      <a:pt x="22884" y="24596"/>
                    </a:lnTo>
                    <a:lnTo>
                      <a:pt x="22884" y="24408"/>
                    </a:lnTo>
                    <a:lnTo>
                      <a:pt x="22865" y="24201"/>
                    </a:lnTo>
                    <a:lnTo>
                      <a:pt x="22771" y="23599"/>
                    </a:lnTo>
                    <a:lnTo>
                      <a:pt x="22677" y="22696"/>
                    </a:lnTo>
                    <a:lnTo>
                      <a:pt x="22414" y="20118"/>
                    </a:lnTo>
                    <a:lnTo>
                      <a:pt x="22113" y="16862"/>
                    </a:lnTo>
                    <a:lnTo>
                      <a:pt x="21736" y="13230"/>
                    </a:lnTo>
                    <a:lnTo>
                      <a:pt x="21529" y="11404"/>
                    </a:lnTo>
                    <a:lnTo>
                      <a:pt x="21322" y="9598"/>
                    </a:lnTo>
                    <a:lnTo>
                      <a:pt x="21078" y="7904"/>
                    </a:lnTo>
                    <a:lnTo>
                      <a:pt x="20833" y="6323"/>
                    </a:lnTo>
                    <a:lnTo>
                      <a:pt x="20720" y="5589"/>
                    </a:lnTo>
                    <a:lnTo>
                      <a:pt x="20588" y="4912"/>
                    </a:lnTo>
                    <a:lnTo>
                      <a:pt x="20457" y="4272"/>
                    </a:lnTo>
                    <a:lnTo>
                      <a:pt x="20325" y="3707"/>
                    </a:lnTo>
                    <a:lnTo>
                      <a:pt x="20174" y="3218"/>
                    </a:lnTo>
                    <a:lnTo>
                      <a:pt x="20043" y="2785"/>
                    </a:lnTo>
                    <a:lnTo>
                      <a:pt x="19892" y="2428"/>
                    </a:lnTo>
                    <a:lnTo>
                      <a:pt x="19741" y="2146"/>
                    </a:lnTo>
                    <a:lnTo>
                      <a:pt x="19629" y="2014"/>
                    </a:lnTo>
                    <a:lnTo>
                      <a:pt x="19497" y="1863"/>
                    </a:lnTo>
                    <a:lnTo>
                      <a:pt x="19346" y="1731"/>
                    </a:lnTo>
                    <a:lnTo>
                      <a:pt x="19158" y="1600"/>
                    </a:lnTo>
                    <a:lnTo>
                      <a:pt x="18970" y="1487"/>
                    </a:lnTo>
                    <a:lnTo>
                      <a:pt x="18744" y="1374"/>
                    </a:lnTo>
                    <a:lnTo>
                      <a:pt x="18518" y="1261"/>
                    </a:lnTo>
                    <a:lnTo>
                      <a:pt x="18255" y="1167"/>
                    </a:lnTo>
                    <a:lnTo>
                      <a:pt x="17728" y="960"/>
                    </a:lnTo>
                    <a:lnTo>
                      <a:pt x="17144" y="791"/>
                    </a:lnTo>
                    <a:lnTo>
                      <a:pt x="16523" y="640"/>
                    </a:lnTo>
                    <a:lnTo>
                      <a:pt x="15921" y="508"/>
                    </a:lnTo>
                    <a:lnTo>
                      <a:pt x="15300" y="395"/>
                    </a:lnTo>
                    <a:lnTo>
                      <a:pt x="14698" y="301"/>
                    </a:lnTo>
                    <a:lnTo>
                      <a:pt x="13606" y="151"/>
                    </a:lnTo>
                    <a:lnTo>
                      <a:pt x="12760" y="57"/>
                    </a:lnTo>
                    <a:lnTo>
                      <a:pt x="1225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38"/>
              <p:cNvSpPr/>
              <p:nvPr/>
            </p:nvSpPr>
            <p:spPr>
              <a:xfrm>
                <a:off x="7122939" y="1957103"/>
                <a:ext cx="817182" cy="314103"/>
              </a:xfrm>
              <a:custGeom>
                <a:avLst/>
                <a:gdLst/>
                <a:ahLst/>
                <a:cxnLst/>
                <a:rect l="l" t="t" r="r" b="b"/>
                <a:pathLst>
                  <a:path w="18802" h="7227" extrusionOk="0">
                    <a:moveTo>
                      <a:pt x="3671" y="0"/>
                    </a:moveTo>
                    <a:lnTo>
                      <a:pt x="3050" y="19"/>
                    </a:lnTo>
                    <a:lnTo>
                      <a:pt x="2466" y="38"/>
                    </a:lnTo>
                    <a:lnTo>
                      <a:pt x="1958" y="94"/>
                    </a:lnTo>
                    <a:lnTo>
                      <a:pt x="1525" y="170"/>
                    </a:lnTo>
                    <a:lnTo>
                      <a:pt x="1149" y="245"/>
                    </a:lnTo>
                    <a:lnTo>
                      <a:pt x="998" y="301"/>
                    </a:lnTo>
                    <a:lnTo>
                      <a:pt x="867" y="358"/>
                    </a:lnTo>
                    <a:lnTo>
                      <a:pt x="754" y="414"/>
                    </a:lnTo>
                    <a:lnTo>
                      <a:pt x="660" y="490"/>
                    </a:lnTo>
                    <a:lnTo>
                      <a:pt x="584" y="546"/>
                    </a:lnTo>
                    <a:lnTo>
                      <a:pt x="547" y="621"/>
                    </a:lnTo>
                    <a:lnTo>
                      <a:pt x="415" y="979"/>
                    </a:lnTo>
                    <a:lnTo>
                      <a:pt x="321" y="1355"/>
                    </a:lnTo>
                    <a:lnTo>
                      <a:pt x="227" y="1769"/>
                    </a:lnTo>
                    <a:lnTo>
                      <a:pt x="151" y="2221"/>
                    </a:lnTo>
                    <a:lnTo>
                      <a:pt x="95" y="2673"/>
                    </a:lnTo>
                    <a:lnTo>
                      <a:pt x="39" y="3124"/>
                    </a:lnTo>
                    <a:lnTo>
                      <a:pt x="20" y="3595"/>
                    </a:lnTo>
                    <a:lnTo>
                      <a:pt x="1" y="4046"/>
                    </a:lnTo>
                    <a:lnTo>
                      <a:pt x="20" y="4479"/>
                    </a:lnTo>
                    <a:lnTo>
                      <a:pt x="39" y="4893"/>
                    </a:lnTo>
                    <a:lnTo>
                      <a:pt x="76" y="5270"/>
                    </a:lnTo>
                    <a:lnTo>
                      <a:pt x="133" y="5590"/>
                    </a:lnTo>
                    <a:lnTo>
                      <a:pt x="208" y="5891"/>
                    </a:lnTo>
                    <a:lnTo>
                      <a:pt x="302" y="6117"/>
                    </a:lnTo>
                    <a:lnTo>
                      <a:pt x="358" y="6211"/>
                    </a:lnTo>
                    <a:lnTo>
                      <a:pt x="415" y="6286"/>
                    </a:lnTo>
                    <a:lnTo>
                      <a:pt x="471" y="6324"/>
                    </a:lnTo>
                    <a:lnTo>
                      <a:pt x="547" y="6361"/>
                    </a:lnTo>
                    <a:lnTo>
                      <a:pt x="660" y="6399"/>
                    </a:lnTo>
                    <a:lnTo>
                      <a:pt x="867" y="6436"/>
                    </a:lnTo>
                    <a:lnTo>
                      <a:pt x="1506" y="6512"/>
                    </a:lnTo>
                    <a:lnTo>
                      <a:pt x="2429" y="6587"/>
                    </a:lnTo>
                    <a:lnTo>
                      <a:pt x="3577" y="6681"/>
                    </a:lnTo>
                    <a:lnTo>
                      <a:pt x="6399" y="6888"/>
                    </a:lnTo>
                    <a:lnTo>
                      <a:pt x="7961" y="6982"/>
                    </a:lnTo>
                    <a:lnTo>
                      <a:pt x="9580" y="7057"/>
                    </a:lnTo>
                    <a:lnTo>
                      <a:pt x="11179" y="7133"/>
                    </a:lnTo>
                    <a:lnTo>
                      <a:pt x="12741" y="7189"/>
                    </a:lnTo>
                    <a:lnTo>
                      <a:pt x="14209" y="7227"/>
                    </a:lnTo>
                    <a:lnTo>
                      <a:pt x="15546" y="7227"/>
                    </a:lnTo>
                    <a:lnTo>
                      <a:pt x="16675" y="7208"/>
                    </a:lnTo>
                    <a:lnTo>
                      <a:pt x="17145" y="7189"/>
                    </a:lnTo>
                    <a:lnTo>
                      <a:pt x="17578" y="7152"/>
                    </a:lnTo>
                    <a:lnTo>
                      <a:pt x="17917" y="7114"/>
                    </a:lnTo>
                    <a:lnTo>
                      <a:pt x="18180" y="7057"/>
                    </a:lnTo>
                    <a:lnTo>
                      <a:pt x="18368" y="7001"/>
                    </a:lnTo>
                    <a:lnTo>
                      <a:pt x="18444" y="6963"/>
                    </a:lnTo>
                    <a:lnTo>
                      <a:pt x="18481" y="6926"/>
                    </a:lnTo>
                    <a:lnTo>
                      <a:pt x="18519" y="6832"/>
                    </a:lnTo>
                    <a:lnTo>
                      <a:pt x="18575" y="6719"/>
                    </a:lnTo>
                    <a:lnTo>
                      <a:pt x="18651" y="6436"/>
                    </a:lnTo>
                    <a:lnTo>
                      <a:pt x="18707" y="6079"/>
                    </a:lnTo>
                    <a:lnTo>
                      <a:pt x="18745" y="5665"/>
                    </a:lnTo>
                    <a:lnTo>
                      <a:pt x="18782" y="5213"/>
                    </a:lnTo>
                    <a:lnTo>
                      <a:pt x="18801" y="4743"/>
                    </a:lnTo>
                    <a:lnTo>
                      <a:pt x="18801" y="3745"/>
                    </a:lnTo>
                    <a:lnTo>
                      <a:pt x="18782" y="2786"/>
                    </a:lnTo>
                    <a:lnTo>
                      <a:pt x="18764" y="1976"/>
                    </a:lnTo>
                    <a:lnTo>
                      <a:pt x="18707" y="1205"/>
                    </a:lnTo>
                    <a:lnTo>
                      <a:pt x="17954" y="1111"/>
                    </a:lnTo>
                    <a:lnTo>
                      <a:pt x="15978" y="866"/>
                    </a:lnTo>
                    <a:lnTo>
                      <a:pt x="13137" y="565"/>
                    </a:lnTo>
                    <a:lnTo>
                      <a:pt x="11537" y="414"/>
                    </a:lnTo>
                    <a:lnTo>
                      <a:pt x="9881" y="264"/>
                    </a:lnTo>
                    <a:lnTo>
                      <a:pt x="8225" y="151"/>
                    </a:lnTo>
                    <a:lnTo>
                      <a:pt x="6588" y="57"/>
                    </a:lnTo>
                    <a:lnTo>
                      <a:pt x="50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38"/>
              <p:cNvSpPr/>
              <p:nvPr/>
            </p:nvSpPr>
            <p:spPr>
              <a:xfrm>
                <a:off x="7127024" y="1784516"/>
                <a:ext cx="831090" cy="249518"/>
              </a:xfrm>
              <a:custGeom>
                <a:avLst/>
                <a:gdLst/>
                <a:ahLst/>
                <a:cxnLst/>
                <a:rect l="l" t="t" r="r" b="b"/>
                <a:pathLst>
                  <a:path w="19122" h="5741" extrusionOk="0">
                    <a:moveTo>
                      <a:pt x="434" y="1"/>
                    </a:moveTo>
                    <a:lnTo>
                      <a:pt x="340" y="358"/>
                    </a:lnTo>
                    <a:lnTo>
                      <a:pt x="264" y="735"/>
                    </a:lnTo>
                    <a:lnTo>
                      <a:pt x="189" y="1149"/>
                    </a:lnTo>
                    <a:lnTo>
                      <a:pt x="114" y="1563"/>
                    </a:lnTo>
                    <a:lnTo>
                      <a:pt x="76" y="1977"/>
                    </a:lnTo>
                    <a:lnTo>
                      <a:pt x="20" y="2409"/>
                    </a:lnTo>
                    <a:lnTo>
                      <a:pt x="1" y="2823"/>
                    </a:lnTo>
                    <a:lnTo>
                      <a:pt x="1" y="3219"/>
                    </a:lnTo>
                    <a:lnTo>
                      <a:pt x="1" y="3614"/>
                    </a:lnTo>
                    <a:lnTo>
                      <a:pt x="20" y="3971"/>
                    </a:lnTo>
                    <a:lnTo>
                      <a:pt x="57" y="4291"/>
                    </a:lnTo>
                    <a:lnTo>
                      <a:pt x="114" y="4574"/>
                    </a:lnTo>
                    <a:lnTo>
                      <a:pt x="189" y="4799"/>
                    </a:lnTo>
                    <a:lnTo>
                      <a:pt x="227" y="4893"/>
                    </a:lnTo>
                    <a:lnTo>
                      <a:pt x="283" y="4969"/>
                    </a:lnTo>
                    <a:lnTo>
                      <a:pt x="340" y="5044"/>
                    </a:lnTo>
                    <a:lnTo>
                      <a:pt x="396" y="5082"/>
                    </a:lnTo>
                    <a:lnTo>
                      <a:pt x="471" y="5119"/>
                    </a:lnTo>
                    <a:lnTo>
                      <a:pt x="547" y="5138"/>
                    </a:lnTo>
                    <a:lnTo>
                      <a:pt x="4593" y="5364"/>
                    </a:lnTo>
                    <a:lnTo>
                      <a:pt x="8677" y="5552"/>
                    </a:lnTo>
                    <a:lnTo>
                      <a:pt x="10634" y="5627"/>
                    </a:lnTo>
                    <a:lnTo>
                      <a:pt x="12497" y="5684"/>
                    </a:lnTo>
                    <a:lnTo>
                      <a:pt x="14191" y="5722"/>
                    </a:lnTo>
                    <a:lnTo>
                      <a:pt x="15696" y="5740"/>
                    </a:lnTo>
                    <a:lnTo>
                      <a:pt x="17108" y="5722"/>
                    </a:lnTo>
                    <a:lnTo>
                      <a:pt x="17691" y="5703"/>
                    </a:lnTo>
                    <a:lnTo>
                      <a:pt x="18180" y="5665"/>
                    </a:lnTo>
                    <a:lnTo>
                      <a:pt x="18575" y="5609"/>
                    </a:lnTo>
                    <a:lnTo>
                      <a:pt x="18858" y="5552"/>
                    </a:lnTo>
                    <a:lnTo>
                      <a:pt x="18971" y="5515"/>
                    </a:lnTo>
                    <a:lnTo>
                      <a:pt x="19046" y="5477"/>
                    </a:lnTo>
                    <a:lnTo>
                      <a:pt x="19084" y="5439"/>
                    </a:lnTo>
                    <a:lnTo>
                      <a:pt x="19102" y="5383"/>
                    </a:lnTo>
                    <a:lnTo>
                      <a:pt x="19121" y="4103"/>
                    </a:lnTo>
                    <a:lnTo>
                      <a:pt x="19121" y="2315"/>
                    </a:lnTo>
                    <a:lnTo>
                      <a:pt x="19102" y="38"/>
                    </a:lnTo>
                    <a:lnTo>
                      <a:pt x="43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38"/>
              <p:cNvSpPr/>
              <p:nvPr/>
            </p:nvSpPr>
            <p:spPr>
              <a:xfrm>
                <a:off x="7127024" y="1518705"/>
                <a:ext cx="856429" cy="270771"/>
              </a:xfrm>
              <a:custGeom>
                <a:avLst/>
                <a:gdLst/>
                <a:ahLst/>
                <a:cxnLst/>
                <a:rect l="l" t="t" r="r" b="b"/>
                <a:pathLst>
                  <a:path w="19705" h="6230" extrusionOk="0">
                    <a:moveTo>
                      <a:pt x="6625" y="0"/>
                    </a:moveTo>
                    <a:lnTo>
                      <a:pt x="4988" y="19"/>
                    </a:lnTo>
                    <a:lnTo>
                      <a:pt x="4235" y="38"/>
                    </a:lnTo>
                    <a:lnTo>
                      <a:pt x="3539" y="76"/>
                    </a:lnTo>
                    <a:lnTo>
                      <a:pt x="2880" y="132"/>
                    </a:lnTo>
                    <a:lnTo>
                      <a:pt x="2278" y="189"/>
                    </a:lnTo>
                    <a:lnTo>
                      <a:pt x="1732" y="264"/>
                    </a:lnTo>
                    <a:lnTo>
                      <a:pt x="1281" y="339"/>
                    </a:lnTo>
                    <a:lnTo>
                      <a:pt x="904" y="452"/>
                    </a:lnTo>
                    <a:lnTo>
                      <a:pt x="735" y="509"/>
                    </a:lnTo>
                    <a:lnTo>
                      <a:pt x="603" y="565"/>
                    </a:lnTo>
                    <a:lnTo>
                      <a:pt x="490" y="640"/>
                    </a:lnTo>
                    <a:lnTo>
                      <a:pt x="396" y="716"/>
                    </a:lnTo>
                    <a:lnTo>
                      <a:pt x="340" y="791"/>
                    </a:lnTo>
                    <a:lnTo>
                      <a:pt x="302" y="866"/>
                    </a:lnTo>
                    <a:lnTo>
                      <a:pt x="208" y="1205"/>
                    </a:lnTo>
                    <a:lnTo>
                      <a:pt x="133" y="1581"/>
                    </a:lnTo>
                    <a:lnTo>
                      <a:pt x="76" y="1976"/>
                    </a:lnTo>
                    <a:lnTo>
                      <a:pt x="39" y="2390"/>
                    </a:lnTo>
                    <a:lnTo>
                      <a:pt x="20" y="2804"/>
                    </a:lnTo>
                    <a:lnTo>
                      <a:pt x="1" y="3237"/>
                    </a:lnTo>
                    <a:lnTo>
                      <a:pt x="20" y="3651"/>
                    </a:lnTo>
                    <a:lnTo>
                      <a:pt x="39" y="4046"/>
                    </a:lnTo>
                    <a:lnTo>
                      <a:pt x="76" y="4423"/>
                    </a:lnTo>
                    <a:lnTo>
                      <a:pt x="133" y="4799"/>
                    </a:lnTo>
                    <a:lnTo>
                      <a:pt x="189" y="5119"/>
                    </a:lnTo>
                    <a:lnTo>
                      <a:pt x="283" y="5420"/>
                    </a:lnTo>
                    <a:lnTo>
                      <a:pt x="377" y="5665"/>
                    </a:lnTo>
                    <a:lnTo>
                      <a:pt x="490" y="5853"/>
                    </a:lnTo>
                    <a:lnTo>
                      <a:pt x="547" y="5928"/>
                    </a:lnTo>
                    <a:lnTo>
                      <a:pt x="603" y="5985"/>
                    </a:lnTo>
                    <a:lnTo>
                      <a:pt x="678" y="6041"/>
                    </a:lnTo>
                    <a:lnTo>
                      <a:pt x="754" y="6060"/>
                    </a:lnTo>
                    <a:lnTo>
                      <a:pt x="1017" y="6098"/>
                    </a:lnTo>
                    <a:lnTo>
                      <a:pt x="1563" y="6135"/>
                    </a:lnTo>
                    <a:lnTo>
                      <a:pt x="3238" y="6173"/>
                    </a:lnTo>
                    <a:lnTo>
                      <a:pt x="5590" y="6173"/>
                    </a:lnTo>
                    <a:lnTo>
                      <a:pt x="8357" y="6192"/>
                    </a:lnTo>
                    <a:lnTo>
                      <a:pt x="16919" y="6192"/>
                    </a:lnTo>
                    <a:lnTo>
                      <a:pt x="19102" y="6229"/>
                    </a:lnTo>
                    <a:lnTo>
                      <a:pt x="19197" y="6211"/>
                    </a:lnTo>
                    <a:lnTo>
                      <a:pt x="19272" y="6173"/>
                    </a:lnTo>
                    <a:lnTo>
                      <a:pt x="19347" y="6098"/>
                    </a:lnTo>
                    <a:lnTo>
                      <a:pt x="19422" y="6004"/>
                    </a:lnTo>
                    <a:lnTo>
                      <a:pt x="19479" y="5872"/>
                    </a:lnTo>
                    <a:lnTo>
                      <a:pt x="19516" y="5721"/>
                    </a:lnTo>
                    <a:lnTo>
                      <a:pt x="19611" y="5364"/>
                    </a:lnTo>
                    <a:lnTo>
                      <a:pt x="19648" y="4931"/>
                    </a:lnTo>
                    <a:lnTo>
                      <a:pt x="19686" y="4461"/>
                    </a:lnTo>
                    <a:lnTo>
                      <a:pt x="19705" y="3952"/>
                    </a:lnTo>
                    <a:lnTo>
                      <a:pt x="19705" y="3425"/>
                    </a:lnTo>
                    <a:lnTo>
                      <a:pt x="19667" y="2390"/>
                    </a:lnTo>
                    <a:lnTo>
                      <a:pt x="19592" y="1487"/>
                    </a:lnTo>
                    <a:lnTo>
                      <a:pt x="19516" y="603"/>
                    </a:lnTo>
                    <a:lnTo>
                      <a:pt x="18707" y="546"/>
                    </a:lnTo>
                    <a:lnTo>
                      <a:pt x="16599" y="396"/>
                    </a:lnTo>
                    <a:lnTo>
                      <a:pt x="13588" y="226"/>
                    </a:lnTo>
                    <a:lnTo>
                      <a:pt x="11876" y="132"/>
                    </a:lnTo>
                    <a:lnTo>
                      <a:pt x="10107" y="76"/>
                    </a:lnTo>
                    <a:lnTo>
                      <a:pt x="8338" y="19"/>
                    </a:lnTo>
                    <a:lnTo>
                      <a:pt x="662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38"/>
              <p:cNvSpPr/>
              <p:nvPr/>
            </p:nvSpPr>
            <p:spPr>
              <a:xfrm>
                <a:off x="7904897" y="1869571"/>
                <a:ext cx="128432" cy="255255"/>
              </a:xfrm>
              <a:custGeom>
                <a:avLst/>
                <a:gdLst/>
                <a:ahLst/>
                <a:cxnLst/>
                <a:rect l="l" t="t" r="r" b="b"/>
                <a:pathLst>
                  <a:path w="2955" h="5873" extrusionOk="0">
                    <a:moveTo>
                      <a:pt x="1449" y="1"/>
                    </a:moveTo>
                    <a:lnTo>
                      <a:pt x="1411" y="20"/>
                    </a:lnTo>
                    <a:lnTo>
                      <a:pt x="1393" y="95"/>
                    </a:lnTo>
                    <a:lnTo>
                      <a:pt x="1393" y="208"/>
                    </a:lnTo>
                    <a:lnTo>
                      <a:pt x="1487" y="754"/>
                    </a:lnTo>
                    <a:lnTo>
                      <a:pt x="1581" y="1262"/>
                    </a:lnTo>
                    <a:lnTo>
                      <a:pt x="1694" y="1807"/>
                    </a:lnTo>
                    <a:lnTo>
                      <a:pt x="1600" y="1582"/>
                    </a:lnTo>
                    <a:lnTo>
                      <a:pt x="1336" y="1111"/>
                    </a:lnTo>
                    <a:lnTo>
                      <a:pt x="1186" y="848"/>
                    </a:lnTo>
                    <a:lnTo>
                      <a:pt x="1035" y="641"/>
                    </a:lnTo>
                    <a:lnTo>
                      <a:pt x="979" y="565"/>
                    </a:lnTo>
                    <a:lnTo>
                      <a:pt x="922" y="509"/>
                    </a:lnTo>
                    <a:lnTo>
                      <a:pt x="866" y="490"/>
                    </a:lnTo>
                    <a:lnTo>
                      <a:pt x="809" y="490"/>
                    </a:lnTo>
                    <a:lnTo>
                      <a:pt x="790" y="528"/>
                    </a:lnTo>
                    <a:lnTo>
                      <a:pt x="753" y="603"/>
                    </a:lnTo>
                    <a:lnTo>
                      <a:pt x="734" y="829"/>
                    </a:lnTo>
                    <a:lnTo>
                      <a:pt x="734" y="1130"/>
                    </a:lnTo>
                    <a:lnTo>
                      <a:pt x="753" y="1450"/>
                    </a:lnTo>
                    <a:lnTo>
                      <a:pt x="790" y="2052"/>
                    </a:lnTo>
                    <a:lnTo>
                      <a:pt x="828" y="2315"/>
                    </a:lnTo>
                    <a:lnTo>
                      <a:pt x="772" y="2090"/>
                    </a:lnTo>
                    <a:lnTo>
                      <a:pt x="696" y="1845"/>
                    </a:lnTo>
                    <a:lnTo>
                      <a:pt x="621" y="1600"/>
                    </a:lnTo>
                    <a:lnTo>
                      <a:pt x="508" y="1375"/>
                    </a:lnTo>
                    <a:lnTo>
                      <a:pt x="452" y="1280"/>
                    </a:lnTo>
                    <a:lnTo>
                      <a:pt x="395" y="1205"/>
                    </a:lnTo>
                    <a:lnTo>
                      <a:pt x="320" y="1149"/>
                    </a:lnTo>
                    <a:lnTo>
                      <a:pt x="245" y="1130"/>
                    </a:lnTo>
                    <a:lnTo>
                      <a:pt x="169" y="1149"/>
                    </a:lnTo>
                    <a:lnTo>
                      <a:pt x="94" y="1205"/>
                    </a:lnTo>
                    <a:lnTo>
                      <a:pt x="38" y="1299"/>
                    </a:lnTo>
                    <a:lnTo>
                      <a:pt x="0" y="1412"/>
                    </a:lnTo>
                    <a:lnTo>
                      <a:pt x="0" y="1525"/>
                    </a:lnTo>
                    <a:lnTo>
                      <a:pt x="19" y="1676"/>
                    </a:lnTo>
                    <a:lnTo>
                      <a:pt x="56" y="1826"/>
                    </a:lnTo>
                    <a:lnTo>
                      <a:pt x="113" y="1996"/>
                    </a:lnTo>
                    <a:lnTo>
                      <a:pt x="263" y="2410"/>
                    </a:lnTo>
                    <a:lnTo>
                      <a:pt x="452" y="2899"/>
                    </a:lnTo>
                    <a:lnTo>
                      <a:pt x="527" y="3181"/>
                    </a:lnTo>
                    <a:lnTo>
                      <a:pt x="621" y="3482"/>
                    </a:lnTo>
                    <a:lnTo>
                      <a:pt x="677" y="3802"/>
                    </a:lnTo>
                    <a:lnTo>
                      <a:pt x="753" y="4160"/>
                    </a:lnTo>
                    <a:lnTo>
                      <a:pt x="790" y="4517"/>
                    </a:lnTo>
                    <a:lnTo>
                      <a:pt x="828" y="4912"/>
                    </a:lnTo>
                    <a:lnTo>
                      <a:pt x="847" y="5195"/>
                    </a:lnTo>
                    <a:lnTo>
                      <a:pt x="922" y="5421"/>
                    </a:lnTo>
                    <a:lnTo>
                      <a:pt x="960" y="5515"/>
                    </a:lnTo>
                    <a:lnTo>
                      <a:pt x="1016" y="5590"/>
                    </a:lnTo>
                    <a:lnTo>
                      <a:pt x="1073" y="5665"/>
                    </a:lnTo>
                    <a:lnTo>
                      <a:pt x="1129" y="5741"/>
                    </a:lnTo>
                    <a:lnTo>
                      <a:pt x="1204" y="5778"/>
                    </a:lnTo>
                    <a:lnTo>
                      <a:pt x="1280" y="5816"/>
                    </a:lnTo>
                    <a:lnTo>
                      <a:pt x="1355" y="5853"/>
                    </a:lnTo>
                    <a:lnTo>
                      <a:pt x="1430" y="5872"/>
                    </a:lnTo>
                    <a:lnTo>
                      <a:pt x="1600" y="5872"/>
                    </a:lnTo>
                    <a:lnTo>
                      <a:pt x="1788" y="5816"/>
                    </a:lnTo>
                    <a:lnTo>
                      <a:pt x="1957" y="5741"/>
                    </a:lnTo>
                    <a:lnTo>
                      <a:pt x="2145" y="5609"/>
                    </a:lnTo>
                    <a:lnTo>
                      <a:pt x="2315" y="5458"/>
                    </a:lnTo>
                    <a:lnTo>
                      <a:pt x="2484" y="5251"/>
                    </a:lnTo>
                    <a:lnTo>
                      <a:pt x="2635" y="5007"/>
                    </a:lnTo>
                    <a:lnTo>
                      <a:pt x="2766" y="4724"/>
                    </a:lnTo>
                    <a:lnTo>
                      <a:pt x="2861" y="4404"/>
                    </a:lnTo>
                    <a:lnTo>
                      <a:pt x="2955" y="4047"/>
                    </a:lnTo>
                    <a:lnTo>
                      <a:pt x="2955" y="3783"/>
                    </a:lnTo>
                    <a:lnTo>
                      <a:pt x="2936" y="3162"/>
                    </a:lnTo>
                    <a:lnTo>
                      <a:pt x="2898" y="2485"/>
                    </a:lnTo>
                    <a:lnTo>
                      <a:pt x="2861" y="2203"/>
                    </a:lnTo>
                    <a:lnTo>
                      <a:pt x="2804" y="2014"/>
                    </a:lnTo>
                    <a:lnTo>
                      <a:pt x="2597" y="1544"/>
                    </a:lnTo>
                    <a:lnTo>
                      <a:pt x="2371" y="1092"/>
                    </a:lnTo>
                    <a:lnTo>
                      <a:pt x="2127" y="697"/>
                    </a:lnTo>
                    <a:lnTo>
                      <a:pt x="1882" y="377"/>
                    </a:lnTo>
                    <a:lnTo>
                      <a:pt x="1675" y="132"/>
                    </a:lnTo>
                    <a:lnTo>
                      <a:pt x="1600" y="57"/>
                    </a:lnTo>
                    <a:lnTo>
                      <a:pt x="1524" y="20"/>
                    </a:lnTo>
                    <a:lnTo>
                      <a:pt x="144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38"/>
              <p:cNvSpPr/>
              <p:nvPr/>
            </p:nvSpPr>
            <p:spPr>
              <a:xfrm>
                <a:off x="6695192" y="1548128"/>
                <a:ext cx="176719" cy="130127"/>
              </a:xfrm>
              <a:custGeom>
                <a:avLst/>
                <a:gdLst/>
                <a:ahLst/>
                <a:cxnLst/>
                <a:rect l="l" t="t" r="r" b="b"/>
                <a:pathLst>
                  <a:path w="4066" h="2994" extrusionOk="0">
                    <a:moveTo>
                      <a:pt x="3821" y="1"/>
                    </a:moveTo>
                    <a:lnTo>
                      <a:pt x="3388" y="396"/>
                    </a:lnTo>
                    <a:lnTo>
                      <a:pt x="3143" y="584"/>
                    </a:lnTo>
                    <a:lnTo>
                      <a:pt x="2899" y="754"/>
                    </a:lnTo>
                    <a:lnTo>
                      <a:pt x="2654" y="904"/>
                    </a:lnTo>
                    <a:lnTo>
                      <a:pt x="2409" y="1017"/>
                    </a:lnTo>
                    <a:lnTo>
                      <a:pt x="2184" y="1092"/>
                    </a:lnTo>
                    <a:lnTo>
                      <a:pt x="2089" y="1111"/>
                    </a:lnTo>
                    <a:lnTo>
                      <a:pt x="1976" y="1111"/>
                    </a:lnTo>
                    <a:lnTo>
                      <a:pt x="1845" y="1092"/>
                    </a:lnTo>
                    <a:lnTo>
                      <a:pt x="1694" y="1074"/>
                    </a:lnTo>
                    <a:lnTo>
                      <a:pt x="1412" y="979"/>
                    </a:lnTo>
                    <a:lnTo>
                      <a:pt x="1130" y="867"/>
                    </a:lnTo>
                    <a:lnTo>
                      <a:pt x="866" y="716"/>
                    </a:lnTo>
                    <a:lnTo>
                      <a:pt x="603" y="547"/>
                    </a:lnTo>
                    <a:lnTo>
                      <a:pt x="377" y="377"/>
                    </a:lnTo>
                    <a:lnTo>
                      <a:pt x="0" y="57"/>
                    </a:lnTo>
                    <a:lnTo>
                      <a:pt x="76" y="565"/>
                    </a:lnTo>
                    <a:lnTo>
                      <a:pt x="151" y="1074"/>
                    </a:lnTo>
                    <a:lnTo>
                      <a:pt x="207" y="1582"/>
                    </a:lnTo>
                    <a:lnTo>
                      <a:pt x="245" y="2052"/>
                    </a:lnTo>
                    <a:lnTo>
                      <a:pt x="452" y="2222"/>
                    </a:lnTo>
                    <a:lnTo>
                      <a:pt x="678" y="2391"/>
                    </a:lnTo>
                    <a:lnTo>
                      <a:pt x="941" y="2541"/>
                    </a:lnTo>
                    <a:lnTo>
                      <a:pt x="1224" y="2692"/>
                    </a:lnTo>
                    <a:lnTo>
                      <a:pt x="1525" y="2805"/>
                    </a:lnTo>
                    <a:lnTo>
                      <a:pt x="1845" y="2918"/>
                    </a:lnTo>
                    <a:lnTo>
                      <a:pt x="2184" y="2974"/>
                    </a:lnTo>
                    <a:lnTo>
                      <a:pt x="2353" y="2993"/>
                    </a:lnTo>
                    <a:lnTo>
                      <a:pt x="2522" y="2993"/>
                    </a:lnTo>
                    <a:lnTo>
                      <a:pt x="2673" y="2974"/>
                    </a:lnTo>
                    <a:lnTo>
                      <a:pt x="2823" y="2918"/>
                    </a:lnTo>
                    <a:lnTo>
                      <a:pt x="3012" y="2824"/>
                    </a:lnTo>
                    <a:lnTo>
                      <a:pt x="3219" y="2711"/>
                    </a:lnTo>
                    <a:lnTo>
                      <a:pt x="3651" y="2447"/>
                    </a:lnTo>
                    <a:lnTo>
                      <a:pt x="4065" y="2127"/>
                    </a:lnTo>
                    <a:lnTo>
                      <a:pt x="3990" y="1826"/>
                    </a:lnTo>
                    <a:lnTo>
                      <a:pt x="3915" y="1525"/>
                    </a:lnTo>
                    <a:lnTo>
                      <a:pt x="3877" y="1224"/>
                    </a:lnTo>
                    <a:lnTo>
                      <a:pt x="3840" y="942"/>
                    </a:lnTo>
                    <a:lnTo>
                      <a:pt x="3821" y="678"/>
                    </a:lnTo>
                    <a:lnTo>
                      <a:pt x="3821" y="434"/>
                    </a:lnTo>
                    <a:lnTo>
                      <a:pt x="382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38"/>
              <p:cNvSpPr/>
              <p:nvPr/>
            </p:nvSpPr>
            <p:spPr>
              <a:xfrm>
                <a:off x="7221118" y="1589026"/>
                <a:ext cx="786063" cy="158725"/>
              </a:xfrm>
              <a:custGeom>
                <a:avLst/>
                <a:gdLst/>
                <a:ahLst/>
                <a:cxnLst/>
                <a:rect l="l" t="t" r="r" b="b"/>
                <a:pathLst>
                  <a:path w="18086" h="3652" extrusionOk="0">
                    <a:moveTo>
                      <a:pt x="3482" y="1"/>
                    </a:moveTo>
                    <a:lnTo>
                      <a:pt x="2334" y="38"/>
                    </a:lnTo>
                    <a:lnTo>
                      <a:pt x="1430" y="95"/>
                    </a:lnTo>
                    <a:lnTo>
                      <a:pt x="1073" y="133"/>
                    </a:lnTo>
                    <a:lnTo>
                      <a:pt x="791" y="170"/>
                    </a:lnTo>
                    <a:lnTo>
                      <a:pt x="602" y="227"/>
                    </a:lnTo>
                    <a:lnTo>
                      <a:pt x="527" y="246"/>
                    </a:lnTo>
                    <a:lnTo>
                      <a:pt x="489" y="283"/>
                    </a:lnTo>
                    <a:lnTo>
                      <a:pt x="377" y="415"/>
                    </a:lnTo>
                    <a:lnTo>
                      <a:pt x="282" y="584"/>
                    </a:lnTo>
                    <a:lnTo>
                      <a:pt x="188" y="772"/>
                    </a:lnTo>
                    <a:lnTo>
                      <a:pt x="132" y="998"/>
                    </a:lnTo>
                    <a:lnTo>
                      <a:pt x="75" y="1224"/>
                    </a:lnTo>
                    <a:lnTo>
                      <a:pt x="38" y="1450"/>
                    </a:lnTo>
                    <a:lnTo>
                      <a:pt x="19" y="1695"/>
                    </a:lnTo>
                    <a:lnTo>
                      <a:pt x="0" y="1939"/>
                    </a:lnTo>
                    <a:lnTo>
                      <a:pt x="19" y="2184"/>
                    </a:lnTo>
                    <a:lnTo>
                      <a:pt x="38" y="2410"/>
                    </a:lnTo>
                    <a:lnTo>
                      <a:pt x="75" y="2617"/>
                    </a:lnTo>
                    <a:lnTo>
                      <a:pt x="132" y="2824"/>
                    </a:lnTo>
                    <a:lnTo>
                      <a:pt x="188" y="2993"/>
                    </a:lnTo>
                    <a:lnTo>
                      <a:pt x="282" y="3125"/>
                    </a:lnTo>
                    <a:lnTo>
                      <a:pt x="377" y="3238"/>
                    </a:lnTo>
                    <a:lnTo>
                      <a:pt x="489" y="3294"/>
                    </a:lnTo>
                    <a:lnTo>
                      <a:pt x="602" y="3313"/>
                    </a:lnTo>
                    <a:lnTo>
                      <a:pt x="791" y="3332"/>
                    </a:lnTo>
                    <a:lnTo>
                      <a:pt x="1412" y="3369"/>
                    </a:lnTo>
                    <a:lnTo>
                      <a:pt x="2315" y="3407"/>
                    </a:lnTo>
                    <a:lnTo>
                      <a:pt x="3444" y="3445"/>
                    </a:lnTo>
                    <a:lnTo>
                      <a:pt x="6211" y="3501"/>
                    </a:lnTo>
                    <a:lnTo>
                      <a:pt x="9353" y="3558"/>
                    </a:lnTo>
                    <a:lnTo>
                      <a:pt x="15150" y="3614"/>
                    </a:lnTo>
                    <a:lnTo>
                      <a:pt x="17860" y="3652"/>
                    </a:lnTo>
                    <a:lnTo>
                      <a:pt x="17878" y="3652"/>
                    </a:lnTo>
                    <a:lnTo>
                      <a:pt x="17897" y="3614"/>
                    </a:lnTo>
                    <a:lnTo>
                      <a:pt x="17935" y="3520"/>
                    </a:lnTo>
                    <a:lnTo>
                      <a:pt x="17972" y="3351"/>
                    </a:lnTo>
                    <a:lnTo>
                      <a:pt x="17991" y="3144"/>
                    </a:lnTo>
                    <a:lnTo>
                      <a:pt x="18048" y="2598"/>
                    </a:lnTo>
                    <a:lnTo>
                      <a:pt x="18085" y="1977"/>
                    </a:lnTo>
                    <a:lnTo>
                      <a:pt x="18085" y="1356"/>
                    </a:lnTo>
                    <a:lnTo>
                      <a:pt x="18067" y="1074"/>
                    </a:lnTo>
                    <a:lnTo>
                      <a:pt x="18048" y="810"/>
                    </a:lnTo>
                    <a:lnTo>
                      <a:pt x="18029" y="603"/>
                    </a:lnTo>
                    <a:lnTo>
                      <a:pt x="17972" y="434"/>
                    </a:lnTo>
                    <a:lnTo>
                      <a:pt x="17935" y="321"/>
                    </a:lnTo>
                    <a:lnTo>
                      <a:pt x="17897" y="283"/>
                    </a:lnTo>
                    <a:lnTo>
                      <a:pt x="17860" y="283"/>
                    </a:lnTo>
                    <a:lnTo>
                      <a:pt x="15244" y="189"/>
                    </a:lnTo>
                    <a:lnTo>
                      <a:pt x="12534" y="114"/>
                    </a:lnTo>
                    <a:lnTo>
                      <a:pt x="9429" y="38"/>
                    </a:lnTo>
                    <a:lnTo>
                      <a:pt x="62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38"/>
              <p:cNvSpPr/>
              <p:nvPr/>
            </p:nvSpPr>
            <p:spPr>
              <a:xfrm>
                <a:off x="7113160" y="1828673"/>
                <a:ext cx="764766" cy="143209"/>
              </a:xfrm>
              <a:custGeom>
                <a:avLst/>
                <a:gdLst/>
                <a:ahLst/>
                <a:cxnLst/>
                <a:rect l="l" t="t" r="r" b="b"/>
                <a:pathLst>
                  <a:path w="17596" h="3295" extrusionOk="0">
                    <a:moveTo>
                      <a:pt x="4667" y="1"/>
                    </a:moveTo>
                    <a:lnTo>
                      <a:pt x="3369" y="20"/>
                    </a:lnTo>
                    <a:lnTo>
                      <a:pt x="2258" y="38"/>
                    </a:lnTo>
                    <a:lnTo>
                      <a:pt x="1374" y="95"/>
                    </a:lnTo>
                    <a:lnTo>
                      <a:pt x="1035" y="133"/>
                    </a:lnTo>
                    <a:lnTo>
                      <a:pt x="753" y="170"/>
                    </a:lnTo>
                    <a:lnTo>
                      <a:pt x="565" y="208"/>
                    </a:lnTo>
                    <a:lnTo>
                      <a:pt x="508" y="227"/>
                    </a:lnTo>
                    <a:lnTo>
                      <a:pt x="471" y="264"/>
                    </a:lnTo>
                    <a:lnTo>
                      <a:pt x="358" y="377"/>
                    </a:lnTo>
                    <a:lnTo>
                      <a:pt x="264" y="528"/>
                    </a:lnTo>
                    <a:lnTo>
                      <a:pt x="188" y="716"/>
                    </a:lnTo>
                    <a:lnTo>
                      <a:pt x="113" y="904"/>
                    </a:lnTo>
                    <a:lnTo>
                      <a:pt x="57" y="1111"/>
                    </a:lnTo>
                    <a:lnTo>
                      <a:pt x="19" y="1318"/>
                    </a:lnTo>
                    <a:lnTo>
                      <a:pt x="0" y="1525"/>
                    </a:lnTo>
                    <a:lnTo>
                      <a:pt x="0" y="1751"/>
                    </a:lnTo>
                    <a:lnTo>
                      <a:pt x="0" y="1958"/>
                    </a:lnTo>
                    <a:lnTo>
                      <a:pt x="19" y="2165"/>
                    </a:lnTo>
                    <a:lnTo>
                      <a:pt x="57" y="2353"/>
                    </a:lnTo>
                    <a:lnTo>
                      <a:pt x="113" y="2541"/>
                    </a:lnTo>
                    <a:lnTo>
                      <a:pt x="188" y="2692"/>
                    </a:lnTo>
                    <a:lnTo>
                      <a:pt x="264" y="2805"/>
                    </a:lnTo>
                    <a:lnTo>
                      <a:pt x="358" y="2899"/>
                    </a:lnTo>
                    <a:lnTo>
                      <a:pt x="471" y="2955"/>
                    </a:lnTo>
                    <a:lnTo>
                      <a:pt x="565" y="2974"/>
                    </a:lnTo>
                    <a:lnTo>
                      <a:pt x="753" y="2993"/>
                    </a:lnTo>
                    <a:lnTo>
                      <a:pt x="1374" y="3031"/>
                    </a:lnTo>
                    <a:lnTo>
                      <a:pt x="3350" y="3106"/>
                    </a:lnTo>
                    <a:lnTo>
                      <a:pt x="6041" y="3144"/>
                    </a:lnTo>
                    <a:lnTo>
                      <a:pt x="9090" y="3200"/>
                    </a:lnTo>
                    <a:lnTo>
                      <a:pt x="14754" y="3256"/>
                    </a:lnTo>
                    <a:lnTo>
                      <a:pt x="17389" y="3294"/>
                    </a:lnTo>
                    <a:lnTo>
                      <a:pt x="17408" y="3275"/>
                    </a:lnTo>
                    <a:lnTo>
                      <a:pt x="17427" y="3256"/>
                    </a:lnTo>
                    <a:lnTo>
                      <a:pt x="17445" y="3162"/>
                    </a:lnTo>
                    <a:lnTo>
                      <a:pt x="17521" y="2824"/>
                    </a:lnTo>
                    <a:lnTo>
                      <a:pt x="17558" y="2334"/>
                    </a:lnTo>
                    <a:lnTo>
                      <a:pt x="17596" y="1789"/>
                    </a:lnTo>
                    <a:lnTo>
                      <a:pt x="17596" y="1224"/>
                    </a:lnTo>
                    <a:lnTo>
                      <a:pt x="17558" y="735"/>
                    </a:lnTo>
                    <a:lnTo>
                      <a:pt x="17540" y="547"/>
                    </a:lnTo>
                    <a:lnTo>
                      <a:pt x="17502" y="396"/>
                    </a:lnTo>
                    <a:lnTo>
                      <a:pt x="17445" y="302"/>
                    </a:lnTo>
                    <a:lnTo>
                      <a:pt x="17408" y="264"/>
                    </a:lnTo>
                    <a:lnTo>
                      <a:pt x="17389" y="264"/>
                    </a:lnTo>
                    <a:lnTo>
                      <a:pt x="14830" y="189"/>
                    </a:lnTo>
                    <a:lnTo>
                      <a:pt x="12195" y="114"/>
                    </a:lnTo>
                    <a:lnTo>
                      <a:pt x="9165" y="38"/>
                    </a:lnTo>
                    <a:lnTo>
                      <a:pt x="609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38"/>
              <p:cNvSpPr/>
              <p:nvPr/>
            </p:nvSpPr>
            <p:spPr>
              <a:xfrm>
                <a:off x="7823102" y="2030727"/>
                <a:ext cx="63021" cy="240478"/>
              </a:xfrm>
              <a:custGeom>
                <a:avLst/>
                <a:gdLst/>
                <a:ahLst/>
                <a:cxnLst/>
                <a:rect l="l" t="t" r="r" b="b"/>
                <a:pathLst>
                  <a:path w="1450" h="5533" extrusionOk="0">
                    <a:moveTo>
                      <a:pt x="866" y="0"/>
                    </a:moveTo>
                    <a:lnTo>
                      <a:pt x="678" y="19"/>
                    </a:lnTo>
                    <a:lnTo>
                      <a:pt x="339" y="57"/>
                    </a:lnTo>
                    <a:lnTo>
                      <a:pt x="188" y="75"/>
                    </a:lnTo>
                    <a:lnTo>
                      <a:pt x="0" y="5533"/>
                    </a:lnTo>
                    <a:lnTo>
                      <a:pt x="414" y="5533"/>
                    </a:lnTo>
                    <a:lnTo>
                      <a:pt x="790" y="5514"/>
                    </a:lnTo>
                    <a:lnTo>
                      <a:pt x="1299" y="5476"/>
                    </a:lnTo>
                    <a:lnTo>
                      <a:pt x="1317" y="5458"/>
                    </a:lnTo>
                    <a:lnTo>
                      <a:pt x="1336" y="5420"/>
                    </a:lnTo>
                    <a:lnTo>
                      <a:pt x="1355" y="5251"/>
                    </a:lnTo>
                    <a:lnTo>
                      <a:pt x="1412" y="4648"/>
                    </a:lnTo>
                    <a:lnTo>
                      <a:pt x="1430" y="3801"/>
                    </a:lnTo>
                    <a:lnTo>
                      <a:pt x="1449" y="2842"/>
                    </a:lnTo>
                    <a:lnTo>
                      <a:pt x="1449" y="1863"/>
                    </a:lnTo>
                    <a:lnTo>
                      <a:pt x="1412" y="997"/>
                    </a:lnTo>
                    <a:lnTo>
                      <a:pt x="1355" y="358"/>
                    </a:lnTo>
                    <a:lnTo>
                      <a:pt x="1336" y="169"/>
                    </a:lnTo>
                    <a:lnTo>
                      <a:pt x="1317" y="113"/>
                    </a:lnTo>
                    <a:lnTo>
                      <a:pt x="1299" y="75"/>
                    </a:lnTo>
                    <a:lnTo>
                      <a:pt x="1261" y="57"/>
                    </a:lnTo>
                    <a:lnTo>
                      <a:pt x="1186" y="38"/>
                    </a:lnTo>
                    <a:lnTo>
                      <a:pt x="103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38"/>
              <p:cNvSpPr/>
              <p:nvPr/>
            </p:nvSpPr>
            <p:spPr>
              <a:xfrm>
                <a:off x="7724923" y="2030727"/>
                <a:ext cx="62238" cy="240478"/>
              </a:xfrm>
              <a:custGeom>
                <a:avLst/>
                <a:gdLst/>
                <a:ahLst/>
                <a:cxnLst/>
                <a:rect l="l" t="t" r="r" b="b"/>
                <a:pathLst>
                  <a:path w="1432" h="5533" extrusionOk="0">
                    <a:moveTo>
                      <a:pt x="848" y="0"/>
                    </a:moveTo>
                    <a:lnTo>
                      <a:pt x="659" y="19"/>
                    </a:lnTo>
                    <a:lnTo>
                      <a:pt x="321" y="57"/>
                    </a:lnTo>
                    <a:lnTo>
                      <a:pt x="189" y="75"/>
                    </a:lnTo>
                    <a:lnTo>
                      <a:pt x="1" y="5533"/>
                    </a:lnTo>
                    <a:lnTo>
                      <a:pt x="396" y="5533"/>
                    </a:lnTo>
                    <a:lnTo>
                      <a:pt x="772" y="5514"/>
                    </a:lnTo>
                    <a:lnTo>
                      <a:pt x="1280" y="5476"/>
                    </a:lnTo>
                    <a:lnTo>
                      <a:pt x="1299" y="5458"/>
                    </a:lnTo>
                    <a:lnTo>
                      <a:pt x="1318" y="5420"/>
                    </a:lnTo>
                    <a:lnTo>
                      <a:pt x="1356" y="5251"/>
                    </a:lnTo>
                    <a:lnTo>
                      <a:pt x="1393" y="4648"/>
                    </a:lnTo>
                    <a:lnTo>
                      <a:pt x="1431" y="3801"/>
                    </a:lnTo>
                    <a:lnTo>
                      <a:pt x="1431" y="2842"/>
                    </a:lnTo>
                    <a:lnTo>
                      <a:pt x="1431" y="1863"/>
                    </a:lnTo>
                    <a:lnTo>
                      <a:pt x="1393" y="997"/>
                    </a:lnTo>
                    <a:lnTo>
                      <a:pt x="1356" y="358"/>
                    </a:lnTo>
                    <a:lnTo>
                      <a:pt x="1318" y="169"/>
                    </a:lnTo>
                    <a:lnTo>
                      <a:pt x="1299" y="113"/>
                    </a:lnTo>
                    <a:lnTo>
                      <a:pt x="1280" y="75"/>
                    </a:lnTo>
                    <a:lnTo>
                      <a:pt x="1243" y="57"/>
                    </a:lnTo>
                    <a:lnTo>
                      <a:pt x="1186" y="38"/>
                    </a:lnTo>
                    <a:lnTo>
                      <a:pt x="10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38"/>
              <p:cNvSpPr/>
              <p:nvPr/>
            </p:nvSpPr>
            <p:spPr>
              <a:xfrm>
                <a:off x="7293090" y="2003737"/>
                <a:ext cx="61369" cy="241304"/>
              </a:xfrm>
              <a:custGeom>
                <a:avLst/>
                <a:gdLst/>
                <a:ahLst/>
                <a:cxnLst/>
                <a:rect l="l" t="t" r="r" b="b"/>
                <a:pathLst>
                  <a:path w="1412" h="5552" extrusionOk="0">
                    <a:moveTo>
                      <a:pt x="772" y="0"/>
                    </a:moveTo>
                    <a:lnTo>
                      <a:pt x="584" y="19"/>
                    </a:lnTo>
                    <a:lnTo>
                      <a:pt x="264" y="57"/>
                    </a:lnTo>
                    <a:lnTo>
                      <a:pt x="113" y="94"/>
                    </a:lnTo>
                    <a:lnTo>
                      <a:pt x="0" y="5552"/>
                    </a:lnTo>
                    <a:lnTo>
                      <a:pt x="395" y="5533"/>
                    </a:lnTo>
                    <a:lnTo>
                      <a:pt x="772" y="5514"/>
                    </a:lnTo>
                    <a:lnTo>
                      <a:pt x="1280" y="5476"/>
                    </a:lnTo>
                    <a:lnTo>
                      <a:pt x="1299" y="5458"/>
                    </a:lnTo>
                    <a:lnTo>
                      <a:pt x="1318" y="5401"/>
                    </a:lnTo>
                    <a:lnTo>
                      <a:pt x="1355" y="5232"/>
                    </a:lnTo>
                    <a:lnTo>
                      <a:pt x="1393" y="4648"/>
                    </a:lnTo>
                    <a:lnTo>
                      <a:pt x="1412" y="3801"/>
                    </a:lnTo>
                    <a:lnTo>
                      <a:pt x="1412" y="2823"/>
                    </a:lnTo>
                    <a:lnTo>
                      <a:pt x="1374" y="1844"/>
                    </a:lnTo>
                    <a:lnTo>
                      <a:pt x="1336" y="979"/>
                    </a:lnTo>
                    <a:lnTo>
                      <a:pt x="1280" y="358"/>
                    </a:lnTo>
                    <a:lnTo>
                      <a:pt x="1261" y="169"/>
                    </a:lnTo>
                    <a:lnTo>
                      <a:pt x="1242" y="94"/>
                    </a:lnTo>
                    <a:lnTo>
                      <a:pt x="1224" y="75"/>
                    </a:lnTo>
                    <a:lnTo>
                      <a:pt x="1167" y="38"/>
                    </a:lnTo>
                    <a:lnTo>
                      <a:pt x="1111" y="19"/>
                    </a:lnTo>
                    <a:lnTo>
                      <a:pt x="9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8"/>
              <p:cNvSpPr/>
              <p:nvPr/>
            </p:nvSpPr>
            <p:spPr>
              <a:xfrm>
                <a:off x="7194129" y="2005345"/>
                <a:ext cx="61369" cy="240521"/>
              </a:xfrm>
              <a:custGeom>
                <a:avLst/>
                <a:gdLst/>
                <a:ahLst/>
                <a:cxnLst/>
                <a:rect l="l" t="t" r="r" b="b"/>
                <a:pathLst>
                  <a:path w="1412" h="5534" extrusionOk="0">
                    <a:moveTo>
                      <a:pt x="602" y="1"/>
                    </a:moveTo>
                    <a:lnTo>
                      <a:pt x="264" y="57"/>
                    </a:lnTo>
                    <a:lnTo>
                      <a:pt x="113" y="76"/>
                    </a:lnTo>
                    <a:lnTo>
                      <a:pt x="0" y="5533"/>
                    </a:lnTo>
                    <a:lnTo>
                      <a:pt x="414" y="5533"/>
                    </a:lnTo>
                    <a:lnTo>
                      <a:pt x="772" y="5496"/>
                    </a:lnTo>
                    <a:lnTo>
                      <a:pt x="1299" y="5458"/>
                    </a:lnTo>
                    <a:lnTo>
                      <a:pt x="1318" y="5439"/>
                    </a:lnTo>
                    <a:lnTo>
                      <a:pt x="1318" y="5402"/>
                    </a:lnTo>
                    <a:lnTo>
                      <a:pt x="1355" y="5232"/>
                    </a:lnTo>
                    <a:lnTo>
                      <a:pt x="1393" y="4630"/>
                    </a:lnTo>
                    <a:lnTo>
                      <a:pt x="1412" y="3783"/>
                    </a:lnTo>
                    <a:lnTo>
                      <a:pt x="1412" y="2824"/>
                    </a:lnTo>
                    <a:lnTo>
                      <a:pt x="1393" y="1845"/>
                    </a:lnTo>
                    <a:lnTo>
                      <a:pt x="1355" y="979"/>
                    </a:lnTo>
                    <a:lnTo>
                      <a:pt x="1299" y="339"/>
                    </a:lnTo>
                    <a:lnTo>
                      <a:pt x="1261" y="151"/>
                    </a:lnTo>
                    <a:lnTo>
                      <a:pt x="1242" y="95"/>
                    </a:lnTo>
                    <a:lnTo>
                      <a:pt x="1223" y="57"/>
                    </a:lnTo>
                    <a:lnTo>
                      <a:pt x="1186" y="38"/>
                    </a:lnTo>
                    <a:lnTo>
                      <a:pt x="1110" y="20"/>
                    </a:lnTo>
                    <a:lnTo>
                      <a:pt x="96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8"/>
              <p:cNvSpPr/>
              <p:nvPr/>
            </p:nvSpPr>
            <p:spPr>
              <a:xfrm>
                <a:off x="6490706" y="3935608"/>
                <a:ext cx="93314" cy="13951"/>
              </a:xfrm>
              <a:custGeom>
                <a:avLst/>
                <a:gdLst/>
                <a:ahLst/>
                <a:cxnLst/>
                <a:rect l="l" t="t" r="r" b="b"/>
                <a:pathLst>
                  <a:path w="2147" h="321" extrusionOk="0">
                    <a:moveTo>
                      <a:pt x="95" y="0"/>
                    </a:moveTo>
                    <a:lnTo>
                      <a:pt x="1" y="132"/>
                    </a:lnTo>
                    <a:lnTo>
                      <a:pt x="76" y="170"/>
                    </a:lnTo>
                    <a:lnTo>
                      <a:pt x="151" y="226"/>
                    </a:lnTo>
                    <a:lnTo>
                      <a:pt x="339" y="283"/>
                    </a:lnTo>
                    <a:lnTo>
                      <a:pt x="565" y="320"/>
                    </a:lnTo>
                    <a:lnTo>
                      <a:pt x="1036" y="320"/>
                    </a:lnTo>
                    <a:lnTo>
                      <a:pt x="1262" y="301"/>
                    </a:lnTo>
                    <a:lnTo>
                      <a:pt x="1694" y="245"/>
                    </a:lnTo>
                    <a:lnTo>
                      <a:pt x="1996" y="170"/>
                    </a:lnTo>
                    <a:lnTo>
                      <a:pt x="2146" y="132"/>
                    </a:lnTo>
                    <a:lnTo>
                      <a:pt x="2108" y="0"/>
                    </a:lnTo>
                    <a:lnTo>
                      <a:pt x="1657" y="94"/>
                    </a:lnTo>
                    <a:lnTo>
                      <a:pt x="1374" y="132"/>
                    </a:lnTo>
                    <a:lnTo>
                      <a:pt x="1073" y="151"/>
                    </a:lnTo>
                    <a:lnTo>
                      <a:pt x="772" y="170"/>
                    </a:lnTo>
                    <a:lnTo>
                      <a:pt x="509" y="151"/>
                    </a:lnTo>
                    <a:lnTo>
                      <a:pt x="377" y="132"/>
                    </a:lnTo>
                    <a:lnTo>
                      <a:pt x="264" y="94"/>
                    </a:lnTo>
                    <a:lnTo>
                      <a:pt x="170" y="57"/>
                    </a:lnTo>
                    <a:lnTo>
                      <a:pt x="95"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8"/>
              <p:cNvSpPr/>
              <p:nvPr/>
            </p:nvSpPr>
            <p:spPr>
              <a:xfrm>
                <a:off x="6484187" y="3971594"/>
                <a:ext cx="68714" cy="13126"/>
              </a:xfrm>
              <a:custGeom>
                <a:avLst/>
                <a:gdLst/>
                <a:ahLst/>
                <a:cxnLst/>
                <a:rect l="l" t="t" r="r" b="b"/>
                <a:pathLst>
                  <a:path w="1581" h="302" extrusionOk="0">
                    <a:moveTo>
                      <a:pt x="1524" y="0"/>
                    </a:moveTo>
                    <a:lnTo>
                      <a:pt x="1355" y="57"/>
                    </a:lnTo>
                    <a:lnTo>
                      <a:pt x="1186" y="94"/>
                    </a:lnTo>
                    <a:lnTo>
                      <a:pt x="979" y="132"/>
                    </a:lnTo>
                    <a:lnTo>
                      <a:pt x="753" y="151"/>
                    </a:lnTo>
                    <a:lnTo>
                      <a:pt x="508" y="132"/>
                    </a:lnTo>
                    <a:lnTo>
                      <a:pt x="395" y="132"/>
                    </a:lnTo>
                    <a:lnTo>
                      <a:pt x="282" y="94"/>
                    </a:lnTo>
                    <a:lnTo>
                      <a:pt x="170" y="57"/>
                    </a:lnTo>
                    <a:lnTo>
                      <a:pt x="75" y="19"/>
                    </a:lnTo>
                    <a:lnTo>
                      <a:pt x="0" y="151"/>
                    </a:lnTo>
                    <a:lnTo>
                      <a:pt x="151" y="207"/>
                    </a:lnTo>
                    <a:lnTo>
                      <a:pt x="320" y="264"/>
                    </a:lnTo>
                    <a:lnTo>
                      <a:pt x="489" y="283"/>
                    </a:lnTo>
                    <a:lnTo>
                      <a:pt x="659" y="301"/>
                    </a:lnTo>
                    <a:lnTo>
                      <a:pt x="828" y="301"/>
                    </a:lnTo>
                    <a:lnTo>
                      <a:pt x="998" y="283"/>
                    </a:lnTo>
                    <a:lnTo>
                      <a:pt x="1280" y="226"/>
                    </a:lnTo>
                    <a:lnTo>
                      <a:pt x="1487" y="170"/>
                    </a:lnTo>
                    <a:lnTo>
                      <a:pt x="1581" y="151"/>
                    </a:lnTo>
                    <a:lnTo>
                      <a:pt x="152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8"/>
              <p:cNvSpPr/>
              <p:nvPr/>
            </p:nvSpPr>
            <p:spPr>
              <a:xfrm>
                <a:off x="6304213" y="3921700"/>
                <a:ext cx="93314" cy="14777"/>
              </a:xfrm>
              <a:custGeom>
                <a:avLst/>
                <a:gdLst/>
                <a:ahLst/>
                <a:cxnLst/>
                <a:rect l="l" t="t" r="r" b="b"/>
                <a:pathLst>
                  <a:path w="2147" h="340" extrusionOk="0">
                    <a:moveTo>
                      <a:pt x="2109" y="0"/>
                    </a:moveTo>
                    <a:lnTo>
                      <a:pt x="1657" y="94"/>
                    </a:lnTo>
                    <a:lnTo>
                      <a:pt x="1375" y="132"/>
                    </a:lnTo>
                    <a:lnTo>
                      <a:pt x="1074" y="170"/>
                    </a:lnTo>
                    <a:lnTo>
                      <a:pt x="773" y="189"/>
                    </a:lnTo>
                    <a:lnTo>
                      <a:pt x="490" y="170"/>
                    </a:lnTo>
                    <a:lnTo>
                      <a:pt x="377" y="151"/>
                    </a:lnTo>
                    <a:lnTo>
                      <a:pt x="264" y="113"/>
                    </a:lnTo>
                    <a:lnTo>
                      <a:pt x="170" y="76"/>
                    </a:lnTo>
                    <a:lnTo>
                      <a:pt x="95" y="19"/>
                    </a:lnTo>
                    <a:lnTo>
                      <a:pt x="1" y="132"/>
                    </a:lnTo>
                    <a:lnTo>
                      <a:pt x="57" y="189"/>
                    </a:lnTo>
                    <a:lnTo>
                      <a:pt x="151" y="226"/>
                    </a:lnTo>
                    <a:lnTo>
                      <a:pt x="340" y="283"/>
                    </a:lnTo>
                    <a:lnTo>
                      <a:pt x="566" y="320"/>
                    </a:lnTo>
                    <a:lnTo>
                      <a:pt x="791" y="339"/>
                    </a:lnTo>
                    <a:lnTo>
                      <a:pt x="1036" y="320"/>
                    </a:lnTo>
                    <a:lnTo>
                      <a:pt x="1262" y="302"/>
                    </a:lnTo>
                    <a:lnTo>
                      <a:pt x="1676" y="245"/>
                    </a:lnTo>
                    <a:lnTo>
                      <a:pt x="1996" y="189"/>
                    </a:lnTo>
                    <a:lnTo>
                      <a:pt x="2146" y="151"/>
                    </a:lnTo>
                    <a:lnTo>
                      <a:pt x="210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38"/>
              <p:cNvSpPr/>
              <p:nvPr/>
            </p:nvSpPr>
            <p:spPr>
              <a:xfrm>
                <a:off x="6297694" y="3958512"/>
                <a:ext cx="68758" cy="12300"/>
              </a:xfrm>
              <a:custGeom>
                <a:avLst/>
                <a:gdLst/>
                <a:ahLst/>
                <a:cxnLst/>
                <a:rect l="l" t="t" r="r" b="b"/>
                <a:pathLst>
                  <a:path w="1582" h="283" extrusionOk="0">
                    <a:moveTo>
                      <a:pt x="76" y="0"/>
                    </a:moveTo>
                    <a:lnTo>
                      <a:pt x="0" y="132"/>
                    </a:lnTo>
                    <a:lnTo>
                      <a:pt x="151" y="207"/>
                    </a:lnTo>
                    <a:lnTo>
                      <a:pt x="301" y="264"/>
                    </a:lnTo>
                    <a:lnTo>
                      <a:pt x="490" y="283"/>
                    </a:lnTo>
                    <a:lnTo>
                      <a:pt x="828" y="283"/>
                    </a:lnTo>
                    <a:lnTo>
                      <a:pt x="998" y="264"/>
                    </a:lnTo>
                    <a:lnTo>
                      <a:pt x="1280" y="226"/>
                    </a:lnTo>
                    <a:lnTo>
                      <a:pt x="1487" y="170"/>
                    </a:lnTo>
                    <a:lnTo>
                      <a:pt x="1581" y="132"/>
                    </a:lnTo>
                    <a:lnTo>
                      <a:pt x="1525" y="0"/>
                    </a:lnTo>
                    <a:lnTo>
                      <a:pt x="1355" y="38"/>
                    </a:lnTo>
                    <a:lnTo>
                      <a:pt x="1186" y="76"/>
                    </a:lnTo>
                    <a:lnTo>
                      <a:pt x="979" y="113"/>
                    </a:lnTo>
                    <a:lnTo>
                      <a:pt x="734" y="132"/>
                    </a:lnTo>
                    <a:lnTo>
                      <a:pt x="508" y="132"/>
                    </a:lnTo>
                    <a:lnTo>
                      <a:pt x="396" y="113"/>
                    </a:lnTo>
                    <a:lnTo>
                      <a:pt x="283" y="94"/>
                    </a:lnTo>
                    <a:lnTo>
                      <a:pt x="170" y="57"/>
                    </a:lnTo>
                    <a:lnTo>
                      <a:pt x="7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38"/>
              <p:cNvSpPr/>
              <p:nvPr/>
            </p:nvSpPr>
            <p:spPr>
              <a:xfrm>
                <a:off x="7230115" y="1626664"/>
                <a:ext cx="778718" cy="19689"/>
              </a:xfrm>
              <a:custGeom>
                <a:avLst/>
                <a:gdLst/>
                <a:ahLst/>
                <a:cxnLst/>
                <a:rect l="l" t="t" r="r" b="b"/>
                <a:pathLst>
                  <a:path w="17917" h="453" extrusionOk="0">
                    <a:moveTo>
                      <a:pt x="0" y="1"/>
                    </a:moveTo>
                    <a:lnTo>
                      <a:pt x="0" y="151"/>
                    </a:lnTo>
                    <a:lnTo>
                      <a:pt x="2183" y="170"/>
                    </a:lnTo>
                    <a:lnTo>
                      <a:pt x="7358" y="226"/>
                    </a:lnTo>
                    <a:lnTo>
                      <a:pt x="11423" y="245"/>
                    </a:lnTo>
                    <a:lnTo>
                      <a:pt x="12289" y="264"/>
                    </a:lnTo>
                    <a:lnTo>
                      <a:pt x="13287" y="283"/>
                    </a:lnTo>
                    <a:lnTo>
                      <a:pt x="15394" y="358"/>
                    </a:lnTo>
                    <a:lnTo>
                      <a:pt x="17897" y="452"/>
                    </a:lnTo>
                    <a:lnTo>
                      <a:pt x="17916" y="302"/>
                    </a:lnTo>
                    <a:lnTo>
                      <a:pt x="15413" y="208"/>
                    </a:lnTo>
                    <a:lnTo>
                      <a:pt x="13287" y="132"/>
                    </a:lnTo>
                    <a:lnTo>
                      <a:pt x="12289" y="113"/>
                    </a:lnTo>
                    <a:lnTo>
                      <a:pt x="11423" y="95"/>
                    </a:lnTo>
                    <a:lnTo>
                      <a:pt x="7358" y="76"/>
                    </a:lnTo>
                    <a:lnTo>
                      <a:pt x="2183" y="19"/>
                    </a:lnTo>
                    <a:lnTo>
                      <a:pt x="0"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38"/>
              <p:cNvSpPr/>
              <p:nvPr/>
            </p:nvSpPr>
            <p:spPr>
              <a:xfrm>
                <a:off x="7234200" y="1673298"/>
                <a:ext cx="765635" cy="40942"/>
              </a:xfrm>
              <a:custGeom>
                <a:avLst/>
                <a:gdLst/>
                <a:ahLst/>
                <a:cxnLst/>
                <a:rect l="l" t="t" r="r" b="b"/>
                <a:pathLst>
                  <a:path w="17616" h="942" extrusionOk="0">
                    <a:moveTo>
                      <a:pt x="19" y="0"/>
                    </a:moveTo>
                    <a:lnTo>
                      <a:pt x="0" y="151"/>
                    </a:lnTo>
                    <a:lnTo>
                      <a:pt x="4122" y="489"/>
                    </a:lnTo>
                    <a:lnTo>
                      <a:pt x="7302" y="753"/>
                    </a:lnTo>
                    <a:lnTo>
                      <a:pt x="9542" y="904"/>
                    </a:lnTo>
                    <a:lnTo>
                      <a:pt x="10407" y="941"/>
                    </a:lnTo>
                    <a:lnTo>
                      <a:pt x="13569" y="941"/>
                    </a:lnTo>
                    <a:lnTo>
                      <a:pt x="15507" y="904"/>
                    </a:lnTo>
                    <a:lnTo>
                      <a:pt x="17615" y="866"/>
                    </a:lnTo>
                    <a:lnTo>
                      <a:pt x="17596" y="715"/>
                    </a:lnTo>
                    <a:lnTo>
                      <a:pt x="16580" y="734"/>
                    </a:lnTo>
                    <a:lnTo>
                      <a:pt x="14228" y="772"/>
                    </a:lnTo>
                    <a:lnTo>
                      <a:pt x="11574" y="791"/>
                    </a:lnTo>
                    <a:lnTo>
                      <a:pt x="10426" y="791"/>
                    </a:lnTo>
                    <a:lnTo>
                      <a:pt x="9560" y="753"/>
                    </a:lnTo>
                    <a:lnTo>
                      <a:pt x="7302" y="602"/>
                    </a:lnTo>
                    <a:lnTo>
                      <a:pt x="4141" y="339"/>
                    </a:lnTo>
                    <a:lnTo>
                      <a:pt x="19"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8"/>
              <p:cNvSpPr/>
              <p:nvPr/>
            </p:nvSpPr>
            <p:spPr>
              <a:xfrm>
                <a:off x="7119679" y="1874482"/>
                <a:ext cx="759898" cy="23774"/>
              </a:xfrm>
              <a:custGeom>
                <a:avLst/>
                <a:gdLst/>
                <a:ahLst/>
                <a:cxnLst/>
                <a:rect l="l" t="t" r="r" b="b"/>
                <a:pathLst>
                  <a:path w="17484" h="547" extrusionOk="0">
                    <a:moveTo>
                      <a:pt x="1" y="1"/>
                    </a:moveTo>
                    <a:lnTo>
                      <a:pt x="1" y="151"/>
                    </a:lnTo>
                    <a:lnTo>
                      <a:pt x="1431" y="170"/>
                    </a:lnTo>
                    <a:lnTo>
                      <a:pt x="4592" y="245"/>
                    </a:lnTo>
                    <a:lnTo>
                      <a:pt x="6380" y="283"/>
                    </a:lnTo>
                    <a:lnTo>
                      <a:pt x="8055" y="339"/>
                    </a:lnTo>
                    <a:lnTo>
                      <a:pt x="9429" y="396"/>
                    </a:lnTo>
                    <a:lnTo>
                      <a:pt x="9956" y="433"/>
                    </a:lnTo>
                    <a:lnTo>
                      <a:pt x="10332" y="471"/>
                    </a:lnTo>
                    <a:lnTo>
                      <a:pt x="10822" y="509"/>
                    </a:lnTo>
                    <a:lnTo>
                      <a:pt x="11443" y="528"/>
                    </a:lnTo>
                    <a:lnTo>
                      <a:pt x="12139" y="546"/>
                    </a:lnTo>
                    <a:lnTo>
                      <a:pt x="14510" y="546"/>
                    </a:lnTo>
                    <a:lnTo>
                      <a:pt x="15978" y="509"/>
                    </a:lnTo>
                    <a:lnTo>
                      <a:pt x="17484" y="471"/>
                    </a:lnTo>
                    <a:lnTo>
                      <a:pt x="17484" y="321"/>
                    </a:lnTo>
                    <a:lnTo>
                      <a:pt x="16580" y="339"/>
                    </a:lnTo>
                    <a:lnTo>
                      <a:pt x="14510" y="396"/>
                    </a:lnTo>
                    <a:lnTo>
                      <a:pt x="12139" y="396"/>
                    </a:lnTo>
                    <a:lnTo>
                      <a:pt x="11123" y="377"/>
                    </a:lnTo>
                    <a:lnTo>
                      <a:pt x="10709" y="339"/>
                    </a:lnTo>
                    <a:lnTo>
                      <a:pt x="10351" y="321"/>
                    </a:lnTo>
                    <a:lnTo>
                      <a:pt x="9975" y="283"/>
                    </a:lnTo>
                    <a:lnTo>
                      <a:pt x="9448" y="245"/>
                    </a:lnTo>
                    <a:lnTo>
                      <a:pt x="8074" y="170"/>
                    </a:lnTo>
                    <a:lnTo>
                      <a:pt x="6399" y="132"/>
                    </a:lnTo>
                    <a:lnTo>
                      <a:pt x="4611" y="76"/>
                    </a:lnTo>
                    <a:lnTo>
                      <a:pt x="1431" y="19"/>
                    </a:lnTo>
                    <a:lnTo>
                      <a:pt x="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8"/>
              <p:cNvSpPr/>
              <p:nvPr/>
            </p:nvSpPr>
            <p:spPr>
              <a:xfrm>
                <a:off x="7117245" y="1916205"/>
                <a:ext cx="751684" cy="27034"/>
              </a:xfrm>
              <a:custGeom>
                <a:avLst/>
                <a:gdLst/>
                <a:ahLst/>
                <a:cxnLst/>
                <a:rect l="l" t="t" r="r" b="b"/>
                <a:pathLst>
                  <a:path w="17295" h="622" extrusionOk="0">
                    <a:moveTo>
                      <a:pt x="1092" y="0"/>
                    </a:moveTo>
                    <a:lnTo>
                      <a:pt x="0" y="19"/>
                    </a:lnTo>
                    <a:lnTo>
                      <a:pt x="0" y="170"/>
                    </a:lnTo>
                    <a:lnTo>
                      <a:pt x="1016" y="151"/>
                    </a:lnTo>
                    <a:lnTo>
                      <a:pt x="4554" y="151"/>
                    </a:lnTo>
                    <a:lnTo>
                      <a:pt x="5778" y="189"/>
                    </a:lnTo>
                    <a:lnTo>
                      <a:pt x="6794" y="245"/>
                    </a:lnTo>
                    <a:lnTo>
                      <a:pt x="7189" y="283"/>
                    </a:lnTo>
                    <a:lnTo>
                      <a:pt x="7490" y="320"/>
                    </a:lnTo>
                    <a:lnTo>
                      <a:pt x="7810" y="358"/>
                    </a:lnTo>
                    <a:lnTo>
                      <a:pt x="8262" y="396"/>
                    </a:lnTo>
                    <a:lnTo>
                      <a:pt x="9523" y="471"/>
                    </a:lnTo>
                    <a:lnTo>
                      <a:pt x="11066" y="527"/>
                    </a:lnTo>
                    <a:lnTo>
                      <a:pt x="12760" y="565"/>
                    </a:lnTo>
                    <a:lnTo>
                      <a:pt x="15789" y="621"/>
                    </a:lnTo>
                    <a:lnTo>
                      <a:pt x="17295" y="621"/>
                    </a:lnTo>
                    <a:lnTo>
                      <a:pt x="17295" y="471"/>
                    </a:lnTo>
                    <a:lnTo>
                      <a:pt x="15902" y="452"/>
                    </a:lnTo>
                    <a:lnTo>
                      <a:pt x="12854" y="414"/>
                    </a:lnTo>
                    <a:lnTo>
                      <a:pt x="11160" y="377"/>
                    </a:lnTo>
                    <a:lnTo>
                      <a:pt x="9579" y="320"/>
                    </a:lnTo>
                    <a:lnTo>
                      <a:pt x="8299" y="245"/>
                    </a:lnTo>
                    <a:lnTo>
                      <a:pt x="7829" y="207"/>
                    </a:lnTo>
                    <a:lnTo>
                      <a:pt x="7509" y="170"/>
                    </a:lnTo>
                    <a:lnTo>
                      <a:pt x="7208" y="132"/>
                    </a:lnTo>
                    <a:lnTo>
                      <a:pt x="6832" y="95"/>
                    </a:lnTo>
                    <a:lnTo>
                      <a:pt x="5815" y="38"/>
                    </a:lnTo>
                    <a:lnTo>
                      <a:pt x="4630"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8"/>
              <p:cNvSpPr/>
              <p:nvPr/>
            </p:nvSpPr>
            <p:spPr>
              <a:xfrm>
                <a:off x="7292265" y="1621752"/>
                <a:ext cx="108830" cy="238870"/>
              </a:xfrm>
              <a:custGeom>
                <a:avLst/>
                <a:gdLst/>
                <a:ahLst/>
                <a:cxnLst/>
                <a:rect l="l" t="t" r="r" b="b"/>
                <a:pathLst>
                  <a:path w="2504" h="5496" extrusionOk="0">
                    <a:moveTo>
                      <a:pt x="1205" y="1"/>
                    </a:moveTo>
                    <a:lnTo>
                      <a:pt x="377" y="19"/>
                    </a:lnTo>
                    <a:lnTo>
                      <a:pt x="0" y="38"/>
                    </a:lnTo>
                    <a:lnTo>
                      <a:pt x="207" y="5496"/>
                    </a:lnTo>
                    <a:lnTo>
                      <a:pt x="1337" y="3595"/>
                    </a:lnTo>
                    <a:lnTo>
                      <a:pt x="1487" y="3934"/>
                    </a:lnTo>
                    <a:lnTo>
                      <a:pt x="1826" y="4649"/>
                    </a:lnTo>
                    <a:lnTo>
                      <a:pt x="2014" y="5006"/>
                    </a:lnTo>
                    <a:lnTo>
                      <a:pt x="2165" y="5289"/>
                    </a:lnTo>
                    <a:lnTo>
                      <a:pt x="2240" y="5383"/>
                    </a:lnTo>
                    <a:lnTo>
                      <a:pt x="2296" y="5420"/>
                    </a:lnTo>
                    <a:lnTo>
                      <a:pt x="2315" y="5439"/>
                    </a:lnTo>
                    <a:lnTo>
                      <a:pt x="2334" y="5439"/>
                    </a:lnTo>
                    <a:lnTo>
                      <a:pt x="2353" y="5383"/>
                    </a:lnTo>
                    <a:lnTo>
                      <a:pt x="2372" y="5044"/>
                    </a:lnTo>
                    <a:lnTo>
                      <a:pt x="2390" y="4385"/>
                    </a:lnTo>
                    <a:lnTo>
                      <a:pt x="2447" y="2616"/>
                    </a:lnTo>
                    <a:lnTo>
                      <a:pt x="2503" y="132"/>
                    </a:lnTo>
                    <a:lnTo>
                      <a:pt x="2447" y="95"/>
                    </a:lnTo>
                    <a:lnTo>
                      <a:pt x="2353" y="76"/>
                    </a:lnTo>
                    <a:lnTo>
                      <a:pt x="2052" y="38"/>
                    </a:lnTo>
                    <a:lnTo>
                      <a:pt x="1638" y="19"/>
                    </a:lnTo>
                    <a:lnTo>
                      <a:pt x="120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8"/>
              <p:cNvSpPr/>
              <p:nvPr/>
            </p:nvSpPr>
            <p:spPr>
              <a:xfrm>
                <a:off x="6228155" y="3719690"/>
                <a:ext cx="436842" cy="63021"/>
              </a:xfrm>
              <a:custGeom>
                <a:avLst/>
                <a:gdLst/>
                <a:ahLst/>
                <a:cxnLst/>
                <a:rect l="l" t="t" r="r" b="b"/>
                <a:pathLst>
                  <a:path w="10051" h="1450" extrusionOk="0">
                    <a:moveTo>
                      <a:pt x="9994" y="0"/>
                    </a:moveTo>
                    <a:lnTo>
                      <a:pt x="9937" y="19"/>
                    </a:lnTo>
                    <a:lnTo>
                      <a:pt x="9730" y="151"/>
                    </a:lnTo>
                    <a:lnTo>
                      <a:pt x="9542" y="264"/>
                    </a:lnTo>
                    <a:lnTo>
                      <a:pt x="9316" y="377"/>
                    </a:lnTo>
                    <a:lnTo>
                      <a:pt x="9109" y="471"/>
                    </a:lnTo>
                    <a:lnTo>
                      <a:pt x="8883" y="546"/>
                    </a:lnTo>
                    <a:lnTo>
                      <a:pt x="8658" y="621"/>
                    </a:lnTo>
                    <a:lnTo>
                      <a:pt x="8206" y="734"/>
                    </a:lnTo>
                    <a:lnTo>
                      <a:pt x="7735" y="809"/>
                    </a:lnTo>
                    <a:lnTo>
                      <a:pt x="7265" y="866"/>
                    </a:lnTo>
                    <a:lnTo>
                      <a:pt x="6813" y="885"/>
                    </a:lnTo>
                    <a:lnTo>
                      <a:pt x="6362" y="885"/>
                    </a:lnTo>
                    <a:lnTo>
                      <a:pt x="5948" y="866"/>
                    </a:lnTo>
                    <a:lnTo>
                      <a:pt x="5571" y="828"/>
                    </a:lnTo>
                    <a:lnTo>
                      <a:pt x="4913" y="753"/>
                    </a:lnTo>
                    <a:lnTo>
                      <a:pt x="4480" y="659"/>
                    </a:lnTo>
                    <a:lnTo>
                      <a:pt x="4310" y="640"/>
                    </a:lnTo>
                    <a:lnTo>
                      <a:pt x="4254" y="640"/>
                    </a:lnTo>
                    <a:lnTo>
                      <a:pt x="3877" y="828"/>
                    </a:lnTo>
                    <a:lnTo>
                      <a:pt x="3501" y="979"/>
                    </a:lnTo>
                    <a:lnTo>
                      <a:pt x="3144" y="1110"/>
                    </a:lnTo>
                    <a:lnTo>
                      <a:pt x="2767" y="1205"/>
                    </a:lnTo>
                    <a:lnTo>
                      <a:pt x="2410" y="1261"/>
                    </a:lnTo>
                    <a:lnTo>
                      <a:pt x="2071" y="1299"/>
                    </a:lnTo>
                    <a:lnTo>
                      <a:pt x="1751" y="1317"/>
                    </a:lnTo>
                    <a:lnTo>
                      <a:pt x="1431" y="1317"/>
                    </a:lnTo>
                    <a:lnTo>
                      <a:pt x="1149" y="1299"/>
                    </a:lnTo>
                    <a:lnTo>
                      <a:pt x="885" y="1280"/>
                    </a:lnTo>
                    <a:lnTo>
                      <a:pt x="471" y="1223"/>
                    </a:lnTo>
                    <a:lnTo>
                      <a:pt x="189" y="1148"/>
                    </a:lnTo>
                    <a:lnTo>
                      <a:pt x="76" y="1129"/>
                    </a:lnTo>
                    <a:lnTo>
                      <a:pt x="38" y="1129"/>
                    </a:lnTo>
                    <a:lnTo>
                      <a:pt x="1" y="1148"/>
                    </a:lnTo>
                    <a:lnTo>
                      <a:pt x="1" y="1167"/>
                    </a:lnTo>
                    <a:lnTo>
                      <a:pt x="1" y="1223"/>
                    </a:lnTo>
                    <a:lnTo>
                      <a:pt x="38" y="1261"/>
                    </a:lnTo>
                    <a:lnTo>
                      <a:pt x="170" y="1299"/>
                    </a:lnTo>
                    <a:lnTo>
                      <a:pt x="490" y="1355"/>
                    </a:lnTo>
                    <a:lnTo>
                      <a:pt x="961" y="1430"/>
                    </a:lnTo>
                    <a:lnTo>
                      <a:pt x="1262" y="1449"/>
                    </a:lnTo>
                    <a:lnTo>
                      <a:pt x="1883" y="1449"/>
                    </a:lnTo>
                    <a:lnTo>
                      <a:pt x="2203" y="1412"/>
                    </a:lnTo>
                    <a:lnTo>
                      <a:pt x="2541" y="1374"/>
                    </a:lnTo>
                    <a:lnTo>
                      <a:pt x="2880" y="1317"/>
                    </a:lnTo>
                    <a:lnTo>
                      <a:pt x="3238" y="1223"/>
                    </a:lnTo>
                    <a:lnTo>
                      <a:pt x="3595" y="1110"/>
                    </a:lnTo>
                    <a:lnTo>
                      <a:pt x="3934" y="960"/>
                    </a:lnTo>
                    <a:lnTo>
                      <a:pt x="4292" y="772"/>
                    </a:lnTo>
                    <a:lnTo>
                      <a:pt x="4536" y="828"/>
                    </a:lnTo>
                    <a:lnTo>
                      <a:pt x="4988" y="903"/>
                    </a:lnTo>
                    <a:lnTo>
                      <a:pt x="5609" y="979"/>
                    </a:lnTo>
                    <a:lnTo>
                      <a:pt x="5966" y="998"/>
                    </a:lnTo>
                    <a:lnTo>
                      <a:pt x="6343" y="1016"/>
                    </a:lnTo>
                    <a:lnTo>
                      <a:pt x="6757" y="1016"/>
                    </a:lnTo>
                    <a:lnTo>
                      <a:pt x="7208" y="998"/>
                    </a:lnTo>
                    <a:lnTo>
                      <a:pt x="7679" y="960"/>
                    </a:lnTo>
                    <a:lnTo>
                      <a:pt x="8168" y="885"/>
                    </a:lnTo>
                    <a:lnTo>
                      <a:pt x="8658" y="772"/>
                    </a:lnTo>
                    <a:lnTo>
                      <a:pt x="8883" y="696"/>
                    </a:lnTo>
                    <a:lnTo>
                      <a:pt x="9128" y="602"/>
                    </a:lnTo>
                    <a:lnTo>
                      <a:pt x="9354" y="508"/>
                    </a:lnTo>
                    <a:lnTo>
                      <a:pt x="9580" y="395"/>
                    </a:lnTo>
                    <a:lnTo>
                      <a:pt x="9806" y="264"/>
                    </a:lnTo>
                    <a:lnTo>
                      <a:pt x="10013" y="132"/>
                    </a:lnTo>
                    <a:lnTo>
                      <a:pt x="10050" y="94"/>
                    </a:lnTo>
                    <a:lnTo>
                      <a:pt x="10031" y="38"/>
                    </a:lnTo>
                    <a:lnTo>
                      <a:pt x="999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38"/>
              <p:cNvSpPr/>
              <p:nvPr/>
            </p:nvSpPr>
            <p:spPr>
              <a:xfrm>
                <a:off x="6633042" y="2759448"/>
                <a:ext cx="512075" cy="1023281"/>
              </a:xfrm>
              <a:custGeom>
                <a:avLst/>
                <a:gdLst/>
                <a:ahLst/>
                <a:cxnLst/>
                <a:rect l="l" t="t" r="r" b="b"/>
                <a:pathLst>
                  <a:path w="11782" h="23544" extrusionOk="0">
                    <a:moveTo>
                      <a:pt x="11706" y="1"/>
                    </a:moveTo>
                    <a:lnTo>
                      <a:pt x="9805" y="528"/>
                    </a:lnTo>
                    <a:lnTo>
                      <a:pt x="8224" y="942"/>
                    </a:lnTo>
                    <a:lnTo>
                      <a:pt x="7490" y="1111"/>
                    </a:lnTo>
                    <a:lnTo>
                      <a:pt x="6869" y="1243"/>
                    </a:lnTo>
                    <a:lnTo>
                      <a:pt x="6643" y="1299"/>
                    </a:lnTo>
                    <a:lnTo>
                      <a:pt x="6399" y="1356"/>
                    </a:lnTo>
                    <a:lnTo>
                      <a:pt x="6116" y="1450"/>
                    </a:lnTo>
                    <a:lnTo>
                      <a:pt x="5815" y="1563"/>
                    </a:lnTo>
                    <a:lnTo>
                      <a:pt x="5495" y="1732"/>
                    </a:lnTo>
                    <a:lnTo>
                      <a:pt x="5175" y="1958"/>
                    </a:lnTo>
                    <a:lnTo>
                      <a:pt x="5006" y="2090"/>
                    </a:lnTo>
                    <a:lnTo>
                      <a:pt x="4818" y="2240"/>
                    </a:lnTo>
                    <a:lnTo>
                      <a:pt x="4649" y="2410"/>
                    </a:lnTo>
                    <a:lnTo>
                      <a:pt x="4479" y="2598"/>
                    </a:lnTo>
                    <a:lnTo>
                      <a:pt x="4310" y="2805"/>
                    </a:lnTo>
                    <a:lnTo>
                      <a:pt x="4122" y="3031"/>
                    </a:lnTo>
                    <a:lnTo>
                      <a:pt x="3952" y="3275"/>
                    </a:lnTo>
                    <a:lnTo>
                      <a:pt x="3764" y="3557"/>
                    </a:lnTo>
                    <a:lnTo>
                      <a:pt x="3595" y="3859"/>
                    </a:lnTo>
                    <a:lnTo>
                      <a:pt x="3406" y="4197"/>
                    </a:lnTo>
                    <a:lnTo>
                      <a:pt x="3237" y="4555"/>
                    </a:lnTo>
                    <a:lnTo>
                      <a:pt x="3068" y="4931"/>
                    </a:lnTo>
                    <a:lnTo>
                      <a:pt x="2898" y="5345"/>
                    </a:lnTo>
                    <a:lnTo>
                      <a:pt x="2729" y="5797"/>
                    </a:lnTo>
                    <a:lnTo>
                      <a:pt x="2560" y="6267"/>
                    </a:lnTo>
                    <a:lnTo>
                      <a:pt x="2390" y="6794"/>
                    </a:lnTo>
                    <a:lnTo>
                      <a:pt x="2221" y="7340"/>
                    </a:lnTo>
                    <a:lnTo>
                      <a:pt x="2070" y="7923"/>
                    </a:lnTo>
                    <a:lnTo>
                      <a:pt x="1920" y="8545"/>
                    </a:lnTo>
                    <a:lnTo>
                      <a:pt x="1769" y="9203"/>
                    </a:lnTo>
                    <a:lnTo>
                      <a:pt x="1261" y="11687"/>
                    </a:lnTo>
                    <a:lnTo>
                      <a:pt x="1035" y="12835"/>
                    </a:lnTo>
                    <a:lnTo>
                      <a:pt x="828" y="13927"/>
                    </a:lnTo>
                    <a:lnTo>
                      <a:pt x="659" y="14943"/>
                    </a:lnTo>
                    <a:lnTo>
                      <a:pt x="508" y="15922"/>
                    </a:lnTo>
                    <a:lnTo>
                      <a:pt x="377" y="16844"/>
                    </a:lnTo>
                    <a:lnTo>
                      <a:pt x="264" y="17728"/>
                    </a:lnTo>
                    <a:lnTo>
                      <a:pt x="170" y="18556"/>
                    </a:lnTo>
                    <a:lnTo>
                      <a:pt x="94" y="19365"/>
                    </a:lnTo>
                    <a:lnTo>
                      <a:pt x="38" y="20118"/>
                    </a:lnTo>
                    <a:lnTo>
                      <a:pt x="19" y="20852"/>
                    </a:lnTo>
                    <a:lnTo>
                      <a:pt x="0" y="21548"/>
                    </a:lnTo>
                    <a:lnTo>
                      <a:pt x="0" y="22207"/>
                    </a:lnTo>
                    <a:lnTo>
                      <a:pt x="38" y="22866"/>
                    </a:lnTo>
                    <a:lnTo>
                      <a:pt x="76" y="23487"/>
                    </a:lnTo>
                    <a:lnTo>
                      <a:pt x="94" y="23524"/>
                    </a:lnTo>
                    <a:lnTo>
                      <a:pt x="151" y="23543"/>
                    </a:lnTo>
                    <a:lnTo>
                      <a:pt x="188" y="23524"/>
                    </a:lnTo>
                    <a:lnTo>
                      <a:pt x="207" y="23468"/>
                    </a:lnTo>
                    <a:lnTo>
                      <a:pt x="170" y="22847"/>
                    </a:lnTo>
                    <a:lnTo>
                      <a:pt x="151" y="22207"/>
                    </a:lnTo>
                    <a:lnTo>
                      <a:pt x="132" y="21530"/>
                    </a:lnTo>
                    <a:lnTo>
                      <a:pt x="151" y="20852"/>
                    </a:lnTo>
                    <a:lnTo>
                      <a:pt x="188" y="20118"/>
                    </a:lnTo>
                    <a:lnTo>
                      <a:pt x="226" y="19365"/>
                    </a:lnTo>
                    <a:lnTo>
                      <a:pt x="301" y="18575"/>
                    </a:lnTo>
                    <a:lnTo>
                      <a:pt x="395" y="17728"/>
                    </a:lnTo>
                    <a:lnTo>
                      <a:pt x="508" y="16862"/>
                    </a:lnTo>
                    <a:lnTo>
                      <a:pt x="640" y="15940"/>
                    </a:lnTo>
                    <a:lnTo>
                      <a:pt x="791" y="14962"/>
                    </a:lnTo>
                    <a:lnTo>
                      <a:pt x="979" y="13946"/>
                    </a:lnTo>
                    <a:lnTo>
                      <a:pt x="1167" y="12854"/>
                    </a:lnTo>
                    <a:lnTo>
                      <a:pt x="1393" y="11706"/>
                    </a:lnTo>
                    <a:lnTo>
                      <a:pt x="1901" y="9241"/>
                    </a:lnTo>
                    <a:lnTo>
                      <a:pt x="2052" y="8582"/>
                    </a:lnTo>
                    <a:lnTo>
                      <a:pt x="2202" y="7961"/>
                    </a:lnTo>
                    <a:lnTo>
                      <a:pt x="2353" y="7397"/>
                    </a:lnTo>
                    <a:lnTo>
                      <a:pt x="2522" y="6851"/>
                    </a:lnTo>
                    <a:lnTo>
                      <a:pt x="2673" y="6343"/>
                    </a:lnTo>
                    <a:lnTo>
                      <a:pt x="2842" y="5872"/>
                    </a:lnTo>
                    <a:lnTo>
                      <a:pt x="3011" y="5421"/>
                    </a:lnTo>
                    <a:lnTo>
                      <a:pt x="3181" y="5007"/>
                    </a:lnTo>
                    <a:lnTo>
                      <a:pt x="3350" y="4630"/>
                    </a:lnTo>
                    <a:lnTo>
                      <a:pt x="3519" y="4273"/>
                    </a:lnTo>
                    <a:lnTo>
                      <a:pt x="3689" y="3953"/>
                    </a:lnTo>
                    <a:lnTo>
                      <a:pt x="3877" y="3652"/>
                    </a:lnTo>
                    <a:lnTo>
                      <a:pt x="4046" y="3388"/>
                    </a:lnTo>
                    <a:lnTo>
                      <a:pt x="4216" y="3143"/>
                    </a:lnTo>
                    <a:lnTo>
                      <a:pt x="4385" y="2899"/>
                    </a:lnTo>
                    <a:lnTo>
                      <a:pt x="4554" y="2711"/>
                    </a:lnTo>
                    <a:lnTo>
                      <a:pt x="4724" y="2522"/>
                    </a:lnTo>
                    <a:lnTo>
                      <a:pt x="4893" y="2353"/>
                    </a:lnTo>
                    <a:lnTo>
                      <a:pt x="5063" y="2203"/>
                    </a:lnTo>
                    <a:lnTo>
                      <a:pt x="5232" y="2071"/>
                    </a:lnTo>
                    <a:lnTo>
                      <a:pt x="5552" y="1864"/>
                    </a:lnTo>
                    <a:lnTo>
                      <a:pt x="5872" y="1694"/>
                    </a:lnTo>
                    <a:lnTo>
                      <a:pt x="6154" y="1582"/>
                    </a:lnTo>
                    <a:lnTo>
                      <a:pt x="6436" y="1487"/>
                    </a:lnTo>
                    <a:lnTo>
                      <a:pt x="6681" y="1431"/>
                    </a:lnTo>
                    <a:lnTo>
                      <a:pt x="6907" y="1375"/>
                    </a:lnTo>
                    <a:lnTo>
                      <a:pt x="7509" y="1243"/>
                    </a:lnTo>
                    <a:lnTo>
                      <a:pt x="8243" y="1073"/>
                    </a:lnTo>
                    <a:lnTo>
                      <a:pt x="9843" y="659"/>
                    </a:lnTo>
                    <a:lnTo>
                      <a:pt x="11743" y="132"/>
                    </a:lnTo>
                    <a:lnTo>
                      <a:pt x="11781" y="95"/>
                    </a:lnTo>
                    <a:lnTo>
                      <a:pt x="11781" y="57"/>
                    </a:lnTo>
                    <a:lnTo>
                      <a:pt x="11743" y="20"/>
                    </a:lnTo>
                    <a:lnTo>
                      <a:pt x="11706"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38"/>
              <p:cNvSpPr/>
              <p:nvPr/>
            </p:nvSpPr>
            <p:spPr>
              <a:xfrm>
                <a:off x="6811321" y="2780744"/>
                <a:ext cx="177544" cy="174241"/>
              </a:xfrm>
              <a:custGeom>
                <a:avLst/>
                <a:gdLst/>
                <a:ahLst/>
                <a:cxnLst/>
                <a:rect l="l" t="t" r="r" b="b"/>
                <a:pathLst>
                  <a:path w="4085" h="4009" extrusionOk="0">
                    <a:moveTo>
                      <a:pt x="866" y="0"/>
                    </a:moveTo>
                    <a:lnTo>
                      <a:pt x="810" y="19"/>
                    </a:lnTo>
                    <a:lnTo>
                      <a:pt x="772" y="56"/>
                    </a:lnTo>
                    <a:lnTo>
                      <a:pt x="791" y="113"/>
                    </a:lnTo>
                    <a:lnTo>
                      <a:pt x="848" y="132"/>
                    </a:lnTo>
                    <a:lnTo>
                      <a:pt x="979" y="169"/>
                    </a:lnTo>
                    <a:lnTo>
                      <a:pt x="1130" y="207"/>
                    </a:lnTo>
                    <a:lnTo>
                      <a:pt x="1412" y="320"/>
                    </a:lnTo>
                    <a:lnTo>
                      <a:pt x="1676" y="452"/>
                    </a:lnTo>
                    <a:lnTo>
                      <a:pt x="1920" y="640"/>
                    </a:lnTo>
                    <a:lnTo>
                      <a:pt x="2146" y="847"/>
                    </a:lnTo>
                    <a:lnTo>
                      <a:pt x="2372" y="1073"/>
                    </a:lnTo>
                    <a:lnTo>
                      <a:pt x="2579" y="1317"/>
                    </a:lnTo>
                    <a:lnTo>
                      <a:pt x="2767" y="1581"/>
                    </a:lnTo>
                    <a:lnTo>
                      <a:pt x="2955" y="1844"/>
                    </a:lnTo>
                    <a:lnTo>
                      <a:pt x="3125" y="2108"/>
                    </a:lnTo>
                    <a:lnTo>
                      <a:pt x="3407" y="2653"/>
                    </a:lnTo>
                    <a:lnTo>
                      <a:pt x="3633" y="3143"/>
                    </a:lnTo>
                    <a:lnTo>
                      <a:pt x="3802" y="3538"/>
                    </a:lnTo>
                    <a:lnTo>
                      <a:pt x="3576" y="3293"/>
                    </a:lnTo>
                    <a:lnTo>
                      <a:pt x="3294" y="3011"/>
                    </a:lnTo>
                    <a:lnTo>
                      <a:pt x="2937" y="2710"/>
                    </a:lnTo>
                    <a:lnTo>
                      <a:pt x="2730" y="2559"/>
                    </a:lnTo>
                    <a:lnTo>
                      <a:pt x="2504" y="2428"/>
                    </a:lnTo>
                    <a:lnTo>
                      <a:pt x="2259" y="2277"/>
                    </a:lnTo>
                    <a:lnTo>
                      <a:pt x="2014" y="2127"/>
                    </a:lnTo>
                    <a:lnTo>
                      <a:pt x="1732" y="2014"/>
                    </a:lnTo>
                    <a:lnTo>
                      <a:pt x="1431" y="1882"/>
                    </a:lnTo>
                    <a:lnTo>
                      <a:pt x="1130" y="1788"/>
                    </a:lnTo>
                    <a:lnTo>
                      <a:pt x="791" y="1694"/>
                    </a:lnTo>
                    <a:lnTo>
                      <a:pt x="452" y="1618"/>
                    </a:lnTo>
                    <a:lnTo>
                      <a:pt x="76" y="1562"/>
                    </a:lnTo>
                    <a:lnTo>
                      <a:pt x="38" y="1562"/>
                    </a:lnTo>
                    <a:lnTo>
                      <a:pt x="1" y="1618"/>
                    </a:lnTo>
                    <a:lnTo>
                      <a:pt x="20" y="1656"/>
                    </a:lnTo>
                    <a:lnTo>
                      <a:pt x="57" y="1694"/>
                    </a:lnTo>
                    <a:lnTo>
                      <a:pt x="547" y="1769"/>
                    </a:lnTo>
                    <a:lnTo>
                      <a:pt x="998" y="1882"/>
                    </a:lnTo>
                    <a:lnTo>
                      <a:pt x="1412" y="2014"/>
                    </a:lnTo>
                    <a:lnTo>
                      <a:pt x="1789" y="2183"/>
                    </a:lnTo>
                    <a:lnTo>
                      <a:pt x="2146" y="2371"/>
                    </a:lnTo>
                    <a:lnTo>
                      <a:pt x="2466" y="2559"/>
                    </a:lnTo>
                    <a:lnTo>
                      <a:pt x="2748" y="2748"/>
                    </a:lnTo>
                    <a:lnTo>
                      <a:pt x="3012" y="2955"/>
                    </a:lnTo>
                    <a:lnTo>
                      <a:pt x="3219" y="3143"/>
                    </a:lnTo>
                    <a:lnTo>
                      <a:pt x="3426" y="3331"/>
                    </a:lnTo>
                    <a:lnTo>
                      <a:pt x="3708" y="3670"/>
                    </a:lnTo>
                    <a:lnTo>
                      <a:pt x="3896" y="3896"/>
                    </a:lnTo>
                    <a:lnTo>
                      <a:pt x="3953" y="3990"/>
                    </a:lnTo>
                    <a:lnTo>
                      <a:pt x="3972" y="4008"/>
                    </a:lnTo>
                    <a:lnTo>
                      <a:pt x="4047" y="4008"/>
                    </a:lnTo>
                    <a:lnTo>
                      <a:pt x="4085" y="3971"/>
                    </a:lnTo>
                    <a:lnTo>
                      <a:pt x="4085" y="3933"/>
                    </a:lnTo>
                    <a:lnTo>
                      <a:pt x="4009" y="3726"/>
                    </a:lnTo>
                    <a:lnTo>
                      <a:pt x="3859" y="3293"/>
                    </a:lnTo>
                    <a:lnTo>
                      <a:pt x="3595" y="2710"/>
                    </a:lnTo>
                    <a:lnTo>
                      <a:pt x="3426" y="2371"/>
                    </a:lnTo>
                    <a:lnTo>
                      <a:pt x="3238" y="2032"/>
                    </a:lnTo>
                    <a:lnTo>
                      <a:pt x="3012" y="1675"/>
                    </a:lnTo>
                    <a:lnTo>
                      <a:pt x="2786" y="1336"/>
                    </a:lnTo>
                    <a:lnTo>
                      <a:pt x="2523" y="1016"/>
                    </a:lnTo>
                    <a:lnTo>
                      <a:pt x="2240" y="734"/>
                    </a:lnTo>
                    <a:lnTo>
                      <a:pt x="2090" y="583"/>
                    </a:lnTo>
                    <a:lnTo>
                      <a:pt x="1920" y="470"/>
                    </a:lnTo>
                    <a:lnTo>
                      <a:pt x="1770" y="358"/>
                    </a:lnTo>
                    <a:lnTo>
                      <a:pt x="1600" y="245"/>
                    </a:lnTo>
                    <a:lnTo>
                      <a:pt x="1412" y="169"/>
                    </a:lnTo>
                    <a:lnTo>
                      <a:pt x="1243" y="94"/>
                    </a:lnTo>
                    <a:lnTo>
                      <a:pt x="1055" y="38"/>
                    </a:lnTo>
                    <a:lnTo>
                      <a:pt x="866"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38"/>
              <p:cNvSpPr/>
              <p:nvPr/>
            </p:nvSpPr>
            <p:spPr>
              <a:xfrm>
                <a:off x="6493965" y="2574606"/>
                <a:ext cx="843346" cy="179152"/>
              </a:xfrm>
              <a:custGeom>
                <a:avLst/>
                <a:gdLst/>
                <a:ahLst/>
                <a:cxnLst/>
                <a:rect l="l" t="t" r="r" b="b"/>
                <a:pathLst>
                  <a:path w="19404" h="4122" extrusionOk="0">
                    <a:moveTo>
                      <a:pt x="4819" y="1"/>
                    </a:moveTo>
                    <a:lnTo>
                      <a:pt x="4028" y="38"/>
                    </a:lnTo>
                    <a:lnTo>
                      <a:pt x="3294" y="95"/>
                    </a:lnTo>
                    <a:lnTo>
                      <a:pt x="2617" y="170"/>
                    </a:lnTo>
                    <a:lnTo>
                      <a:pt x="1996" y="264"/>
                    </a:lnTo>
                    <a:lnTo>
                      <a:pt x="1450" y="358"/>
                    </a:lnTo>
                    <a:lnTo>
                      <a:pt x="980" y="452"/>
                    </a:lnTo>
                    <a:lnTo>
                      <a:pt x="302" y="622"/>
                    </a:lnTo>
                    <a:lnTo>
                      <a:pt x="57" y="678"/>
                    </a:lnTo>
                    <a:lnTo>
                      <a:pt x="20" y="716"/>
                    </a:lnTo>
                    <a:lnTo>
                      <a:pt x="1" y="772"/>
                    </a:lnTo>
                    <a:lnTo>
                      <a:pt x="39" y="810"/>
                    </a:lnTo>
                    <a:lnTo>
                      <a:pt x="95" y="810"/>
                    </a:lnTo>
                    <a:lnTo>
                      <a:pt x="340" y="753"/>
                    </a:lnTo>
                    <a:lnTo>
                      <a:pt x="1017" y="584"/>
                    </a:lnTo>
                    <a:lnTo>
                      <a:pt x="1469" y="490"/>
                    </a:lnTo>
                    <a:lnTo>
                      <a:pt x="2015" y="396"/>
                    </a:lnTo>
                    <a:lnTo>
                      <a:pt x="2636" y="321"/>
                    </a:lnTo>
                    <a:lnTo>
                      <a:pt x="3313" y="226"/>
                    </a:lnTo>
                    <a:lnTo>
                      <a:pt x="4047" y="170"/>
                    </a:lnTo>
                    <a:lnTo>
                      <a:pt x="4819" y="132"/>
                    </a:lnTo>
                    <a:lnTo>
                      <a:pt x="5609" y="132"/>
                    </a:lnTo>
                    <a:lnTo>
                      <a:pt x="6456" y="170"/>
                    </a:lnTo>
                    <a:lnTo>
                      <a:pt x="6870" y="208"/>
                    </a:lnTo>
                    <a:lnTo>
                      <a:pt x="7303" y="245"/>
                    </a:lnTo>
                    <a:lnTo>
                      <a:pt x="7736" y="302"/>
                    </a:lnTo>
                    <a:lnTo>
                      <a:pt x="8168" y="377"/>
                    </a:lnTo>
                    <a:lnTo>
                      <a:pt x="8583" y="452"/>
                    </a:lnTo>
                    <a:lnTo>
                      <a:pt x="9015" y="565"/>
                    </a:lnTo>
                    <a:lnTo>
                      <a:pt x="9448" y="678"/>
                    </a:lnTo>
                    <a:lnTo>
                      <a:pt x="9881" y="810"/>
                    </a:lnTo>
                    <a:lnTo>
                      <a:pt x="10502" y="1036"/>
                    </a:lnTo>
                    <a:lnTo>
                      <a:pt x="11123" y="1262"/>
                    </a:lnTo>
                    <a:lnTo>
                      <a:pt x="12271" y="1732"/>
                    </a:lnTo>
                    <a:lnTo>
                      <a:pt x="13363" y="2221"/>
                    </a:lnTo>
                    <a:lnTo>
                      <a:pt x="14379" y="2673"/>
                    </a:lnTo>
                    <a:lnTo>
                      <a:pt x="15621" y="3237"/>
                    </a:lnTo>
                    <a:lnTo>
                      <a:pt x="16185" y="3482"/>
                    </a:lnTo>
                    <a:lnTo>
                      <a:pt x="16712" y="3708"/>
                    </a:lnTo>
                    <a:lnTo>
                      <a:pt x="17220" y="3877"/>
                    </a:lnTo>
                    <a:lnTo>
                      <a:pt x="17691" y="4009"/>
                    </a:lnTo>
                    <a:lnTo>
                      <a:pt x="17917" y="4047"/>
                    </a:lnTo>
                    <a:lnTo>
                      <a:pt x="18143" y="4084"/>
                    </a:lnTo>
                    <a:lnTo>
                      <a:pt x="18350" y="4103"/>
                    </a:lnTo>
                    <a:lnTo>
                      <a:pt x="18557" y="4122"/>
                    </a:lnTo>
                    <a:lnTo>
                      <a:pt x="18764" y="4103"/>
                    </a:lnTo>
                    <a:lnTo>
                      <a:pt x="18971" y="4084"/>
                    </a:lnTo>
                    <a:lnTo>
                      <a:pt x="19159" y="4028"/>
                    </a:lnTo>
                    <a:lnTo>
                      <a:pt x="19347" y="3971"/>
                    </a:lnTo>
                    <a:lnTo>
                      <a:pt x="19404" y="3934"/>
                    </a:lnTo>
                    <a:lnTo>
                      <a:pt x="19404" y="3877"/>
                    </a:lnTo>
                    <a:lnTo>
                      <a:pt x="19366" y="3859"/>
                    </a:lnTo>
                    <a:lnTo>
                      <a:pt x="19309" y="3840"/>
                    </a:lnTo>
                    <a:lnTo>
                      <a:pt x="19084" y="3915"/>
                    </a:lnTo>
                    <a:lnTo>
                      <a:pt x="18858" y="3953"/>
                    </a:lnTo>
                    <a:lnTo>
                      <a:pt x="18613" y="3971"/>
                    </a:lnTo>
                    <a:lnTo>
                      <a:pt x="18368" y="3971"/>
                    </a:lnTo>
                    <a:lnTo>
                      <a:pt x="18105" y="3934"/>
                    </a:lnTo>
                    <a:lnTo>
                      <a:pt x="17842" y="3896"/>
                    </a:lnTo>
                    <a:lnTo>
                      <a:pt x="17559" y="3821"/>
                    </a:lnTo>
                    <a:lnTo>
                      <a:pt x="17258" y="3746"/>
                    </a:lnTo>
                    <a:lnTo>
                      <a:pt x="16637" y="3520"/>
                    </a:lnTo>
                    <a:lnTo>
                      <a:pt x="15960" y="3237"/>
                    </a:lnTo>
                    <a:lnTo>
                      <a:pt x="15226" y="2918"/>
                    </a:lnTo>
                    <a:lnTo>
                      <a:pt x="14435" y="2560"/>
                    </a:lnTo>
                    <a:lnTo>
                      <a:pt x="13419" y="2090"/>
                    </a:lnTo>
                    <a:lnTo>
                      <a:pt x="12328" y="1619"/>
                    </a:lnTo>
                    <a:lnTo>
                      <a:pt x="11763" y="1374"/>
                    </a:lnTo>
                    <a:lnTo>
                      <a:pt x="11161" y="1130"/>
                    </a:lnTo>
                    <a:lnTo>
                      <a:pt x="10559" y="904"/>
                    </a:lnTo>
                    <a:lnTo>
                      <a:pt x="9919" y="678"/>
                    </a:lnTo>
                    <a:lnTo>
                      <a:pt x="9486" y="546"/>
                    </a:lnTo>
                    <a:lnTo>
                      <a:pt x="9053" y="433"/>
                    </a:lnTo>
                    <a:lnTo>
                      <a:pt x="8620" y="321"/>
                    </a:lnTo>
                    <a:lnTo>
                      <a:pt x="8187" y="245"/>
                    </a:lnTo>
                    <a:lnTo>
                      <a:pt x="7754" y="170"/>
                    </a:lnTo>
                    <a:lnTo>
                      <a:pt x="7322" y="114"/>
                    </a:lnTo>
                    <a:lnTo>
                      <a:pt x="6889" y="57"/>
                    </a:lnTo>
                    <a:lnTo>
                      <a:pt x="6456" y="38"/>
                    </a:lnTo>
                    <a:lnTo>
                      <a:pt x="5628"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38"/>
              <p:cNvSpPr/>
              <p:nvPr/>
            </p:nvSpPr>
            <p:spPr>
              <a:xfrm>
                <a:off x="6573326" y="1213604"/>
                <a:ext cx="323926" cy="376298"/>
              </a:xfrm>
              <a:custGeom>
                <a:avLst/>
                <a:gdLst/>
                <a:ahLst/>
                <a:cxnLst/>
                <a:rect l="l" t="t" r="r" b="b"/>
                <a:pathLst>
                  <a:path w="7453" h="8658" extrusionOk="0">
                    <a:moveTo>
                      <a:pt x="3727" y="1"/>
                    </a:moveTo>
                    <a:lnTo>
                      <a:pt x="3482" y="20"/>
                    </a:lnTo>
                    <a:lnTo>
                      <a:pt x="3237" y="57"/>
                    </a:lnTo>
                    <a:lnTo>
                      <a:pt x="2993" y="95"/>
                    </a:lnTo>
                    <a:lnTo>
                      <a:pt x="2748" y="152"/>
                    </a:lnTo>
                    <a:lnTo>
                      <a:pt x="2503" y="208"/>
                    </a:lnTo>
                    <a:lnTo>
                      <a:pt x="2278" y="283"/>
                    </a:lnTo>
                    <a:lnTo>
                      <a:pt x="2052" y="377"/>
                    </a:lnTo>
                    <a:lnTo>
                      <a:pt x="1826" y="471"/>
                    </a:lnTo>
                    <a:lnTo>
                      <a:pt x="1600" y="584"/>
                    </a:lnTo>
                    <a:lnTo>
                      <a:pt x="1393" y="697"/>
                    </a:lnTo>
                    <a:lnTo>
                      <a:pt x="1186" y="829"/>
                    </a:lnTo>
                    <a:lnTo>
                      <a:pt x="998" y="961"/>
                    </a:lnTo>
                    <a:lnTo>
                      <a:pt x="810" y="1111"/>
                    </a:lnTo>
                    <a:lnTo>
                      <a:pt x="640" y="1262"/>
                    </a:lnTo>
                    <a:lnTo>
                      <a:pt x="490" y="1431"/>
                    </a:lnTo>
                    <a:lnTo>
                      <a:pt x="339" y="1619"/>
                    </a:lnTo>
                    <a:lnTo>
                      <a:pt x="207" y="1789"/>
                    </a:lnTo>
                    <a:lnTo>
                      <a:pt x="95" y="1977"/>
                    </a:lnTo>
                    <a:lnTo>
                      <a:pt x="0" y="2184"/>
                    </a:lnTo>
                    <a:lnTo>
                      <a:pt x="76" y="2504"/>
                    </a:lnTo>
                    <a:lnTo>
                      <a:pt x="189" y="2880"/>
                    </a:lnTo>
                    <a:lnTo>
                      <a:pt x="339" y="3351"/>
                    </a:lnTo>
                    <a:lnTo>
                      <a:pt x="509" y="3915"/>
                    </a:lnTo>
                    <a:lnTo>
                      <a:pt x="753" y="4518"/>
                    </a:lnTo>
                    <a:lnTo>
                      <a:pt x="1017" y="5176"/>
                    </a:lnTo>
                    <a:lnTo>
                      <a:pt x="1337" y="5835"/>
                    </a:lnTo>
                    <a:lnTo>
                      <a:pt x="1506" y="6155"/>
                    </a:lnTo>
                    <a:lnTo>
                      <a:pt x="1694" y="6475"/>
                    </a:lnTo>
                    <a:lnTo>
                      <a:pt x="1901" y="6776"/>
                    </a:lnTo>
                    <a:lnTo>
                      <a:pt x="2108" y="7077"/>
                    </a:lnTo>
                    <a:lnTo>
                      <a:pt x="2315" y="7359"/>
                    </a:lnTo>
                    <a:lnTo>
                      <a:pt x="2560" y="7623"/>
                    </a:lnTo>
                    <a:lnTo>
                      <a:pt x="2804" y="7848"/>
                    </a:lnTo>
                    <a:lnTo>
                      <a:pt x="3049" y="8074"/>
                    </a:lnTo>
                    <a:lnTo>
                      <a:pt x="3313" y="8262"/>
                    </a:lnTo>
                    <a:lnTo>
                      <a:pt x="3595" y="8413"/>
                    </a:lnTo>
                    <a:lnTo>
                      <a:pt x="3877" y="8526"/>
                    </a:lnTo>
                    <a:lnTo>
                      <a:pt x="4178" y="8620"/>
                    </a:lnTo>
                    <a:lnTo>
                      <a:pt x="4498" y="8658"/>
                    </a:lnTo>
                    <a:lnTo>
                      <a:pt x="4988" y="8658"/>
                    </a:lnTo>
                    <a:lnTo>
                      <a:pt x="5157" y="8620"/>
                    </a:lnTo>
                    <a:lnTo>
                      <a:pt x="5326" y="8582"/>
                    </a:lnTo>
                    <a:lnTo>
                      <a:pt x="5496" y="8526"/>
                    </a:lnTo>
                    <a:lnTo>
                      <a:pt x="5740" y="8432"/>
                    </a:lnTo>
                    <a:lnTo>
                      <a:pt x="5947" y="8319"/>
                    </a:lnTo>
                    <a:lnTo>
                      <a:pt x="6154" y="8187"/>
                    </a:lnTo>
                    <a:lnTo>
                      <a:pt x="6342" y="8037"/>
                    </a:lnTo>
                    <a:lnTo>
                      <a:pt x="6512" y="7848"/>
                    </a:lnTo>
                    <a:lnTo>
                      <a:pt x="6662" y="7660"/>
                    </a:lnTo>
                    <a:lnTo>
                      <a:pt x="6813" y="7453"/>
                    </a:lnTo>
                    <a:lnTo>
                      <a:pt x="6926" y="7246"/>
                    </a:lnTo>
                    <a:lnTo>
                      <a:pt x="7039" y="7002"/>
                    </a:lnTo>
                    <a:lnTo>
                      <a:pt x="7133" y="6757"/>
                    </a:lnTo>
                    <a:lnTo>
                      <a:pt x="7227" y="6494"/>
                    </a:lnTo>
                    <a:lnTo>
                      <a:pt x="7283" y="6230"/>
                    </a:lnTo>
                    <a:lnTo>
                      <a:pt x="7340" y="5967"/>
                    </a:lnTo>
                    <a:lnTo>
                      <a:pt x="7396" y="5684"/>
                    </a:lnTo>
                    <a:lnTo>
                      <a:pt x="7415" y="5402"/>
                    </a:lnTo>
                    <a:lnTo>
                      <a:pt x="7434" y="5101"/>
                    </a:lnTo>
                    <a:lnTo>
                      <a:pt x="7453" y="4819"/>
                    </a:lnTo>
                    <a:lnTo>
                      <a:pt x="7434" y="4518"/>
                    </a:lnTo>
                    <a:lnTo>
                      <a:pt x="7396" y="3934"/>
                    </a:lnTo>
                    <a:lnTo>
                      <a:pt x="7321" y="3370"/>
                    </a:lnTo>
                    <a:lnTo>
                      <a:pt x="7189" y="2805"/>
                    </a:lnTo>
                    <a:lnTo>
                      <a:pt x="7039" y="2278"/>
                    </a:lnTo>
                    <a:lnTo>
                      <a:pt x="6945" y="2033"/>
                    </a:lnTo>
                    <a:lnTo>
                      <a:pt x="6832" y="1789"/>
                    </a:lnTo>
                    <a:lnTo>
                      <a:pt x="6719" y="1563"/>
                    </a:lnTo>
                    <a:lnTo>
                      <a:pt x="6606" y="1356"/>
                    </a:lnTo>
                    <a:lnTo>
                      <a:pt x="6493" y="1168"/>
                    </a:lnTo>
                    <a:lnTo>
                      <a:pt x="6361" y="998"/>
                    </a:lnTo>
                    <a:lnTo>
                      <a:pt x="6211" y="829"/>
                    </a:lnTo>
                    <a:lnTo>
                      <a:pt x="6060" y="678"/>
                    </a:lnTo>
                    <a:lnTo>
                      <a:pt x="5891" y="547"/>
                    </a:lnTo>
                    <a:lnTo>
                      <a:pt x="5703" y="434"/>
                    </a:lnTo>
                    <a:lnTo>
                      <a:pt x="5514" y="340"/>
                    </a:lnTo>
                    <a:lnTo>
                      <a:pt x="5307" y="246"/>
                    </a:lnTo>
                    <a:lnTo>
                      <a:pt x="5100" y="170"/>
                    </a:lnTo>
                    <a:lnTo>
                      <a:pt x="4893" y="114"/>
                    </a:lnTo>
                    <a:lnTo>
                      <a:pt x="4668" y="57"/>
                    </a:lnTo>
                    <a:lnTo>
                      <a:pt x="4442" y="39"/>
                    </a:lnTo>
                    <a:lnTo>
                      <a:pt x="4197" y="20"/>
                    </a:lnTo>
                    <a:lnTo>
                      <a:pt x="3952"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8"/>
              <p:cNvSpPr/>
              <p:nvPr/>
            </p:nvSpPr>
            <p:spPr>
              <a:xfrm>
                <a:off x="6794153" y="1374760"/>
                <a:ext cx="21297" cy="27034"/>
              </a:xfrm>
              <a:custGeom>
                <a:avLst/>
                <a:gdLst/>
                <a:ahLst/>
                <a:cxnLst/>
                <a:rect l="l" t="t" r="r" b="b"/>
                <a:pathLst>
                  <a:path w="490" h="622" extrusionOk="0">
                    <a:moveTo>
                      <a:pt x="189" y="0"/>
                    </a:moveTo>
                    <a:lnTo>
                      <a:pt x="151" y="19"/>
                    </a:lnTo>
                    <a:lnTo>
                      <a:pt x="114" y="38"/>
                    </a:lnTo>
                    <a:lnTo>
                      <a:pt x="76" y="76"/>
                    </a:lnTo>
                    <a:lnTo>
                      <a:pt x="19" y="151"/>
                    </a:lnTo>
                    <a:lnTo>
                      <a:pt x="1" y="264"/>
                    </a:lnTo>
                    <a:lnTo>
                      <a:pt x="19" y="396"/>
                    </a:lnTo>
                    <a:lnTo>
                      <a:pt x="76" y="490"/>
                    </a:lnTo>
                    <a:lnTo>
                      <a:pt x="151" y="565"/>
                    </a:lnTo>
                    <a:lnTo>
                      <a:pt x="245" y="621"/>
                    </a:lnTo>
                    <a:lnTo>
                      <a:pt x="302" y="621"/>
                    </a:lnTo>
                    <a:lnTo>
                      <a:pt x="339" y="603"/>
                    </a:lnTo>
                    <a:lnTo>
                      <a:pt x="396" y="584"/>
                    </a:lnTo>
                    <a:lnTo>
                      <a:pt x="433" y="546"/>
                    </a:lnTo>
                    <a:lnTo>
                      <a:pt x="471" y="471"/>
                    </a:lnTo>
                    <a:lnTo>
                      <a:pt x="490" y="358"/>
                    </a:lnTo>
                    <a:lnTo>
                      <a:pt x="471" y="226"/>
                    </a:lnTo>
                    <a:lnTo>
                      <a:pt x="415" y="132"/>
                    </a:lnTo>
                    <a:lnTo>
                      <a:pt x="339" y="38"/>
                    </a:lnTo>
                    <a:lnTo>
                      <a:pt x="24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8"/>
              <p:cNvSpPr/>
              <p:nvPr/>
            </p:nvSpPr>
            <p:spPr>
              <a:xfrm>
                <a:off x="6689455" y="1409920"/>
                <a:ext cx="22122" cy="26208"/>
              </a:xfrm>
              <a:custGeom>
                <a:avLst/>
                <a:gdLst/>
                <a:ahLst/>
                <a:cxnLst/>
                <a:rect l="l" t="t" r="r" b="b"/>
                <a:pathLst>
                  <a:path w="509" h="603" extrusionOk="0">
                    <a:moveTo>
                      <a:pt x="151" y="1"/>
                    </a:moveTo>
                    <a:lnTo>
                      <a:pt x="114" y="19"/>
                    </a:lnTo>
                    <a:lnTo>
                      <a:pt x="76" y="57"/>
                    </a:lnTo>
                    <a:lnTo>
                      <a:pt x="20" y="151"/>
                    </a:lnTo>
                    <a:lnTo>
                      <a:pt x="1" y="264"/>
                    </a:lnTo>
                    <a:lnTo>
                      <a:pt x="20" y="377"/>
                    </a:lnTo>
                    <a:lnTo>
                      <a:pt x="76" y="490"/>
                    </a:lnTo>
                    <a:lnTo>
                      <a:pt x="170" y="565"/>
                    </a:lnTo>
                    <a:lnTo>
                      <a:pt x="264" y="603"/>
                    </a:lnTo>
                    <a:lnTo>
                      <a:pt x="358" y="603"/>
                    </a:lnTo>
                    <a:lnTo>
                      <a:pt x="396" y="584"/>
                    </a:lnTo>
                    <a:lnTo>
                      <a:pt x="434" y="546"/>
                    </a:lnTo>
                    <a:lnTo>
                      <a:pt x="490" y="452"/>
                    </a:lnTo>
                    <a:lnTo>
                      <a:pt x="509" y="339"/>
                    </a:lnTo>
                    <a:lnTo>
                      <a:pt x="490" y="226"/>
                    </a:lnTo>
                    <a:lnTo>
                      <a:pt x="434" y="113"/>
                    </a:lnTo>
                    <a:lnTo>
                      <a:pt x="339" y="38"/>
                    </a:lnTo>
                    <a:lnTo>
                      <a:pt x="24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8"/>
              <p:cNvSpPr/>
              <p:nvPr/>
            </p:nvSpPr>
            <p:spPr>
              <a:xfrm>
                <a:off x="6582322" y="1430347"/>
                <a:ext cx="73669" cy="92488"/>
              </a:xfrm>
              <a:custGeom>
                <a:avLst/>
                <a:gdLst/>
                <a:ahLst/>
                <a:cxnLst/>
                <a:rect l="l" t="t" r="r" b="b"/>
                <a:pathLst>
                  <a:path w="1695" h="2128" extrusionOk="0">
                    <a:moveTo>
                      <a:pt x="433" y="1"/>
                    </a:moveTo>
                    <a:lnTo>
                      <a:pt x="339" y="20"/>
                    </a:lnTo>
                    <a:lnTo>
                      <a:pt x="245" y="57"/>
                    </a:lnTo>
                    <a:lnTo>
                      <a:pt x="151" y="133"/>
                    </a:lnTo>
                    <a:lnTo>
                      <a:pt x="76" y="264"/>
                    </a:lnTo>
                    <a:lnTo>
                      <a:pt x="19" y="396"/>
                    </a:lnTo>
                    <a:lnTo>
                      <a:pt x="0" y="547"/>
                    </a:lnTo>
                    <a:lnTo>
                      <a:pt x="19" y="716"/>
                    </a:lnTo>
                    <a:lnTo>
                      <a:pt x="57" y="885"/>
                    </a:lnTo>
                    <a:lnTo>
                      <a:pt x="113" y="1055"/>
                    </a:lnTo>
                    <a:lnTo>
                      <a:pt x="189" y="1205"/>
                    </a:lnTo>
                    <a:lnTo>
                      <a:pt x="283" y="1375"/>
                    </a:lnTo>
                    <a:lnTo>
                      <a:pt x="377" y="1525"/>
                    </a:lnTo>
                    <a:lnTo>
                      <a:pt x="509" y="1676"/>
                    </a:lnTo>
                    <a:lnTo>
                      <a:pt x="621" y="1789"/>
                    </a:lnTo>
                    <a:lnTo>
                      <a:pt x="753" y="1902"/>
                    </a:lnTo>
                    <a:lnTo>
                      <a:pt x="885" y="1996"/>
                    </a:lnTo>
                    <a:lnTo>
                      <a:pt x="1017" y="2071"/>
                    </a:lnTo>
                    <a:lnTo>
                      <a:pt x="1148" y="2109"/>
                    </a:lnTo>
                    <a:lnTo>
                      <a:pt x="1261" y="2128"/>
                    </a:lnTo>
                    <a:lnTo>
                      <a:pt x="1355" y="2109"/>
                    </a:lnTo>
                    <a:lnTo>
                      <a:pt x="1450" y="2052"/>
                    </a:lnTo>
                    <a:lnTo>
                      <a:pt x="1525" y="1996"/>
                    </a:lnTo>
                    <a:lnTo>
                      <a:pt x="1600" y="1939"/>
                    </a:lnTo>
                    <a:lnTo>
                      <a:pt x="1638" y="1864"/>
                    </a:lnTo>
                    <a:lnTo>
                      <a:pt x="1675" y="1770"/>
                    </a:lnTo>
                    <a:lnTo>
                      <a:pt x="1694" y="1676"/>
                    </a:lnTo>
                    <a:lnTo>
                      <a:pt x="1694" y="1563"/>
                    </a:lnTo>
                    <a:lnTo>
                      <a:pt x="1694" y="1469"/>
                    </a:lnTo>
                    <a:lnTo>
                      <a:pt x="1638" y="1243"/>
                    </a:lnTo>
                    <a:lnTo>
                      <a:pt x="1562" y="1017"/>
                    </a:lnTo>
                    <a:lnTo>
                      <a:pt x="1450" y="810"/>
                    </a:lnTo>
                    <a:lnTo>
                      <a:pt x="1299" y="641"/>
                    </a:lnTo>
                    <a:lnTo>
                      <a:pt x="1167" y="471"/>
                    </a:lnTo>
                    <a:lnTo>
                      <a:pt x="1017" y="321"/>
                    </a:lnTo>
                    <a:lnTo>
                      <a:pt x="828" y="170"/>
                    </a:lnTo>
                    <a:lnTo>
                      <a:pt x="734" y="114"/>
                    </a:lnTo>
                    <a:lnTo>
                      <a:pt x="621" y="57"/>
                    </a:lnTo>
                    <a:lnTo>
                      <a:pt x="527" y="20"/>
                    </a:lnTo>
                    <a:lnTo>
                      <a:pt x="433"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8"/>
              <p:cNvSpPr/>
              <p:nvPr/>
            </p:nvSpPr>
            <p:spPr>
              <a:xfrm>
                <a:off x="6658380" y="1367371"/>
                <a:ext cx="39290" cy="36856"/>
              </a:xfrm>
              <a:custGeom>
                <a:avLst/>
                <a:gdLst/>
                <a:ahLst/>
                <a:cxnLst/>
                <a:rect l="l" t="t" r="r" b="b"/>
                <a:pathLst>
                  <a:path w="904" h="848" extrusionOk="0">
                    <a:moveTo>
                      <a:pt x="716" y="1"/>
                    </a:moveTo>
                    <a:lnTo>
                      <a:pt x="622" y="20"/>
                    </a:lnTo>
                    <a:lnTo>
                      <a:pt x="528" y="39"/>
                    </a:lnTo>
                    <a:lnTo>
                      <a:pt x="415" y="95"/>
                    </a:lnTo>
                    <a:lnTo>
                      <a:pt x="283" y="189"/>
                    </a:lnTo>
                    <a:lnTo>
                      <a:pt x="170" y="321"/>
                    </a:lnTo>
                    <a:lnTo>
                      <a:pt x="114" y="415"/>
                    </a:lnTo>
                    <a:lnTo>
                      <a:pt x="76" y="509"/>
                    </a:lnTo>
                    <a:lnTo>
                      <a:pt x="38" y="622"/>
                    </a:lnTo>
                    <a:lnTo>
                      <a:pt x="1" y="754"/>
                    </a:lnTo>
                    <a:lnTo>
                      <a:pt x="19" y="810"/>
                    </a:lnTo>
                    <a:lnTo>
                      <a:pt x="38" y="848"/>
                    </a:lnTo>
                    <a:lnTo>
                      <a:pt x="114" y="848"/>
                    </a:lnTo>
                    <a:lnTo>
                      <a:pt x="189" y="810"/>
                    </a:lnTo>
                    <a:lnTo>
                      <a:pt x="377" y="697"/>
                    </a:lnTo>
                    <a:lnTo>
                      <a:pt x="584" y="528"/>
                    </a:lnTo>
                    <a:lnTo>
                      <a:pt x="772" y="340"/>
                    </a:lnTo>
                    <a:lnTo>
                      <a:pt x="829" y="246"/>
                    </a:lnTo>
                    <a:lnTo>
                      <a:pt x="885" y="151"/>
                    </a:lnTo>
                    <a:lnTo>
                      <a:pt x="904" y="95"/>
                    </a:lnTo>
                    <a:lnTo>
                      <a:pt x="885" y="39"/>
                    </a:lnTo>
                    <a:lnTo>
                      <a:pt x="829"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38"/>
              <p:cNvSpPr/>
              <p:nvPr/>
            </p:nvSpPr>
            <p:spPr>
              <a:xfrm>
                <a:off x="6773726" y="1327300"/>
                <a:ext cx="50721" cy="19689"/>
              </a:xfrm>
              <a:custGeom>
                <a:avLst/>
                <a:gdLst/>
                <a:ahLst/>
                <a:cxnLst/>
                <a:rect l="l" t="t" r="r" b="b"/>
                <a:pathLst>
                  <a:path w="1167" h="453" extrusionOk="0">
                    <a:moveTo>
                      <a:pt x="527" y="1"/>
                    </a:moveTo>
                    <a:lnTo>
                      <a:pt x="377" y="38"/>
                    </a:lnTo>
                    <a:lnTo>
                      <a:pt x="245" y="76"/>
                    </a:lnTo>
                    <a:lnTo>
                      <a:pt x="169" y="133"/>
                    </a:lnTo>
                    <a:lnTo>
                      <a:pt x="94" y="189"/>
                    </a:lnTo>
                    <a:lnTo>
                      <a:pt x="19" y="264"/>
                    </a:lnTo>
                    <a:lnTo>
                      <a:pt x="0" y="340"/>
                    </a:lnTo>
                    <a:lnTo>
                      <a:pt x="38" y="377"/>
                    </a:lnTo>
                    <a:lnTo>
                      <a:pt x="94" y="415"/>
                    </a:lnTo>
                    <a:lnTo>
                      <a:pt x="188" y="452"/>
                    </a:lnTo>
                    <a:lnTo>
                      <a:pt x="565" y="452"/>
                    </a:lnTo>
                    <a:lnTo>
                      <a:pt x="828" y="434"/>
                    </a:lnTo>
                    <a:lnTo>
                      <a:pt x="1054" y="377"/>
                    </a:lnTo>
                    <a:lnTo>
                      <a:pt x="1129" y="340"/>
                    </a:lnTo>
                    <a:lnTo>
                      <a:pt x="1167" y="283"/>
                    </a:lnTo>
                    <a:lnTo>
                      <a:pt x="1167" y="245"/>
                    </a:lnTo>
                    <a:lnTo>
                      <a:pt x="1129" y="208"/>
                    </a:lnTo>
                    <a:lnTo>
                      <a:pt x="1016" y="133"/>
                    </a:lnTo>
                    <a:lnTo>
                      <a:pt x="903" y="76"/>
                    </a:lnTo>
                    <a:lnTo>
                      <a:pt x="809" y="38"/>
                    </a:lnTo>
                    <a:lnTo>
                      <a:pt x="696" y="20"/>
                    </a:lnTo>
                    <a:lnTo>
                      <a:pt x="527"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38"/>
              <p:cNvSpPr/>
              <p:nvPr/>
            </p:nvSpPr>
            <p:spPr>
              <a:xfrm>
                <a:off x="6875948" y="1333037"/>
                <a:ext cx="55675" cy="101485"/>
              </a:xfrm>
              <a:custGeom>
                <a:avLst/>
                <a:gdLst/>
                <a:ahLst/>
                <a:cxnLst/>
                <a:rect l="l" t="t" r="r" b="b"/>
                <a:pathLst>
                  <a:path w="1281" h="2335" extrusionOk="0">
                    <a:moveTo>
                      <a:pt x="509" y="1"/>
                    </a:moveTo>
                    <a:lnTo>
                      <a:pt x="396" y="19"/>
                    </a:lnTo>
                    <a:lnTo>
                      <a:pt x="320" y="76"/>
                    </a:lnTo>
                    <a:lnTo>
                      <a:pt x="245" y="151"/>
                    </a:lnTo>
                    <a:lnTo>
                      <a:pt x="189" y="245"/>
                    </a:lnTo>
                    <a:lnTo>
                      <a:pt x="132" y="339"/>
                    </a:lnTo>
                    <a:lnTo>
                      <a:pt x="95" y="452"/>
                    </a:lnTo>
                    <a:lnTo>
                      <a:pt x="38" y="678"/>
                    </a:lnTo>
                    <a:lnTo>
                      <a:pt x="19" y="885"/>
                    </a:lnTo>
                    <a:lnTo>
                      <a:pt x="1" y="1111"/>
                    </a:lnTo>
                    <a:lnTo>
                      <a:pt x="1" y="1337"/>
                    </a:lnTo>
                    <a:lnTo>
                      <a:pt x="19" y="1563"/>
                    </a:lnTo>
                    <a:lnTo>
                      <a:pt x="95" y="1788"/>
                    </a:lnTo>
                    <a:lnTo>
                      <a:pt x="189" y="1995"/>
                    </a:lnTo>
                    <a:lnTo>
                      <a:pt x="245" y="2089"/>
                    </a:lnTo>
                    <a:lnTo>
                      <a:pt x="320" y="2165"/>
                    </a:lnTo>
                    <a:lnTo>
                      <a:pt x="396" y="2221"/>
                    </a:lnTo>
                    <a:lnTo>
                      <a:pt x="471" y="2278"/>
                    </a:lnTo>
                    <a:lnTo>
                      <a:pt x="565" y="2315"/>
                    </a:lnTo>
                    <a:lnTo>
                      <a:pt x="640" y="2334"/>
                    </a:lnTo>
                    <a:lnTo>
                      <a:pt x="734" y="2334"/>
                    </a:lnTo>
                    <a:lnTo>
                      <a:pt x="847" y="2315"/>
                    </a:lnTo>
                    <a:lnTo>
                      <a:pt x="941" y="2259"/>
                    </a:lnTo>
                    <a:lnTo>
                      <a:pt x="1017" y="2184"/>
                    </a:lnTo>
                    <a:lnTo>
                      <a:pt x="1092" y="2071"/>
                    </a:lnTo>
                    <a:lnTo>
                      <a:pt x="1148" y="1939"/>
                    </a:lnTo>
                    <a:lnTo>
                      <a:pt x="1205" y="1788"/>
                    </a:lnTo>
                    <a:lnTo>
                      <a:pt x="1243" y="1619"/>
                    </a:lnTo>
                    <a:lnTo>
                      <a:pt x="1261" y="1450"/>
                    </a:lnTo>
                    <a:lnTo>
                      <a:pt x="1280" y="1261"/>
                    </a:lnTo>
                    <a:lnTo>
                      <a:pt x="1261" y="1073"/>
                    </a:lnTo>
                    <a:lnTo>
                      <a:pt x="1243" y="885"/>
                    </a:lnTo>
                    <a:lnTo>
                      <a:pt x="1205" y="716"/>
                    </a:lnTo>
                    <a:lnTo>
                      <a:pt x="1148" y="546"/>
                    </a:lnTo>
                    <a:lnTo>
                      <a:pt x="1073" y="396"/>
                    </a:lnTo>
                    <a:lnTo>
                      <a:pt x="979" y="264"/>
                    </a:lnTo>
                    <a:lnTo>
                      <a:pt x="866" y="151"/>
                    </a:lnTo>
                    <a:lnTo>
                      <a:pt x="753" y="57"/>
                    </a:lnTo>
                    <a:lnTo>
                      <a:pt x="622" y="19"/>
                    </a:lnTo>
                    <a:lnTo>
                      <a:pt x="509"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38"/>
              <p:cNvSpPr/>
              <p:nvPr/>
            </p:nvSpPr>
            <p:spPr>
              <a:xfrm>
                <a:off x="6793328" y="1199740"/>
                <a:ext cx="122738" cy="157073"/>
              </a:xfrm>
              <a:custGeom>
                <a:avLst/>
                <a:gdLst/>
                <a:ahLst/>
                <a:cxnLst/>
                <a:rect l="l" t="t" r="r" b="b"/>
                <a:pathLst>
                  <a:path w="2824" h="3614" extrusionOk="0">
                    <a:moveTo>
                      <a:pt x="1" y="0"/>
                    </a:moveTo>
                    <a:lnTo>
                      <a:pt x="20" y="113"/>
                    </a:lnTo>
                    <a:lnTo>
                      <a:pt x="133" y="471"/>
                    </a:lnTo>
                    <a:lnTo>
                      <a:pt x="302" y="960"/>
                    </a:lnTo>
                    <a:lnTo>
                      <a:pt x="528" y="1562"/>
                    </a:lnTo>
                    <a:lnTo>
                      <a:pt x="678" y="1863"/>
                    </a:lnTo>
                    <a:lnTo>
                      <a:pt x="848" y="2183"/>
                    </a:lnTo>
                    <a:lnTo>
                      <a:pt x="1017" y="2484"/>
                    </a:lnTo>
                    <a:lnTo>
                      <a:pt x="1205" y="2766"/>
                    </a:lnTo>
                    <a:lnTo>
                      <a:pt x="1431" y="3030"/>
                    </a:lnTo>
                    <a:lnTo>
                      <a:pt x="1657" y="3275"/>
                    </a:lnTo>
                    <a:lnTo>
                      <a:pt x="1770" y="3369"/>
                    </a:lnTo>
                    <a:lnTo>
                      <a:pt x="1902" y="3463"/>
                    </a:lnTo>
                    <a:lnTo>
                      <a:pt x="2033" y="3538"/>
                    </a:lnTo>
                    <a:lnTo>
                      <a:pt x="2165" y="3613"/>
                    </a:lnTo>
                    <a:lnTo>
                      <a:pt x="2259" y="3463"/>
                    </a:lnTo>
                    <a:lnTo>
                      <a:pt x="2372" y="3293"/>
                    </a:lnTo>
                    <a:lnTo>
                      <a:pt x="2485" y="3068"/>
                    </a:lnTo>
                    <a:lnTo>
                      <a:pt x="2598" y="2804"/>
                    </a:lnTo>
                    <a:lnTo>
                      <a:pt x="2711" y="2503"/>
                    </a:lnTo>
                    <a:lnTo>
                      <a:pt x="2786" y="2202"/>
                    </a:lnTo>
                    <a:lnTo>
                      <a:pt x="2805" y="2032"/>
                    </a:lnTo>
                    <a:lnTo>
                      <a:pt x="2824" y="1863"/>
                    </a:lnTo>
                    <a:lnTo>
                      <a:pt x="2824" y="1694"/>
                    </a:lnTo>
                    <a:lnTo>
                      <a:pt x="2805" y="1524"/>
                    </a:lnTo>
                    <a:lnTo>
                      <a:pt x="2786" y="1374"/>
                    </a:lnTo>
                    <a:lnTo>
                      <a:pt x="2730" y="1204"/>
                    </a:lnTo>
                    <a:lnTo>
                      <a:pt x="2654" y="1054"/>
                    </a:lnTo>
                    <a:lnTo>
                      <a:pt x="2560" y="903"/>
                    </a:lnTo>
                    <a:lnTo>
                      <a:pt x="2447" y="753"/>
                    </a:lnTo>
                    <a:lnTo>
                      <a:pt x="2297" y="621"/>
                    </a:lnTo>
                    <a:lnTo>
                      <a:pt x="2127" y="508"/>
                    </a:lnTo>
                    <a:lnTo>
                      <a:pt x="1920" y="376"/>
                    </a:lnTo>
                    <a:lnTo>
                      <a:pt x="1695" y="282"/>
                    </a:lnTo>
                    <a:lnTo>
                      <a:pt x="1431" y="188"/>
                    </a:lnTo>
                    <a:lnTo>
                      <a:pt x="1130" y="113"/>
                    </a:lnTo>
                    <a:lnTo>
                      <a:pt x="791" y="57"/>
                    </a:lnTo>
                    <a:lnTo>
                      <a:pt x="415" y="19"/>
                    </a:lnTo>
                    <a:lnTo>
                      <a:pt x="1"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38"/>
              <p:cNvSpPr/>
              <p:nvPr/>
            </p:nvSpPr>
            <p:spPr>
              <a:xfrm>
                <a:off x="6534863" y="1263498"/>
                <a:ext cx="95748" cy="182456"/>
              </a:xfrm>
              <a:custGeom>
                <a:avLst/>
                <a:gdLst/>
                <a:ahLst/>
                <a:cxnLst/>
                <a:rect l="l" t="t" r="r" b="b"/>
                <a:pathLst>
                  <a:path w="2203" h="4198" extrusionOk="0">
                    <a:moveTo>
                      <a:pt x="1506" y="1"/>
                    </a:moveTo>
                    <a:lnTo>
                      <a:pt x="1187" y="283"/>
                    </a:lnTo>
                    <a:lnTo>
                      <a:pt x="904" y="528"/>
                    </a:lnTo>
                    <a:lnTo>
                      <a:pt x="678" y="791"/>
                    </a:lnTo>
                    <a:lnTo>
                      <a:pt x="490" y="1036"/>
                    </a:lnTo>
                    <a:lnTo>
                      <a:pt x="321" y="1262"/>
                    </a:lnTo>
                    <a:lnTo>
                      <a:pt x="208" y="1488"/>
                    </a:lnTo>
                    <a:lnTo>
                      <a:pt x="114" y="1695"/>
                    </a:lnTo>
                    <a:lnTo>
                      <a:pt x="39" y="1902"/>
                    </a:lnTo>
                    <a:lnTo>
                      <a:pt x="20" y="2090"/>
                    </a:lnTo>
                    <a:lnTo>
                      <a:pt x="1" y="2278"/>
                    </a:lnTo>
                    <a:lnTo>
                      <a:pt x="20" y="2447"/>
                    </a:lnTo>
                    <a:lnTo>
                      <a:pt x="57" y="2617"/>
                    </a:lnTo>
                    <a:lnTo>
                      <a:pt x="114" y="2786"/>
                    </a:lnTo>
                    <a:lnTo>
                      <a:pt x="189" y="2937"/>
                    </a:lnTo>
                    <a:lnTo>
                      <a:pt x="264" y="3068"/>
                    </a:lnTo>
                    <a:lnTo>
                      <a:pt x="358" y="3200"/>
                    </a:lnTo>
                    <a:lnTo>
                      <a:pt x="471" y="3332"/>
                    </a:lnTo>
                    <a:lnTo>
                      <a:pt x="603" y="3445"/>
                    </a:lnTo>
                    <a:lnTo>
                      <a:pt x="848" y="3652"/>
                    </a:lnTo>
                    <a:lnTo>
                      <a:pt x="1111" y="3821"/>
                    </a:lnTo>
                    <a:lnTo>
                      <a:pt x="1375" y="3953"/>
                    </a:lnTo>
                    <a:lnTo>
                      <a:pt x="1601" y="4066"/>
                    </a:lnTo>
                    <a:lnTo>
                      <a:pt x="1789" y="4141"/>
                    </a:lnTo>
                    <a:lnTo>
                      <a:pt x="1958" y="4198"/>
                    </a:lnTo>
                    <a:lnTo>
                      <a:pt x="2015" y="4066"/>
                    </a:lnTo>
                    <a:lnTo>
                      <a:pt x="2071" y="3934"/>
                    </a:lnTo>
                    <a:lnTo>
                      <a:pt x="2109" y="3784"/>
                    </a:lnTo>
                    <a:lnTo>
                      <a:pt x="2146" y="3633"/>
                    </a:lnTo>
                    <a:lnTo>
                      <a:pt x="2203" y="3294"/>
                    </a:lnTo>
                    <a:lnTo>
                      <a:pt x="2203" y="2956"/>
                    </a:lnTo>
                    <a:lnTo>
                      <a:pt x="2184" y="2617"/>
                    </a:lnTo>
                    <a:lnTo>
                      <a:pt x="2146" y="2259"/>
                    </a:lnTo>
                    <a:lnTo>
                      <a:pt x="2090" y="1920"/>
                    </a:lnTo>
                    <a:lnTo>
                      <a:pt x="2015" y="1582"/>
                    </a:lnTo>
                    <a:lnTo>
                      <a:pt x="1845" y="961"/>
                    </a:lnTo>
                    <a:lnTo>
                      <a:pt x="1676" y="471"/>
                    </a:lnTo>
                    <a:lnTo>
                      <a:pt x="1563" y="133"/>
                    </a:lnTo>
                    <a:lnTo>
                      <a:pt x="1506" y="1"/>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8"/>
              <p:cNvSpPr/>
              <p:nvPr/>
            </p:nvSpPr>
            <p:spPr>
              <a:xfrm>
                <a:off x="6545511" y="1104037"/>
                <a:ext cx="296936" cy="216791"/>
              </a:xfrm>
              <a:custGeom>
                <a:avLst/>
                <a:gdLst/>
                <a:ahLst/>
                <a:cxnLst/>
                <a:rect l="l" t="t" r="r" b="b"/>
                <a:pathLst>
                  <a:path w="6832" h="4988" extrusionOk="0">
                    <a:moveTo>
                      <a:pt x="5740" y="0"/>
                    </a:moveTo>
                    <a:lnTo>
                      <a:pt x="5703" y="19"/>
                    </a:lnTo>
                    <a:lnTo>
                      <a:pt x="5684" y="57"/>
                    </a:lnTo>
                    <a:lnTo>
                      <a:pt x="5646" y="188"/>
                    </a:lnTo>
                    <a:lnTo>
                      <a:pt x="5628" y="301"/>
                    </a:lnTo>
                    <a:lnTo>
                      <a:pt x="5590" y="395"/>
                    </a:lnTo>
                    <a:lnTo>
                      <a:pt x="5533" y="471"/>
                    </a:lnTo>
                    <a:lnTo>
                      <a:pt x="5458" y="546"/>
                    </a:lnTo>
                    <a:lnTo>
                      <a:pt x="5364" y="602"/>
                    </a:lnTo>
                    <a:lnTo>
                      <a:pt x="5270" y="640"/>
                    </a:lnTo>
                    <a:lnTo>
                      <a:pt x="5157" y="678"/>
                    </a:lnTo>
                    <a:lnTo>
                      <a:pt x="5025" y="697"/>
                    </a:lnTo>
                    <a:lnTo>
                      <a:pt x="4743" y="715"/>
                    </a:lnTo>
                    <a:lnTo>
                      <a:pt x="4423" y="697"/>
                    </a:lnTo>
                    <a:lnTo>
                      <a:pt x="3708" y="640"/>
                    </a:lnTo>
                    <a:lnTo>
                      <a:pt x="2918" y="565"/>
                    </a:lnTo>
                    <a:lnTo>
                      <a:pt x="2522" y="546"/>
                    </a:lnTo>
                    <a:lnTo>
                      <a:pt x="2146" y="546"/>
                    </a:lnTo>
                    <a:lnTo>
                      <a:pt x="1770" y="584"/>
                    </a:lnTo>
                    <a:lnTo>
                      <a:pt x="1581" y="621"/>
                    </a:lnTo>
                    <a:lnTo>
                      <a:pt x="1412" y="659"/>
                    </a:lnTo>
                    <a:lnTo>
                      <a:pt x="1243" y="734"/>
                    </a:lnTo>
                    <a:lnTo>
                      <a:pt x="1073" y="791"/>
                    </a:lnTo>
                    <a:lnTo>
                      <a:pt x="923" y="885"/>
                    </a:lnTo>
                    <a:lnTo>
                      <a:pt x="791" y="998"/>
                    </a:lnTo>
                    <a:lnTo>
                      <a:pt x="659" y="1111"/>
                    </a:lnTo>
                    <a:lnTo>
                      <a:pt x="546" y="1223"/>
                    </a:lnTo>
                    <a:lnTo>
                      <a:pt x="433" y="1355"/>
                    </a:lnTo>
                    <a:lnTo>
                      <a:pt x="339" y="1487"/>
                    </a:lnTo>
                    <a:lnTo>
                      <a:pt x="264" y="1619"/>
                    </a:lnTo>
                    <a:lnTo>
                      <a:pt x="208" y="1750"/>
                    </a:lnTo>
                    <a:lnTo>
                      <a:pt x="95" y="2014"/>
                    </a:lnTo>
                    <a:lnTo>
                      <a:pt x="38" y="2296"/>
                    </a:lnTo>
                    <a:lnTo>
                      <a:pt x="1" y="2560"/>
                    </a:lnTo>
                    <a:lnTo>
                      <a:pt x="1" y="2823"/>
                    </a:lnTo>
                    <a:lnTo>
                      <a:pt x="19" y="3087"/>
                    </a:lnTo>
                    <a:lnTo>
                      <a:pt x="38" y="3331"/>
                    </a:lnTo>
                    <a:lnTo>
                      <a:pt x="95" y="3557"/>
                    </a:lnTo>
                    <a:lnTo>
                      <a:pt x="189" y="3933"/>
                    </a:lnTo>
                    <a:lnTo>
                      <a:pt x="283" y="4197"/>
                    </a:lnTo>
                    <a:lnTo>
                      <a:pt x="339" y="4291"/>
                    </a:lnTo>
                    <a:lnTo>
                      <a:pt x="490" y="4460"/>
                    </a:lnTo>
                    <a:lnTo>
                      <a:pt x="659" y="4611"/>
                    </a:lnTo>
                    <a:lnTo>
                      <a:pt x="866" y="4724"/>
                    </a:lnTo>
                    <a:lnTo>
                      <a:pt x="1073" y="4818"/>
                    </a:lnTo>
                    <a:lnTo>
                      <a:pt x="1299" y="4893"/>
                    </a:lnTo>
                    <a:lnTo>
                      <a:pt x="1544" y="4950"/>
                    </a:lnTo>
                    <a:lnTo>
                      <a:pt x="1807" y="4968"/>
                    </a:lnTo>
                    <a:lnTo>
                      <a:pt x="2071" y="4987"/>
                    </a:lnTo>
                    <a:lnTo>
                      <a:pt x="2353" y="4968"/>
                    </a:lnTo>
                    <a:lnTo>
                      <a:pt x="2635" y="4931"/>
                    </a:lnTo>
                    <a:lnTo>
                      <a:pt x="2918" y="4893"/>
                    </a:lnTo>
                    <a:lnTo>
                      <a:pt x="3200" y="4818"/>
                    </a:lnTo>
                    <a:lnTo>
                      <a:pt x="3501" y="4724"/>
                    </a:lnTo>
                    <a:lnTo>
                      <a:pt x="3783" y="4630"/>
                    </a:lnTo>
                    <a:lnTo>
                      <a:pt x="4066" y="4517"/>
                    </a:lnTo>
                    <a:lnTo>
                      <a:pt x="4348" y="4385"/>
                    </a:lnTo>
                    <a:lnTo>
                      <a:pt x="4630" y="4234"/>
                    </a:lnTo>
                    <a:lnTo>
                      <a:pt x="4894" y="4084"/>
                    </a:lnTo>
                    <a:lnTo>
                      <a:pt x="5157" y="3915"/>
                    </a:lnTo>
                    <a:lnTo>
                      <a:pt x="5402" y="3726"/>
                    </a:lnTo>
                    <a:lnTo>
                      <a:pt x="5646" y="3538"/>
                    </a:lnTo>
                    <a:lnTo>
                      <a:pt x="5853" y="3331"/>
                    </a:lnTo>
                    <a:lnTo>
                      <a:pt x="6060" y="3124"/>
                    </a:lnTo>
                    <a:lnTo>
                      <a:pt x="6249" y="2917"/>
                    </a:lnTo>
                    <a:lnTo>
                      <a:pt x="6399" y="2691"/>
                    </a:lnTo>
                    <a:lnTo>
                      <a:pt x="6531" y="2466"/>
                    </a:lnTo>
                    <a:lnTo>
                      <a:pt x="6663" y="2240"/>
                    </a:lnTo>
                    <a:lnTo>
                      <a:pt x="6738" y="1995"/>
                    </a:lnTo>
                    <a:lnTo>
                      <a:pt x="6794" y="1769"/>
                    </a:lnTo>
                    <a:lnTo>
                      <a:pt x="6832" y="1525"/>
                    </a:lnTo>
                    <a:lnTo>
                      <a:pt x="6832" y="1280"/>
                    </a:lnTo>
                    <a:lnTo>
                      <a:pt x="6794" y="1035"/>
                    </a:lnTo>
                    <a:lnTo>
                      <a:pt x="6757" y="998"/>
                    </a:lnTo>
                    <a:lnTo>
                      <a:pt x="6719" y="998"/>
                    </a:lnTo>
                    <a:lnTo>
                      <a:pt x="6625" y="1016"/>
                    </a:lnTo>
                    <a:lnTo>
                      <a:pt x="6531" y="1073"/>
                    </a:lnTo>
                    <a:lnTo>
                      <a:pt x="6305" y="1223"/>
                    </a:lnTo>
                    <a:lnTo>
                      <a:pt x="6042" y="1412"/>
                    </a:lnTo>
                    <a:lnTo>
                      <a:pt x="5916" y="1512"/>
                    </a:lnTo>
                    <a:lnTo>
                      <a:pt x="5985" y="1374"/>
                    </a:lnTo>
                    <a:lnTo>
                      <a:pt x="6060" y="1186"/>
                    </a:lnTo>
                    <a:lnTo>
                      <a:pt x="6079" y="979"/>
                    </a:lnTo>
                    <a:lnTo>
                      <a:pt x="6079" y="772"/>
                    </a:lnTo>
                    <a:lnTo>
                      <a:pt x="6060" y="584"/>
                    </a:lnTo>
                    <a:lnTo>
                      <a:pt x="6023" y="414"/>
                    </a:lnTo>
                    <a:lnTo>
                      <a:pt x="5966" y="264"/>
                    </a:lnTo>
                    <a:lnTo>
                      <a:pt x="5910" y="132"/>
                    </a:lnTo>
                    <a:lnTo>
                      <a:pt x="5853" y="38"/>
                    </a:lnTo>
                    <a:lnTo>
                      <a:pt x="5797" y="0"/>
                    </a:lnTo>
                    <a:close/>
                  </a:path>
                </a:pathLst>
              </a:custGeom>
              <a:solidFill>
                <a:srgbClr val="FAC3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8"/>
              <p:cNvSpPr/>
              <p:nvPr/>
            </p:nvSpPr>
            <p:spPr>
              <a:xfrm>
                <a:off x="6599490" y="1181747"/>
                <a:ext cx="206968" cy="112090"/>
              </a:xfrm>
              <a:custGeom>
                <a:avLst/>
                <a:gdLst/>
                <a:ahLst/>
                <a:cxnLst/>
                <a:rect l="l" t="t" r="r" b="b"/>
                <a:pathLst>
                  <a:path w="4762" h="2579" extrusionOk="0">
                    <a:moveTo>
                      <a:pt x="4743" y="0"/>
                    </a:moveTo>
                    <a:lnTo>
                      <a:pt x="4649" y="38"/>
                    </a:lnTo>
                    <a:lnTo>
                      <a:pt x="4649" y="75"/>
                    </a:lnTo>
                    <a:lnTo>
                      <a:pt x="4668" y="151"/>
                    </a:lnTo>
                    <a:lnTo>
                      <a:pt x="4668" y="282"/>
                    </a:lnTo>
                    <a:lnTo>
                      <a:pt x="4611" y="433"/>
                    </a:lnTo>
                    <a:lnTo>
                      <a:pt x="4555" y="546"/>
                    </a:lnTo>
                    <a:lnTo>
                      <a:pt x="4461" y="659"/>
                    </a:lnTo>
                    <a:lnTo>
                      <a:pt x="4348" y="790"/>
                    </a:lnTo>
                    <a:lnTo>
                      <a:pt x="4197" y="941"/>
                    </a:lnTo>
                    <a:lnTo>
                      <a:pt x="3990" y="1073"/>
                    </a:lnTo>
                    <a:lnTo>
                      <a:pt x="3746" y="1223"/>
                    </a:lnTo>
                    <a:lnTo>
                      <a:pt x="3445" y="1355"/>
                    </a:lnTo>
                    <a:lnTo>
                      <a:pt x="3068" y="1506"/>
                    </a:lnTo>
                    <a:lnTo>
                      <a:pt x="2767" y="1618"/>
                    </a:lnTo>
                    <a:lnTo>
                      <a:pt x="2466" y="1694"/>
                    </a:lnTo>
                    <a:lnTo>
                      <a:pt x="2184" y="1769"/>
                    </a:lnTo>
                    <a:lnTo>
                      <a:pt x="1939" y="1825"/>
                    </a:lnTo>
                    <a:lnTo>
                      <a:pt x="1469" y="1882"/>
                    </a:lnTo>
                    <a:lnTo>
                      <a:pt x="1073" y="1938"/>
                    </a:lnTo>
                    <a:lnTo>
                      <a:pt x="640" y="1995"/>
                    </a:lnTo>
                    <a:lnTo>
                      <a:pt x="471" y="2014"/>
                    </a:lnTo>
                    <a:lnTo>
                      <a:pt x="321" y="2070"/>
                    </a:lnTo>
                    <a:lnTo>
                      <a:pt x="208" y="2145"/>
                    </a:lnTo>
                    <a:lnTo>
                      <a:pt x="95" y="2258"/>
                    </a:lnTo>
                    <a:lnTo>
                      <a:pt x="38" y="2390"/>
                    </a:lnTo>
                    <a:lnTo>
                      <a:pt x="1" y="2559"/>
                    </a:lnTo>
                    <a:lnTo>
                      <a:pt x="95" y="2578"/>
                    </a:lnTo>
                    <a:lnTo>
                      <a:pt x="132" y="2428"/>
                    </a:lnTo>
                    <a:lnTo>
                      <a:pt x="189" y="2315"/>
                    </a:lnTo>
                    <a:lnTo>
                      <a:pt x="264" y="2221"/>
                    </a:lnTo>
                    <a:lnTo>
                      <a:pt x="377" y="2164"/>
                    </a:lnTo>
                    <a:lnTo>
                      <a:pt x="509" y="2127"/>
                    </a:lnTo>
                    <a:lnTo>
                      <a:pt x="678" y="2089"/>
                    </a:lnTo>
                    <a:lnTo>
                      <a:pt x="1073" y="2032"/>
                    </a:lnTo>
                    <a:lnTo>
                      <a:pt x="1450" y="1995"/>
                    </a:lnTo>
                    <a:lnTo>
                      <a:pt x="1883" y="1938"/>
                    </a:lnTo>
                    <a:lnTo>
                      <a:pt x="2372" y="1825"/>
                    </a:lnTo>
                    <a:lnTo>
                      <a:pt x="2635" y="1750"/>
                    </a:lnTo>
                    <a:lnTo>
                      <a:pt x="2918" y="1675"/>
                    </a:lnTo>
                    <a:lnTo>
                      <a:pt x="3106" y="1600"/>
                    </a:lnTo>
                    <a:lnTo>
                      <a:pt x="3482" y="1449"/>
                    </a:lnTo>
                    <a:lnTo>
                      <a:pt x="3802" y="1299"/>
                    </a:lnTo>
                    <a:lnTo>
                      <a:pt x="4066" y="1148"/>
                    </a:lnTo>
                    <a:lnTo>
                      <a:pt x="4273" y="997"/>
                    </a:lnTo>
                    <a:lnTo>
                      <a:pt x="4442" y="866"/>
                    </a:lnTo>
                    <a:lnTo>
                      <a:pt x="4555" y="715"/>
                    </a:lnTo>
                    <a:lnTo>
                      <a:pt x="4649" y="583"/>
                    </a:lnTo>
                    <a:lnTo>
                      <a:pt x="4705" y="471"/>
                    </a:lnTo>
                    <a:lnTo>
                      <a:pt x="4743" y="376"/>
                    </a:lnTo>
                    <a:lnTo>
                      <a:pt x="4762" y="282"/>
                    </a:lnTo>
                    <a:lnTo>
                      <a:pt x="4762" y="132"/>
                    </a:lnTo>
                    <a:lnTo>
                      <a:pt x="4762" y="38"/>
                    </a:lnTo>
                    <a:lnTo>
                      <a:pt x="4743"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8"/>
              <p:cNvSpPr/>
              <p:nvPr/>
            </p:nvSpPr>
            <p:spPr>
              <a:xfrm>
                <a:off x="6574152" y="1159625"/>
                <a:ext cx="175893" cy="112133"/>
              </a:xfrm>
              <a:custGeom>
                <a:avLst/>
                <a:gdLst/>
                <a:ahLst/>
                <a:cxnLst/>
                <a:rect l="l" t="t" r="r" b="b"/>
                <a:pathLst>
                  <a:path w="4047" h="2580" extrusionOk="0">
                    <a:moveTo>
                      <a:pt x="3952" y="1"/>
                    </a:moveTo>
                    <a:lnTo>
                      <a:pt x="3877" y="321"/>
                    </a:lnTo>
                    <a:lnTo>
                      <a:pt x="3783" y="565"/>
                    </a:lnTo>
                    <a:lnTo>
                      <a:pt x="3745" y="660"/>
                    </a:lnTo>
                    <a:lnTo>
                      <a:pt x="3689" y="754"/>
                    </a:lnTo>
                    <a:lnTo>
                      <a:pt x="3632" y="810"/>
                    </a:lnTo>
                    <a:lnTo>
                      <a:pt x="3557" y="867"/>
                    </a:lnTo>
                    <a:lnTo>
                      <a:pt x="3501" y="885"/>
                    </a:lnTo>
                    <a:lnTo>
                      <a:pt x="3444" y="904"/>
                    </a:lnTo>
                    <a:lnTo>
                      <a:pt x="3294" y="923"/>
                    </a:lnTo>
                    <a:lnTo>
                      <a:pt x="3124" y="904"/>
                    </a:lnTo>
                    <a:lnTo>
                      <a:pt x="2936" y="867"/>
                    </a:lnTo>
                    <a:lnTo>
                      <a:pt x="2635" y="810"/>
                    </a:lnTo>
                    <a:lnTo>
                      <a:pt x="2466" y="791"/>
                    </a:lnTo>
                    <a:lnTo>
                      <a:pt x="2277" y="773"/>
                    </a:lnTo>
                    <a:lnTo>
                      <a:pt x="2089" y="791"/>
                    </a:lnTo>
                    <a:lnTo>
                      <a:pt x="1882" y="829"/>
                    </a:lnTo>
                    <a:lnTo>
                      <a:pt x="1675" y="885"/>
                    </a:lnTo>
                    <a:lnTo>
                      <a:pt x="1449" y="961"/>
                    </a:lnTo>
                    <a:lnTo>
                      <a:pt x="1205" y="1092"/>
                    </a:lnTo>
                    <a:lnTo>
                      <a:pt x="979" y="1224"/>
                    </a:lnTo>
                    <a:lnTo>
                      <a:pt x="772" y="1375"/>
                    </a:lnTo>
                    <a:lnTo>
                      <a:pt x="621" y="1506"/>
                    </a:lnTo>
                    <a:lnTo>
                      <a:pt x="471" y="1638"/>
                    </a:lnTo>
                    <a:lnTo>
                      <a:pt x="358" y="1770"/>
                    </a:lnTo>
                    <a:lnTo>
                      <a:pt x="264" y="1902"/>
                    </a:lnTo>
                    <a:lnTo>
                      <a:pt x="188" y="2015"/>
                    </a:lnTo>
                    <a:lnTo>
                      <a:pt x="76" y="2240"/>
                    </a:lnTo>
                    <a:lnTo>
                      <a:pt x="19" y="2410"/>
                    </a:lnTo>
                    <a:lnTo>
                      <a:pt x="0" y="2523"/>
                    </a:lnTo>
                    <a:lnTo>
                      <a:pt x="0" y="2579"/>
                    </a:lnTo>
                    <a:lnTo>
                      <a:pt x="94" y="2579"/>
                    </a:lnTo>
                    <a:lnTo>
                      <a:pt x="113" y="2541"/>
                    </a:lnTo>
                    <a:lnTo>
                      <a:pt x="132" y="2429"/>
                    </a:lnTo>
                    <a:lnTo>
                      <a:pt x="170" y="2259"/>
                    </a:lnTo>
                    <a:lnTo>
                      <a:pt x="283" y="2071"/>
                    </a:lnTo>
                    <a:lnTo>
                      <a:pt x="358" y="1939"/>
                    </a:lnTo>
                    <a:lnTo>
                      <a:pt x="452" y="1826"/>
                    </a:lnTo>
                    <a:lnTo>
                      <a:pt x="565" y="1695"/>
                    </a:lnTo>
                    <a:lnTo>
                      <a:pt x="697" y="1582"/>
                    </a:lnTo>
                    <a:lnTo>
                      <a:pt x="847" y="1450"/>
                    </a:lnTo>
                    <a:lnTo>
                      <a:pt x="1035" y="1318"/>
                    </a:lnTo>
                    <a:lnTo>
                      <a:pt x="1261" y="1187"/>
                    </a:lnTo>
                    <a:lnTo>
                      <a:pt x="1506" y="1055"/>
                    </a:lnTo>
                    <a:lnTo>
                      <a:pt x="1713" y="980"/>
                    </a:lnTo>
                    <a:lnTo>
                      <a:pt x="1920" y="923"/>
                    </a:lnTo>
                    <a:lnTo>
                      <a:pt x="2108" y="885"/>
                    </a:lnTo>
                    <a:lnTo>
                      <a:pt x="2447" y="885"/>
                    </a:lnTo>
                    <a:lnTo>
                      <a:pt x="2616" y="904"/>
                    </a:lnTo>
                    <a:lnTo>
                      <a:pt x="2917" y="961"/>
                    </a:lnTo>
                    <a:lnTo>
                      <a:pt x="3105" y="998"/>
                    </a:lnTo>
                    <a:lnTo>
                      <a:pt x="3294" y="1036"/>
                    </a:lnTo>
                    <a:lnTo>
                      <a:pt x="3388" y="1017"/>
                    </a:lnTo>
                    <a:lnTo>
                      <a:pt x="3463" y="1017"/>
                    </a:lnTo>
                    <a:lnTo>
                      <a:pt x="3538" y="980"/>
                    </a:lnTo>
                    <a:lnTo>
                      <a:pt x="3632" y="942"/>
                    </a:lnTo>
                    <a:lnTo>
                      <a:pt x="3689" y="885"/>
                    </a:lnTo>
                    <a:lnTo>
                      <a:pt x="3764" y="810"/>
                    </a:lnTo>
                    <a:lnTo>
                      <a:pt x="3821" y="735"/>
                    </a:lnTo>
                    <a:lnTo>
                      <a:pt x="3877" y="622"/>
                    </a:lnTo>
                    <a:lnTo>
                      <a:pt x="3971" y="358"/>
                    </a:lnTo>
                    <a:lnTo>
                      <a:pt x="4046" y="20"/>
                    </a:lnTo>
                    <a:lnTo>
                      <a:pt x="3952"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8"/>
              <p:cNvSpPr/>
              <p:nvPr/>
            </p:nvSpPr>
            <p:spPr>
              <a:xfrm>
                <a:off x="6745911" y="1402575"/>
                <a:ext cx="47461" cy="78537"/>
              </a:xfrm>
              <a:custGeom>
                <a:avLst/>
                <a:gdLst/>
                <a:ahLst/>
                <a:cxnLst/>
                <a:rect l="l" t="t" r="r" b="b"/>
                <a:pathLst>
                  <a:path w="1092" h="1807" extrusionOk="0">
                    <a:moveTo>
                      <a:pt x="132" y="0"/>
                    </a:moveTo>
                    <a:lnTo>
                      <a:pt x="0" y="38"/>
                    </a:lnTo>
                    <a:lnTo>
                      <a:pt x="188" y="772"/>
                    </a:lnTo>
                    <a:lnTo>
                      <a:pt x="358" y="1317"/>
                    </a:lnTo>
                    <a:lnTo>
                      <a:pt x="490" y="1656"/>
                    </a:lnTo>
                    <a:lnTo>
                      <a:pt x="546" y="1750"/>
                    </a:lnTo>
                    <a:lnTo>
                      <a:pt x="584" y="1788"/>
                    </a:lnTo>
                    <a:lnTo>
                      <a:pt x="659" y="1807"/>
                    </a:lnTo>
                    <a:lnTo>
                      <a:pt x="734" y="1769"/>
                    </a:lnTo>
                    <a:lnTo>
                      <a:pt x="791" y="1694"/>
                    </a:lnTo>
                    <a:lnTo>
                      <a:pt x="866" y="1600"/>
                    </a:lnTo>
                    <a:lnTo>
                      <a:pt x="941" y="1487"/>
                    </a:lnTo>
                    <a:lnTo>
                      <a:pt x="998" y="1336"/>
                    </a:lnTo>
                    <a:lnTo>
                      <a:pt x="1054" y="1205"/>
                    </a:lnTo>
                    <a:lnTo>
                      <a:pt x="1092" y="1054"/>
                    </a:lnTo>
                    <a:lnTo>
                      <a:pt x="1092" y="903"/>
                    </a:lnTo>
                    <a:lnTo>
                      <a:pt x="941" y="903"/>
                    </a:lnTo>
                    <a:lnTo>
                      <a:pt x="941" y="1016"/>
                    </a:lnTo>
                    <a:lnTo>
                      <a:pt x="922" y="1129"/>
                    </a:lnTo>
                    <a:lnTo>
                      <a:pt x="885" y="1242"/>
                    </a:lnTo>
                    <a:lnTo>
                      <a:pt x="847" y="1336"/>
                    </a:lnTo>
                    <a:lnTo>
                      <a:pt x="734" y="1524"/>
                    </a:lnTo>
                    <a:lnTo>
                      <a:pt x="659" y="1619"/>
                    </a:lnTo>
                    <a:lnTo>
                      <a:pt x="565" y="1393"/>
                    </a:lnTo>
                    <a:lnTo>
                      <a:pt x="433" y="998"/>
                    </a:lnTo>
                    <a:lnTo>
                      <a:pt x="13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38"/>
              <p:cNvSpPr/>
              <p:nvPr/>
            </p:nvSpPr>
            <p:spPr>
              <a:xfrm>
                <a:off x="6734437" y="1461466"/>
                <a:ext cx="94096" cy="55632"/>
              </a:xfrm>
              <a:custGeom>
                <a:avLst/>
                <a:gdLst/>
                <a:ahLst/>
                <a:cxnLst/>
                <a:rect l="l" t="t" r="r" b="b"/>
                <a:pathLst>
                  <a:path w="2165" h="1280" extrusionOk="0">
                    <a:moveTo>
                      <a:pt x="2014" y="0"/>
                    </a:moveTo>
                    <a:lnTo>
                      <a:pt x="1977" y="169"/>
                    </a:lnTo>
                    <a:lnTo>
                      <a:pt x="1902" y="320"/>
                    </a:lnTo>
                    <a:lnTo>
                      <a:pt x="1826" y="508"/>
                    </a:lnTo>
                    <a:lnTo>
                      <a:pt x="1713" y="715"/>
                    </a:lnTo>
                    <a:lnTo>
                      <a:pt x="1563" y="885"/>
                    </a:lnTo>
                    <a:lnTo>
                      <a:pt x="1488" y="960"/>
                    </a:lnTo>
                    <a:lnTo>
                      <a:pt x="1393" y="1035"/>
                    </a:lnTo>
                    <a:lnTo>
                      <a:pt x="1299" y="1092"/>
                    </a:lnTo>
                    <a:lnTo>
                      <a:pt x="1205" y="1110"/>
                    </a:lnTo>
                    <a:lnTo>
                      <a:pt x="1073" y="1129"/>
                    </a:lnTo>
                    <a:lnTo>
                      <a:pt x="942" y="1129"/>
                    </a:lnTo>
                    <a:lnTo>
                      <a:pt x="810" y="1092"/>
                    </a:lnTo>
                    <a:lnTo>
                      <a:pt x="678" y="1035"/>
                    </a:lnTo>
                    <a:lnTo>
                      <a:pt x="547" y="960"/>
                    </a:lnTo>
                    <a:lnTo>
                      <a:pt x="396" y="847"/>
                    </a:lnTo>
                    <a:lnTo>
                      <a:pt x="264" y="715"/>
                    </a:lnTo>
                    <a:lnTo>
                      <a:pt x="114" y="546"/>
                    </a:lnTo>
                    <a:lnTo>
                      <a:pt x="1" y="659"/>
                    </a:lnTo>
                    <a:lnTo>
                      <a:pt x="133" y="809"/>
                    </a:lnTo>
                    <a:lnTo>
                      <a:pt x="264" y="941"/>
                    </a:lnTo>
                    <a:lnTo>
                      <a:pt x="415" y="1035"/>
                    </a:lnTo>
                    <a:lnTo>
                      <a:pt x="547" y="1129"/>
                    </a:lnTo>
                    <a:lnTo>
                      <a:pt x="678" y="1205"/>
                    </a:lnTo>
                    <a:lnTo>
                      <a:pt x="810" y="1242"/>
                    </a:lnTo>
                    <a:lnTo>
                      <a:pt x="923" y="1280"/>
                    </a:lnTo>
                    <a:lnTo>
                      <a:pt x="1055" y="1280"/>
                    </a:lnTo>
                    <a:lnTo>
                      <a:pt x="1243" y="1261"/>
                    </a:lnTo>
                    <a:lnTo>
                      <a:pt x="1356" y="1223"/>
                    </a:lnTo>
                    <a:lnTo>
                      <a:pt x="1469" y="1167"/>
                    </a:lnTo>
                    <a:lnTo>
                      <a:pt x="1563" y="1092"/>
                    </a:lnTo>
                    <a:lnTo>
                      <a:pt x="1657" y="1016"/>
                    </a:lnTo>
                    <a:lnTo>
                      <a:pt x="1807" y="828"/>
                    </a:lnTo>
                    <a:lnTo>
                      <a:pt x="1939" y="621"/>
                    </a:lnTo>
                    <a:lnTo>
                      <a:pt x="2033" y="414"/>
                    </a:lnTo>
                    <a:lnTo>
                      <a:pt x="2109" y="226"/>
                    </a:lnTo>
                    <a:lnTo>
                      <a:pt x="2165" y="38"/>
                    </a:lnTo>
                    <a:lnTo>
                      <a:pt x="20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38"/>
              <p:cNvSpPr/>
              <p:nvPr/>
            </p:nvSpPr>
            <p:spPr>
              <a:xfrm>
                <a:off x="6893115" y="1360026"/>
                <a:ext cx="13951" cy="55675"/>
              </a:xfrm>
              <a:custGeom>
                <a:avLst/>
                <a:gdLst/>
                <a:ahLst/>
                <a:cxnLst/>
                <a:rect l="l" t="t" r="r" b="b"/>
                <a:pathLst>
                  <a:path w="321" h="1281" extrusionOk="0">
                    <a:moveTo>
                      <a:pt x="245" y="1"/>
                    </a:moveTo>
                    <a:lnTo>
                      <a:pt x="170" y="57"/>
                    </a:lnTo>
                    <a:lnTo>
                      <a:pt x="114" y="132"/>
                    </a:lnTo>
                    <a:lnTo>
                      <a:pt x="57" y="264"/>
                    </a:lnTo>
                    <a:lnTo>
                      <a:pt x="20" y="433"/>
                    </a:lnTo>
                    <a:lnTo>
                      <a:pt x="1" y="659"/>
                    </a:lnTo>
                    <a:lnTo>
                      <a:pt x="20" y="942"/>
                    </a:lnTo>
                    <a:lnTo>
                      <a:pt x="57" y="1092"/>
                    </a:lnTo>
                    <a:lnTo>
                      <a:pt x="114" y="1280"/>
                    </a:lnTo>
                    <a:lnTo>
                      <a:pt x="264" y="1243"/>
                    </a:lnTo>
                    <a:lnTo>
                      <a:pt x="189" y="942"/>
                    </a:lnTo>
                    <a:lnTo>
                      <a:pt x="151" y="697"/>
                    </a:lnTo>
                    <a:lnTo>
                      <a:pt x="151" y="490"/>
                    </a:lnTo>
                    <a:lnTo>
                      <a:pt x="189" y="339"/>
                    </a:lnTo>
                    <a:lnTo>
                      <a:pt x="227" y="245"/>
                    </a:lnTo>
                    <a:lnTo>
                      <a:pt x="283" y="170"/>
                    </a:lnTo>
                    <a:lnTo>
                      <a:pt x="321" y="113"/>
                    </a:lnTo>
                    <a:lnTo>
                      <a:pt x="245"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38"/>
              <p:cNvSpPr/>
              <p:nvPr/>
            </p:nvSpPr>
            <p:spPr>
              <a:xfrm>
                <a:off x="6603575" y="1459814"/>
                <a:ext cx="38508" cy="44201"/>
              </a:xfrm>
              <a:custGeom>
                <a:avLst/>
                <a:gdLst/>
                <a:ahLst/>
                <a:cxnLst/>
                <a:rect l="l" t="t" r="r" b="b"/>
                <a:pathLst>
                  <a:path w="886" h="1017" extrusionOk="0">
                    <a:moveTo>
                      <a:pt x="1" y="0"/>
                    </a:moveTo>
                    <a:lnTo>
                      <a:pt x="20" y="151"/>
                    </a:lnTo>
                    <a:lnTo>
                      <a:pt x="76" y="170"/>
                    </a:lnTo>
                    <a:lnTo>
                      <a:pt x="151" y="189"/>
                    </a:lnTo>
                    <a:lnTo>
                      <a:pt x="264" y="245"/>
                    </a:lnTo>
                    <a:lnTo>
                      <a:pt x="358" y="358"/>
                    </a:lnTo>
                    <a:lnTo>
                      <a:pt x="490" y="509"/>
                    </a:lnTo>
                    <a:lnTo>
                      <a:pt x="622" y="716"/>
                    </a:lnTo>
                    <a:lnTo>
                      <a:pt x="735" y="1017"/>
                    </a:lnTo>
                    <a:lnTo>
                      <a:pt x="885" y="960"/>
                    </a:lnTo>
                    <a:lnTo>
                      <a:pt x="810" y="772"/>
                    </a:lnTo>
                    <a:lnTo>
                      <a:pt x="735" y="621"/>
                    </a:lnTo>
                    <a:lnTo>
                      <a:pt x="584" y="377"/>
                    </a:lnTo>
                    <a:lnTo>
                      <a:pt x="452" y="207"/>
                    </a:lnTo>
                    <a:lnTo>
                      <a:pt x="302" y="95"/>
                    </a:lnTo>
                    <a:lnTo>
                      <a:pt x="189" y="38"/>
                    </a:lnTo>
                    <a:lnTo>
                      <a:pt x="95" y="19"/>
                    </a:lnTo>
                    <a:lnTo>
                      <a:pt x="1"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38"/>
              <p:cNvSpPr/>
              <p:nvPr/>
            </p:nvSpPr>
            <p:spPr>
              <a:xfrm>
                <a:off x="6348413" y="1930939"/>
                <a:ext cx="1046142" cy="619993"/>
              </a:xfrm>
              <a:custGeom>
                <a:avLst/>
                <a:gdLst/>
                <a:ahLst/>
                <a:cxnLst/>
                <a:rect l="l" t="t" r="r" b="b"/>
                <a:pathLst>
                  <a:path w="24070" h="14265" extrusionOk="0">
                    <a:moveTo>
                      <a:pt x="4479" y="0"/>
                    </a:moveTo>
                    <a:lnTo>
                      <a:pt x="4385" y="19"/>
                    </a:lnTo>
                    <a:lnTo>
                      <a:pt x="4291" y="38"/>
                    </a:lnTo>
                    <a:lnTo>
                      <a:pt x="4159" y="151"/>
                    </a:lnTo>
                    <a:lnTo>
                      <a:pt x="3764" y="471"/>
                    </a:lnTo>
                    <a:lnTo>
                      <a:pt x="3218" y="998"/>
                    </a:lnTo>
                    <a:lnTo>
                      <a:pt x="2560" y="1656"/>
                    </a:lnTo>
                    <a:lnTo>
                      <a:pt x="2202" y="2033"/>
                    </a:lnTo>
                    <a:lnTo>
                      <a:pt x="1844" y="2428"/>
                    </a:lnTo>
                    <a:lnTo>
                      <a:pt x="1487" y="2861"/>
                    </a:lnTo>
                    <a:lnTo>
                      <a:pt x="1148" y="3293"/>
                    </a:lnTo>
                    <a:lnTo>
                      <a:pt x="847" y="3745"/>
                    </a:lnTo>
                    <a:lnTo>
                      <a:pt x="546" y="4197"/>
                    </a:lnTo>
                    <a:lnTo>
                      <a:pt x="301" y="4667"/>
                    </a:lnTo>
                    <a:lnTo>
                      <a:pt x="188" y="4912"/>
                    </a:lnTo>
                    <a:lnTo>
                      <a:pt x="94" y="5138"/>
                    </a:lnTo>
                    <a:lnTo>
                      <a:pt x="38" y="5382"/>
                    </a:lnTo>
                    <a:lnTo>
                      <a:pt x="0" y="5646"/>
                    </a:lnTo>
                    <a:lnTo>
                      <a:pt x="19" y="5928"/>
                    </a:lnTo>
                    <a:lnTo>
                      <a:pt x="57" y="6229"/>
                    </a:lnTo>
                    <a:lnTo>
                      <a:pt x="132" y="6549"/>
                    </a:lnTo>
                    <a:lnTo>
                      <a:pt x="226" y="6869"/>
                    </a:lnTo>
                    <a:lnTo>
                      <a:pt x="358" y="7208"/>
                    </a:lnTo>
                    <a:lnTo>
                      <a:pt x="527" y="7565"/>
                    </a:lnTo>
                    <a:lnTo>
                      <a:pt x="715" y="7923"/>
                    </a:lnTo>
                    <a:lnTo>
                      <a:pt x="922" y="8299"/>
                    </a:lnTo>
                    <a:lnTo>
                      <a:pt x="1148" y="8657"/>
                    </a:lnTo>
                    <a:lnTo>
                      <a:pt x="1412" y="9033"/>
                    </a:lnTo>
                    <a:lnTo>
                      <a:pt x="1675" y="9410"/>
                    </a:lnTo>
                    <a:lnTo>
                      <a:pt x="1957" y="9786"/>
                    </a:lnTo>
                    <a:lnTo>
                      <a:pt x="2258" y="10144"/>
                    </a:lnTo>
                    <a:lnTo>
                      <a:pt x="2578" y="10520"/>
                    </a:lnTo>
                    <a:lnTo>
                      <a:pt x="2898" y="10877"/>
                    </a:lnTo>
                    <a:lnTo>
                      <a:pt x="3218" y="11216"/>
                    </a:lnTo>
                    <a:lnTo>
                      <a:pt x="3557" y="11555"/>
                    </a:lnTo>
                    <a:lnTo>
                      <a:pt x="3896" y="11894"/>
                    </a:lnTo>
                    <a:lnTo>
                      <a:pt x="4253" y="12214"/>
                    </a:lnTo>
                    <a:lnTo>
                      <a:pt x="4592" y="12515"/>
                    </a:lnTo>
                    <a:lnTo>
                      <a:pt x="4931" y="12797"/>
                    </a:lnTo>
                    <a:lnTo>
                      <a:pt x="5270" y="13060"/>
                    </a:lnTo>
                    <a:lnTo>
                      <a:pt x="5608" y="13286"/>
                    </a:lnTo>
                    <a:lnTo>
                      <a:pt x="5947" y="13512"/>
                    </a:lnTo>
                    <a:lnTo>
                      <a:pt x="6267" y="13719"/>
                    </a:lnTo>
                    <a:lnTo>
                      <a:pt x="6568" y="13889"/>
                    </a:lnTo>
                    <a:lnTo>
                      <a:pt x="6869" y="14020"/>
                    </a:lnTo>
                    <a:lnTo>
                      <a:pt x="7151" y="14133"/>
                    </a:lnTo>
                    <a:lnTo>
                      <a:pt x="7415" y="14208"/>
                    </a:lnTo>
                    <a:lnTo>
                      <a:pt x="7660" y="14265"/>
                    </a:lnTo>
                    <a:lnTo>
                      <a:pt x="7942" y="14265"/>
                    </a:lnTo>
                    <a:lnTo>
                      <a:pt x="8262" y="14227"/>
                    </a:lnTo>
                    <a:lnTo>
                      <a:pt x="8657" y="14152"/>
                    </a:lnTo>
                    <a:lnTo>
                      <a:pt x="9090" y="14039"/>
                    </a:lnTo>
                    <a:lnTo>
                      <a:pt x="9579" y="13889"/>
                    </a:lnTo>
                    <a:lnTo>
                      <a:pt x="10125" y="13719"/>
                    </a:lnTo>
                    <a:lnTo>
                      <a:pt x="10689" y="13512"/>
                    </a:lnTo>
                    <a:lnTo>
                      <a:pt x="11292" y="13267"/>
                    </a:lnTo>
                    <a:lnTo>
                      <a:pt x="12571" y="12722"/>
                    </a:lnTo>
                    <a:lnTo>
                      <a:pt x="13945" y="12101"/>
                    </a:lnTo>
                    <a:lnTo>
                      <a:pt x="15357" y="11442"/>
                    </a:lnTo>
                    <a:lnTo>
                      <a:pt x="16768" y="10727"/>
                    </a:lnTo>
                    <a:lnTo>
                      <a:pt x="18161" y="10012"/>
                    </a:lnTo>
                    <a:lnTo>
                      <a:pt x="19497" y="9316"/>
                    </a:lnTo>
                    <a:lnTo>
                      <a:pt x="20720" y="8638"/>
                    </a:lnTo>
                    <a:lnTo>
                      <a:pt x="21812" y="8017"/>
                    </a:lnTo>
                    <a:lnTo>
                      <a:pt x="22715" y="7471"/>
                    </a:lnTo>
                    <a:lnTo>
                      <a:pt x="23411" y="7020"/>
                    </a:lnTo>
                    <a:lnTo>
                      <a:pt x="23675" y="6850"/>
                    </a:lnTo>
                    <a:lnTo>
                      <a:pt x="23863" y="6700"/>
                    </a:lnTo>
                    <a:lnTo>
                      <a:pt x="23995" y="6587"/>
                    </a:lnTo>
                    <a:lnTo>
                      <a:pt x="24032" y="6530"/>
                    </a:lnTo>
                    <a:lnTo>
                      <a:pt x="24051" y="6493"/>
                    </a:lnTo>
                    <a:lnTo>
                      <a:pt x="24070" y="6192"/>
                    </a:lnTo>
                    <a:lnTo>
                      <a:pt x="24070" y="5796"/>
                    </a:lnTo>
                    <a:lnTo>
                      <a:pt x="24032" y="5364"/>
                    </a:lnTo>
                    <a:lnTo>
                      <a:pt x="23957" y="4912"/>
                    </a:lnTo>
                    <a:lnTo>
                      <a:pt x="23919" y="4686"/>
                    </a:lnTo>
                    <a:lnTo>
                      <a:pt x="23844" y="4479"/>
                    </a:lnTo>
                    <a:lnTo>
                      <a:pt x="23769" y="4291"/>
                    </a:lnTo>
                    <a:lnTo>
                      <a:pt x="23675" y="4140"/>
                    </a:lnTo>
                    <a:lnTo>
                      <a:pt x="23581" y="4009"/>
                    </a:lnTo>
                    <a:lnTo>
                      <a:pt x="23449" y="3914"/>
                    </a:lnTo>
                    <a:lnTo>
                      <a:pt x="23392" y="3877"/>
                    </a:lnTo>
                    <a:lnTo>
                      <a:pt x="23317" y="3858"/>
                    </a:lnTo>
                    <a:lnTo>
                      <a:pt x="23167" y="3858"/>
                    </a:lnTo>
                    <a:lnTo>
                      <a:pt x="22847" y="3914"/>
                    </a:lnTo>
                    <a:lnTo>
                      <a:pt x="22376" y="4046"/>
                    </a:lnTo>
                    <a:lnTo>
                      <a:pt x="20984" y="4441"/>
                    </a:lnTo>
                    <a:lnTo>
                      <a:pt x="17163" y="5608"/>
                    </a:lnTo>
                    <a:lnTo>
                      <a:pt x="15037" y="6248"/>
                    </a:lnTo>
                    <a:lnTo>
                      <a:pt x="12967" y="6850"/>
                    </a:lnTo>
                    <a:lnTo>
                      <a:pt x="12026" y="7095"/>
                    </a:lnTo>
                    <a:lnTo>
                      <a:pt x="11141" y="7321"/>
                    </a:lnTo>
                    <a:lnTo>
                      <a:pt x="10351" y="7490"/>
                    </a:lnTo>
                    <a:lnTo>
                      <a:pt x="9692" y="7603"/>
                    </a:lnTo>
                    <a:lnTo>
                      <a:pt x="9617" y="7622"/>
                    </a:lnTo>
                    <a:lnTo>
                      <a:pt x="9541" y="7603"/>
                    </a:lnTo>
                    <a:lnTo>
                      <a:pt x="9372" y="7565"/>
                    </a:lnTo>
                    <a:lnTo>
                      <a:pt x="9222" y="7471"/>
                    </a:lnTo>
                    <a:lnTo>
                      <a:pt x="9071" y="7321"/>
                    </a:lnTo>
                    <a:lnTo>
                      <a:pt x="8902" y="7151"/>
                    </a:lnTo>
                    <a:lnTo>
                      <a:pt x="8751" y="6944"/>
                    </a:lnTo>
                    <a:lnTo>
                      <a:pt x="8601" y="6719"/>
                    </a:lnTo>
                    <a:lnTo>
                      <a:pt x="8431" y="6436"/>
                    </a:lnTo>
                    <a:lnTo>
                      <a:pt x="8111" y="5834"/>
                    </a:lnTo>
                    <a:lnTo>
                      <a:pt x="7791" y="5157"/>
                    </a:lnTo>
                    <a:lnTo>
                      <a:pt x="7133" y="3689"/>
                    </a:lnTo>
                    <a:lnTo>
                      <a:pt x="6794" y="2936"/>
                    </a:lnTo>
                    <a:lnTo>
                      <a:pt x="6455" y="2221"/>
                    </a:lnTo>
                    <a:lnTo>
                      <a:pt x="6116" y="1581"/>
                    </a:lnTo>
                    <a:lnTo>
                      <a:pt x="5947" y="1280"/>
                    </a:lnTo>
                    <a:lnTo>
                      <a:pt x="5759" y="998"/>
                    </a:lnTo>
                    <a:lnTo>
                      <a:pt x="5589" y="753"/>
                    </a:lnTo>
                    <a:lnTo>
                      <a:pt x="5401" y="527"/>
                    </a:lnTo>
                    <a:lnTo>
                      <a:pt x="5232" y="339"/>
                    </a:lnTo>
                    <a:lnTo>
                      <a:pt x="5044" y="188"/>
                    </a:lnTo>
                    <a:lnTo>
                      <a:pt x="4856" y="94"/>
                    </a:lnTo>
                    <a:lnTo>
                      <a:pt x="4667" y="19"/>
                    </a:lnTo>
                    <a:lnTo>
                      <a:pt x="4573" y="0"/>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8"/>
              <p:cNvSpPr/>
              <p:nvPr/>
            </p:nvSpPr>
            <p:spPr>
              <a:xfrm>
                <a:off x="6290349" y="1727277"/>
                <a:ext cx="458051" cy="558667"/>
              </a:xfrm>
              <a:custGeom>
                <a:avLst/>
                <a:gdLst/>
                <a:ahLst/>
                <a:cxnLst/>
                <a:rect l="l" t="t" r="r" b="b"/>
                <a:pathLst>
                  <a:path w="10539" h="12854" extrusionOk="0">
                    <a:moveTo>
                      <a:pt x="7321" y="0"/>
                    </a:moveTo>
                    <a:lnTo>
                      <a:pt x="7151" y="19"/>
                    </a:lnTo>
                    <a:lnTo>
                      <a:pt x="6963" y="57"/>
                    </a:lnTo>
                    <a:lnTo>
                      <a:pt x="6511" y="170"/>
                    </a:lnTo>
                    <a:lnTo>
                      <a:pt x="5984" y="358"/>
                    </a:lnTo>
                    <a:lnTo>
                      <a:pt x="5401" y="621"/>
                    </a:lnTo>
                    <a:lnTo>
                      <a:pt x="4761" y="922"/>
                    </a:lnTo>
                    <a:lnTo>
                      <a:pt x="4121" y="1280"/>
                    </a:lnTo>
                    <a:lnTo>
                      <a:pt x="3463" y="1694"/>
                    </a:lnTo>
                    <a:lnTo>
                      <a:pt x="3124" y="1901"/>
                    </a:lnTo>
                    <a:lnTo>
                      <a:pt x="2804" y="2127"/>
                    </a:lnTo>
                    <a:lnTo>
                      <a:pt x="2484" y="2371"/>
                    </a:lnTo>
                    <a:lnTo>
                      <a:pt x="2183" y="2616"/>
                    </a:lnTo>
                    <a:lnTo>
                      <a:pt x="1882" y="2880"/>
                    </a:lnTo>
                    <a:lnTo>
                      <a:pt x="1600" y="3143"/>
                    </a:lnTo>
                    <a:lnTo>
                      <a:pt x="1336" y="3425"/>
                    </a:lnTo>
                    <a:lnTo>
                      <a:pt x="1092" y="3689"/>
                    </a:lnTo>
                    <a:lnTo>
                      <a:pt x="866" y="3990"/>
                    </a:lnTo>
                    <a:lnTo>
                      <a:pt x="659" y="4272"/>
                    </a:lnTo>
                    <a:lnTo>
                      <a:pt x="470" y="4573"/>
                    </a:lnTo>
                    <a:lnTo>
                      <a:pt x="320" y="4874"/>
                    </a:lnTo>
                    <a:lnTo>
                      <a:pt x="188" y="5175"/>
                    </a:lnTo>
                    <a:lnTo>
                      <a:pt x="94" y="5495"/>
                    </a:lnTo>
                    <a:lnTo>
                      <a:pt x="38" y="5796"/>
                    </a:lnTo>
                    <a:lnTo>
                      <a:pt x="19" y="6116"/>
                    </a:lnTo>
                    <a:lnTo>
                      <a:pt x="0" y="6756"/>
                    </a:lnTo>
                    <a:lnTo>
                      <a:pt x="38" y="7415"/>
                    </a:lnTo>
                    <a:lnTo>
                      <a:pt x="75" y="8055"/>
                    </a:lnTo>
                    <a:lnTo>
                      <a:pt x="151" y="8695"/>
                    </a:lnTo>
                    <a:lnTo>
                      <a:pt x="245" y="9334"/>
                    </a:lnTo>
                    <a:lnTo>
                      <a:pt x="358" y="9937"/>
                    </a:lnTo>
                    <a:lnTo>
                      <a:pt x="470" y="10501"/>
                    </a:lnTo>
                    <a:lnTo>
                      <a:pt x="621" y="11028"/>
                    </a:lnTo>
                    <a:lnTo>
                      <a:pt x="772" y="11499"/>
                    </a:lnTo>
                    <a:lnTo>
                      <a:pt x="922" y="11931"/>
                    </a:lnTo>
                    <a:lnTo>
                      <a:pt x="1073" y="12270"/>
                    </a:lnTo>
                    <a:lnTo>
                      <a:pt x="1242" y="12552"/>
                    </a:lnTo>
                    <a:lnTo>
                      <a:pt x="1317" y="12665"/>
                    </a:lnTo>
                    <a:lnTo>
                      <a:pt x="1393" y="12741"/>
                    </a:lnTo>
                    <a:lnTo>
                      <a:pt x="1468" y="12797"/>
                    </a:lnTo>
                    <a:lnTo>
                      <a:pt x="1543" y="12835"/>
                    </a:lnTo>
                    <a:lnTo>
                      <a:pt x="1618" y="12854"/>
                    </a:lnTo>
                    <a:lnTo>
                      <a:pt x="1694" y="12835"/>
                    </a:lnTo>
                    <a:lnTo>
                      <a:pt x="1769" y="12797"/>
                    </a:lnTo>
                    <a:lnTo>
                      <a:pt x="1844" y="12722"/>
                    </a:lnTo>
                    <a:lnTo>
                      <a:pt x="1995" y="12534"/>
                    </a:lnTo>
                    <a:lnTo>
                      <a:pt x="2164" y="12364"/>
                    </a:lnTo>
                    <a:lnTo>
                      <a:pt x="2390" y="12195"/>
                    </a:lnTo>
                    <a:lnTo>
                      <a:pt x="2616" y="12026"/>
                    </a:lnTo>
                    <a:lnTo>
                      <a:pt x="2879" y="11875"/>
                    </a:lnTo>
                    <a:lnTo>
                      <a:pt x="3180" y="11706"/>
                    </a:lnTo>
                    <a:lnTo>
                      <a:pt x="3801" y="11405"/>
                    </a:lnTo>
                    <a:lnTo>
                      <a:pt x="4498" y="11103"/>
                    </a:lnTo>
                    <a:lnTo>
                      <a:pt x="5232" y="10821"/>
                    </a:lnTo>
                    <a:lnTo>
                      <a:pt x="5984" y="10558"/>
                    </a:lnTo>
                    <a:lnTo>
                      <a:pt x="6737" y="10313"/>
                    </a:lnTo>
                    <a:lnTo>
                      <a:pt x="7471" y="10087"/>
                    </a:lnTo>
                    <a:lnTo>
                      <a:pt x="8168" y="9899"/>
                    </a:lnTo>
                    <a:lnTo>
                      <a:pt x="9391" y="9579"/>
                    </a:lnTo>
                    <a:lnTo>
                      <a:pt x="10238" y="9372"/>
                    </a:lnTo>
                    <a:lnTo>
                      <a:pt x="10539" y="9316"/>
                    </a:lnTo>
                    <a:lnTo>
                      <a:pt x="7565" y="19"/>
                    </a:lnTo>
                    <a:lnTo>
                      <a:pt x="745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8"/>
              <p:cNvSpPr/>
              <p:nvPr/>
            </p:nvSpPr>
            <p:spPr>
              <a:xfrm>
                <a:off x="7157317" y="2078143"/>
                <a:ext cx="318189" cy="207794"/>
              </a:xfrm>
              <a:custGeom>
                <a:avLst/>
                <a:gdLst/>
                <a:ahLst/>
                <a:cxnLst/>
                <a:rect l="l" t="t" r="r" b="b"/>
                <a:pathLst>
                  <a:path w="7321" h="4781" extrusionOk="0">
                    <a:moveTo>
                      <a:pt x="5947" y="1"/>
                    </a:moveTo>
                    <a:lnTo>
                      <a:pt x="5590" y="38"/>
                    </a:lnTo>
                    <a:lnTo>
                      <a:pt x="5176" y="95"/>
                    </a:lnTo>
                    <a:lnTo>
                      <a:pt x="4705" y="170"/>
                    </a:lnTo>
                    <a:lnTo>
                      <a:pt x="4197" y="264"/>
                    </a:lnTo>
                    <a:lnTo>
                      <a:pt x="3651" y="396"/>
                    </a:lnTo>
                    <a:lnTo>
                      <a:pt x="3087" y="527"/>
                    </a:lnTo>
                    <a:lnTo>
                      <a:pt x="2522" y="697"/>
                    </a:lnTo>
                    <a:lnTo>
                      <a:pt x="1976" y="885"/>
                    </a:lnTo>
                    <a:lnTo>
                      <a:pt x="1431" y="1073"/>
                    </a:lnTo>
                    <a:lnTo>
                      <a:pt x="904" y="1299"/>
                    </a:lnTo>
                    <a:lnTo>
                      <a:pt x="433" y="1525"/>
                    </a:lnTo>
                    <a:lnTo>
                      <a:pt x="19" y="1770"/>
                    </a:lnTo>
                    <a:lnTo>
                      <a:pt x="0" y="1788"/>
                    </a:lnTo>
                    <a:lnTo>
                      <a:pt x="38" y="1826"/>
                    </a:lnTo>
                    <a:lnTo>
                      <a:pt x="188" y="1939"/>
                    </a:lnTo>
                    <a:lnTo>
                      <a:pt x="433" y="2052"/>
                    </a:lnTo>
                    <a:lnTo>
                      <a:pt x="734" y="2184"/>
                    </a:lnTo>
                    <a:lnTo>
                      <a:pt x="1299" y="2391"/>
                    </a:lnTo>
                    <a:lnTo>
                      <a:pt x="1581" y="2503"/>
                    </a:lnTo>
                    <a:lnTo>
                      <a:pt x="1525" y="2598"/>
                    </a:lnTo>
                    <a:lnTo>
                      <a:pt x="1468" y="2692"/>
                    </a:lnTo>
                    <a:lnTo>
                      <a:pt x="1431" y="2786"/>
                    </a:lnTo>
                    <a:lnTo>
                      <a:pt x="1412" y="2899"/>
                    </a:lnTo>
                    <a:lnTo>
                      <a:pt x="1393" y="3125"/>
                    </a:lnTo>
                    <a:lnTo>
                      <a:pt x="1412" y="3350"/>
                    </a:lnTo>
                    <a:lnTo>
                      <a:pt x="1449" y="3576"/>
                    </a:lnTo>
                    <a:lnTo>
                      <a:pt x="1525" y="3802"/>
                    </a:lnTo>
                    <a:lnTo>
                      <a:pt x="1638" y="4028"/>
                    </a:lnTo>
                    <a:lnTo>
                      <a:pt x="1750" y="4216"/>
                    </a:lnTo>
                    <a:lnTo>
                      <a:pt x="1901" y="4404"/>
                    </a:lnTo>
                    <a:lnTo>
                      <a:pt x="2052" y="4555"/>
                    </a:lnTo>
                    <a:lnTo>
                      <a:pt x="2221" y="4668"/>
                    </a:lnTo>
                    <a:lnTo>
                      <a:pt x="2390" y="4743"/>
                    </a:lnTo>
                    <a:lnTo>
                      <a:pt x="2484" y="4762"/>
                    </a:lnTo>
                    <a:lnTo>
                      <a:pt x="2579" y="4781"/>
                    </a:lnTo>
                    <a:lnTo>
                      <a:pt x="2673" y="4781"/>
                    </a:lnTo>
                    <a:lnTo>
                      <a:pt x="2767" y="4762"/>
                    </a:lnTo>
                    <a:lnTo>
                      <a:pt x="2842" y="4724"/>
                    </a:lnTo>
                    <a:lnTo>
                      <a:pt x="2936" y="4686"/>
                    </a:lnTo>
                    <a:lnTo>
                      <a:pt x="3011" y="4630"/>
                    </a:lnTo>
                    <a:lnTo>
                      <a:pt x="3105" y="4536"/>
                    </a:lnTo>
                    <a:lnTo>
                      <a:pt x="3312" y="4367"/>
                    </a:lnTo>
                    <a:lnTo>
                      <a:pt x="3538" y="4197"/>
                    </a:lnTo>
                    <a:lnTo>
                      <a:pt x="3802" y="4047"/>
                    </a:lnTo>
                    <a:lnTo>
                      <a:pt x="4084" y="3915"/>
                    </a:lnTo>
                    <a:lnTo>
                      <a:pt x="4385" y="3802"/>
                    </a:lnTo>
                    <a:lnTo>
                      <a:pt x="4686" y="3689"/>
                    </a:lnTo>
                    <a:lnTo>
                      <a:pt x="5288" y="3501"/>
                    </a:lnTo>
                    <a:lnTo>
                      <a:pt x="5853" y="3350"/>
                    </a:lnTo>
                    <a:lnTo>
                      <a:pt x="6324" y="3200"/>
                    </a:lnTo>
                    <a:lnTo>
                      <a:pt x="6531" y="3125"/>
                    </a:lnTo>
                    <a:lnTo>
                      <a:pt x="6681" y="3030"/>
                    </a:lnTo>
                    <a:lnTo>
                      <a:pt x="6794" y="2955"/>
                    </a:lnTo>
                    <a:lnTo>
                      <a:pt x="6832" y="2917"/>
                    </a:lnTo>
                    <a:lnTo>
                      <a:pt x="6869" y="2861"/>
                    </a:lnTo>
                    <a:lnTo>
                      <a:pt x="6869" y="2767"/>
                    </a:lnTo>
                    <a:lnTo>
                      <a:pt x="6850" y="2710"/>
                    </a:lnTo>
                    <a:lnTo>
                      <a:pt x="6794" y="2673"/>
                    </a:lnTo>
                    <a:lnTo>
                      <a:pt x="6719" y="2635"/>
                    </a:lnTo>
                    <a:lnTo>
                      <a:pt x="6625" y="2616"/>
                    </a:lnTo>
                    <a:lnTo>
                      <a:pt x="6493" y="2616"/>
                    </a:lnTo>
                    <a:lnTo>
                      <a:pt x="6211" y="2635"/>
                    </a:lnTo>
                    <a:lnTo>
                      <a:pt x="5928" y="2692"/>
                    </a:lnTo>
                    <a:lnTo>
                      <a:pt x="5684" y="2748"/>
                    </a:lnTo>
                    <a:lnTo>
                      <a:pt x="5420" y="2805"/>
                    </a:lnTo>
                    <a:lnTo>
                      <a:pt x="5703" y="2710"/>
                    </a:lnTo>
                    <a:lnTo>
                      <a:pt x="6286" y="2485"/>
                    </a:lnTo>
                    <a:lnTo>
                      <a:pt x="6606" y="2353"/>
                    </a:lnTo>
                    <a:lnTo>
                      <a:pt x="6888" y="2221"/>
                    </a:lnTo>
                    <a:lnTo>
                      <a:pt x="7095" y="2089"/>
                    </a:lnTo>
                    <a:lnTo>
                      <a:pt x="7152" y="2033"/>
                    </a:lnTo>
                    <a:lnTo>
                      <a:pt x="7170" y="1995"/>
                    </a:lnTo>
                    <a:lnTo>
                      <a:pt x="7152" y="1958"/>
                    </a:lnTo>
                    <a:lnTo>
                      <a:pt x="7095" y="1939"/>
                    </a:lnTo>
                    <a:lnTo>
                      <a:pt x="7020" y="1920"/>
                    </a:lnTo>
                    <a:lnTo>
                      <a:pt x="6907" y="1901"/>
                    </a:lnTo>
                    <a:lnTo>
                      <a:pt x="6643" y="1882"/>
                    </a:lnTo>
                    <a:lnTo>
                      <a:pt x="6324" y="1901"/>
                    </a:lnTo>
                    <a:lnTo>
                      <a:pt x="5740" y="1920"/>
                    </a:lnTo>
                    <a:lnTo>
                      <a:pt x="5477" y="1939"/>
                    </a:lnTo>
                    <a:lnTo>
                      <a:pt x="6098" y="1751"/>
                    </a:lnTo>
                    <a:lnTo>
                      <a:pt x="7189" y="1412"/>
                    </a:lnTo>
                    <a:lnTo>
                      <a:pt x="7264" y="1374"/>
                    </a:lnTo>
                    <a:lnTo>
                      <a:pt x="7321" y="1337"/>
                    </a:lnTo>
                    <a:lnTo>
                      <a:pt x="7321" y="1280"/>
                    </a:lnTo>
                    <a:lnTo>
                      <a:pt x="7302" y="1243"/>
                    </a:lnTo>
                    <a:lnTo>
                      <a:pt x="7227" y="1186"/>
                    </a:lnTo>
                    <a:lnTo>
                      <a:pt x="7133" y="1149"/>
                    </a:lnTo>
                    <a:lnTo>
                      <a:pt x="7020" y="1111"/>
                    </a:lnTo>
                    <a:lnTo>
                      <a:pt x="6850" y="1073"/>
                    </a:lnTo>
                    <a:lnTo>
                      <a:pt x="6493" y="1017"/>
                    </a:lnTo>
                    <a:lnTo>
                      <a:pt x="6041" y="998"/>
                    </a:lnTo>
                    <a:lnTo>
                      <a:pt x="5797" y="998"/>
                    </a:lnTo>
                    <a:lnTo>
                      <a:pt x="5552" y="1017"/>
                    </a:lnTo>
                    <a:lnTo>
                      <a:pt x="5288" y="1054"/>
                    </a:lnTo>
                    <a:lnTo>
                      <a:pt x="5025" y="1092"/>
                    </a:lnTo>
                    <a:lnTo>
                      <a:pt x="5006" y="1092"/>
                    </a:lnTo>
                    <a:lnTo>
                      <a:pt x="5439" y="866"/>
                    </a:lnTo>
                    <a:lnTo>
                      <a:pt x="5872" y="640"/>
                    </a:lnTo>
                    <a:lnTo>
                      <a:pt x="6079" y="527"/>
                    </a:lnTo>
                    <a:lnTo>
                      <a:pt x="6248" y="396"/>
                    </a:lnTo>
                    <a:lnTo>
                      <a:pt x="6399" y="283"/>
                    </a:lnTo>
                    <a:lnTo>
                      <a:pt x="6531" y="151"/>
                    </a:lnTo>
                    <a:lnTo>
                      <a:pt x="6549" y="113"/>
                    </a:lnTo>
                    <a:lnTo>
                      <a:pt x="6531" y="76"/>
                    </a:lnTo>
                    <a:lnTo>
                      <a:pt x="6493" y="38"/>
                    </a:lnTo>
                    <a:lnTo>
                      <a:pt x="6436" y="19"/>
                    </a:lnTo>
                    <a:lnTo>
                      <a:pt x="6248" y="1"/>
                    </a:lnTo>
                    <a:close/>
                  </a:path>
                </a:pathLst>
              </a:custGeom>
              <a:solidFill>
                <a:srgbClr val="F5BD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8"/>
              <p:cNvSpPr/>
              <p:nvPr/>
            </p:nvSpPr>
            <p:spPr>
              <a:xfrm>
                <a:off x="6516869" y="1786168"/>
                <a:ext cx="175936" cy="310018"/>
              </a:xfrm>
              <a:custGeom>
                <a:avLst/>
                <a:gdLst/>
                <a:ahLst/>
                <a:cxnLst/>
                <a:rect l="l" t="t" r="r" b="b"/>
                <a:pathLst>
                  <a:path w="4048" h="7133" extrusionOk="0">
                    <a:moveTo>
                      <a:pt x="57" y="0"/>
                    </a:moveTo>
                    <a:lnTo>
                      <a:pt x="20" y="38"/>
                    </a:lnTo>
                    <a:lnTo>
                      <a:pt x="1" y="75"/>
                    </a:lnTo>
                    <a:lnTo>
                      <a:pt x="1" y="132"/>
                    </a:lnTo>
                    <a:lnTo>
                      <a:pt x="39" y="151"/>
                    </a:lnTo>
                    <a:lnTo>
                      <a:pt x="133" y="170"/>
                    </a:lnTo>
                    <a:lnTo>
                      <a:pt x="302" y="207"/>
                    </a:lnTo>
                    <a:lnTo>
                      <a:pt x="453" y="264"/>
                    </a:lnTo>
                    <a:lnTo>
                      <a:pt x="622" y="320"/>
                    </a:lnTo>
                    <a:lnTo>
                      <a:pt x="772" y="414"/>
                    </a:lnTo>
                    <a:lnTo>
                      <a:pt x="923" y="508"/>
                    </a:lnTo>
                    <a:lnTo>
                      <a:pt x="1055" y="621"/>
                    </a:lnTo>
                    <a:lnTo>
                      <a:pt x="1205" y="753"/>
                    </a:lnTo>
                    <a:lnTo>
                      <a:pt x="1337" y="904"/>
                    </a:lnTo>
                    <a:lnTo>
                      <a:pt x="1469" y="1073"/>
                    </a:lnTo>
                    <a:lnTo>
                      <a:pt x="1601" y="1242"/>
                    </a:lnTo>
                    <a:lnTo>
                      <a:pt x="1713" y="1449"/>
                    </a:lnTo>
                    <a:lnTo>
                      <a:pt x="1845" y="1656"/>
                    </a:lnTo>
                    <a:lnTo>
                      <a:pt x="2071" y="2127"/>
                    </a:lnTo>
                    <a:lnTo>
                      <a:pt x="2297" y="2654"/>
                    </a:lnTo>
                    <a:lnTo>
                      <a:pt x="3464" y="5872"/>
                    </a:lnTo>
                    <a:lnTo>
                      <a:pt x="3915" y="7095"/>
                    </a:lnTo>
                    <a:lnTo>
                      <a:pt x="3934" y="7133"/>
                    </a:lnTo>
                    <a:lnTo>
                      <a:pt x="3991" y="7133"/>
                    </a:lnTo>
                    <a:lnTo>
                      <a:pt x="4047" y="7095"/>
                    </a:lnTo>
                    <a:lnTo>
                      <a:pt x="4047" y="7057"/>
                    </a:lnTo>
                    <a:lnTo>
                      <a:pt x="3595" y="5815"/>
                    </a:lnTo>
                    <a:lnTo>
                      <a:pt x="2429" y="2597"/>
                    </a:lnTo>
                    <a:lnTo>
                      <a:pt x="2203" y="2051"/>
                    </a:lnTo>
                    <a:lnTo>
                      <a:pt x="1958" y="1562"/>
                    </a:lnTo>
                    <a:lnTo>
                      <a:pt x="1826" y="1355"/>
                    </a:lnTo>
                    <a:lnTo>
                      <a:pt x="1695" y="1148"/>
                    </a:lnTo>
                    <a:lnTo>
                      <a:pt x="1563" y="960"/>
                    </a:lnTo>
                    <a:lnTo>
                      <a:pt x="1431" y="791"/>
                    </a:lnTo>
                    <a:lnTo>
                      <a:pt x="1281" y="640"/>
                    </a:lnTo>
                    <a:lnTo>
                      <a:pt x="1130" y="508"/>
                    </a:lnTo>
                    <a:lnTo>
                      <a:pt x="980" y="395"/>
                    </a:lnTo>
                    <a:lnTo>
                      <a:pt x="829" y="282"/>
                    </a:lnTo>
                    <a:lnTo>
                      <a:pt x="660" y="207"/>
                    </a:lnTo>
                    <a:lnTo>
                      <a:pt x="509" y="132"/>
                    </a:lnTo>
                    <a:lnTo>
                      <a:pt x="340" y="75"/>
                    </a:lnTo>
                    <a:lnTo>
                      <a:pt x="170" y="38"/>
                    </a:lnTo>
                    <a:lnTo>
                      <a:pt x="114" y="38"/>
                    </a:lnTo>
                    <a:lnTo>
                      <a:pt x="95" y="19"/>
                    </a:lnTo>
                    <a:lnTo>
                      <a:pt x="57"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8"/>
              <p:cNvSpPr/>
              <p:nvPr/>
            </p:nvSpPr>
            <p:spPr>
              <a:xfrm>
                <a:off x="6348413" y="2090400"/>
                <a:ext cx="259297" cy="118653"/>
              </a:xfrm>
              <a:custGeom>
                <a:avLst/>
                <a:gdLst/>
                <a:ahLst/>
                <a:cxnLst/>
                <a:rect l="l" t="t" r="r" b="b"/>
                <a:pathLst>
                  <a:path w="5966" h="2730" extrusionOk="0">
                    <a:moveTo>
                      <a:pt x="5891" y="1"/>
                    </a:moveTo>
                    <a:lnTo>
                      <a:pt x="5702" y="20"/>
                    </a:lnTo>
                    <a:lnTo>
                      <a:pt x="5514" y="38"/>
                    </a:lnTo>
                    <a:lnTo>
                      <a:pt x="5081" y="114"/>
                    </a:lnTo>
                    <a:lnTo>
                      <a:pt x="4648" y="227"/>
                    </a:lnTo>
                    <a:lnTo>
                      <a:pt x="4178" y="396"/>
                    </a:lnTo>
                    <a:lnTo>
                      <a:pt x="3708" y="584"/>
                    </a:lnTo>
                    <a:lnTo>
                      <a:pt x="3218" y="791"/>
                    </a:lnTo>
                    <a:lnTo>
                      <a:pt x="2748" y="1017"/>
                    </a:lnTo>
                    <a:lnTo>
                      <a:pt x="2296" y="1262"/>
                    </a:lnTo>
                    <a:lnTo>
                      <a:pt x="1449" y="1732"/>
                    </a:lnTo>
                    <a:lnTo>
                      <a:pt x="734" y="2146"/>
                    </a:lnTo>
                    <a:lnTo>
                      <a:pt x="38" y="2598"/>
                    </a:lnTo>
                    <a:lnTo>
                      <a:pt x="0" y="2635"/>
                    </a:lnTo>
                    <a:lnTo>
                      <a:pt x="19" y="2692"/>
                    </a:lnTo>
                    <a:lnTo>
                      <a:pt x="38" y="2711"/>
                    </a:lnTo>
                    <a:lnTo>
                      <a:pt x="75" y="2730"/>
                    </a:lnTo>
                    <a:lnTo>
                      <a:pt x="113" y="2711"/>
                    </a:lnTo>
                    <a:lnTo>
                      <a:pt x="753" y="2297"/>
                    </a:lnTo>
                    <a:lnTo>
                      <a:pt x="1449" y="1883"/>
                    </a:lnTo>
                    <a:lnTo>
                      <a:pt x="2296" y="1412"/>
                    </a:lnTo>
                    <a:lnTo>
                      <a:pt x="2767" y="1186"/>
                    </a:lnTo>
                    <a:lnTo>
                      <a:pt x="3237" y="942"/>
                    </a:lnTo>
                    <a:lnTo>
                      <a:pt x="3708" y="735"/>
                    </a:lnTo>
                    <a:lnTo>
                      <a:pt x="4197" y="547"/>
                    </a:lnTo>
                    <a:lnTo>
                      <a:pt x="4648" y="377"/>
                    </a:lnTo>
                    <a:lnTo>
                      <a:pt x="5100" y="245"/>
                    </a:lnTo>
                    <a:lnTo>
                      <a:pt x="5514" y="170"/>
                    </a:lnTo>
                    <a:lnTo>
                      <a:pt x="5702" y="151"/>
                    </a:lnTo>
                    <a:lnTo>
                      <a:pt x="5891" y="133"/>
                    </a:lnTo>
                    <a:lnTo>
                      <a:pt x="5947" y="114"/>
                    </a:lnTo>
                    <a:lnTo>
                      <a:pt x="5966" y="76"/>
                    </a:lnTo>
                    <a:lnTo>
                      <a:pt x="5947" y="20"/>
                    </a:lnTo>
                    <a:lnTo>
                      <a:pt x="5891" y="1"/>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38"/>
              <p:cNvSpPr/>
              <p:nvPr/>
            </p:nvSpPr>
            <p:spPr>
              <a:xfrm>
                <a:off x="6579845" y="1762438"/>
                <a:ext cx="409026" cy="140732"/>
              </a:xfrm>
              <a:custGeom>
                <a:avLst/>
                <a:gdLst/>
                <a:ahLst/>
                <a:cxnLst/>
                <a:rect l="l" t="t" r="r" b="b"/>
                <a:pathLst>
                  <a:path w="9411" h="3238" extrusionOk="0">
                    <a:moveTo>
                      <a:pt x="9354" y="0"/>
                    </a:moveTo>
                    <a:lnTo>
                      <a:pt x="9298" y="19"/>
                    </a:lnTo>
                    <a:lnTo>
                      <a:pt x="9279" y="57"/>
                    </a:lnTo>
                    <a:lnTo>
                      <a:pt x="9222" y="283"/>
                    </a:lnTo>
                    <a:lnTo>
                      <a:pt x="9166" y="527"/>
                    </a:lnTo>
                    <a:lnTo>
                      <a:pt x="9072" y="772"/>
                    </a:lnTo>
                    <a:lnTo>
                      <a:pt x="8940" y="1017"/>
                    </a:lnTo>
                    <a:lnTo>
                      <a:pt x="8790" y="1280"/>
                    </a:lnTo>
                    <a:lnTo>
                      <a:pt x="8620" y="1525"/>
                    </a:lnTo>
                    <a:lnTo>
                      <a:pt x="8413" y="1788"/>
                    </a:lnTo>
                    <a:lnTo>
                      <a:pt x="8168" y="2014"/>
                    </a:lnTo>
                    <a:lnTo>
                      <a:pt x="7905" y="2240"/>
                    </a:lnTo>
                    <a:lnTo>
                      <a:pt x="7604" y="2447"/>
                    </a:lnTo>
                    <a:lnTo>
                      <a:pt x="7284" y="2635"/>
                    </a:lnTo>
                    <a:lnTo>
                      <a:pt x="6926" y="2786"/>
                    </a:lnTo>
                    <a:lnTo>
                      <a:pt x="6550" y="2917"/>
                    </a:lnTo>
                    <a:lnTo>
                      <a:pt x="6117" y="3011"/>
                    </a:lnTo>
                    <a:lnTo>
                      <a:pt x="5666" y="3087"/>
                    </a:lnTo>
                    <a:lnTo>
                      <a:pt x="5176" y="3106"/>
                    </a:lnTo>
                    <a:lnTo>
                      <a:pt x="4913" y="3087"/>
                    </a:lnTo>
                    <a:lnTo>
                      <a:pt x="4668" y="3068"/>
                    </a:lnTo>
                    <a:lnTo>
                      <a:pt x="4423" y="3030"/>
                    </a:lnTo>
                    <a:lnTo>
                      <a:pt x="4179" y="2993"/>
                    </a:lnTo>
                    <a:lnTo>
                      <a:pt x="3953" y="2936"/>
                    </a:lnTo>
                    <a:lnTo>
                      <a:pt x="3708" y="2861"/>
                    </a:lnTo>
                    <a:lnTo>
                      <a:pt x="3257" y="2692"/>
                    </a:lnTo>
                    <a:lnTo>
                      <a:pt x="2824" y="2503"/>
                    </a:lnTo>
                    <a:lnTo>
                      <a:pt x="2410" y="2278"/>
                    </a:lnTo>
                    <a:lnTo>
                      <a:pt x="2015" y="2033"/>
                    </a:lnTo>
                    <a:lnTo>
                      <a:pt x="1657" y="1788"/>
                    </a:lnTo>
                    <a:lnTo>
                      <a:pt x="1318" y="1544"/>
                    </a:lnTo>
                    <a:lnTo>
                      <a:pt x="1017" y="1318"/>
                    </a:lnTo>
                    <a:lnTo>
                      <a:pt x="547" y="885"/>
                    </a:lnTo>
                    <a:lnTo>
                      <a:pt x="227" y="584"/>
                    </a:lnTo>
                    <a:lnTo>
                      <a:pt x="114" y="471"/>
                    </a:lnTo>
                    <a:lnTo>
                      <a:pt x="76" y="452"/>
                    </a:lnTo>
                    <a:lnTo>
                      <a:pt x="20" y="471"/>
                    </a:lnTo>
                    <a:lnTo>
                      <a:pt x="1" y="509"/>
                    </a:lnTo>
                    <a:lnTo>
                      <a:pt x="20" y="565"/>
                    </a:lnTo>
                    <a:lnTo>
                      <a:pt x="133" y="678"/>
                    </a:lnTo>
                    <a:lnTo>
                      <a:pt x="453" y="998"/>
                    </a:lnTo>
                    <a:lnTo>
                      <a:pt x="942" y="1412"/>
                    </a:lnTo>
                    <a:lnTo>
                      <a:pt x="1243" y="1657"/>
                    </a:lnTo>
                    <a:lnTo>
                      <a:pt x="1582" y="1901"/>
                    </a:lnTo>
                    <a:lnTo>
                      <a:pt x="1939" y="2165"/>
                    </a:lnTo>
                    <a:lnTo>
                      <a:pt x="2335" y="2390"/>
                    </a:lnTo>
                    <a:lnTo>
                      <a:pt x="2767" y="2616"/>
                    </a:lnTo>
                    <a:lnTo>
                      <a:pt x="3219" y="2823"/>
                    </a:lnTo>
                    <a:lnTo>
                      <a:pt x="3690" y="2993"/>
                    </a:lnTo>
                    <a:lnTo>
                      <a:pt x="3915" y="3068"/>
                    </a:lnTo>
                    <a:lnTo>
                      <a:pt x="4160" y="3124"/>
                    </a:lnTo>
                    <a:lnTo>
                      <a:pt x="4405" y="3181"/>
                    </a:lnTo>
                    <a:lnTo>
                      <a:pt x="4668" y="3200"/>
                    </a:lnTo>
                    <a:lnTo>
                      <a:pt x="4913" y="3237"/>
                    </a:lnTo>
                    <a:lnTo>
                      <a:pt x="5440" y="3237"/>
                    </a:lnTo>
                    <a:lnTo>
                      <a:pt x="5684" y="3219"/>
                    </a:lnTo>
                    <a:lnTo>
                      <a:pt x="6155" y="3143"/>
                    </a:lnTo>
                    <a:lnTo>
                      <a:pt x="6588" y="3049"/>
                    </a:lnTo>
                    <a:lnTo>
                      <a:pt x="6983" y="2917"/>
                    </a:lnTo>
                    <a:lnTo>
                      <a:pt x="7359" y="2748"/>
                    </a:lnTo>
                    <a:lnTo>
                      <a:pt x="7698" y="2560"/>
                    </a:lnTo>
                    <a:lnTo>
                      <a:pt x="7999" y="2334"/>
                    </a:lnTo>
                    <a:lnTo>
                      <a:pt x="8281" y="2108"/>
                    </a:lnTo>
                    <a:lnTo>
                      <a:pt x="8507" y="1864"/>
                    </a:lnTo>
                    <a:lnTo>
                      <a:pt x="8733" y="1600"/>
                    </a:lnTo>
                    <a:lnTo>
                      <a:pt x="8921" y="1355"/>
                    </a:lnTo>
                    <a:lnTo>
                      <a:pt x="9072" y="1073"/>
                    </a:lnTo>
                    <a:lnTo>
                      <a:pt x="9204" y="810"/>
                    </a:lnTo>
                    <a:lnTo>
                      <a:pt x="9298" y="565"/>
                    </a:lnTo>
                    <a:lnTo>
                      <a:pt x="9373" y="302"/>
                    </a:lnTo>
                    <a:lnTo>
                      <a:pt x="9411" y="76"/>
                    </a:lnTo>
                    <a:lnTo>
                      <a:pt x="9392" y="19"/>
                    </a:lnTo>
                    <a:lnTo>
                      <a:pt x="9354" y="0"/>
                    </a:lnTo>
                    <a:close/>
                  </a:path>
                </a:pathLst>
              </a:custGeom>
              <a:solidFill>
                <a:srgbClr val="272727">
                  <a:alpha val="131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4" name="Imagen 3">
            <a:extLst>
              <a:ext uri="{FF2B5EF4-FFF2-40B4-BE49-F238E27FC236}">
                <a16:creationId xmlns:a16="http://schemas.microsoft.com/office/drawing/2014/main" id="{EE8EC5FC-E932-CE98-6E94-BCE65140A99D}"/>
              </a:ext>
            </a:extLst>
          </p:cNvPr>
          <p:cNvPicPr>
            <a:picLocks noChangeAspect="1"/>
          </p:cNvPicPr>
          <p:nvPr/>
        </p:nvPicPr>
        <p:blipFill>
          <a:blip r:embed="rId3"/>
          <a:stretch>
            <a:fillRect/>
          </a:stretch>
        </p:blipFill>
        <p:spPr>
          <a:xfrm>
            <a:off x="163632" y="745454"/>
            <a:ext cx="8011643" cy="2010056"/>
          </a:xfrm>
          <a:prstGeom prst="rect">
            <a:avLst/>
          </a:prstGeom>
        </p:spPr>
      </p:pic>
      <p:pic>
        <p:nvPicPr>
          <p:cNvPr id="5" name="Imagen 4">
            <a:extLst>
              <a:ext uri="{FF2B5EF4-FFF2-40B4-BE49-F238E27FC236}">
                <a16:creationId xmlns:a16="http://schemas.microsoft.com/office/drawing/2014/main" id="{E691BBE3-CDD5-217C-B8A0-EAB2E575F2A0}"/>
              </a:ext>
            </a:extLst>
          </p:cNvPr>
          <p:cNvPicPr>
            <a:picLocks noChangeAspect="1"/>
          </p:cNvPicPr>
          <p:nvPr/>
        </p:nvPicPr>
        <p:blipFill>
          <a:blip r:embed="rId4"/>
          <a:stretch>
            <a:fillRect/>
          </a:stretch>
        </p:blipFill>
        <p:spPr>
          <a:xfrm>
            <a:off x="726925" y="2752576"/>
            <a:ext cx="7764156" cy="218585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9EE89D-114A-C7C6-339E-D2920E22EB62}"/>
              </a:ext>
            </a:extLst>
          </p:cNvPr>
          <p:cNvSpPr>
            <a:spLocks noGrp="1"/>
          </p:cNvSpPr>
          <p:nvPr>
            <p:ph type="title"/>
          </p:nvPr>
        </p:nvSpPr>
        <p:spPr>
          <a:xfrm>
            <a:off x="138223" y="0"/>
            <a:ext cx="9005777" cy="572700"/>
          </a:xfrm>
        </p:spPr>
        <p:txBody>
          <a:bodyPr/>
          <a:lstStyle/>
          <a:p>
            <a:r>
              <a:rPr lang="es-MX" dirty="0"/>
              <a:t>La oración y sus partes </a:t>
            </a:r>
            <a:r>
              <a:rPr lang="es-ES" sz="1200" b="0" i="0" u="sng" strike="noStrike" dirty="0">
                <a:solidFill>
                  <a:srgbClr val="0000FF"/>
                </a:solidFill>
                <a:effectLst/>
                <a:latin typeface="Lucida Sans" panose="020B0602030504020204" pitchFamily="34" charset="0"/>
                <a:hlinkClick r:id="rId3"/>
              </a:rPr>
              <a:t>https://</a:t>
            </a:r>
            <a:r>
              <a:rPr lang="es-ES" sz="1200" b="0" i="0" u="sng" strike="noStrike" dirty="0" err="1">
                <a:solidFill>
                  <a:srgbClr val="0000FF"/>
                </a:solidFill>
                <a:effectLst/>
                <a:latin typeface="Lucida Sans" panose="020B0602030504020204" pitchFamily="34" charset="0"/>
                <a:hlinkClick r:id="rId3"/>
              </a:rPr>
              <a:t>www.youtube.com</a:t>
            </a:r>
            <a:r>
              <a:rPr lang="es-ES" sz="1200" b="0" i="0" u="sng" strike="noStrike" dirty="0">
                <a:solidFill>
                  <a:srgbClr val="0000FF"/>
                </a:solidFill>
                <a:effectLst/>
                <a:latin typeface="Lucida Sans" panose="020B0602030504020204" pitchFamily="34" charset="0"/>
                <a:hlinkClick r:id="rId3"/>
              </a:rPr>
              <a:t>/</a:t>
            </a:r>
            <a:r>
              <a:rPr lang="es-ES" sz="1200" b="0" i="0" u="sng" strike="noStrike" dirty="0" err="1">
                <a:solidFill>
                  <a:srgbClr val="0000FF"/>
                </a:solidFill>
                <a:effectLst/>
                <a:latin typeface="Lucida Sans" panose="020B0602030504020204" pitchFamily="34" charset="0"/>
                <a:hlinkClick r:id="rId3"/>
              </a:rPr>
              <a:t>watch?v</a:t>
            </a:r>
            <a:r>
              <a:rPr lang="es-ES" sz="1200" b="0" i="0" u="sng" strike="noStrike" dirty="0">
                <a:solidFill>
                  <a:srgbClr val="0000FF"/>
                </a:solidFill>
                <a:effectLst/>
                <a:latin typeface="Lucida Sans" panose="020B0602030504020204" pitchFamily="34" charset="0"/>
                <a:hlinkClick r:id="rId3"/>
              </a:rPr>
              <a:t>=</a:t>
            </a:r>
            <a:r>
              <a:rPr lang="es-ES" sz="1200" b="0" i="0" u="sng" strike="noStrike" dirty="0" err="1">
                <a:solidFill>
                  <a:srgbClr val="0000FF"/>
                </a:solidFill>
                <a:effectLst/>
                <a:latin typeface="Lucida Sans" panose="020B0602030504020204" pitchFamily="34" charset="0"/>
                <a:hlinkClick r:id="rId3"/>
              </a:rPr>
              <a:t>W9vn4PU7e9Y</a:t>
            </a:r>
            <a:br>
              <a:rPr lang="es-CO" dirty="0"/>
            </a:br>
            <a:endParaRPr lang="es-CO" dirty="0"/>
          </a:p>
        </p:txBody>
      </p:sp>
      <p:pic>
        <p:nvPicPr>
          <p:cNvPr id="3" name="Elementos multimedia en línea 2" title="La oración, el sujeto y el predicado | Vídeos Educativos para Niños">
            <a:hlinkClick r:id="" action="ppaction://media"/>
            <a:extLst>
              <a:ext uri="{FF2B5EF4-FFF2-40B4-BE49-F238E27FC236}">
                <a16:creationId xmlns:a16="http://schemas.microsoft.com/office/drawing/2014/main" id="{DF2C3F1C-01FF-2659-4A4E-FC5C1B0AADF4}"/>
              </a:ext>
            </a:extLst>
          </p:cNvPr>
          <p:cNvPicPr>
            <a:picLocks noRot="1" noChangeAspect="1"/>
          </p:cNvPicPr>
          <p:nvPr>
            <a:videoFile r:link="rId1"/>
          </p:nvPr>
        </p:nvPicPr>
        <p:blipFill>
          <a:blip r:embed="rId4"/>
          <a:stretch>
            <a:fillRect/>
          </a:stretch>
        </p:blipFill>
        <p:spPr>
          <a:xfrm>
            <a:off x="669851" y="572700"/>
            <a:ext cx="8113270" cy="4583608"/>
          </a:xfrm>
          <a:prstGeom prst="rect">
            <a:avLst/>
          </a:prstGeom>
        </p:spPr>
      </p:pic>
    </p:spTree>
    <p:extLst>
      <p:ext uri="{BB962C8B-B14F-4D97-AF65-F5344CB8AC3E}">
        <p14:creationId xmlns:p14="http://schemas.microsoft.com/office/powerpoint/2010/main" val="37602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5447EDD-A283-3E04-099B-03F6159BCD08}"/>
              </a:ext>
            </a:extLst>
          </p:cNvPr>
          <p:cNvPicPr>
            <a:picLocks noChangeAspect="1"/>
          </p:cNvPicPr>
          <p:nvPr/>
        </p:nvPicPr>
        <p:blipFill>
          <a:blip r:embed="rId2"/>
          <a:stretch>
            <a:fillRect/>
          </a:stretch>
        </p:blipFill>
        <p:spPr>
          <a:xfrm>
            <a:off x="0" y="0"/>
            <a:ext cx="7616895" cy="1819780"/>
          </a:xfrm>
          <a:prstGeom prst="rect">
            <a:avLst/>
          </a:prstGeom>
        </p:spPr>
      </p:pic>
      <p:pic>
        <p:nvPicPr>
          <p:cNvPr id="3" name="Imagen 2">
            <a:extLst>
              <a:ext uri="{FF2B5EF4-FFF2-40B4-BE49-F238E27FC236}">
                <a16:creationId xmlns:a16="http://schemas.microsoft.com/office/drawing/2014/main" id="{B1CB14CB-0169-A57E-94D9-F83488446C37}"/>
              </a:ext>
            </a:extLst>
          </p:cNvPr>
          <p:cNvPicPr>
            <a:picLocks noChangeAspect="1"/>
          </p:cNvPicPr>
          <p:nvPr/>
        </p:nvPicPr>
        <p:blipFill>
          <a:blip r:embed="rId3"/>
          <a:stretch>
            <a:fillRect/>
          </a:stretch>
        </p:blipFill>
        <p:spPr>
          <a:xfrm>
            <a:off x="3200418" y="1522492"/>
            <a:ext cx="5068007" cy="1181265"/>
          </a:xfrm>
          <a:prstGeom prst="rect">
            <a:avLst/>
          </a:prstGeom>
        </p:spPr>
      </p:pic>
      <p:pic>
        <p:nvPicPr>
          <p:cNvPr id="4" name="Imagen 3">
            <a:extLst>
              <a:ext uri="{FF2B5EF4-FFF2-40B4-BE49-F238E27FC236}">
                <a16:creationId xmlns:a16="http://schemas.microsoft.com/office/drawing/2014/main" id="{0FED2275-C406-8FA6-7DEC-04B4E75BEF67}"/>
              </a:ext>
            </a:extLst>
          </p:cNvPr>
          <p:cNvPicPr>
            <a:picLocks noChangeAspect="1"/>
          </p:cNvPicPr>
          <p:nvPr/>
        </p:nvPicPr>
        <p:blipFill>
          <a:blip r:embed="rId4"/>
          <a:stretch>
            <a:fillRect/>
          </a:stretch>
        </p:blipFill>
        <p:spPr>
          <a:xfrm>
            <a:off x="3274448" y="2511929"/>
            <a:ext cx="4845089" cy="1079711"/>
          </a:xfrm>
          <a:prstGeom prst="rect">
            <a:avLst/>
          </a:prstGeom>
        </p:spPr>
      </p:pic>
      <p:pic>
        <p:nvPicPr>
          <p:cNvPr id="5" name="Imagen 4">
            <a:extLst>
              <a:ext uri="{FF2B5EF4-FFF2-40B4-BE49-F238E27FC236}">
                <a16:creationId xmlns:a16="http://schemas.microsoft.com/office/drawing/2014/main" id="{99E86B98-86FE-AFA7-70F7-B7A471DF0E31}"/>
              </a:ext>
            </a:extLst>
          </p:cNvPr>
          <p:cNvPicPr>
            <a:picLocks noChangeAspect="1"/>
          </p:cNvPicPr>
          <p:nvPr/>
        </p:nvPicPr>
        <p:blipFill>
          <a:blip r:embed="rId5"/>
          <a:stretch>
            <a:fillRect/>
          </a:stretch>
        </p:blipFill>
        <p:spPr>
          <a:xfrm>
            <a:off x="4569807" y="3598492"/>
            <a:ext cx="2276793" cy="1381318"/>
          </a:xfrm>
          <a:prstGeom prst="rect">
            <a:avLst/>
          </a:prstGeom>
        </p:spPr>
      </p:pic>
      <p:pic>
        <p:nvPicPr>
          <p:cNvPr id="6" name="Imagen 5">
            <a:extLst>
              <a:ext uri="{FF2B5EF4-FFF2-40B4-BE49-F238E27FC236}">
                <a16:creationId xmlns:a16="http://schemas.microsoft.com/office/drawing/2014/main" id="{5C600DD7-8A47-1480-C332-459680E9162A}"/>
              </a:ext>
            </a:extLst>
          </p:cNvPr>
          <p:cNvPicPr>
            <a:picLocks noChangeAspect="1"/>
          </p:cNvPicPr>
          <p:nvPr/>
        </p:nvPicPr>
        <p:blipFill>
          <a:blip r:embed="rId6"/>
          <a:stretch>
            <a:fillRect/>
          </a:stretch>
        </p:blipFill>
        <p:spPr>
          <a:xfrm>
            <a:off x="119034" y="1749413"/>
            <a:ext cx="2867425" cy="2343477"/>
          </a:xfrm>
          <a:prstGeom prst="rect">
            <a:avLst/>
          </a:prstGeom>
        </p:spPr>
      </p:pic>
      <p:sp>
        <p:nvSpPr>
          <p:cNvPr id="7" name="Flecha derecha 5">
            <a:extLst>
              <a:ext uri="{FF2B5EF4-FFF2-40B4-BE49-F238E27FC236}">
                <a16:creationId xmlns:a16="http://schemas.microsoft.com/office/drawing/2014/main" id="{A57182BF-3A47-0C5A-AD49-B7C60993989F}"/>
              </a:ext>
            </a:extLst>
          </p:cNvPr>
          <p:cNvSpPr/>
          <p:nvPr/>
        </p:nvSpPr>
        <p:spPr>
          <a:xfrm rot="10800000">
            <a:off x="2966509" y="1857145"/>
            <a:ext cx="345687" cy="5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derecha 109">
            <a:extLst>
              <a:ext uri="{FF2B5EF4-FFF2-40B4-BE49-F238E27FC236}">
                <a16:creationId xmlns:a16="http://schemas.microsoft.com/office/drawing/2014/main" id="{F28C28B1-7B7B-0196-B78F-FF196C1B00A8}"/>
              </a:ext>
            </a:extLst>
          </p:cNvPr>
          <p:cNvSpPr/>
          <p:nvPr/>
        </p:nvSpPr>
        <p:spPr>
          <a:xfrm rot="5192637">
            <a:off x="5943993" y="3440946"/>
            <a:ext cx="345687" cy="5119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89573"/>
      </p:ext>
    </p:extLst>
  </p:cSld>
  <p:clrMapOvr>
    <a:masterClrMapping/>
  </p:clrMapOvr>
</p:sld>
</file>

<file path=ppt/theme/theme1.xml><?xml version="1.0" encoding="utf-8"?>
<a:theme xmlns:a="http://schemas.openxmlformats.org/drawingml/2006/main" name="Literature Lesson for National Poetry Month by Slidesgo">
  <a:themeElements>
    <a:clrScheme name="Simple Light">
      <a:dk1>
        <a:srgbClr val="345086"/>
      </a:dk1>
      <a:lt1>
        <a:srgbClr val="191919"/>
      </a:lt1>
      <a:dk2>
        <a:srgbClr val="FCE1E8"/>
      </a:dk2>
      <a:lt2>
        <a:srgbClr val="DB7E97"/>
      </a:lt2>
      <a:accent1>
        <a:srgbClr val="F5BECC"/>
      </a:accent1>
      <a:accent2>
        <a:srgbClr val="FFFFFF"/>
      </a:accent2>
      <a:accent3>
        <a:srgbClr val="A0A0E0"/>
      </a:accent3>
      <a:accent4>
        <a:srgbClr val="F5D076"/>
      </a:accent4>
      <a:accent5>
        <a:srgbClr val="792B4B"/>
      </a:accent5>
      <a:accent6>
        <a:srgbClr val="B2DDD4"/>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2846</TotalTime>
  <Words>866</Words>
  <Application>Microsoft Office PowerPoint</Application>
  <PresentationFormat>Presentación en pantalla (16:9)</PresentationFormat>
  <Paragraphs>86</Paragraphs>
  <Slides>22</Slides>
  <Notes>18</Notes>
  <HiddenSlides>0</HiddenSlides>
  <MMClips>1</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22</vt:i4>
      </vt:variant>
    </vt:vector>
  </HeadingPairs>
  <TitlesOfParts>
    <vt:vector size="33" baseType="lpstr">
      <vt:lpstr>Lucida Sans</vt:lpstr>
      <vt:lpstr>Roboto</vt:lpstr>
      <vt:lpstr>Coiny</vt:lpstr>
      <vt:lpstr>Bebas Neue</vt:lpstr>
      <vt:lpstr>Nunito</vt:lpstr>
      <vt:lpstr>Fredoka One</vt:lpstr>
      <vt:lpstr>KoHo Medium</vt:lpstr>
      <vt:lpstr>Arial</vt:lpstr>
      <vt:lpstr>Century Gothic</vt:lpstr>
      <vt:lpstr>Figtree</vt:lpstr>
      <vt:lpstr>Literature Lesson for National Poetry Month by Slidesgo</vt:lpstr>
      <vt:lpstr>Lectura Crítica</vt:lpstr>
      <vt:lpstr>Agenda</vt:lpstr>
      <vt:lpstr>Sesión </vt:lpstr>
      <vt:lpstr>Propósito</vt:lpstr>
      <vt:lpstr>Activador cognitivo:  </vt:lpstr>
      <vt:lpstr>Retroalimentación </vt:lpstr>
      <vt:lpstr>Orientación de la atención</vt:lpstr>
      <vt:lpstr>La oración y sus partes https://www.youtube.com/watch?v=W9vn4PU7e9Y </vt:lpstr>
      <vt:lpstr>Presentación de PowerPoint</vt:lpstr>
      <vt:lpstr>La oración</vt:lpstr>
      <vt:lpstr>Procesamiento de la información ACTIVIDAD GUIADA</vt:lpstr>
      <vt:lpstr>Procesamiento de la información</vt:lpstr>
      <vt:lpstr>Cierre </vt:lpstr>
      <vt:lpstr>Reto</vt:lpstr>
      <vt:lpstr>Sesión </vt:lpstr>
      <vt:lpstr>Propósito</vt:lpstr>
      <vt:lpstr>Activador cognitivo:  </vt:lpstr>
      <vt:lpstr>Retroalimentación</vt:lpstr>
      <vt:lpstr>Orientación de la atención</vt:lpstr>
      <vt:lpstr>Procesamiento de la información</vt:lpstr>
      <vt:lpstr>Procesamiento de la información</vt:lpstr>
      <vt:lpstr>Cierre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Lectura Crítica</dc:title>
  <cp:lastModifiedBy>DIANA MILENA GUARNIZO AYALA</cp:lastModifiedBy>
  <cp:revision>14</cp:revision>
  <dcterms:modified xsi:type="dcterms:W3CDTF">2025-05-31T01:20:15Z</dcterms:modified>
</cp:coreProperties>
</file>