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8"/>
  </p:notesMasterIdLst>
  <p:sldIdLst>
    <p:sldId id="256" r:id="rId2"/>
    <p:sldId id="258" r:id="rId3"/>
    <p:sldId id="301" r:id="rId4"/>
    <p:sldId id="260" r:id="rId5"/>
    <p:sldId id="303" r:id="rId6"/>
    <p:sldId id="262" r:id="rId7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9"/>
      <p:bold r:id="rId10"/>
      <p:italic r:id="rId11"/>
      <p:boldItalic r:id="rId12"/>
    </p:embeddedFont>
    <p:embeddedFont>
      <p:font typeface="Nunito" pitchFamily="2" charset="0"/>
      <p:regular r:id="rId13"/>
      <p:bold r:id="rId14"/>
      <p:italic r:id="rId15"/>
      <p:boldItalic r:id="rId16"/>
    </p:embeddedFont>
    <p:embeddedFont>
      <p:font typeface="Roboto" panose="02000000000000000000" pitchFamily="2" charset="0"/>
      <p:regular r:id="rId17"/>
      <p:bold r:id="rId18"/>
      <p:italic r:id="rId19"/>
      <p:boldItalic r:id="rId20"/>
    </p:embeddedFont>
    <p:embeddedFont>
      <p:font typeface="Spartan" panose="020B0604020202020204" charset="0"/>
      <p:regular r:id="rId21"/>
      <p:bold r:id="rId22"/>
    </p:embeddedFont>
    <p:embeddedFont>
      <p:font typeface="Work Sans Regular" panose="020B0604020202020204" charset="0"/>
      <p:bold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930214-32FC-4937-A364-97DF519A4A28}">
  <a:tblStyle styleId="{31930214-32FC-4937-A364-97DF519A4A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A43FF47-F713-49C2-B57D-78587E6BCEF8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DEFE6"/>
          </a:solidFill>
        </a:fill>
      </a:tcStyle>
    </a:wholeTbl>
    <a:band1H>
      <a:tcTxStyle/>
      <a:tcStyle>
        <a:tcBdr/>
        <a:fill>
          <a:solidFill>
            <a:srgbClr val="FADE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ADE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949E7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949E7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dbd3644fb7_1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dbd3644fb7_1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dbd3644fb7_1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dbd3644fb7_1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df2280eea3_0_12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df2280eea3_0_12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 flipH="1">
            <a:off x="-35901" y="1"/>
            <a:ext cx="2433875" cy="1663448"/>
          </a:xfrm>
          <a:custGeom>
            <a:avLst/>
            <a:gdLst/>
            <a:ahLst/>
            <a:cxnLst/>
            <a:rect l="l" t="t" r="r" b="b"/>
            <a:pathLst>
              <a:path w="42664" h="29159" extrusionOk="0">
                <a:moveTo>
                  <a:pt x="7953" y="1"/>
                </a:moveTo>
                <a:cubicBezTo>
                  <a:pt x="5275" y="1"/>
                  <a:pt x="2597" y="269"/>
                  <a:pt x="0" y="805"/>
                </a:cubicBezTo>
                <a:lnTo>
                  <a:pt x="0" y="29159"/>
                </a:lnTo>
                <a:lnTo>
                  <a:pt x="42664" y="29159"/>
                </a:lnTo>
                <a:cubicBezTo>
                  <a:pt x="42597" y="28892"/>
                  <a:pt x="42530" y="28592"/>
                  <a:pt x="42397" y="28225"/>
                </a:cubicBezTo>
                <a:cubicBezTo>
                  <a:pt x="40863" y="23454"/>
                  <a:pt x="39028" y="18718"/>
                  <a:pt x="36226" y="14348"/>
                </a:cubicBezTo>
                <a:cubicBezTo>
                  <a:pt x="32823" y="9111"/>
                  <a:pt x="28354" y="5141"/>
                  <a:pt x="21949" y="2606"/>
                </a:cubicBezTo>
                <a:cubicBezTo>
                  <a:pt x="17596" y="869"/>
                  <a:pt x="12774" y="1"/>
                  <a:pt x="7953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6383025" y="2110773"/>
            <a:ext cx="2760956" cy="3054152"/>
          </a:xfrm>
          <a:custGeom>
            <a:avLst/>
            <a:gdLst/>
            <a:ahLst/>
            <a:cxnLst/>
            <a:rect l="l" t="t" r="r" b="b"/>
            <a:pathLst>
              <a:path w="40897" h="45240" extrusionOk="0">
                <a:moveTo>
                  <a:pt x="567" y="0"/>
                </a:moveTo>
                <a:cubicBezTo>
                  <a:pt x="100" y="3869"/>
                  <a:pt x="0" y="7739"/>
                  <a:pt x="367" y="11642"/>
                </a:cubicBezTo>
                <a:cubicBezTo>
                  <a:pt x="1201" y="20281"/>
                  <a:pt x="4370" y="28787"/>
                  <a:pt x="10007" y="35392"/>
                </a:cubicBezTo>
                <a:cubicBezTo>
                  <a:pt x="12743" y="38594"/>
                  <a:pt x="16078" y="41330"/>
                  <a:pt x="19948" y="42964"/>
                </a:cubicBezTo>
                <a:cubicBezTo>
                  <a:pt x="23217" y="44298"/>
                  <a:pt x="26719" y="44799"/>
                  <a:pt x="30255" y="45066"/>
                </a:cubicBezTo>
                <a:cubicBezTo>
                  <a:pt x="31520" y="45167"/>
                  <a:pt x="32799" y="45239"/>
                  <a:pt x="34076" y="45239"/>
                </a:cubicBezTo>
                <a:cubicBezTo>
                  <a:pt x="36168" y="45239"/>
                  <a:pt x="38254" y="45045"/>
                  <a:pt x="40262" y="44465"/>
                </a:cubicBezTo>
                <a:cubicBezTo>
                  <a:pt x="40463" y="44398"/>
                  <a:pt x="40696" y="44365"/>
                  <a:pt x="40896" y="44265"/>
                </a:cubicBezTo>
                <a:lnTo>
                  <a:pt x="40896" y="0"/>
                </a:ln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677675" y="4337925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406050" y="0"/>
            <a:ext cx="1737950" cy="843950"/>
          </a:xfrm>
          <a:custGeom>
            <a:avLst/>
            <a:gdLst/>
            <a:ahLst/>
            <a:cxnLst/>
            <a:rect l="l" t="t" r="r" b="b"/>
            <a:pathLst>
              <a:path w="69518" h="33758" extrusionOk="0">
                <a:moveTo>
                  <a:pt x="1" y="0"/>
                </a:moveTo>
                <a:cubicBezTo>
                  <a:pt x="1702" y="3836"/>
                  <a:pt x="4537" y="7172"/>
                  <a:pt x="7640" y="9507"/>
                </a:cubicBezTo>
                <a:cubicBezTo>
                  <a:pt x="14244" y="14477"/>
                  <a:pt x="22650" y="16379"/>
                  <a:pt x="29989" y="17546"/>
                </a:cubicBezTo>
                <a:cubicBezTo>
                  <a:pt x="31590" y="17813"/>
                  <a:pt x="33191" y="18047"/>
                  <a:pt x="34792" y="18280"/>
                </a:cubicBezTo>
                <a:cubicBezTo>
                  <a:pt x="40930" y="19181"/>
                  <a:pt x="47301" y="20115"/>
                  <a:pt x="53172" y="22350"/>
                </a:cubicBezTo>
                <a:cubicBezTo>
                  <a:pt x="59477" y="24751"/>
                  <a:pt x="65047" y="28721"/>
                  <a:pt x="69517" y="33758"/>
                </a:cubicBezTo>
                <a:lnTo>
                  <a:pt x="69517" y="32524"/>
                </a:lnTo>
                <a:cubicBezTo>
                  <a:pt x="65081" y="27720"/>
                  <a:pt x="59610" y="23884"/>
                  <a:pt x="53472" y="21549"/>
                </a:cubicBezTo>
                <a:cubicBezTo>
                  <a:pt x="47501" y="19281"/>
                  <a:pt x="41097" y="18347"/>
                  <a:pt x="34892" y="17446"/>
                </a:cubicBezTo>
                <a:cubicBezTo>
                  <a:pt x="33325" y="17213"/>
                  <a:pt x="31690" y="16979"/>
                  <a:pt x="30122" y="16712"/>
                </a:cubicBezTo>
                <a:cubicBezTo>
                  <a:pt x="22884" y="15545"/>
                  <a:pt x="14578" y="13710"/>
                  <a:pt x="8140" y="8840"/>
                </a:cubicBezTo>
                <a:cubicBezTo>
                  <a:pt x="5238" y="6672"/>
                  <a:pt x="2569" y="3570"/>
                  <a:pt x="90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75" y="2409250"/>
            <a:ext cx="572950" cy="2774500"/>
          </a:xfrm>
          <a:custGeom>
            <a:avLst/>
            <a:gdLst/>
            <a:ahLst/>
            <a:cxnLst/>
            <a:rect l="l" t="t" r="r" b="b"/>
            <a:pathLst>
              <a:path w="22918" h="110980" extrusionOk="0">
                <a:moveTo>
                  <a:pt x="22917" y="0"/>
                </a:moveTo>
                <a:cubicBezTo>
                  <a:pt x="21016" y="4470"/>
                  <a:pt x="20983" y="9507"/>
                  <a:pt x="20949" y="14377"/>
                </a:cubicBezTo>
                <a:cubicBezTo>
                  <a:pt x="20916" y="15311"/>
                  <a:pt x="20916" y="16212"/>
                  <a:pt x="20882" y="17112"/>
                </a:cubicBezTo>
                <a:cubicBezTo>
                  <a:pt x="20649" y="27553"/>
                  <a:pt x="18614" y="37794"/>
                  <a:pt x="14845" y="47501"/>
                </a:cubicBezTo>
                <a:cubicBezTo>
                  <a:pt x="13410" y="51237"/>
                  <a:pt x="11676" y="54939"/>
                  <a:pt x="10008" y="58542"/>
                </a:cubicBezTo>
                <a:cubicBezTo>
                  <a:pt x="6806" y="65414"/>
                  <a:pt x="3503" y="72552"/>
                  <a:pt x="2036" y="80124"/>
                </a:cubicBezTo>
                <a:cubicBezTo>
                  <a:pt x="1" y="90598"/>
                  <a:pt x="1669" y="101573"/>
                  <a:pt x="6506" y="110980"/>
                </a:cubicBezTo>
                <a:lnTo>
                  <a:pt x="7473" y="110980"/>
                </a:lnTo>
                <a:cubicBezTo>
                  <a:pt x="2536" y="101673"/>
                  <a:pt x="835" y="90732"/>
                  <a:pt x="2836" y="80291"/>
                </a:cubicBezTo>
                <a:cubicBezTo>
                  <a:pt x="4304" y="72819"/>
                  <a:pt x="7573" y="65714"/>
                  <a:pt x="10775" y="58876"/>
                </a:cubicBezTo>
                <a:cubicBezTo>
                  <a:pt x="12443" y="55306"/>
                  <a:pt x="14178" y="51570"/>
                  <a:pt x="15645" y="47834"/>
                </a:cubicBezTo>
                <a:cubicBezTo>
                  <a:pt x="19448" y="37994"/>
                  <a:pt x="21483" y="27687"/>
                  <a:pt x="21716" y="17146"/>
                </a:cubicBezTo>
                <a:cubicBezTo>
                  <a:pt x="21750" y="16245"/>
                  <a:pt x="21750" y="15311"/>
                  <a:pt x="21783" y="14410"/>
                </a:cubicBezTo>
                <a:cubicBezTo>
                  <a:pt x="21816" y="10408"/>
                  <a:pt x="21850" y="6271"/>
                  <a:pt x="22917" y="2535"/>
                </a:cubicBezTo>
                <a:lnTo>
                  <a:pt x="22917" y="0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533175" y="646075"/>
            <a:ext cx="757748" cy="648957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13225" y="950700"/>
            <a:ext cx="4983300" cy="244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rgbClr val="1D300B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713225" y="3400200"/>
            <a:ext cx="3237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/>
          <p:nvPr/>
        </p:nvSpPr>
        <p:spPr>
          <a:xfrm flipH="1">
            <a:off x="6719405" y="3483723"/>
            <a:ext cx="2424595" cy="1657033"/>
          </a:xfrm>
          <a:custGeom>
            <a:avLst/>
            <a:gdLst/>
            <a:ahLst/>
            <a:cxnLst/>
            <a:rect l="l" t="t" r="r" b="b"/>
            <a:pathLst>
              <a:path w="42664" h="29159" extrusionOk="0">
                <a:moveTo>
                  <a:pt x="7953" y="1"/>
                </a:moveTo>
                <a:cubicBezTo>
                  <a:pt x="5275" y="1"/>
                  <a:pt x="2597" y="269"/>
                  <a:pt x="0" y="805"/>
                </a:cubicBezTo>
                <a:lnTo>
                  <a:pt x="0" y="29159"/>
                </a:lnTo>
                <a:lnTo>
                  <a:pt x="42664" y="29159"/>
                </a:lnTo>
                <a:cubicBezTo>
                  <a:pt x="42597" y="28892"/>
                  <a:pt x="42530" y="28592"/>
                  <a:pt x="42397" y="28225"/>
                </a:cubicBezTo>
                <a:cubicBezTo>
                  <a:pt x="40863" y="23454"/>
                  <a:pt x="39028" y="18718"/>
                  <a:pt x="36226" y="14348"/>
                </a:cubicBezTo>
                <a:cubicBezTo>
                  <a:pt x="32823" y="9111"/>
                  <a:pt x="28354" y="5141"/>
                  <a:pt x="21949" y="2606"/>
                </a:cubicBezTo>
                <a:cubicBezTo>
                  <a:pt x="17596" y="869"/>
                  <a:pt x="12774" y="1"/>
                  <a:pt x="7953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3"/>
          <p:cNvSpPr/>
          <p:nvPr/>
        </p:nvSpPr>
        <p:spPr>
          <a:xfrm>
            <a:off x="4995475" y="4294463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 flipH="1">
            <a:off x="8558888" y="1184588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3"/>
          <p:cNvSpPr/>
          <p:nvPr/>
        </p:nvSpPr>
        <p:spPr>
          <a:xfrm rot="5400000">
            <a:off x="2799447" y="-633217"/>
            <a:ext cx="598736" cy="1865170"/>
          </a:xfrm>
          <a:custGeom>
            <a:avLst/>
            <a:gdLst/>
            <a:ahLst/>
            <a:cxnLst/>
            <a:rect l="l" t="t" r="r" b="b"/>
            <a:pathLst>
              <a:path w="12710" h="39596" extrusionOk="0">
                <a:moveTo>
                  <a:pt x="0" y="0"/>
                </a:moveTo>
                <a:lnTo>
                  <a:pt x="0" y="934"/>
                </a:lnTo>
                <a:cubicBezTo>
                  <a:pt x="3869" y="2669"/>
                  <a:pt x="7205" y="5438"/>
                  <a:pt x="9140" y="9374"/>
                </a:cubicBezTo>
                <a:cubicBezTo>
                  <a:pt x="11842" y="14778"/>
                  <a:pt x="11442" y="21849"/>
                  <a:pt x="8106" y="28221"/>
                </a:cubicBezTo>
                <a:cubicBezTo>
                  <a:pt x="6004" y="32224"/>
                  <a:pt x="3036" y="35593"/>
                  <a:pt x="0" y="38428"/>
                </a:cubicBezTo>
                <a:lnTo>
                  <a:pt x="0" y="39595"/>
                </a:lnTo>
                <a:cubicBezTo>
                  <a:pt x="3269" y="36593"/>
                  <a:pt x="6571" y="32957"/>
                  <a:pt x="8840" y="28621"/>
                </a:cubicBezTo>
                <a:cubicBezTo>
                  <a:pt x="12309" y="21983"/>
                  <a:pt x="12709" y="14644"/>
                  <a:pt x="9907" y="9007"/>
                </a:cubicBezTo>
                <a:cubicBezTo>
                  <a:pt x="7806" y="4771"/>
                  <a:pt x="4170" y="1835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"/>
          </p:nvPr>
        </p:nvSpPr>
        <p:spPr>
          <a:xfrm>
            <a:off x="3263600" y="1369400"/>
            <a:ext cx="21489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2"/>
          </p:nvPr>
        </p:nvSpPr>
        <p:spPr>
          <a:xfrm>
            <a:off x="6281875" y="1369400"/>
            <a:ext cx="21489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3"/>
          </p:nvPr>
        </p:nvSpPr>
        <p:spPr>
          <a:xfrm>
            <a:off x="3263600" y="2774812"/>
            <a:ext cx="21489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4"/>
          </p:nvPr>
        </p:nvSpPr>
        <p:spPr>
          <a:xfrm>
            <a:off x="6281875" y="2774812"/>
            <a:ext cx="21489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5"/>
          </p:nvPr>
        </p:nvSpPr>
        <p:spPr>
          <a:xfrm>
            <a:off x="3263600" y="1787226"/>
            <a:ext cx="2148900" cy="92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6"/>
          </p:nvPr>
        </p:nvSpPr>
        <p:spPr>
          <a:xfrm>
            <a:off x="6281875" y="1787226"/>
            <a:ext cx="2148900" cy="92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7"/>
          </p:nvPr>
        </p:nvSpPr>
        <p:spPr>
          <a:xfrm>
            <a:off x="3263600" y="3189800"/>
            <a:ext cx="2148900" cy="92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8"/>
          </p:nvPr>
        </p:nvSpPr>
        <p:spPr>
          <a:xfrm>
            <a:off x="6281875" y="3189800"/>
            <a:ext cx="2148900" cy="92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hasCustomPrompt="1"/>
          </p:nvPr>
        </p:nvSpPr>
        <p:spPr>
          <a:xfrm>
            <a:off x="2398397" y="1391000"/>
            <a:ext cx="8727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9" hasCustomPrompt="1"/>
          </p:nvPr>
        </p:nvSpPr>
        <p:spPr>
          <a:xfrm>
            <a:off x="5412497" y="1391000"/>
            <a:ext cx="8727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 hasCustomPrompt="1"/>
          </p:nvPr>
        </p:nvSpPr>
        <p:spPr>
          <a:xfrm>
            <a:off x="2400472" y="2796412"/>
            <a:ext cx="8727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14" hasCustomPrompt="1"/>
          </p:nvPr>
        </p:nvSpPr>
        <p:spPr>
          <a:xfrm>
            <a:off x="5414572" y="2796412"/>
            <a:ext cx="8727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15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/>
          <p:nvPr/>
        </p:nvSpPr>
        <p:spPr>
          <a:xfrm>
            <a:off x="75" y="1175310"/>
            <a:ext cx="1267580" cy="3968207"/>
          </a:xfrm>
          <a:custGeom>
            <a:avLst/>
            <a:gdLst/>
            <a:ahLst/>
            <a:cxnLst/>
            <a:rect l="l" t="t" r="r" b="b"/>
            <a:pathLst>
              <a:path w="26820" h="83961" extrusionOk="0">
                <a:moveTo>
                  <a:pt x="0" y="1"/>
                </a:moveTo>
                <a:lnTo>
                  <a:pt x="0" y="83961"/>
                </a:lnTo>
                <a:cubicBezTo>
                  <a:pt x="11542" y="74154"/>
                  <a:pt x="20181" y="60877"/>
                  <a:pt x="24117" y="46234"/>
                </a:cubicBezTo>
                <a:cubicBezTo>
                  <a:pt x="25985" y="39195"/>
                  <a:pt x="26819" y="31790"/>
                  <a:pt x="25518" y="24618"/>
                </a:cubicBezTo>
                <a:cubicBezTo>
                  <a:pt x="24217" y="17446"/>
                  <a:pt x="20648" y="10575"/>
                  <a:pt x="14911" y="6105"/>
                </a:cubicBezTo>
                <a:cubicBezTo>
                  <a:pt x="10874" y="2969"/>
                  <a:pt x="5971" y="1168"/>
                  <a:pt x="1001" y="201"/>
                </a:cubicBezTo>
                <a:cubicBezTo>
                  <a:pt x="667" y="134"/>
                  <a:pt x="334" y="67"/>
                  <a:pt x="0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4"/>
          <p:cNvSpPr/>
          <p:nvPr/>
        </p:nvSpPr>
        <p:spPr>
          <a:xfrm>
            <a:off x="7551475" y="548650"/>
            <a:ext cx="757748" cy="648957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4"/>
          <p:cNvSpPr/>
          <p:nvPr/>
        </p:nvSpPr>
        <p:spPr>
          <a:xfrm flipH="1">
            <a:off x="2525963" y="280525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4"/>
          <p:cNvSpPr/>
          <p:nvPr/>
        </p:nvSpPr>
        <p:spPr>
          <a:xfrm flipH="1">
            <a:off x="5540200" y="4192288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4"/>
          <p:cNvSpPr/>
          <p:nvPr/>
        </p:nvSpPr>
        <p:spPr>
          <a:xfrm flipH="1">
            <a:off x="7876425" y="3877150"/>
            <a:ext cx="1267575" cy="1037425"/>
          </a:xfrm>
          <a:custGeom>
            <a:avLst/>
            <a:gdLst/>
            <a:ahLst/>
            <a:cxnLst/>
            <a:rect l="l" t="t" r="r" b="b"/>
            <a:pathLst>
              <a:path w="50703" h="41497" extrusionOk="0">
                <a:moveTo>
                  <a:pt x="0" y="0"/>
                </a:moveTo>
                <a:lnTo>
                  <a:pt x="0" y="868"/>
                </a:lnTo>
                <a:lnTo>
                  <a:pt x="29021" y="7339"/>
                </a:lnTo>
                <a:cubicBezTo>
                  <a:pt x="33591" y="8373"/>
                  <a:pt x="38794" y="9541"/>
                  <a:pt x="42864" y="12376"/>
                </a:cubicBezTo>
                <a:cubicBezTo>
                  <a:pt x="46567" y="14978"/>
                  <a:pt x="49802" y="19781"/>
                  <a:pt x="48735" y="24751"/>
                </a:cubicBezTo>
                <a:cubicBezTo>
                  <a:pt x="47734" y="29455"/>
                  <a:pt x="43198" y="33124"/>
                  <a:pt x="35259" y="35626"/>
                </a:cubicBezTo>
                <a:cubicBezTo>
                  <a:pt x="24690" y="38985"/>
                  <a:pt x="13722" y="40664"/>
                  <a:pt x="2725" y="40664"/>
                </a:cubicBezTo>
                <a:cubicBezTo>
                  <a:pt x="1817" y="40664"/>
                  <a:pt x="908" y="40652"/>
                  <a:pt x="0" y="40630"/>
                </a:cubicBezTo>
                <a:lnTo>
                  <a:pt x="0" y="41463"/>
                </a:lnTo>
                <a:cubicBezTo>
                  <a:pt x="867" y="41497"/>
                  <a:pt x="1701" y="41497"/>
                  <a:pt x="2569" y="41497"/>
                </a:cubicBezTo>
                <a:cubicBezTo>
                  <a:pt x="13676" y="41497"/>
                  <a:pt x="24818" y="39829"/>
                  <a:pt x="35525" y="36427"/>
                </a:cubicBezTo>
                <a:cubicBezTo>
                  <a:pt x="43765" y="33825"/>
                  <a:pt x="48501" y="29955"/>
                  <a:pt x="49569" y="24918"/>
                </a:cubicBezTo>
                <a:cubicBezTo>
                  <a:pt x="50703" y="19581"/>
                  <a:pt x="47267" y="14444"/>
                  <a:pt x="43331" y="11709"/>
                </a:cubicBezTo>
                <a:cubicBezTo>
                  <a:pt x="39128" y="8740"/>
                  <a:pt x="33858" y="7573"/>
                  <a:pt x="29221" y="653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4"/>
          <p:cNvSpPr/>
          <p:nvPr/>
        </p:nvSpPr>
        <p:spPr>
          <a:xfrm flipH="1">
            <a:off x="75" y="0"/>
            <a:ext cx="1737950" cy="843950"/>
          </a:xfrm>
          <a:custGeom>
            <a:avLst/>
            <a:gdLst/>
            <a:ahLst/>
            <a:cxnLst/>
            <a:rect l="l" t="t" r="r" b="b"/>
            <a:pathLst>
              <a:path w="69518" h="33758" extrusionOk="0">
                <a:moveTo>
                  <a:pt x="1" y="0"/>
                </a:moveTo>
                <a:cubicBezTo>
                  <a:pt x="1702" y="3836"/>
                  <a:pt x="4537" y="7172"/>
                  <a:pt x="7640" y="9507"/>
                </a:cubicBezTo>
                <a:cubicBezTo>
                  <a:pt x="14244" y="14477"/>
                  <a:pt x="22650" y="16379"/>
                  <a:pt x="29989" y="17546"/>
                </a:cubicBezTo>
                <a:cubicBezTo>
                  <a:pt x="31590" y="17813"/>
                  <a:pt x="33191" y="18047"/>
                  <a:pt x="34792" y="18280"/>
                </a:cubicBezTo>
                <a:cubicBezTo>
                  <a:pt x="40930" y="19181"/>
                  <a:pt x="47301" y="20115"/>
                  <a:pt x="53172" y="22350"/>
                </a:cubicBezTo>
                <a:cubicBezTo>
                  <a:pt x="59477" y="24751"/>
                  <a:pt x="65047" y="28721"/>
                  <a:pt x="69517" y="33758"/>
                </a:cubicBezTo>
                <a:lnTo>
                  <a:pt x="69517" y="32524"/>
                </a:lnTo>
                <a:cubicBezTo>
                  <a:pt x="65081" y="27720"/>
                  <a:pt x="59610" y="23884"/>
                  <a:pt x="53472" y="21549"/>
                </a:cubicBezTo>
                <a:cubicBezTo>
                  <a:pt x="47501" y="19281"/>
                  <a:pt x="41097" y="18347"/>
                  <a:pt x="34892" y="17446"/>
                </a:cubicBezTo>
                <a:cubicBezTo>
                  <a:pt x="33325" y="17213"/>
                  <a:pt x="31690" y="16979"/>
                  <a:pt x="30122" y="16712"/>
                </a:cubicBezTo>
                <a:cubicBezTo>
                  <a:pt x="22884" y="15545"/>
                  <a:pt x="14578" y="13710"/>
                  <a:pt x="8140" y="8840"/>
                </a:cubicBezTo>
                <a:cubicBezTo>
                  <a:pt x="5238" y="6672"/>
                  <a:pt x="2569" y="3570"/>
                  <a:pt x="90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title"/>
          </p:nvPr>
        </p:nvSpPr>
        <p:spPr>
          <a:xfrm flipH="1">
            <a:off x="4135675" y="3003600"/>
            <a:ext cx="429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rgbClr val="1D300B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subTitle" idx="1"/>
          </p:nvPr>
        </p:nvSpPr>
        <p:spPr>
          <a:xfrm flipH="1">
            <a:off x="4135675" y="1567200"/>
            <a:ext cx="4295100" cy="14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_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"/>
          <p:cNvSpPr/>
          <p:nvPr/>
        </p:nvSpPr>
        <p:spPr>
          <a:xfrm rot="-5400000" flipH="1">
            <a:off x="1877900" y="-1350315"/>
            <a:ext cx="1267580" cy="3968207"/>
          </a:xfrm>
          <a:custGeom>
            <a:avLst/>
            <a:gdLst/>
            <a:ahLst/>
            <a:cxnLst/>
            <a:rect l="l" t="t" r="r" b="b"/>
            <a:pathLst>
              <a:path w="26820" h="83961" extrusionOk="0">
                <a:moveTo>
                  <a:pt x="0" y="1"/>
                </a:moveTo>
                <a:lnTo>
                  <a:pt x="0" y="83961"/>
                </a:lnTo>
                <a:cubicBezTo>
                  <a:pt x="11542" y="74154"/>
                  <a:pt x="20181" y="60877"/>
                  <a:pt x="24117" y="46234"/>
                </a:cubicBezTo>
                <a:cubicBezTo>
                  <a:pt x="25985" y="39195"/>
                  <a:pt x="26819" y="31790"/>
                  <a:pt x="25518" y="24618"/>
                </a:cubicBezTo>
                <a:cubicBezTo>
                  <a:pt x="24217" y="17446"/>
                  <a:pt x="20648" y="10575"/>
                  <a:pt x="14911" y="6105"/>
                </a:cubicBezTo>
                <a:cubicBezTo>
                  <a:pt x="10874" y="2969"/>
                  <a:pt x="5971" y="1168"/>
                  <a:pt x="1001" y="201"/>
                </a:cubicBezTo>
                <a:cubicBezTo>
                  <a:pt x="667" y="134"/>
                  <a:pt x="334" y="67"/>
                  <a:pt x="0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9"/>
          <p:cNvSpPr/>
          <p:nvPr/>
        </p:nvSpPr>
        <p:spPr>
          <a:xfrm flipH="1">
            <a:off x="71" y="0"/>
            <a:ext cx="2444253" cy="1135282"/>
          </a:xfrm>
          <a:custGeom>
            <a:avLst/>
            <a:gdLst/>
            <a:ahLst/>
            <a:cxnLst/>
            <a:rect l="l" t="t" r="r" b="b"/>
            <a:pathLst>
              <a:path w="69518" h="33758" extrusionOk="0">
                <a:moveTo>
                  <a:pt x="1" y="0"/>
                </a:moveTo>
                <a:cubicBezTo>
                  <a:pt x="1702" y="3836"/>
                  <a:pt x="4537" y="7172"/>
                  <a:pt x="7640" y="9507"/>
                </a:cubicBezTo>
                <a:cubicBezTo>
                  <a:pt x="14244" y="14477"/>
                  <a:pt x="22650" y="16379"/>
                  <a:pt x="29989" y="17546"/>
                </a:cubicBezTo>
                <a:cubicBezTo>
                  <a:pt x="31590" y="17813"/>
                  <a:pt x="33191" y="18047"/>
                  <a:pt x="34792" y="18280"/>
                </a:cubicBezTo>
                <a:cubicBezTo>
                  <a:pt x="40930" y="19181"/>
                  <a:pt x="47301" y="20115"/>
                  <a:pt x="53172" y="22350"/>
                </a:cubicBezTo>
                <a:cubicBezTo>
                  <a:pt x="59477" y="24751"/>
                  <a:pt x="65047" y="28721"/>
                  <a:pt x="69517" y="33758"/>
                </a:cubicBezTo>
                <a:lnTo>
                  <a:pt x="69517" y="32524"/>
                </a:lnTo>
                <a:cubicBezTo>
                  <a:pt x="65081" y="27720"/>
                  <a:pt x="59610" y="23884"/>
                  <a:pt x="53472" y="21549"/>
                </a:cubicBezTo>
                <a:cubicBezTo>
                  <a:pt x="47501" y="19281"/>
                  <a:pt x="41097" y="18347"/>
                  <a:pt x="34892" y="17446"/>
                </a:cubicBezTo>
                <a:cubicBezTo>
                  <a:pt x="33325" y="17213"/>
                  <a:pt x="31690" y="16979"/>
                  <a:pt x="30122" y="16712"/>
                </a:cubicBezTo>
                <a:cubicBezTo>
                  <a:pt x="22884" y="15545"/>
                  <a:pt x="14578" y="13710"/>
                  <a:pt x="8140" y="8840"/>
                </a:cubicBezTo>
                <a:cubicBezTo>
                  <a:pt x="5238" y="6672"/>
                  <a:pt x="2569" y="3570"/>
                  <a:pt x="90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9"/>
          <p:cNvSpPr/>
          <p:nvPr/>
        </p:nvSpPr>
        <p:spPr>
          <a:xfrm>
            <a:off x="7025313" y="4395863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9"/>
          <p:cNvSpPr/>
          <p:nvPr/>
        </p:nvSpPr>
        <p:spPr>
          <a:xfrm flipH="1">
            <a:off x="8193075" y="445025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9"/>
          <p:cNvSpPr/>
          <p:nvPr/>
        </p:nvSpPr>
        <p:spPr>
          <a:xfrm flipH="1">
            <a:off x="7645752" y="4119514"/>
            <a:ext cx="1498253" cy="1023991"/>
          </a:xfrm>
          <a:custGeom>
            <a:avLst/>
            <a:gdLst/>
            <a:ahLst/>
            <a:cxnLst/>
            <a:rect l="l" t="t" r="r" b="b"/>
            <a:pathLst>
              <a:path w="42664" h="29159" extrusionOk="0">
                <a:moveTo>
                  <a:pt x="7953" y="1"/>
                </a:moveTo>
                <a:cubicBezTo>
                  <a:pt x="5275" y="1"/>
                  <a:pt x="2597" y="269"/>
                  <a:pt x="0" y="805"/>
                </a:cubicBezTo>
                <a:lnTo>
                  <a:pt x="0" y="29159"/>
                </a:lnTo>
                <a:lnTo>
                  <a:pt x="42664" y="29159"/>
                </a:lnTo>
                <a:cubicBezTo>
                  <a:pt x="42597" y="28892"/>
                  <a:pt x="42530" y="28592"/>
                  <a:pt x="42397" y="28225"/>
                </a:cubicBezTo>
                <a:cubicBezTo>
                  <a:pt x="40863" y="23454"/>
                  <a:pt x="39028" y="18718"/>
                  <a:pt x="36226" y="14348"/>
                </a:cubicBezTo>
                <a:cubicBezTo>
                  <a:pt x="32823" y="9111"/>
                  <a:pt x="28354" y="5141"/>
                  <a:pt x="21949" y="2606"/>
                </a:cubicBezTo>
                <a:cubicBezTo>
                  <a:pt x="17596" y="869"/>
                  <a:pt x="12774" y="1"/>
                  <a:pt x="7953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9"/>
          <p:cNvSpPr txBox="1">
            <a:spLocks noGrp="1"/>
          </p:cNvSpPr>
          <p:nvPr>
            <p:ph type="title"/>
          </p:nvPr>
        </p:nvSpPr>
        <p:spPr>
          <a:xfrm>
            <a:off x="4425125" y="445025"/>
            <a:ext cx="4005600" cy="10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subTitle" idx="1"/>
          </p:nvPr>
        </p:nvSpPr>
        <p:spPr>
          <a:xfrm>
            <a:off x="4425125" y="1757075"/>
            <a:ext cx="4005600" cy="2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"/>
              <a:buChar char="●"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3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7"/>
          <p:cNvSpPr/>
          <p:nvPr/>
        </p:nvSpPr>
        <p:spPr>
          <a:xfrm rot="10800000" flipH="1">
            <a:off x="6383025" y="2110773"/>
            <a:ext cx="2760956" cy="3054152"/>
          </a:xfrm>
          <a:custGeom>
            <a:avLst/>
            <a:gdLst/>
            <a:ahLst/>
            <a:cxnLst/>
            <a:rect l="l" t="t" r="r" b="b"/>
            <a:pathLst>
              <a:path w="40897" h="45240" extrusionOk="0">
                <a:moveTo>
                  <a:pt x="567" y="0"/>
                </a:moveTo>
                <a:cubicBezTo>
                  <a:pt x="100" y="3869"/>
                  <a:pt x="0" y="7739"/>
                  <a:pt x="367" y="11642"/>
                </a:cubicBezTo>
                <a:cubicBezTo>
                  <a:pt x="1201" y="20281"/>
                  <a:pt x="4370" y="28787"/>
                  <a:pt x="10007" y="35392"/>
                </a:cubicBezTo>
                <a:cubicBezTo>
                  <a:pt x="12743" y="38594"/>
                  <a:pt x="16078" y="41330"/>
                  <a:pt x="19948" y="42964"/>
                </a:cubicBezTo>
                <a:cubicBezTo>
                  <a:pt x="23217" y="44298"/>
                  <a:pt x="26719" y="44799"/>
                  <a:pt x="30255" y="45066"/>
                </a:cubicBezTo>
                <a:cubicBezTo>
                  <a:pt x="31520" y="45167"/>
                  <a:pt x="32799" y="45239"/>
                  <a:pt x="34076" y="45239"/>
                </a:cubicBezTo>
                <a:cubicBezTo>
                  <a:pt x="36168" y="45239"/>
                  <a:pt x="38254" y="45045"/>
                  <a:pt x="40262" y="44465"/>
                </a:cubicBezTo>
                <a:cubicBezTo>
                  <a:pt x="40463" y="44398"/>
                  <a:pt x="40696" y="44365"/>
                  <a:pt x="40896" y="44265"/>
                </a:cubicBezTo>
                <a:lnTo>
                  <a:pt x="40896" y="0"/>
                </a:ln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7"/>
          <p:cNvSpPr/>
          <p:nvPr/>
        </p:nvSpPr>
        <p:spPr>
          <a:xfrm>
            <a:off x="2677675" y="4337925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7"/>
          <p:cNvSpPr/>
          <p:nvPr/>
        </p:nvSpPr>
        <p:spPr>
          <a:xfrm>
            <a:off x="7406050" y="0"/>
            <a:ext cx="1737950" cy="843950"/>
          </a:xfrm>
          <a:custGeom>
            <a:avLst/>
            <a:gdLst/>
            <a:ahLst/>
            <a:cxnLst/>
            <a:rect l="l" t="t" r="r" b="b"/>
            <a:pathLst>
              <a:path w="69518" h="33758" extrusionOk="0">
                <a:moveTo>
                  <a:pt x="1" y="0"/>
                </a:moveTo>
                <a:cubicBezTo>
                  <a:pt x="1702" y="3836"/>
                  <a:pt x="4537" y="7172"/>
                  <a:pt x="7640" y="9507"/>
                </a:cubicBezTo>
                <a:cubicBezTo>
                  <a:pt x="14244" y="14477"/>
                  <a:pt x="22650" y="16379"/>
                  <a:pt x="29989" y="17546"/>
                </a:cubicBezTo>
                <a:cubicBezTo>
                  <a:pt x="31590" y="17813"/>
                  <a:pt x="33191" y="18047"/>
                  <a:pt x="34792" y="18280"/>
                </a:cubicBezTo>
                <a:cubicBezTo>
                  <a:pt x="40930" y="19181"/>
                  <a:pt x="47301" y="20115"/>
                  <a:pt x="53172" y="22350"/>
                </a:cubicBezTo>
                <a:cubicBezTo>
                  <a:pt x="59477" y="24751"/>
                  <a:pt x="65047" y="28721"/>
                  <a:pt x="69517" y="33758"/>
                </a:cubicBezTo>
                <a:lnTo>
                  <a:pt x="69517" y="32524"/>
                </a:lnTo>
                <a:cubicBezTo>
                  <a:pt x="65081" y="27720"/>
                  <a:pt x="59610" y="23884"/>
                  <a:pt x="53472" y="21549"/>
                </a:cubicBezTo>
                <a:cubicBezTo>
                  <a:pt x="47501" y="19281"/>
                  <a:pt x="41097" y="18347"/>
                  <a:pt x="34892" y="17446"/>
                </a:cubicBezTo>
                <a:cubicBezTo>
                  <a:pt x="33325" y="17213"/>
                  <a:pt x="31690" y="16979"/>
                  <a:pt x="30122" y="16712"/>
                </a:cubicBezTo>
                <a:cubicBezTo>
                  <a:pt x="22884" y="15545"/>
                  <a:pt x="14578" y="13710"/>
                  <a:pt x="8140" y="8840"/>
                </a:cubicBezTo>
                <a:cubicBezTo>
                  <a:pt x="5238" y="6672"/>
                  <a:pt x="2569" y="3570"/>
                  <a:pt x="90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7"/>
          <p:cNvSpPr/>
          <p:nvPr/>
        </p:nvSpPr>
        <p:spPr>
          <a:xfrm flipH="1">
            <a:off x="75" y="2409250"/>
            <a:ext cx="572950" cy="2774500"/>
          </a:xfrm>
          <a:custGeom>
            <a:avLst/>
            <a:gdLst/>
            <a:ahLst/>
            <a:cxnLst/>
            <a:rect l="l" t="t" r="r" b="b"/>
            <a:pathLst>
              <a:path w="22918" h="110980" extrusionOk="0">
                <a:moveTo>
                  <a:pt x="22917" y="0"/>
                </a:moveTo>
                <a:cubicBezTo>
                  <a:pt x="21016" y="4470"/>
                  <a:pt x="20983" y="9507"/>
                  <a:pt x="20949" y="14377"/>
                </a:cubicBezTo>
                <a:cubicBezTo>
                  <a:pt x="20916" y="15311"/>
                  <a:pt x="20916" y="16212"/>
                  <a:pt x="20882" y="17112"/>
                </a:cubicBezTo>
                <a:cubicBezTo>
                  <a:pt x="20649" y="27553"/>
                  <a:pt x="18614" y="37794"/>
                  <a:pt x="14845" y="47501"/>
                </a:cubicBezTo>
                <a:cubicBezTo>
                  <a:pt x="13410" y="51237"/>
                  <a:pt x="11676" y="54939"/>
                  <a:pt x="10008" y="58542"/>
                </a:cubicBezTo>
                <a:cubicBezTo>
                  <a:pt x="6806" y="65414"/>
                  <a:pt x="3503" y="72552"/>
                  <a:pt x="2036" y="80124"/>
                </a:cubicBezTo>
                <a:cubicBezTo>
                  <a:pt x="1" y="90598"/>
                  <a:pt x="1669" y="101573"/>
                  <a:pt x="6506" y="110980"/>
                </a:cubicBezTo>
                <a:lnTo>
                  <a:pt x="7473" y="110980"/>
                </a:lnTo>
                <a:cubicBezTo>
                  <a:pt x="2536" y="101673"/>
                  <a:pt x="835" y="90732"/>
                  <a:pt x="2836" y="80291"/>
                </a:cubicBezTo>
                <a:cubicBezTo>
                  <a:pt x="4304" y="72819"/>
                  <a:pt x="7573" y="65714"/>
                  <a:pt x="10775" y="58876"/>
                </a:cubicBezTo>
                <a:cubicBezTo>
                  <a:pt x="12443" y="55306"/>
                  <a:pt x="14178" y="51570"/>
                  <a:pt x="15645" y="47834"/>
                </a:cubicBezTo>
                <a:cubicBezTo>
                  <a:pt x="19448" y="37994"/>
                  <a:pt x="21483" y="27687"/>
                  <a:pt x="21716" y="17146"/>
                </a:cubicBezTo>
                <a:cubicBezTo>
                  <a:pt x="21750" y="16245"/>
                  <a:pt x="21750" y="15311"/>
                  <a:pt x="21783" y="14410"/>
                </a:cubicBezTo>
                <a:cubicBezTo>
                  <a:pt x="21816" y="10408"/>
                  <a:pt x="21850" y="6271"/>
                  <a:pt x="22917" y="2535"/>
                </a:cubicBezTo>
                <a:lnTo>
                  <a:pt x="22917" y="0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7"/>
          <p:cNvSpPr/>
          <p:nvPr/>
        </p:nvSpPr>
        <p:spPr>
          <a:xfrm>
            <a:off x="0" y="150425"/>
            <a:ext cx="1267575" cy="1037425"/>
          </a:xfrm>
          <a:custGeom>
            <a:avLst/>
            <a:gdLst/>
            <a:ahLst/>
            <a:cxnLst/>
            <a:rect l="l" t="t" r="r" b="b"/>
            <a:pathLst>
              <a:path w="50703" h="41497" extrusionOk="0">
                <a:moveTo>
                  <a:pt x="0" y="0"/>
                </a:moveTo>
                <a:lnTo>
                  <a:pt x="0" y="868"/>
                </a:lnTo>
                <a:lnTo>
                  <a:pt x="29021" y="7339"/>
                </a:lnTo>
                <a:cubicBezTo>
                  <a:pt x="33591" y="8373"/>
                  <a:pt x="38794" y="9541"/>
                  <a:pt x="42864" y="12376"/>
                </a:cubicBezTo>
                <a:cubicBezTo>
                  <a:pt x="46567" y="14978"/>
                  <a:pt x="49802" y="19781"/>
                  <a:pt x="48735" y="24751"/>
                </a:cubicBezTo>
                <a:cubicBezTo>
                  <a:pt x="47734" y="29455"/>
                  <a:pt x="43198" y="33124"/>
                  <a:pt x="35259" y="35626"/>
                </a:cubicBezTo>
                <a:cubicBezTo>
                  <a:pt x="24690" y="38985"/>
                  <a:pt x="13722" y="40664"/>
                  <a:pt x="2725" y="40664"/>
                </a:cubicBezTo>
                <a:cubicBezTo>
                  <a:pt x="1817" y="40664"/>
                  <a:pt x="908" y="40652"/>
                  <a:pt x="0" y="40630"/>
                </a:cubicBezTo>
                <a:lnTo>
                  <a:pt x="0" y="41463"/>
                </a:lnTo>
                <a:cubicBezTo>
                  <a:pt x="867" y="41497"/>
                  <a:pt x="1701" y="41497"/>
                  <a:pt x="2569" y="41497"/>
                </a:cubicBezTo>
                <a:cubicBezTo>
                  <a:pt x="13676" y="41497"/>
                  <a:pt x="24818" y="39829"/>
                  <a:pt x="35525" y="36427"/>
                </a:cubicBezTo>
                <a:cubicBezTo>
                  <a:pt x="43765" y="33825"/>
                  <a:pt x="48501" y="29955"/>
                  <a:pt x="49569" y="24918"/>
                </a:cubicBezTo>
                <a:cubicBezTo>
                  <a:pt x="50703" y="19581"/>
                  <a:pt x="47267" y="14444"/>
                  <a:pt x="43331" y="11709"/>
                </a:cubicBezTo>
                <a:cubicBezTo>
                  <a:pt x="39128" y="8740"/>
                  <a:pt x="33858" y="7573"/>
                  <a:pt x="29221" y="653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7"/>
          <p:cNvSpPr/>
          <p:nvPr/>
        </p:nvSpPr>
        <p:spPr>
          <a:xfrm>
            <a:off x="4709688" y="1843950"/>
            <a:ext cx="757748" cy="648957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5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9"/>
          <p:cNvSpPr/>
          <p:nvPr/>
        </p:nvSpPr>
        <p:spPr>
          <a:xfrm rot="-5400000">
            <a:off x="6526113" y="2525597"/>
            <a:ext cx="1267580" cy="3968207"/>
          </a:xfrm>
          <a:custGeom>
            <a:avLst/>
            <a:gdLst/>
            <a:ahLst/>
            <a:cxnLst/>
            <a:rect l="l" t="t" r="r" b="b"/>
            <a:pathLst>
              <a:path w="26820" h="83961" extrusionOk="0">
                <a:moveTo>
                  <a:pt x="0" y="1"/>
                </a:moveTo>
                <a:lnTo>
                  <a:pt x="0" y="83961"/>
                </a:lnTo>
                <a:cubicBezTo>
                  <a:pt x="11542" y="74154"/>
                  <a:pt x="20181" y="60877"/>
                  <a:pt x="24117" y="46234"/>
                </a:cubicBezTo>
                <a:cubicBezTo>
                  <a:pt x="25985" y="39195"/>
                  <a:pt x="26819" y="31790"/>
                  <a:pt x="25518" y="24618"/>
                </a:cubicBezTo>
                <a:cubicBezTo>
                  <a:pt x="24217" y="17446"/>
                  <a:pt x="20648" y="10575"/>
                  <a:pt x="14911" y="6105"/>
                </a:cubicBezTo>
                <a:cubicBezTo>
                  <a:pt x="10874" y="2969"/>
                  <a:pt x="5971" y="1168"/>
                  <a:pt x="1001" y="201"/>
                </a:cubicBezTo>
                <a:cubicBezTo>
                  <a:pt x="667" y="134"/>
                  <a:pt x="334" y="67"/>
                  <a:pt x="0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9"/>
          <p:cNvSpPr/>
          <p:nvPr/>
        </p:nvSpPr>
        <p:spPr>
          <a:xfrm rot="10800000" flipH="1">
            <a:off x="0" y="-5"/>
            <a:ext cx="1841912" cy="1258867"/>
          </a:xfrm>
          <a:custGeom>
            <a:avLst/>
            <a:gdLst/>
            <a:ahLst/>
            <a:cxnLst/>
            <a:rect l="l" t="t" r="r" b="b"/>
            <a:pathLst>
              <a:path w="42664" h="29159" extrusionOk="0">
                <a:moveTo>
                  <a:pt x="7953" y="1"/>
                </a:moveTo>
                <a:cubicBezTo>
                  <a:pt x="5275" y="1"/>
                  <a:pt x="2597" y="269"/>
                  <a:pt x="0" y="805"/>
                </a:cubicBezTo>
                <a:lnTo>
                  <a:pt x="0" y="29159"/>
                </a:lnTo>
                <a:lnTo>
                  <a:pt x="42664" y="29159"/>
                </a:lnTo>
                <a:cubicBezTo>
                  <a:pt x="42597" y="28892"/>
                  <a:pt x="42530" y="28592"/>
                  <a:pt x="42397" y="28225"/>
                </a:cubicBezTo>
                <a:cubicBezTo>
                  <a:pt x="40863" y="23454"/>
                  <a:pt x="39028" y="18718"/>
                  <a:pt x="36226" y="14348"/>
                </a:cubicBezTo>
                <a:cubicBezTo>
                  <a:pt x="32823" y="9111"/>
                  <a:pt x="28354" y="5141"/>
                  <a:pt x="21949" y="2606"/>
                </a:cubicBezTo>
                <a:cubicBezTo>
                  <a:pt x="17596" y="869"/>
                  <a:pt x="12774" y="1"/>
                  <a:pt x="7953" y="1"/>
                </a:cubicBezTo>
                <a:close/>
              </a:path>
            </a:pathLst>
          </a:custGeom>
          <a:solidFill>
            <a:srgbClr val="E6E0D4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9"/>
          <p:cNvSpPr/>
          <p:nvPr/>
        </p:nvSpPr>
        <p:spPr>
          <a:xfrm>
            <a:off x="1728438" y="456888"/>
            <a:ext cx="757748" cy="648957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9"/>
          <p:cNvSpPr/>
          <p:nvPr/>
        </p:nvSpPr>
        <p:spPr>
          <a:xfrm flipH="1">
            <a:off x="4700425" y="4017750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9"/>
          <p:cNvSpPr/>
          <p:nvPr/>
        </p:nvSpPr>
        <p:spPr>
          <a:xfrm rot="10800000">
            <a:off x="-4" y="4017750"/>
            <a:ext cx="2444253" cy="1135282"/>
          </a:xfrm>
          <a:custGeom>
            <a:avLst/>
            <a:gdLst/>
            <a:ahLst/>
            <a:cxnLst/>
            <a:rect l="l" t="t" r="r" b="b"/>
            <a:pathLst>
              <a:path w="69518" h="33758" extrusionOk="0">
                <a:moveTo>
                  <a:pt x="1" y="0"/>
                </a:moveTo>
                <a:cubicBezTo>
                  <a:pt x="1702" y="3836"/>
                  <a:pt x="4537" y="7172"/>
                  <a:pt x="7640" y="9507"/>
                </a:cubicBezTo>
                <a:cubicBezTo>
                  <a:pt x="14244" y="14477"/>
                  <a:pt x="22650" y="16379"/>
                  <a:pt x="29989" y="17546"/>
                </a:cubicBezTo>
                <a:cubicBezTo>
                  <a:pt x="31590" y="17813"/>
                  <a:pt x="33191" y="18047"/>
                  <a:pt x="34792" y="18280"/>
                </a:cubicBezTo>
                <a:cubicBezTo>
                  <a:pt x="40930" y="19181"/>
                  <a:pt x="47301" y="20115"/>
                  <a:pt x="53172" y="22350"/>
                </a:cubicBezTo>
                <a:cubicBezTo>
                  <a:pt x="59477" y="24751"/>
                  <a:pt x="65047" y="28721"/>
                  <a:pt x="69517" y="33758"/>
                </a:cubicBezTo>
                <a:lnTo>
                  <a:pt x="69517" y="32524"/>
                </a:lnTo>
                <a:cubicBezTo>
                  <a:pt x="65081" y="27720"/>
                  <a:pt x="59610" y="23884"/>
                  <a:pt x="53472" y="21549"/>
                </a:cubicBezTo>
                <a:cubicBezTo>
                  <a:pt x="47501" y="19281"/>
                  <a:pt x="41097" y="18347"/>
                  <a:pt x="34892" y="17446"/>
                </a:cubicBezTo>
                <a:cubicBezTo>
                  <a:pt x="33325" y="17213"/>
                  <a:pt x="31690" y="16979"/>
                  <a:pt x="30122" y="16712"/>
                </a:cubicBezTo>
                <a:cubicBezTo>
                  <a:pt x="22884" y="15545"/>
                  <a:pt x="14578" y="13710"/>
                  <a:pt x="8140" y="8840"/>
                </a:cubicBezTo>
                <a:cubicBezTo>
                  <a:pt x="5238" y="6672"/>
                  <a:pt x="2569" y="3570"/>
                  <a:pt x="90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9"/>
          <p:cNvSpPr/>
          <p:nvPr/>
        </p:nvSpPr>
        <p:spPr>
          <a:xfrm rot="5400000">
            <a:off x="4932322" y="-633217"/>
            <a:ext cx="598736" cy="1865170"/>
          </a:xfrm>
          <a:custGeom>
            <a:avLst/>
            <a:gdLst/>
            <a:ahLst/>
            <a:cxnLst/>
            <a:rect l="l" t="t" r="r" b="b"/>
            <a:pathLst>
              <a:path w="12710" h="39596" extrusionOk="0">
                <a:moveTo>
                  <a:pt x="0" y="0"/>
                </a:moveTo>
                <a:lnTo>
                  <a:pt x="0" y="934"/>
                </a:lnTo>
                <a:cubicBezTo>
                  <a:pt x="3869" y="2669"/>
                  <a:pt x="7205" y="5438"/>
                  <a:pt x="9140" y="9374"/>
                </a:cubicBezTo>
                <a:cubicBezTo>
                  <a:pt x="11842" y="14778"/>
                  <a:pt x="11442" y="21849"/>
                  <a:pt x="8106" y="28221"/>
                </a:cubicBezTo>
                <a:cubicBezTo>
                  <a:pt x="6004" y="32224"/>
                  <a:pt x="3036" y="35593"/>
                  <a:pt x="0" y="38428"/>
                </a:cubicBezTo>
                <a:lnTo>
                  <a:pt x="0" y="39595"/>
                </a:lnTo>
                <a:cubicBezTo>
                  <a:pt x="3269" y="36593"/>
                  <a:pt x="6571" y="32957"/>
                  <a:pt x="8840" y="28621"/>
                </a:cubicBezTo>
                <a:cubicBezTo>
                  <a:pt x="12309" y="21983"/>
                  <a:pt x="12709" y="14644"/>
                  <a:pt x="9907" y="9007"/>
                </a:cubicBezTo>
                <a:cubicBezTo>
                  <a:pt x="7806" y="4771"/>
                  <a:pt x="4170" y="1835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4EFE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ork Sans Regular"/>
              <a:buNone/>
              <a:defRPr sz="300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partan"/>
              <a:buChar char="●"/>
              <a:defRPr sz="18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rgbClr val="F4EFE5"/>
                </a:solidFill>
              </a:defRPr>
            </a:lvl1pPr>
            <a:lvl2pPr lvl="1" algn="r">
              <a:buNone/>
              <a:defRPr sz="1000">
                <a:solidFill>
                  <a:srgbClr val="F4EFE5"/>
                </a:solidFill>
              </a:defRPr>
            </a:lvl2pPr>
            <a:lvl3pPr lvl="2" algn="r">
              <a:buNone/>
              <a:defRPr sz="1000">
                <a:solidFill>
                  <a:srgbClr val="F4EFE5"/>
                </a:solidFill>
              </a:defRPr>
            </a:lvl3pPr>
            <a:lvl4pPr lvl="3" algn="r">
              <a:buNone/>
              <a:defRPr sz="1000">
                <a:solidFill>
                  <a:srgbClr val="F4EFE5"/>
                </a:solidFill>
              </a:defRPr>
            </a:lvl4pPr>
            <a:lvl5pPr lvl="4" algn="r">
              <a:buNone/>
              <a:defRPr sz="1000">
                <a:solidFill>
                  <a:srgbClr val="F4EFE5"/>
                </a:solidFill>
              </a:defRPr>
            </a:lvl5pPr>
            <a:lvl6pPr lvl="5" algn="r">
              <a:buNone/>
              <a:defRPr sz="1000">
                <a:solidFill>
                  <a:srgbClr val="F4EFE5"/>
                </a:solidFill>
              </a:defRPr>
            </a:lvl6pPr>
            <a:lvl7pPr lvl="6" algn="r">
              <a:buNone/>
              <a:defRPr sz="1000">
                <a:solidFill>
                  <a:srgbClr val="F4EFE5"/>
                </a:solidFill>
              </a:defRPr>
            </a:lvl7pPr>
            <a:lvl8pPr lvl="7" algn="r">
              <a:buNone/>
              <a:defRPr sz="1000">
                <a:solidFill>
                  <a:srgbClr val="F4EFE5"/>
                </a:solidFill>
              </a:defRPr>
            </a:lvl8pPr>
            <a:lvl9pPr lvl="8" algn="r">
              <a:buNone/>
              <a:defRPr sz="1000">
                <a:solidFill>
                  <a:srgbClr val="F4EFE5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60" r:id="rId4"/>
    <p:sldLayoutId id="2147483665" r:id="rId5"/>
    <p:sldLayoutId id="2147483683" r:id="rId6"/>
    <p:sldLayoutId id="214748368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FE5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2"/>
          <p:cNvSpPr txBox="1">
            <a:spLocks noGrp="1"/>
          </p:cNvSpPr>
          <p:nvPr>
            <p:ph type="ctrTitle"/>
          </p:nvPr>
        </p:nvSpPr>
        <p:spPr>
          <a:xfrm>
            <a:off x="713225" y="950700"/>
            <a:ext cx="4983300" cy="244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dk1"/>
                </a:solidFill>
              </a:rPr>
              <a:t>ERE</a:t>
            </a:r>
            <a:br>
              <a:rPr lang="en" sz="7200" dirty="0">
                <a:solidFill>
                  <a:schemeClr val="dk1"/>
                </a:solidFill>
              </a:rPr>
            </a:br>
            <a:r>
              <a:rPr lang="en" sz="7200" dirty="0">
                <a:solidFill>
                  <a:schemeClr val="dk1"/>
                </a:solidFill>
              </a:rPr>
              <a:t>WEEK 2</a:t>
            </a:r>
            <a:endParaRPr sz="7200" dirty="0">
              <a:solidFill>
                <a:schemeClr val="dk1"/>
              </a:solidFill>
            </a:endParaRPr>
          </a:p>
        </p:txBody>
      </p:sp>
      <p:sp>
        <p:nvSpPr>
          <p:cNvPr id="368" name="Google Shape;368;p42"/>
          <p:cNvSpPr txBox="1">
            <a:spLocks noGrp="1"/>
          </p:cNvSpPr>
          <p:nvPr>
            <p:ph type="subTitle" idx="1"/>
          </p:nvPr>
        </p:nvSpPr>
        <p:spPr>
          <a:xfrm>
            <a:off x="713225" y="3400200"/>
            <a:ext cx="3237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3756"/>
              </a:buClr>
              <a:buSzPts val="1100"/>
              <a:buFont typeface="Arial"/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E3756"/>
              </a:buClr>
              <a:buSzPts val="1100"/>
              <a:buFont typeface="Arial"/>
              <a:buNone/>
            </a:pPr>
            <a:r>
              <a:rPr lang="en" dirty="0"/>
              <a:t>THIRD TERM</a:t>
            </a:r>
            <a:endParaRPr dirty="0"/>
          </a:p>
        </p:txBody>
      </p:sp>
      <p:grpSp>
        <p:nvGrpSpPr>
          <p:cNvPr id="369" name="Google Shape;369;p42"/>
          <p:cNvGrpSpPr/>
          <p:nvPr/>
        </p:nvGrpSpPr>
        <p:grpSpPr>
          <a:xfrm>
            <a:off x="5659673" y="924800"/>
            <a:ext cx="2923510" cy="3973920"/>
            <a:chOff x="5507273" y="1001000"/>
            <a:chExt cx="2923510" cy="3973920"/>
          </a:xfrm>
        </p:grpSpPr>
        <p:sp>
          <p:nvSpPr>
            <p:cNvPr id="370" name="Google Shape;370;p42"/>
            <p:cNvSpPr/>
            <p:nvPr/>
          </p:nvSpPr>
          <p:spPr>
            <a:xfrm>
              <a:off x="6110351" y="1866892"/>
              <a:ext cx="1817404" cy="2911133"/>
            </a:xfrm>
            <a:custGeom>
              <a:avLst/>
              <a:gdLst/>
              <a:ahLst/>
              <a:cxnLst/>
              <a:rect l="l" t="t" r="r" b="b"/>
              <a:pathLst>
                <a:path w="67249" h="107720" extrusionOk="0">
                  <a:moveTo>
                    <a:pt x="33282" y="0"/>
                  </a:moveTo>
                  <a:cubicBezTo>
                    <a:pt x="24349" y="0"/>
                    <a:pt x="15826" y="1474"/>
                    <a:pt x="12076" y="4502"/>
                  </a:cubicBezTo>
                  <a:cubicBezTo>
                    <a:pt x="3203" y="11641"/>
                    <a:pt x="11809" y="21915"/>
                    <a:pt x="12176" y="35491"/>
                  </a:cubicBezTo>
                  <a:cubicBezTo>
                    <a:pt x="12543" y="49101"/>
                    <a:pt x="1" y="84993"/>
                    <a:pt x="1" y="92565"/>
                  </a:cubicBezTo>
                  <a:cubicBezTo>
                    <a:pt x="1" y="100104"/>
                    <a:pt x="18314" y="106509"/>
                    <a:pt x="39062" y="107643"/>
                  </a:cubicBezTo>
                  <a:cubicBezTo>
                    <a:pt x="39975" y="107694"/>
                    <a:pt x="40864" y="107719"/>
                    <a:pt x="41727" y="107719"/>
                  </a:cubicBezTo>
                  <a:cubicBezTo>
                    <a:pt x="52028" y="107719"/>
                    <a:pt x="58814" y="104211"/>
                    <a:pt x="62845" y="101071"/>
                  </a:cubicBezTo>
                  <a:cubicBezTo>
                    <a:pt x="65914" y="98703"/>
                    <a:pt x="67249" y="94634"/>
                    <a:pt x="66348" y="90797"/>
                  </a:cubicBezTo>
                  <a:cubicBezTo>
                    <a:pt x="64847" y="84560"/>
                    <a:pt x="62378" y="74152"/>
                    <a:pt x="60844" y="67047"/>
                  </a:cubicBezTo>
                  <a:cubicBezTo>
                    <a:pt x="57942" y="53437"/>
                    <a:pt x="63179" y="41562"/>
                    <a:pt x="63179" y="41562"/>
                  </a:cubicBezTo>
                  <a:cubicBezTo>
                    <a:pt x="63179" y="41562"/>
                    <a:pt x="65748" y="17011"/>
                    <a:pt x="61011" y="7938"/>
                  </a:cubicBezTo>
                  <a:cubicBezTo>
                    <a:pt x="58284" y="2714"/>
                    <a:pt x="45406" y="0"/>
                    <a:pt x="33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2"/>
            <p:cNvSpPr/>
            <p:nvPr/>
          </p:nvSpPr>
          <p:spPr>
            <a:xfrm>
              <a:off x="5593806" y="1764902"/>
              <a:ext cx="1584719" cy="711055"/>
            </a:xfrm>
            <a:custGeom>
              <a:avLst/>
              <a:gdLst/>
              <a:ahLst/>
              <a:cxnLst/>
              <a:rect l="l" t="t" r="r" b="b"/>
              <a:pathLst>
                <a:path w="58639" h="26311" extrusionOk="0">
                  <a:moveTo>
                    <a:pt x="42916" y="1"/>
                  </a:moveTo>
                  <a:cubicBezTo>
                    <a:pt x="42275" y="1"/>
                    <a:pt x="41613" y="13"/>
                    <a:pt x="40930" y="37"/>
                  </a:cubicBezTo>
                  <a:cubicBezTo>
                    <a:pt x="28788" y="471"/>
                    <a:pt x="7373" y="11345"/>
                    <a:pt x="7373" y="11345"/>
                  </a:cubicBezTo>
                  <a:cubicBezTo>
                    <a:pt x="7373" y="11345"/>
                    <a:pt x="1" y="25555"/>
                    <a:pt x="7773" y="26256"/>
                  </a:cubicBezTo>
                  <a:cubicBezTo>
                    <a:pt x="8166" y="26293"/>
                    <a:pt x="8566" y="26310"/>
                    <a:pt x="8974" y="26310"/>
                  </a:cubicBezTo>
                  <a:cubicBezTo>
                    <a:pt x="16681" y="26310"/>
                    <a:pt x="27144" y="20006"/>
                    <a:pt x="39563" y="17883"/>
                  </a:cubicBezTo>
                  <a:cubicBezTo>
                    <a:pt x="52672" y="15615"/>
                    <a:pt x="57309" y="10778"/>
                    <a:pt x="58009" y="6975"/>
                  </a:cubicBezTo>
                  <a:cubicBezTo>
                    <a:pt x="58639" y="3354"/>
                    <a:pt x="53711" y="1"/>
                    <a:pt x="429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2"/>
            <p:cNvSpPr/>
            <p:nvPr/>
          </p:nvSpPr>
          <p:spPr>
            <a:xfrm>
              <a:off x="5548485" y="1958397"/>
              <a:ext cx="2882297" cy="2977101"/>
            </a:xfrm>
            <a:custGeom>
              <a:avLst/>
              <a:gdLst/>
              <a:ahLst/>
              <a:cxnLst/>
              <a:rect l="l" t="t" r="r" b="b"/>
              <a:pathLst>
                <a:path w="106653" h="110161" extrusionOk="0">
                  <a:moveTo>
                    <a:pt x="44698" y="1"/>
                  </a:moveTo>
                  <a:cubicBezTo>
                    <a:pt x="37645" y="1"/>
                    <a:pt x="32867" y="1116"/>
                    <a:pt x="32867" y="1116"/>
                  </a:cubicBezTo>
                  <a:cubicBezTo>
                    <a:pt x="32867" y="1116"/>
                    <a:pt x="20258" y="2117"/>
                    <a:pt x="13386" y="10023"/>
                  </a:cubicBezTo>
                  <a:cubicBezTo>
                    <a:pt x="10284" y="13592"/>
                    <a:pt x="3646" y="27235"/>
                    <a:pt x="1545" y="40511"/>
                  </a:cubicBezTo>
                  <a:cubicBezTo>
                    <a:pt x="0" y="50241"/>
                    <a:pt x="4021" y="55397"/>
                    <a:pt x="8538" y="55397"/>
                  </a:cubicBezTo>
                  <a:cubicBezTo>
                    <a:pt x="10169" y="55397"/>
                    <a:pt x="11864" y="54725"/>
                    <a:pt x="13386" y="53354"/>
                  </a:cubicBezTo>
                  <a:cubicBezTo>
                    <a:pt x="19090" y="48217"/>
                    <a:pt x="21025" y="40311"/>
                    <a:pt x="21025" y="40311"/>
                  </a:cubicBezTo>
                  <a:lnTo>
                    <a:pt x="21192" y="40911"/>
                  </a:lnTo>
                  <a:cubicBezTo>
                    <a:pt x="21926" y="43580"/>
                    <a:pt x="24761" y="54288"/>
                    <a:pt x="23494" y="61193"/>
                  </a:cubicBezTo>
                  <a:cubicBezTo>
                    <a:pt x="22026" y="69132"/>
                    <a:pt x="12185" y="94817"/>
                    <a:pt x="14020" y="100087"/>
                  </a:cubicBezTo>
                  <a:cubicBezTo>
                    <a:pt x="15631" y="104830"/>
                    <a:pt x="38532" y="110161"/>
                    <a:pt x="54568" y="110161"/>
                  </a:cubicBezTo>
                  <a:cubicBezTo>
                    <a:pt x="56463" y="110161"/>
                    <a:pt x="58263" y="110086"/>
                    <a:pt x="59920" y="109928"/>
                  </a:cubicBezTo>
                  <a:cubicBezTo>
                    <a:pt x="75597" y="108393"/>
                    <a:pt x="82502" y="101221"/>
                    <a:pt x="82502" y="98586"/>
                  </a:cubicBezTo>
                  <a:cubicBezTo>
                    <a:pt x="82502" y="96151"/>
                    <a:pt x="71761" y="67097"/>
                    <a:pt x="73396" y="46949"/>
                  </a:cubicBezTo>
                  <a:lnTo>
                    <a:pt x="74096" y="39811"/>
                  </a:lnTo>
                  <a:cubicBezTo>
                    <a:pt x="74096" y="39811"/>
                    <a:pt x="79900" y="47650"/>
                    <a:pt x="82169" y="51619"/>
                  </a:cubicBezTo>
                  <a:cubicBezTo>
                    <a:pt x="83612" y="54108"/>
                    <a:pt x="88886" y="56834"/>
                    <a:pt x="93598" y="56834"/>
                  </a:cubicBezTo>
                  <a:cubicBezTo>
                    <a:pt x="96399" y="56834"/>
                    <a:pt x="99002" y="55870"/>
                    <a:pt x="100482" y="53320"/>
                  </a:cubicBezTo>
                  <a:cubicBezTo>
                    <a:pt x="106653" y="42646"/>
                    <a:pt x="84837" y="15894"/>
                    <a:pt x="80034" y="10723"/>
                  </a:cubicBezTo>
                  <a:cubicBezTo>
                    <a:pt x="75264" y="5586"/>
                    <a:pt x="73296" y="5019"/>
                    <a:pt x="59152" y="1650"/>
                  </a:cubicBezTo>
                  <a:cubicBezTo>
                    <a:pt x="53881" y="394"/>
                    <a:pt x="48888" y="1"/>
                    <a:pt x="446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2"/>
            <p:cNvSpPr/>
            <p:nvPr/>
          </p:nvSpPr>
          <p:spPr>
            <a:xfrm>
              <a:off x="5945394" y="1003405"/>
              <a:ext cx="1568585" cy="2210861"/>
            </a:xfrm>
            <a:custGeom>
              <a:avLst/>
              <a:gdLst/>
              <a:ahLst/>
              <a:cxnLst/>
              <a:rect l="l" t="t" r="r" b="b"/>
              <a:pathLst>
                <a:path w="58042" h="81808" extrusionOk="0">
                  <a:moveTo>
                    <a:pt x="22169" y="0"/>
                  </a:moveTo>
                  <a:cubicBezTo>
                    <a:pt x="19423" y="0"/>
                    <a:pt x="16613" y="978"/>
                    <a:pt x="14077" y="3397"/>
                  </a:cubicBezTo>
                  <a:cubicBezTo>
                    <a:pt x="14077" y="3397"/>
                    <a:pt x="7973" y="4965"/>
                    <a:pt x="3970" y="12070"/>
                  </a:cubicBezTo>
                  <a:cubicBezTo>
                    <a:pt x="0" y="19175"/>
                    <a:pt x="5504" y="32185"/>
                    <a:pt x="6071" y="37522"/>
                  </a:cubicBezTo>
                  <a:cubicBezTo>
                    <a:pt x="6638" y="42826"/>
                    <a:pt x="734" y="53100"/>
                    <a:pt x="2269" y="61973"/>
                  </a:cubicBezTo>
                  <a:cubicBezTo>
                    <a:pt x="3803" y="70846"/>
                    <a:pt x="6838" y="80919"/>
                    <a:pt x="22249" y="81720"/>
                  </a:cubicBezTo>
                  <a:cubicBezTo>
                    <a:pt x="23437" y="81779"/>
                    <a:pt x="24553" y="81808"/>
                    <a:pt x="25603" y="81808"/>
                  </a:cubicBezTo>
                  <a:cubicBezTo>
                    <a:pt x="38223" y="81808"/>
                    <a:pt x="41435" y="77651"/>
                    <a:pt x="45499" y="71646"/>
                  </a:cubicBezTo>
                  <a:cubicBezTo>
                    <a:pt x="49869" y="65142"/>
                    <a:pt x="58042" y="64341"/>
                    <a:pt x="55573" y="51899"/>
                  </a:cubicBezTo>
                  <a:cubicBezTo>
                    <a:pt x="53305" y="40491"/>
                    <a:pt x="53272" y="40090"/>
                    <a:pt x="47568" y="29416"/>
                  </a:cubicBezTo>
                  <a:cubicBezTo>
                    <a:pt x="41863" y="18775"/>
                    <a:pt x="39195" y="14038"/>
                    <a:pt x="34625" y="7133"/>
                  </a:cubicBezTo>
                  <a:cubicBezTo>
                    <a:pt x="32133" y="3363"/>
                    <a:pt x="27262" y="0"/>
                    <a:pt x="221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2"/>
            <p:cNvSpPr/>
            <p:nvPr/>
          </p:nvSpPr>
          <p:spPr>
            <a:xfrm>
              <a:off x="6066193" y="2052551"/>
              <a:ext cx="1839024" cy="1924693"/>
            </a:xfrm>
            <a:custGeom>
              <a:avLst/>
              <a:gdLst/>
              <a:ahLst/>
              <a:cxnLst/>
              <a:rect l="l" t="t" r="r" b="b"/>
              <a:pathLst>
                <a:path w="68049" h="71219" extrusionOk="0">
                  <a:moveTo>
                    <a:pt x="49335" y="1"/>
                  </a:moveTo>
                  <a:cubicBezTo>
                    <a:pt x="49336" y="1"/>
                    <a:pt x="68048" y="51671"/>
                    <a:pt x="1768" y="64380"/>
                  </a:cubicBezTo>
                  <a:cubicBezTo>
                    <a:pt x="200" y="68183"/>
                    <a:pt x="0" y="71218"/>
                    <a:pt x="0" y="71218"/>
                  </a:cubicBezTo>
                  <a:cubicBezTo>
                    <a:pt x="0" y="71218"/>
                    <a:pt x="43998" y="65915"/>
                    <a:pt x="54439" y="32491"/>
                  </a:cubicBezTo>
                  <a:cubicBezTo>
                    <a:pt x="58742" y="10708"/>
                    <a:pt x="54406" y="2069"/>
                    <a:pt x="54406" y="2069"/>
                  </a:cubicBezTo>
                  <a:lnTo>
                    <a:pt x="493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2"/>
            <p:cNvSpPr/>
            <p:nvPr/>
          </p:nvSpPr>
          <p:spPr>
            <a:xfrm>
              <a:off x="5574456" y="3867192"/>
              <a:ext cx="1105674" cy="1107728"/>
            </a:xfrm>
            <a:custGeom>
              <a:avLst/>
              <a:gdLst/>
              <a:ahLst/>
              <a:cxnLst/>
              <a:rect l="l" t="t" r="r" b="b"/>
              <a:pathLst>
                <a:path w="40913" h="40989" extrusionOk="0">
                  <a:moveTo>
                    <a:pt x="26702" y="1"/>
                  </a:moveTo>
                  <a:lnTo>
                    <a:pt x="11491" y="7573"/>
                  </a:lnTo>
                  <a:cubicBezTo>
                    <a:pt x="11158" y="8307"/>
                    <a:pt x="984" y="25786"/>
                    <a:pt x="383" y="34025"/>
                  </a:cubicBezTo>
                  <a:cubicBezTo>
                    <a:pt x="0" y="39006"/>
                    <a:pt x="5396" y="40988"/>
                    <a:pt x="11278" y="40988"/>
                  </a:cubicBezTo>
                  <a:cubicBezTo>
                    <a:pt x="15126" y="40988"/>
                    <a:pt x="19182" y="40140"/>
                    <a:pt x="21965" y="38728"/>
                  </a:cubicBezTo>
                  <a:cubicBezTo>
                    <a:pt x="40912" y="29222"/>
                    <a:pt x="26702" y="1"/>
                    <a:pt x="26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2"/>
            <p:cNvSpPr/>
            <p:nvPr/>
          </p:nvSpPr>
          <p:spPr>
            <a:xfrm>
              <a:off x="5663231" y="3728692"/>
              <a:ext cx="716703" cy="687030"/>
            </a:xfrm>
            <a:custGeom>
              <a:avLst/>
              <a:gdLst/>
              <a:ahLst/>
              <a:cxnLst/>
              <a:rect l="l" t="t" r="r" b="b"/>
              <a:pathLst>
                <a:path w="26520" h="25422" extrusionOk="0">
                  <a:moveTo>
                    <a:pt x="25342" y="0"/>
                  </a:moveTo>
                  <a:cubicBezTo>
                    <a:pt x="21040" y="0"/>
                    <a:pt x="6269" y="727"/>
                    <a:pt x="3370" y="10563"/>
                  </a:cubicBezTo>
                  <a:cubicBezTo>
                    <a:pt x="0" y="22105"/>
                    <a:pt x="2135" y="25307"/>
                    <a:pt x="2135" y="25307"/>
                  </a:cubicBezTo>
                  <a:cubicBezTo>
                    <a:pt x="2135" y="25307"/>
                    <a:pt x="3079" y="25421"/>
                    <a:pt x="4561" y="25421"/>
                  </a:cubicBezTo>
                  <a:cubicBezTo>
                    <a:pt x="8788" y="25421"/>
                    <a:pt x="17392" y="24489"/>
                    <a:pt x="20949" y="17301"/>
                  </a:cubicBezTo>
                  <a:cubicBezTo>
                    <a:pt x="25752" y="7628"/>
                    <a:pt x="26519" y="22"/>
                    <a:pt x="26519" y="22"/>
                  </a:cubicBezTo>
                  <a:cubicBezTo>
                    <a:pt x="26519" y="22"/>
                    <a:pt x="26088" y="0"/>
                    <a:pt x="253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2"/>
            <p:cNvSpPr/>
            <p:nvPr/>
          </p:nvSpPr>
          <p:spPr>
            <a:xfrm>
              <a:off x="5671339" y="4185406"/>
              <a:ext cx="122639" cy="206471"/>
            </a:xfrm>
            <a:custGeom>
              <a:avLst/>
              <a:gdLst/>
              <a:ahLst/>
              <a:cxnLst/>
              <a:rect l="l" t="t" r="r" b="b"/>
              <a:pathLst>
                <a:path w="4538" h="7640" extrusionOk="0">
                  <a:moveTo>
                    <a:pt x="2269" y="1"/>
                  </a:moveTo>
                  <a:cubicBezTo>
                    <a:pt x="1035" y="1"/>
                    <a:pt x="1" y="835"/>
                    <a:pt x="1" y="1835"/>
                  </a:cubicBezTo>
                  <a:lnTo>
                    <a:pt x="1" y="5805"/>
                  </a:lnTo>
                  <a:cubicBezTo>
                    <a:pt x="1" y="6806"/>
                    <a:pt x="1035" y="7640"/>
                    <a:pt x="2269" y="7640"/>
                  </a:cubicBezTo>
                  <a:cubicBezTo>
                    <a:pt x="3537" y="7640"/>
                    <a:pt x="4537" y="6806"/>
                    <a:pt x="4537" y="5805"/>
                  </a:cubicBezTo>
                  <a:lnTo>
                    <a:pt x="4537" y="1835"/>
                  </a:lnTo>
                  <a:cubicBezTo>
                    <a:pt x="4537" y="835"/>
                    <a:pt x="3537" y="1"/>
                    <a:pt x="2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2"/>
            <p:cNvSpPr/>
            <p:nvPr/>
          </p:nvSpPr>
          <p:spPr>
            <a:xfrm>
              <a:off x="6578793" y="2727515"/>
              <a:ext cx="836910" cy="543851"/>
            </a:xfrm>
            <a:custGeom>
              <a:avLst/>
              <a:gdLst/>
              <a:ahLst/>
              <a:cxnLst/>
              <a:rect l="l" t="t" r="r" b="b"/>
              <a:pathLst>
                <a:path w="30968" h="20124" extrusionOk="0">
                  <a:moveTo>
                    <a:pt x="11142" y="1"/>
                  </a:moveTo>
                  <a:cubicBezTo>
                    <a:pt x="11037" y="1"/>
                    <a:pt x="10951" y="14"/>
                    <a:pt x="10887" y="43"/>
                  </a:cubicBezTo>
                  <a:cubicBezTo>
                    <a:pt x="9986" y="443"/>
                    <a:pt x="10453" y="1644"/>
                    <a:pt x="11754" y="2678"/>
                  </a:cubicBezTo>
                  <a:cubicBezTo>
                    <a:pt x="13055" y="3712"/>
                    <a:pt x="15257" y="4679"/>
                    <a:pt x="14389" y="5313"/>
                  </a:cubicBezTo>
                  <a:cubicBezTo>
                    <a:pt x="14169" y="5482"/>
                    <a:pt x="13818" y="5555"/>
                    <a:pt x="13371" y="5555"/>
                  </a:cubicBezTo>
                  <a:cubicBezTo>
                    <a:pt x="12056" y="5555"/>
                    <a:pt x="9909" y="4926"/>
                    <a:pt x="7818" y="4279"/>
                  </a:cubicBezTo>
                  <a:cubicBezTo>
                    <a:pt x="5615" y="3623"/>
                    <a:pt x="3329" y="2225"/>
                    <a:pt x="2112" y="2225"/>
                  </a:cubicBezTo>
                  <a:cubicBezTo>
                    <a:pt x="1781" y="2225"/>
                    <a:pt x="1530" y="2328"/>
                    <a:pt x="1380" y="2578"/>
                  </a:cubicBezTo>
                  <a:cubicBezTo>
                    <a:pt x="652" y="3702"/>
                    <a:pt x="7763" y="7549"/>
                    <a:pt x="7753" y="7549"/>
                  </a:cubicBezTo>
                  <a:cubicBezTo>
                    <a:pt x="7753" y="7549"/>
                    <a:pt x="7752" y="7549"/>
                    <a:pt x="7751" y="7548"/>
                  </a:cubicBezTo>
                  <a:cubicBezTo>
                    <a:pt x="7613" y="7493"/>
                    <a:pt x="2911" y="4813"/>
                    <a:pt x="1063" y="4813"/>
                  </a:cubicBezTo>
                  <a:cubicBezTo>
                    <a:pt x="677" y="4813"/>
                    <a:pt x="415" y="4930"/>
                    <a:pt x="346" y="5213"/>
                  </a:cubicBezTo>
                  <a:cubicBezTo>
                    <a:pt x="1" y="6750"/>
                    <a:pt x="5788" y="9554"/>
                    <a:pt x="6483" y="9884"/>
                  </a:cubicBezTo>
                  <a:lnTo>
                    <a:pt x="6483" y="9884"/>
                  </a:lnTo>
                  <a:cubicBezTo>
                    <a:pt x="5960" y="9639"/>
                    <a:pt x="2559" y="8068"/>
                    <a:pt x="1104" y="8068"/>
                  </a:cubicBezTo>
                  <a:cubicBezTo>
                    <a:pt x="705" y="8068"/>
                    <a:pt x="453" y="8186"/>
                    <a:pt x="446" y="8482"/>
                  </a:cubicBezTo>
                  <a:cubicBezTo>
                    <a:pt x="413" y="9950"/>
                    <a:pt x="6417" y="12918"/>
                    <a:pt x="6417" y="12918"/>
                  </a:cubicBezTo>
                  <a:cubicBezTo>
                    <a:pt x="6417" y="12918"/>
                    <a:pt x="4409" y="12028"/>
                    <a:pt x="3248" y="12028"/>
                  </a:cubicBezTo>
                  <a:cubicBezTo>
                    <a:pt x="2804" y="12028"/>
                    <a:pt x="2484" y="12158"/>
                    <a:pt x="2447" y="12518"/>
                  </a:cubicBezTo>
                  <a:cubicBezTo>
                    <a:pt x="2314" y="13819"/>
                    <a:pt x="8352" y="16221"/>
                    <a:pt x="10086" y="16688"/>
                  </a:cubicBezTo>
                  <a:cubicBezTo>
                    <a:pt x="10411" y="16777"/>
                    <a:pt x="10899" y="16810"/>
                    <a:pt x="11492" y="16810"/>
                  </a:cubicBezTo>
                  <a:cubicBezTo>
                    <a:pt x="13220" y="16810"/>
                    <a:pt x="15837" y="16528"/>
                    <a:pt x="17899" y="16528"/>
                  </a:cubicBezTo>
                  <a:cubicBezTo>
                    <a:pt x="18834" y="16528"/>
                    <a:pt x="19655" y="16586"/>
                    <a:pt x="20227" y="16755"/>
                  </a:cubicBezTo>
                  <a:cubicBezTo>
                    <a:pt x="22528" y="17422"/>
                    <a:pt x="27165" y="20124"/>
                    <a:pt x="27165" y="20124"/>
                  </a:cubicBezTo>
                  <a:lnTo>
                    <a:pt x="30968" y="12251"/>
                  </a:lnTo>
                  <a:cubicBezTo>
                    <a:pt x="30968" y="12251"/>
                    <a:pt x="24196" y="9449"/>
                    <a:pt x="23229" y="8315"/>
                  </a:cubicBezTo>
                  <a:cubicBezTo>
                    <a:pt x="22262" y="7214"/>
                    <a:pt x="20027" y="3879"/>
                    <a:pt x="18492" y="3045"/>
                  </a:cubicBezTo>
                  <a:cubicBezTo>
                    <a:pt x="17036" y="2270"/>
                    <a:pt x="12503" y="1"/>
                    <a:pt x="11142" y="1"/>
                  </a:cubicBezTo>
                  <a:close/>
                </a:path>
              </a:pathLst>
            </a:custGeom>
            <a:solidFill>
              <a:srgbClr val="E7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2"/>
            <p:cNvSpPr/>
            <p:nvPr/>
          </p:nvSpPr>
          <p:spPr>
            <a:xfrm>
              <a:off x="7192113" y="2042822"/>
              <a:ext cx="1094404" cy="1534020"/>
            </a:xfrm>
            <a:custGeom>
              <a:avLst/>
              <a:gdLst/>
              <a:ahLst/>
              <a:cxnLst/>
              <a:rect l="l" t="t" r="r" b="b"/>
              <a:pathLst>
                <a:path w="40496" h="56763" extrusionOk="0">
                  <a:moveTo>
                    <a:pt x="26842" y="0"/>
                  </a:moveTo>
                  <a:cubicBezTo>
                    <a:pt x="22942" y="0"/>
                    <a:pt x="20236" y="4049"/>
                    <a:pt x="19614" y="6699"/>
                  </a:cubicBezTo>
                  <a:cubicBezTo>
                    <a:pt x="18714" y="10535"/>
                    <a:pt x="23650" y="40056"/>
                    <a:pt x="23650" y="40056"/>
                  </a:cubicBezTo>
                  <a:cubicBezTo>
                    <a:pt x="23650" y="40056"/>
                    <a:pt x="14110" y="38755"/>
                    <a:pt x="5437" y="35119"/>
                  </a:cubicBezTo>
                  <a:cubicBezTo>
                    <a:pt x="5315" y="35063"/>
                    <a:pt x="5185" y="35037"/>
                    <a:pt x="5057" y="35037"/>
                  </a:cubicBezTo>
                  <a:cubicBezTo>
                    <a:pt x="4800" y="35037"/>
                    <a:pt x="4548" y="35141"/>
                    <a:pt x="4370" y="35319"/>
                  </a:cubicBezTo>
                  <a:cubicBezTo>
                    <a:pt x="3803" y="35853"/>
                    <a:pt x="2936" y="37120"/>
                    <a:pt x="1868" y="40056"/>
                  </a:cubicBezTo>
                  <a:cubicBezTo>
                    <a:pt x="0" y="45226"/>
                    <a:pt x="501" y="45626"/>
                    <a:pt x="1801" y="46660"/>
                  </a:cubicBezTo>
                  <a:cubicBezTo>
                    <a:pt x="2841" y="47508"/>
                    <a:pt x="20424" y="56763"/>
                    <a:pt x="29907" y="56763"/>
                  </a:cubicBezTo>
                  <a:cubicBezTo>
                    <a:pt x="31992" y="56763"/>
                    <a:pt x="33685" y="56315"/>
                    <a:pt x="34725" y="55233"/>
                  </a:cubicBezTo>
                  <a:cubicBezTo>
                    <a:pt x="40496" y="49229"/>
                    <a:pt x="36059" y="6232"/>
                    <a:pt x="32724" y="2929"/>
                  </a:cubicBezTo>
                  <a:cubicBezTo>
                    <a:pt x="30577" y="813"/>
                    <a:pt x="28590" y="0"/>
                    <a:pt x="268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2"/>
            <p:cNvSpPr/>
            <p:nvPr/>
          </p:nvSpPr>
          <p:spPr>
            <a:xfrm>
              <a:off x="6588116" y="2374386"/>
              <a:ext cx="887096" cy="472208"/>
            </a:xfrm>
            <a:custGeom>
              <a:avLst/>
              <a:gdLst/>
              <a:ahLst/>
              <a:cxnLst/>
              <a:rect l="l" t="t" r="r" b="b"/>
              <a:pathLst>
                <a:path w="32825" h="17473" extrusionOk="0">
                  <a:moveTo>
                    <a:pt x="2369" y="0"/>
                  </a:moveTo>
                  <a:lnTo>
                    <a:pt x="1" y="8573"/>
                  </a:lnTo>
                  <a:cubicBezTo>
                    <a:pt x="334" y="8640"/>
                    <a:pt x="4671" y="9407"/>
                    <a:pt x="7073" y="9974"/>
                  </a:cubicBezTo>
                  <a:cubicBezTo>
                    <a:pt x="9441" y="10574"/>
                    <a:pt x="10175" y="12309"/>
                    <a:pt x="14144" y="13376"/>
                  </a:cubicBezTo>
                  <a:cubicBezTo>
                    <a:pt x="18080" y="14444"/>
                    <a:pt x="19782" y="13477"/>
                    <a:pt x="22250" y="14444"/>
                  </a:cubicBezTo>
                  <a:cubicBezTo>
                    <a:pt x="24309" y="15251"/>
                    <a:pt x="27202" y="17472"/>
                    <a:pt x="28165" y="17472"/>
                  </a:cubicBezTo>
                  <a:cubicBezTo>
                    <a:pt x="28356" y="17472"/>
                    <a:pt x="28471" y="17384"/>
                    <a:pt x="28488" y="17179"/>
                  </a:cubicBezTo>
                  <a:cubicBezTo>
                    <a:pt x="28621" y="15984"/>
                    <a:pt x="24393" y="12609"/>
                    <a:pt x="24582" y="12609"/>
                  </a:cubicBezTo>
                  <a:cubicBezTo>
                    <a:pt x="24583" y="12609"/>
                    <a:pt x="24584" y="12609"/>
                    <a:pt x="24585" y="12609"/>
                  </a:cubicBezTo>
                  <a:cubicBezTo>
                    <a:pt x="24767" y="12639"/>
                    <a:pt x="28676" y="16096"/>
                    <a:pt x="30151" y="16096"/>
                  </a:cubicBezTo>
                  <a:cubicBezTo>
                    <a:pt x="30303" y="16096"/>
                    <a:pt x="30429" y="16059"/>
                    <a:pt x="30523" y="15978"/>
                  </a:cubicBezTo>
                  <a:cubicBezTo>
                    <a:pt x="31490" y="15111"/>
                    <a:pt x="25420" y="10175"/>
                    <a:pt x="25419" y="10174"/>
                  </a:cubicBezTo>
                  <a:lnTo>
                    <a:pt x="25419" y="10174"/>
                  </a:lnTo>
                  <a:cubicBezTo>
                    <a:pt x="25420" y="10175"/>
                    <a:pt x="30264" y="13682"/>
                    <a:pt x="31705" y="13682"/>
                  </a:cubicBezTo>
                  <a:cubicBezTo>
                    <a:pt x="31790" y="13682"/>
                    <a:pt x="31864" y="13669"/>
                    <a:pt x="31924" y="13643"/>
                  </a:cubicBezTo>
                  <a:cubicBezTo>
                    <a:pt x="32691" y="13276"/>
                    <a:pt x="29355" y="10308"/>
                    <a:pt x="27554" y="8773"/>
                  </a:cubicBezTo>
                  <a:lnTo>
                    <a:pt x="27554" y="8773"/>
                  </a:lnTo>
                  <a:cubicBezTo>
                    <a:pt x="28726" y="9685"/>
                    <a:pt x="30501" y="10977"/>
                    <a:pt x="31392" y="10977"/>
                  </a:cubicBezTo>
                  <a:cubicBezTo>
                    <a:pt x="31414" y="10977"/>
                    <a:pt x="31436" y="10976"/>
                    <a:pt x="31457" y="10975"/>
                  </a:cubicBezTo>
                  <a:cubicBezTo>
                    <a:pt x="32824" y="10908"/>
                    <a:pt x="31190" y="9040"/>
                    <a:pt x="29622" y="7606"/>
                  </a:cubicBezTo>
                  <a:cubicBezTo>
                    <a:pt x="28555" y="6638"/>
                    <a:pt x="25786" y="5237"/>
                    <a:pt x="23551" y="4237"/>
                  </a:cubicBezTo>
                  <a:lnTo>
                    <a:pt x="23551" y="4237"/>
                  </a:lnTo>
                  <a:cubicBezTo>
                    <a:pt x="23951" y="4270"/>
                    <a:pt x="24352" y="4270"/>
                    <a:pt x="24685" y="4303"/>
                  </a:cubicBezTo>
                  <a:cubicBezTo>
                    <a:pt x="24822" y="4316"/>
                    <a:pt x="24954" y="4322"/>
                    <a:pt x="25082" y="4322"/>
                  </a:cubicBezTo>
                  <a:cubicBezTo>
                    <a:pt x="26290" y="4322"/>
                    <a:pt x="27063" y="3779"/>
                    <a:pt x="27154" y="3236"/>
                  </a:cubicBezTo>
                  <a:cubicBezTo>
                    <a:pt x="27254" y="2635"/>
                    <a:pt x="21616" y="1468"/>
                    <a:pt x="19882" y="1301"/>
                  </a:cubicBezTo>
                  <a:cubicBezTo>
                    <a:pt x="19799" y="1294"/>
                    <a:pt x="19703" y="1291"/>
                    <a:pt x="19594" y="1291"/>
                  </a:cubicBezTo>
                  <a:cubicBezTo>
                    <a:pt x="17684" y="1291"/>
                    <a:pt x="11968" y="2348"/>
                    <a:pt x="10642" y="2569"/>
                  </a:cubicBezTo>
                  <a:cubicBezTo>
                    <a:pt x="10342" y="2535"/>
                    <a:pt x="10041" y="2502"/>
                    <a:pt x="9808" y="2435"/>
                  </a:cubicBezTo>
                  <a:cubicBezTo>
                    <a:pt x="7473" y="1835"/>
                    <a:pt x="2369" y="0"/>
                    <a:pt x="2369" y="0"/>
                  </a:cubicBezTo>
                  <a:close/>
                </a:path>
              </a:pathLst>
            </a:custGeom>
            <a:solidFill>
              <a:srgbClr val="E7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2"/>
            <p:cNvSpPr/>
            <p:nvPr/>
          </p:nvSpPr>
          <p:spPr>
            <a:xfrm>
              <a:off x="5507273" y="2073278"/>
              <a:ext cx="1253987" cy="603117"/>
            </a:xfrm>
            <a:custGeom>
              <a:avLst/>
              <a:gdLst/>
              <a:ahLst/>
              <a:cxnLst/>
              <a:rect l="l" t="t" r="r" b="b"/>
              <a:pathLst>
                <a:path w="46401" h="22317" extrusionOk="0">
                  <a:moveTo>
                    <a:pt x="10575" y="1"/>
                  </a:moveTo>
                  <a:cubicBezTo>
                    <a:pt x="5738" y="2236"/>
                    <a:pt x="1" y="9474"/>
                    <a:pt x="7373" y="16012"/>
                  </a:cubicBezTo>
                  <a:cubicBezTo>
                    <a:pt x="11642" y="19782"/>
                    <a:pt x="43265" y="22317"/>
                    <a:pt x="43265" y="22317"/>
                  </a:cubicBezTo>
                  <a:cubicBezTo>
                    <a:pt x="43265" y="22317"/>
                    <a:pt x="44199" y="20049"/>
                    <a:pt x="45233" y="17780"/>
                  </a:cubicBezTo>
                  <a:cubicBezTo>
                    <a:pt x="46234" y="15512"/>
                    <a:pt x="46400" y="11843"/>
                    <a:pt x="46400" y="11843"/>
                  </a:cubicBezTo>
                  <a:cubicBezTo>
                    <a:pt x="46400" y="11843"/>
                    <a:pt x="28354" y="5105"/>
                    <a:pt x="21283" y="2936"/>
                  </a:cubicBezTo>
                  <a:cubicBezTo>
                    <a:pt x="14244" y="768"/>
                    <a:pt x="10575" y="1"/>
                    <a:pt x="10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2"/>
            <p:cNvSpPr/>
            <p:nvPr/>
          </p:nvSpPr>
          <p:spPr>
            <a:xfrm>
              <a:off x="7037047" y="1137312"/>
              <a:ext cx="876259" cy="1146563"/>
            </a:xfrm>
            <a:custGeom>
              <a:avLst/>
              <a:gdLst/>
              <a:ahLst/>
              <a:cxnLst/>
              <a:rect l="l" t="t" r="r" b="b"/>
              <a:pathLst>
                <a:path w="32424" h="42426" extrusionOk="0">
                  <a:moveTo>
                    <a:pt x="14775" y="1"/>
                  </a:moveTo>
                  <a:cubicBezTo>
                    <a:pt x="11356" y="1"/>
                    <a:pt x="8074" y="940"/>
                    <a:pt x="5838" y="2946"/>
                  </a:cubicBezTo>
                  <a:cubicBezTo>
                    <a:pt x="1" y="8149"/>
                    <a:pt x="835" y="21926"/>
                    <a:pt x="835" y="21926"/>
                  </a:cubicBezTo>
                  <a:cubicBezTo>
                    <a:pt x="835" y="21926"/>
                    <a:pt x="1135" y="32767"/>
                    <a:pt x="5538" y="39672"/>
                  </a:cubicBezTo>
                  <a:cubicBezTo>
                    <a:pt x="6767" y="41604"/>
                    <a:pt x="8787" y="42426"/>
                    <a:pt x="11146" y="42426"/>
                  </a:cubicBezTo>
                  <a:cubicBezTo>
                    <a:pt x="17178" y="42426"/>
                    <a:pt x="25429" y="37055"/>
                    <a:pt x="28354" y="31132"/>
                  </a:cubicBezTo>
                  <a:cubicBezTo>
                    <a:pt x="32391" y="22893"/>
                    <a:pt x="32424" y="13853"/>
                    <a:pt x="28554" y="6782"/>
                  </a:cubicBezTo>
                  <a:cubicBezTo>
                    <a:pt x="26146" y="2439"/>
                    <a:pt x="20284" y="1"/>
                    <a:pt x="14775" y="1"/>
                  </a:cubicBezTo>
                  <a:close/>
                </a:path>
              </a:pathLst>
            </a:custGeom>
            <a:solidFill>
              <a:srgbClr val="E7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2"/>
            <p:cNvSpPr/>
            <p:nvPr/>
          </p:nvSpPr>
          <p:spPr>
            <a:xfrm>
              <a:off x="6947812" y="1001000"/>
              <a:ext cx="1240448" cy="1939719"/>
            </a:xfrm>
            <a:custGeom>
              <a:avLst/>
              <a:gdLst/>
              <a:ahLst/>
              <a:cxnLst/>
              <a:rect l="l" t="t" r="r" b="b"/>
              <a:pathLst>
                <a:path w="45900" h="71775" extrusionOk="0">
                  <a:moveTo>
                    <a:pt x="22854" y="1"/>
                  </a:moveTo>
                  <a:cubicBezTo>
                    <a:pt x="18868" y="1"/>
                    <a:pt x="15812" y="1585"/>
                    <a:pt x="15812" y="1585"/>
                  </a:cubicBezTo>
                  <a:cubicBezTo>
                    <a:pt x="15812" y="1585"/>
                    <a:pt x="14727" y="311"/>
                    <a:pt x="12372" y="311"/>
                  </a:cubicBezTo>
                  <a:cubicBezTo>
                    <a:pt x="11449" y="311"/>
                    <a:pt x="10331" y="507"/>
                    <a:pt x="9007" y="1051"/>
                  </a:cubicBezTo>
                  <a:cubicBezTo>
                    <a:pt x="3436" y="3353"/>
                    <a:pt x="0" y="15962"/>
                    <a:pt x="0" y="21499"/>
                  </a:cubicBezTo>
                  <a:cubicBezTo>
                    <a:pt x="0" y="26673"/>
                    <a:pt x="5883" y="39272"/>
                    <a:pt x="6301" y="39272"/>
                  </a:cubicBezTo>
                  <a:cubicBezTo>
                    <a:pt x="6331" y="39272"/>
                    <a:pt x="6333" y="39210"/>
                    <a:pt x="6305" y="39078"/>
                  </a:cubicBezTo>
                  <a:cubicBezTo>
                    <a:pt x="5004" y="32807"/>
                    <a:pt x="4203" y="32107"/>
                    <a:pt x="4337" y="25736"/>
                  </a:cubicBezTo>
                  <a:cubicBezTo>
                    <a:pt x="4504" y="19364"/>
                    <a:pt x="10308" y="16562"/>
                    <a:pt x="13043" y="13193"/>
                  </a:cubicBezTo>
                  <a:lnTo>
                    <a:pt x="13043" y="13193"/>
                  </a:lnTo>
                  <a:cubicBezTo>
                    <a:pt x="13043" y="13194"/>
                    <a:pt x="11576" y="18731"/>
                    <a:pt x="18547" y="23267"/>
                  </a:cubicBezTo>
                  <a:cubicBezTo>
                    <a:pt x="21816" y="25369"/>
                    <a:pt x="24885" y="28371"/>
                    <a:pt x="26486" y="31973"/>
                  </a:cubicBezTo>
                  <a:cubicBezTo>
                    <a:pt x="28287" y="36010"/>
                    <a:pt x="26586" y="39846"/>
                    <a:pt x="24151" y="43248"/>
                  </a:cubicBezTo>
                  <a:cubicBezTo>
                    <a:pt x="22216" y="45983"/>
                    <a:pt x="20048" y="49052"/>
                    <a:pt x="20548" y="52355"/>
                  </a:cubicBezTo>
                  <a:cubicBezTo>
                    <a:pt x="20949" y="55090"/>
                    <a:pt x="23017" y="57091"/>
                    <a:pt x="24651" y="59126"/>
                  </a:cubicBezTo>
                  <a:cubicBezTo>
                    <a:pt x="26586" y="61528"/>
                    <a:pt x="27353" y="63496"/>
                    <a:pt x="27487" y="66598"/>
                  </a:cubicBezTo>
                  <a:cubicBezTo>
                    <a:pt x="27601" y="69667"/>
                    <a:pt x="29763" y="71775"/>
                    <a:pt x="32615" y="71775"/>
                  </a:cubicBezTo>
                  <a:cubicBezTo>
                    <a:pt x="33080" y="71775"/>
                    <a:pt x="33563" y="71719"/>
                    <a:pt x="34058" y="71602"/>
                  </a:cubicBezTo>
                  <a:cubicBezTo>
                    <a:pt x="36059" y="71101"/>
                    <a:pt x="37794" y="69767"/>
                    <a:pt x="39228" y="68299"/>
                  </a:cubicBezTo>
                  <a:cubicBezTo>
                    <a:pt x="42998" y="64397"/>
                    <a:pt x="45099" y="60694"/>
                    <a:pt x="45366" y="55257"/>
                  </a:cubicBezTo>
                  <a:cubicBezTo>
                    <a:pt x="45666" y="49953"/>
                    <a:pt x="45900" y="44749"/>
                    <a:pt x="45500" y="39412"/>
                  </a:cubicBezTo>
                  <a:cubicBezTo>
                    <a:pt x="44632" y="28604"/>
                    <a:pt x="41830" y="17730"/>
                    <a:pt x="35926" y="8523"/>
                  </a:cubicBezTo>
                  <a:cubicBezTo>
                    <a:pt x="35392" y="7723"/>
                    <a:pt x="34859" y="6922"/>
                    <a:pt x="34292" y="6122"/>
                  </a:cubicBezTo>
                  <a:cubicBezTo>
                    <a:pt x="30757" y="1277"/>
                    <a:pt x="26431" y="1"/>
                    <a:pt x="228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2"/>
            <p:cNvSpPr/>
            <p:nvPr/>
          </p:nvSpPr>
          <p:spPr>
            <a:xfrm>
              <a:off x="6947812" y="1142987"/>
              <a:ext cx="1237745" cy="1797730"/>
            </a:xfrm>
            <a:custGeom>
              <a:avLst/>
              <a:gdLst/>
              <a:ahLst/>
              <a:cxnLst/>
              <a:rect l="l" t="t" r="r" b="b"/>
              <a:pathLst>
                <a:path w="45800" h="66521" extrusionOk="0">
                  <a:moveTo>
                    <a:pt x="14544" y="0"/>
                  </a:moveTo>
                  <a:cubicBezTo>
                    <a:pt x="14544" y="1"/>
                    <a:pt x="13910" y="1802"/>
                    <a:pt x="12309" y="4904"/>
                  </a:cubicBezTo>
                  <a:cubicBezTo>
                    <a:pt x="10675" y="8006"/>
                    <a:pt x="4570" y="14444"/>
                    <a:pt x="1968" y="16012"/>
                  </a:cubicBezTo>
                  <a:cubicBezTo>
                    <a:pt x="1641" y="16195"/>
                    <a:pt x="1345" y="16275"/>
                    <a:pt x="1077" y="16275"/>
                  </a:cubicBezTo>
                  <a:cubicBezTo>
                    <a:pt x="663" y="16275"/>
                    <a:pt x="318" y="16082"/>
                    <a:pt x="34" y="15778"/>
                  </a:cubicBezTo>
                  <a:cubicBezTo>
                    <a:pt x="34" y="15912"/>
                    <a:pt x="0" y="16045"/>
                    <a:pt x="0" y="16212"/>
                  </a:cubicBezTo>
                  <a:cubicBezTo>
                    <a:pt x="0" y="16212"/>
                    <a:pt x="0" y="16212"/>
                    <a:pt x="0" y="16245"/>
                  </a:cubicBezTo>
                  <a:cubicBezTo>
                    <a:pt x="0" y="18147"/>
                    <a:pt x="801" y="21049"/>
                    <a:pt x="1835" y="23984"/>
                  </a:cubicBezTo>
                  <a:cubicBezTo>
                    <a:pt x="1868" y="24118"/>
                    <a:pt x="1935" y="24251"/>
                    <a:pt x="1968" y="24384"/>
                  </a:cubicBezTo>
                  <a:cubicBezTo>
                    <a:pt x="2402" y="25552"/>
                    <a:pt x="2869" y="26753"/>
                    <a:pt x="3303" y="27854"/>
                  </a:cubicBezTo>
                  <a:cubicBezTo>
                    <a:pt x="4722" y="31301"/>
                    <a:pt x="6091" y="34018"/>
                    <a:pt x="6296" y="34018"/>
                  </a:cubicBezTo>
                  <a:cubicBezTo>
                    <a:pt x="6327" y="34018"/>
                    <a:pt x="6331" y="33956"/>
                    <a:pt x="6305" y="33824"/>
                  </a:cubicBezTo>
                  <a:cubicBezTo>
                    <a:pt x="5004" y="27553"/>
                    <a:pt x="4203" y="26853"/>
                    <a:pt x="4337" y="20482"/>
                  </a:cubicBezTo>
                  <a:cubicBezTo>
                    <a:pt x="4370" y="19881"/>
                    <a:pt x="4437" y="19314"/>
                    <a:pt x="4537" y="18780"/>
                  </a:cubicBezTo>
                  <a:cubicBezTo>
                    <a:pt x="4604" y="18413"/>
                    <a:pt x="4704" y="18080"/>
                    <a:pt x="4804" y="17746"/>
                  </a:cubicBezTo>
                  <a:cubicBezTo>
                    <a:pt x="4971" y="17246"/>
                    <a:pt x="5171" y="16746"/>
                    <a:pt x="5404" y="16312"/>
                  </a:cubicBezTo>
                  <a:cubicBezTo>
                    <a:pt x="5604" y="15845"/>
                    <a:pt x="5871" y="15411"/>
                    <a:pt x="6171" y="15011"/>
                  </a:cubicBezTo>
                  <a:cubicBezTo>
                    <a:pt x="6238" y="14878"/>
                    <a:pt x="6338" y="14744"/>
                    <a:pt x="6438" y="14611"/>
                  </a:cubicBezTo>
                  <a:cubicBezTo>
                    <a:pt x="7039" y="13777"/>
                    <a:pt x="7706" y="13076"/>
                    <a:pt x="8406" y="12376"/>
                  </a:cubicBezTo>
                  <a:cubicBezTo>
                    <a:pt x="8873" y="11909"/>
                    <a:pt x="9374" y="11475"/>
                    <a:pt x="9841" y="11041"/>
                  </a:cubicBezTo>
                  <a:cubicBezTo>
                    <a:pt x="10575" y="10408"/>
                    <a:pt x="11275" y="9807"/>
                    <a:pt x="11909" y="9173"/>
                  </a:cubicBezTo>
                  <a:cubicBezTo>
                    <a:pt x="12309" y="8773"/>
                    <a:pt x="12709" y="8373"/>
                    <a:pt x="13043" y="7939"/>
                  </a:cubicBezTo>
                  <a:lnTo>
                    <a:pt x="13043" y="7939"/>
                  </a:lnTo>
                  <a:cubicBezTo>
                    <a:pt x="13043" y="7939"/>
                    <a:pt x="12910" y="8473"/>
                    <a:pt x="12910" y="9374"/>
                  </a:cubicBezTo>
                  <a:cubicBezTo>
                    <a:pt x="12943" y="9540"/>
                    <a:pt x="12943" y="9741"/>
                    <a:pt x="12943" y="9974"/>
                  </a:cubicBezTo>
                  <a:cubicBezTo>
                    <a:pt x="13143" y="11842"/>
                    <a:pt x="14077" y="14777"/>
                    <a:pt x="17746" y="17446"/>
                  </a:cubicBezTo>
                  <a:cubicBezTo>
                    <a:pt x="18013" y="17646"/>
                    <a:pt x="18280" y="17813"/>
                    <a:pt x="18547" y="18013"/>
                  </a:cubicBezTo>
                  <a:cubicBezTo>
                    <a:pt x="21816" y="20115"/>
                    <a:pt x="24885" y="23117"/>
                    <a:pt x="26486" y="26719"/>
                  </a:cubicBezTo>
                  <a:cubicBezTo>
                    <a:pt x="28287" y="30756"/>
                    <a:pt x="26586" y="34592"/>
                    <a:pt x="24151" y="37994"/>
                  </a:cubicBezTo>
                  <a:cubicBezTo>
                    <a:pt x="22216" y="40729"/>
                    <a:pt x="20048" y="43798"/>
                    <a:pt x="20548" y="47101"/>
                  </a:cubicBezTo>
                  <a:cubicBezTo>
                    <a:pt x="20949" y="49836"/>
                    <a:pt x="23017" y="51837"/>
                    <a:pt x="24651" y="53872"/>
                  </a:cubicBezTo>
                  <a:cubicBezTo>
                    <a:pt x="26586" y="56274"/>
                    <a:pt x="27353" y="58242"/>
                    <a:pt x="27487" y="61344"/>
                  </a:cubicBezTo>
                  <a:cubicBezTo>
                    <a:pt x="27601" y="64413"/>
                    <a:pt x="29763" y="66521"/>
                    <a:pt x="32615" y="66521"/>
                  </a:cubicBezTo>
                  <a:cubicBezTo>
                    <a:pt x="33080" y="66521"/>
                    <a:pt x="33563" y="66465"/>
                    <a:pt x="34058" y="66348"/>
                  </a:cubicBezTo>
                  <a:cubicBezTo>
                    <a:pt x="36059" y="65847"/>
                    <a:pt x="37794" y="64513"/>
                    <a:pt x="39228" y="63045"/>
                  </a:cubicBezTo>
                  <a:cubicBezTo>
                    <a:pt x="42998" y="59143"/>
                    <a:pt x="45099" y="55440"/>
                    <a:pt x="45366" y="50003"/>
                  </a:cubicBezTo>
                  <a:cubicBezTo>
                    <a:pt x="45600" y="45900"/>
                    <a:pt x="45800" y="41864"/>
                    <a:pt x="45666" y="37761"/>
                  </a:cubicBezTo>
                  <a:lnTo>
                    <a:pt x="45666" y="37761"/>
                  </a:lnTo>
                  <a:cubicBezTo>
                    <a:pt x="44311" y="39043"/>
                    <a:pt x="42254" y="40449"/>
                    <a:pt x="39889" y="40449"/>
                  </a:cubicBezTo>
                  <a:cubicBezTo>
                    <a:pt x="38994" y="40449"/>
                    <a:pt x="38055" y="40247"/>
                    <a:pt x="37094" y="39762"/>
                  </a:cubicBezTo>
                  <a:cubicBezTo>
                    <a:pt x="32223" y="37327"/>
                    <a:pt x="33358" y="28788"/>
                    <a:pt x="31856" y="23884"/>
                  </a:cubicBezTo>
                  <a:cubicBezTo>
                    <a:pt x="30355" y="18981"/>
                    <a:pt x="20148" y="14844"/>
                    <a:pt x="16546" y="11342"/>
                  </a:cubicBezTo>
                  <a:cubicBezTo>
                    <a:pt x="12910" y="7873"/>
                    <a:pt x="14544" y="1"/>
                    <a:pt x="145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2"/>
            <p:cNvSpPr/>
            <p:nvPr/>
          </p:nvSpPr>
          <p:spPr>
            <a:xfrm>
              <a:off x="6474533" y="2816398"/>
              <a:ext cx="782509" cy="1463728"/>
            </a:xfrm>
            <a:custGeom>
              <a:avLst/>
              <a:gdLst/>
              <a:ahLst/>
              <a:cxnLst/>
              <a:rect l="l" t="t" r="r" b="b"/>
              <a:pathLst>
                <a:path w="28955" h="54162" extrusionOk="0">
                  <a:moveTo>
                    <a:pt x="14172" y="0"/>
                  </a:moveTo>
                  <a:cubicBezTo>
                    <a:pt x="12432" y="0"/>
                    <a:pt x="10608" y="623"/>
                    <a:pt x="10608" y="623"/>
                  </a:cubicBezTo>
                  <a:cubicBezTo>
                    <a:pt x="10608" y="623"/>
                    <a:pt x="14144" y="1757"/>
                    <a:pt x="15045" y="1924"/>
                  </a:cubicBezTo>
                  <a:cubicBezTo>
                    <a:pt x="15912" y="2124"/>
                    <a:pt x="18214" y="13165"/>
                    <a:pt x="18381" y="16401"/>
                  </a:cubicBezTo>
                  <a:cubicBezTo>
                    <a:pt x="18452" y="18143"/>
                    <a:pt x="16239" y="19080"/>
                    <a:pt x="14157" y="19080"/>
                  </a:cubicBezTo>
                  <a:cubicBezTo>
                    <a:pt x="12332" y="19080"/>
                    <a:pt x="10608" y="18361"/>
                    <a:pt x="10608" y="16835"/>
                  </a:cubicBezTo>
                  <a:cubicBezTo>
                    <a:pt x="10608" y="13566"/>
                    <a:pt x="10608" y="12165"/>
                    <a:pt x="10608" y="12165"/>
                  </a:cubicBezTo>
                  <a:cubicBezTo>
                    <a:pt x="10608" y="12165"/>
                    <a:pt x="8574" y="11364"/>
                    <a:pt x="7106" y="10430"/>
                  </a:cubicBezTo>
                  <a:cubicBezTo>
                    <a:pt x="4004" y="21104"/>
                    <a:pt x="1068" y="35515"/>
                    <a:pt x="768" y="38884"/>
                  </a:cubicBezTo>
                  <a:cubicBezTo>
                    <a:pt x="501" y="41686"/>
                    <a:pt x="234" y="46656"/>
                    <a:pt x="68" y="50192"/>
                  </a:cubicBezTo>
                  <a:cubicBezTo>
                    <a:pt x="1" y="52360"/>
                    <a:pt x="1702" y="54161"/>
                    <a:pt x="3870" y="54161"/>
                  </a:cubicBezTo>
                  <a:lnTo>
                    <a:pt x="25019" y="54161"/>
                  </a:lnTo>
                  <a:cubicBezTo>
                    <a:pt x="27220" y="54161"/>
                    <a:pt x="28955" y="52293"/>
                    <a:pt x="28821" y="50125"/>
                  </a:cubicBezTo>
                  <a:cubicBezTo>
                    <a:pt x="28688" y="47857"/>
                    <a:pt x="28455" y="44354"/>
                    <a:pt x="28021" y="38884"/>
                  </a:cubicBezTo>
                  <a:cubicBezTo>
                    <a:pt x="26853" y="24540"/>
                    <a:pt x="18247" y="2024"/>
                    <a:pt x="16479" y="623"/>
                  </a:cubicBezTo>
                  <a:cubicBezTo>
                    <a:pt x="15890" y="156"/>
                    <a:pt x="15041" y="0"/>
                    <a:pt x="14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2"/>
            <p:cNvSpPr/>
            <p:nvPr/>
          </p:nvSpPr>
          <p:spPr>
            <a:xfrm>
              <a:off x="6681891" y="3841952"/>
              <a:ext cx="377728" cy="104614"/>
            </a:xfrm>
            <a:custGeom>
              <a:avLst/>
              <a:gdLst/>
              <a:ahLst/>
              <a:cxnLst/>
              <a:rect l="l" t="t" r="r" b="b"/>
              <a:pathLst>
                <a:path w="13977" h="3871" extrusionOk="0">
                  <a:moveTo>
                    <a:pt x="1334" y="1"/>
                  </a:moveTo>
                  <a:cubicBezTo>
                    <a:pt x="600" y="1"/>
                    <a:pt x="0" y="601"/>
                    <a:pt x="0" y="1335"/>
                  </a:cubicBezTo>
                  <a:cubicBezTo>
                    <a:pt x="0" y="2736"/>
                    <a:pt x="1134" y="3870"/>
                    <a:pt x="2535" y="3870"/>
                  </a:cubicBezTo>
                  <a:lnTo>
                    <a:pt x="11442" y="3870"/>
                  </a:lnTo>
                  <a:cubicBezTo>
                    <a:pt x="12843" y="3870"/>
                    <a:pt x="13977" y="2736"/>
                    <a:pt x="13977" y="1335"/>
                  </a:cubicBezTo>
                  <a:cubicBezTo>
                    <a:pt x="13977" y="601"/>
                    <a:pt x="13410" y="1"/>
                    <a:pt x="12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2"/>
            <p:cNvSpPr/>
            <p:nvPr/>
          </p:nvSpPr>
          <p:spPr>
            <a:xfrm>
              <a:off x="6681891" y="3639133"/>
              <a:ext cx="377728" cy="109100"/>
            </a:xfrm>
            <a:custGeom>
              <a:avLst/>
              <a:gdLst/>
              <a:ahLst/>
              <a:cxnLst/>
              <a:rect l="l" t="t" r="r" b="b"/>
              <a:pathLst>
                <a:path w="13977" h="4037" extrusionOk="0">
                  <a:moveTo>
                    <a:pt x="3402" y="0"/>
                  </a:moveTo>
                  <a:cubicBezTo>
                    <a:pt x="1534" y="0"/>
                    <a:pt x="0" y="1501"/>
                    <a:pt x="0" y="3369"/>
                  </a:cubicBezTo>
                  <a:cubicBezTo>
                    <a:pt x="0" y="3736"/>
                    <a:pt x="300" y="4037"/>
                    <a:pt x="634" y="4037"/>
                  </a:cubicBezTo>
                  <a:lnTo>
                    <a:pt x="13343" y="4037"/>
                  </a:lnTo>
                  <a:cubicBezTo>
                    <a:pt x="13710" y="4037"/>
                    <a:pt x="13977" y="3736"/>
                    <a:pt x="13977" y="3369"/>
                  </a:cubicBezTo>
                  <a:cubicBezTo>
                    <a:pt x="13977" y="1501"/>
                    <a:pt x="12476" y="0"/>
                    <a:pt x="10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2"/>
            <p:cNvSpPr/>
            <p:nvPr/>
          </p:nvSpPr>
          <p:spPr>
            <a:xfrm>
              <a:off x="6681891" y="3766229"/>
              <a:ext cx="377728" cy="56834"/>
            </a:xfrm>
            <a:custGeom>
              <a:avLst/>
              <a:gdLst/>
              <a:ahLst/>
              <a:cxnLst/>
              <a:rect l="l" t="t" r="r" b="b"/>
              <a:pathLst>
                <a:path w="13977" h="2103" extrusionOk="0">
                  <a:moveTo>
                    <a:pt x="1034" y="1"/>
                  </a:moveTo>
                  <a:cubicBezTo>
                    <a:pt x="467" y="1"/>
                    <a:pt x="0" y="468"/>
                    <a:pt x="0" y="1035"/>
                  </a:cubicBezTo>
                  <a:cubicBezTo>
                    <a:pt x="0" y="1635"/>
                    <a:pt x="467" y="2102"/>
                    <a:pt x="1034" y="2102"/>
                  </a:cubicBezTo>
                  <a:lnTo>
                    <a:pt x="12943" y="2102"/>
                  </a:lnTo>
                  <a:cubicBezTo>
                    <a:pt x="13510" y="2102"/>
                    <a:pt x="13977" y="1635"/>
                    <a:pt x="13977" y="1035"/>
                  </a:cubicBezTo>
                  <a:cubicBezTo>
                    <a:pt x="13977" y="468"/>
                    <a:pt x="13510" y="1"/>
                    <a:pt x="129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2"/>
            <p:cNvSpPr/>
            <p:nvPr/>
          </p:nvSpPr>
          <p:spPr>
            <a:xfrm>
              <a:off x="6709835" y="3979885"/>
              <a:ext cx="62212" cy="147854"/>
            </a:xfrm>
            <a:custGeom>
              <a:avLst/>
              <a:gdLst/>
              <a:ahLst/>
              <a:cxnLst/>
              <a:rect l="l" t="t" r="r" b="b"/>
              <a:pathLst>
                <a:path w="2302" h="5471" extrusionOk="0">
                  <a:moveTo>
                    <a:pt x="0" y="0"/>
                  </a:moveTo>
                  <a:lnTo>
                    <a:pt x="0" y="5471"/>
                  </a:lnTo>
                  <a:lnTo>
                    <a:pt x="867" y="5471"/>
                  </a:lnTo>
                  <a:lnTo>
                    <a:pt x="867" y="3203"/>
                  </a:lnTo>
                  <a:lnTo>
                    <a:pt x="1968" y="3203"/>
                  </a:lnTo>
                  <a:lnTo>
                    <a:pt x="1968" y="2402"/>
                  </a:lnTo>
                  <a:lnTo>
                    <a:pt x="867" y="2402"/>
                  </a:lnTo>
                  <a:lnTo>
                    <a:pt x="867" y="768"/>
                  </a:lnTo>
                  <a:lnTo>
                    <a:pt x="2302" y="768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2"/>
            <p:cNvSpPr/>
            <p:nvPr/>
          </p:nvSpPr>
          <p:spPr>
            <a:xfrm>
              <a:off x="6781044" y="3978074"/>
              <a:ext cx="70346" cy="151475"/>
            </a:xfrm>
            <a:custGeom>
              <a:avLst/>
              <a:gdLst/>
              <a:ahLst/>
              <a:cxnLst/>
              <a:rect l="l" t="t" r="r" b="b"/>
              <a:pathLst>
                <a:path w="2603" h="5605" extrusionOk="0">
                  <a:moveTo>
                    <a:pt x="1301" y="768"/>
                  </a:moveTo>
                  <a:cubicBezTo>
                    <a:pt x="1568" y="768"/>
                    <a:pt x="1735" y="935"/>
                    <a:pt x="1735" y="1302"/>
                  </a:cubicBezTo>
                  <a:lnTo>
                    <a:pt x="1735" y="4270"/>
                  </a:lnTo>
                  <a:cubicBezTo>
                    <a:pt x="1735" y="4671"/>
                    <a:pt x="1568" y="4804"/>
                    <a:pt x="1301" y="4804"/>
                  </a:cubicBezTo>
                  <a:cubicBezTo>
                    <a:pt x="1034" y="4804"/>
                    <a:pt x="868" y="4671"/>
                    <a:pt x="868" y="4270"/>
                  </a:cubicBezTo>
                  <a:lnTo>
                    <a:pt x="868" y="1302"/>
                  </a:lnTo>
                  <a:cubicBezTo>
                    <a:pt x="868" y="935"/>
                    <a:pt x="1034" y="768"/>
                    <a:pt x="1301" y="768"/>
                  </a:cubicBezTo>
                  <a:close/>
                  <a:moveTo>
                    <a:pt x="1301" y="1"/>
                  </a:moveTo>
                  <a:cubicBezTo>
                    <a:pt x="467" y="1"/>
                    <a:pt x="0" y="501"/>
                    <a:pt x="0" y="1368"/>
                  </a:cubicBezTo>
                  <a:lnTo>
                    <a:pt x="0" y="4204"/>
                  </a:lnTo>
                  <a:cubicBezTo>
                    <a:pt x="0" y="5104"/>
                    <a:pt x="467" y="5605"/>
                    <a:pt x="1301" y="5605"/>
                  </a:cubicBezTo>
                  <a:cubicBezTo>
                    <a:pt x="2135" y="5605"/>
                    <a:pt x="2602" y="5104"/>
                    <a:pt x="2602" y="4204"/>
                  </a:cubicBezTo>
                  <a:lnTo>
                    <a:pt x="2602" y="1368"/>
                  </a:lnTo>
                  <a:cubicBezTo>
                    <a:pt x="2602" y="501"/>
                    <a:pt x="2135" y="1"/>
                    <a:pt x="1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2"/>
            <p:cNvSpPr/>
            <p:nvPr/>
          </p:nvSpPr>
          <p:spPr>
            <a:xfrm>
              <a:off x="6864874" y="3978074"/>
              <a:ext cx="70346" cy="151475"/>
            </a:xfrm>
            <a:custGeom>
              <a:avLst/>
              <a:gdLst/>
              <a:ahLst/>
              <a:cxnLst/>
              <a:rect l="l" t="t" r="r" b="b"/>
              <a:pathLst>
                <a:path w="2603" h="5605" extrusionOk="0">
                  <a:moveTo>
                    <a:pt x="1301" y="768"/>
                  </a:moveTo>
                  <a:cubicBezTo>
                    <a:pt x="1568" y="768"/>
                    <a:pt x="1735" y="935"/>
                    <a:pt x="1735" y="1302"/>
                  </a:cubicBezTo>
                  <a:lnTo>
                    <a:pt x="1735" y="4270"/>
                  </a:lnTo>
                  <a:cubicBezTo>
                    <a:pt x="1735" y="4671"/>
                    <a:pt x="1568" y="4804"/>
                    <a:pt x="1301" y="4804"/>
                  </a:cubicBezTo>
                  <a:cubicBezTo>
                    <a:pt x="1035" y="4804"/>
                    <a:pt x="868" y="4671"/>
                    <a:pt x="868" y="4270"/>
                  </a:cubicBezTo>
                  <a:lnTo>
                    <a:pt x="868" y="1302"/>
                  </a:lnTo>
                  <a:cubicBezTo>
                    <a:pt x="868" y="935"/>
                    <a:pt x="1035" y="768"/>
                    <a:pt x="1301" y="768"/>
                  </a:cubicBezTo>
                  <a:close/>
                  <a:moveTo>
                    <a:pt x="1301" y="1"/>
                  </a:moveTo>
                  <a:cubicBezTo>
                    <a:pt x="468" y="1"/>
                    <a:pt x="1" y="501"/>
                    <a:pt x="1" y="1368"/>
                  </a:cubicBezTo>
                  <a:lnTo>
                    <a:pt x="1" y="4204"/>
                  </a:lnTo>
                  <a:cubicBezTo>
                    <a:pt x="1" y="5104"/>
                    <a:pt x="468" y="5605"/>
                    <a:pt x="1301" y="5605"/>
                  </a:cubicBezTo>
                  <a:cubicBezTo>
                    <a:pt x="2135" y="5605"/>
                    <a:pt x="2602" y="5104"/>
                    <a:pt x="2602" y="4204"/>
                  </a:cubicBezTo>
                  <a:lnTo>
                    <a:pt x="2602" y="1368"/>
                  </a:lnTo>
                  <a:cubicBezTo>
                    <a:pt x="2602" y="501"/>
                    <a:pt x="2135" y="1"/>
                    <a:pt x="1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2"/>
            <p:cNvSpPr/>
            <p:nvPr/>
          </p:nvSpPr>
          <p:spPr>
            <a:xfrm>
              <a:off x="6950514" y="3979885"/>
              <a:ext cx="71238" cy="147854"/>
            </a:xfrm>
            <a:custGeom>
              <a:avLst/>
              <a:gdLst/>
              <a:ahLst/>
              <a:cxnLst/>
              <a:rect l="l" t="t" r="r" b="b"/>
              <a:pathLst>
                <a:path w="2636" h="5471" extrusionOk="0">
                  <a:moveTo>
                    <a:pt x="1335" y="768"/>
                  </a:moveTo>
                  <a:cubicBezTo>
                    <a:pt x="1602" y="768"/>
                    <a:pt x="1768" y="901"/>
                    <a:pt x="1768" y="1301"/>
                  </a:cubicBezTo>
                  <a:lnTo>
                    <a:pt x="1768" y="4137"/>
                  </a:lnTo>
                  <a:cubicBezTo>
                    <a:pt x="1768" y="4537"/>
                    <a:pt x="1602" y="4670"/>
                    <a:pt x="1335" y="4670"/>
                  </a:cubicBezTo>
                  <a:lnTo>
                    <a:pt x="834" y="4670"/>
                  </a:lnTo>
                  <a:lnTo>
                    <a:pt x="834" y="768"/>
                  </a:lnTo>
                  <a:close/>
                  <a:moveTo>
                    <a:pt x="0" y="0"/>
                  </a:moveTo>
                  <a:lnTo>
                    <a:pt x="0" y="5471"/>
                  </a:lnTo>
                  <a:lnTo>
                    <a:pt x="1335" y="5471"/>
                  </a:lnTo>
                  <a:cubicBezTo>
                    <a:pt x="2202" y="5471"/>
                    <a:pt x="2636" y="4971"/>
                    <a:pt x="2636" y="4103"/>
                  </a:cubicBezTo>
                  <a:lnTo>
                    <a:pt x="2636" y="1335"/>
                  </a:lnTo>
                  <a:cubicBezTo>
                    <a:pt x="2636" y="467"/>
                    <a:pt x="2202" y="0"/>
                    <a:pt x="1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3" name="Google Shape;393;p42"/>
          <p:cNvSpPr/>
          <p:nvPr/>
        </p:nvSpPr>
        <p:spPr>
          <a:xfrm flipH="1">
            <a:off x="5025363" y="2993075"/>
            <a:ext cx="475375" cy="407125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FE5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4"/>
          <p:cNvSpPr txBox="1">
            <a:spLocks noGrp="1"/>
          </p:cNvSpPr>
          <p:nvPr>
            <p:ph type="subTitle" idx="1"/>
          </p:nvPr>
        </p:nvSpPr>
        <p:spPr>
          <a:xfrm>
            <a:off x="3263600" y="1369400"/>
            <a:ext cx="21489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Saludo-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Oración</a:t>
            </a:r>
            <a:endParaRPr dirty="0"/>
          </a:p>
        </p:txBody>
      </p:sp>
      <p:sp>
        <p:nvSpPr>
          <p:cNvPr id="405" name="Google Shape;405;p44"/>
          <p:cNvSpPr txBox="1">
            <a:spLocks noGrp="1"/>
          </p:cNvSpPr>
          <p:nvPr>
            <p:ph type="subTitle" idx="2"/>
          </p:nvPr>
        </p:nvSpPr>
        <p:spPr>
          <a:xfrm>
            <a:off x="6281875" y="1369400"/>
            <a:ext cx="21489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Vídeo</a:t>
            </a:r>
            <a:endParaRPr dirty="0"/>
          </a:p>
        </p:txBody>
      </p:sp>
      <p:sp>
        <p:nvSpPr>
          <p:cNvPr id="406" name="Google Shape;406;p44"/>
          <p:cNvSpPr txBox="1">
            <a:spLocks noGrp="1"/>
          </p:cNvSpPr>
          <p:nvPr>
            <p:ph type="subTitle" idx="3"/>
          </p:nvPr>
        </p:nvSpPr>
        <p:spPr>
          <a:xfrm>
            <a:off x="3263600" y="2774812"/>
            <a:ext cx="21489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Actividad Coopertaiva</a:t>
            </a:r>
            <a:endParaRPr dirty="0"/>
          </a:p>
        </p:txBody>
      </p:sp>
      <p:sp>
        <p:nvSpPr>
          <p:cNvPr id="407" name="Google Shape;407;p44"/>
          <p:cNvSpPr txBox="1">
            <a:spLocks noGrp="1"/>
          </p:cNvSpPr>
          <p:nvPr>
            <p:ph type="subTitle" idx="4"/>
          </p:nvPr>
        </p:nvSpPr>
        <p:spPr>
          <a:xfrm>
            <a:off x="6281875" y="2774812"/>
            <a:ext cx="21489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Actividad individual</a:t>
            </a:r>
            <a:endParaRPr dirty="0"/>
          </a:p>
        </p:txBody>
      </p:sp>
      <p:sp>
        <p:nvSpPr>
          <p:cNvPr id="412" name="Google Shape;412;p44"/>
          <p:cNvSpPr txBox="1">
            <a:spLocks noGrp="1"/>
          </p:cNvSpPr>
          <p:nvPr>
            <p:ph type="title"/>
          </p:nvPr>
        </p:nvSpPr>
        <p:spPr>
          <a:xfrm>
            <a:off x="2398397" y="1391000"/>
            <a:ext cx="8727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13" name="Google Shape;413;p44"/>
          <p:cNvSpPr txBox="1">
            <a:spLocks noGrp="1"/>
          </p:cNvSpPr>
          <p:nvPr>
            <p:ph type="title" idx="9"/>
          </p:nvPr>
        </p:nvSpPr>
        <p:spPr>
          <a:xfrm>
            <a:off x="5412497" y="1391000"/>
            <a:ext cx="8727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14" name="Google Shape;414;p44"/>
          <p:cNvSpPr txBox="1">
            <a:spLocks noGrp="1"/>
          </p:cNvSpPr>
          <p:nvPr>
            <p:ph type="title" idx="13"/>
          </p:nvPr>
        </p:nvSpPr>
        <p:spPr>
          <a:xfrm>
            <a:off x="2400472" y="2796412"/>
            <a:ext cx="8727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15" name="Google Shape;415;p44"/>
          <p:cNvSpPr txBox="1">
            <a:spLocks noGrp="1"/>
          </p:cNvSpPr>
          <p:nvPr>
            <p:ph type="title" idx="14"/>
          </p:nvPr>
        </p:nvSpPr>
        <p:spPr>
          <a:xfrm>
            <a:off x="5414572" y="2796412"/>
            <a:ext cx="8727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16" name="Google Shape;416;p44"/>
          <p:cNvSpPr txBox="1">
            <a:spLocks noGrp="1"/>
          </p:cNvSpPr>
          <p:nvPr>
            <p:ph type="title" idx="15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AGENDA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417" name="Google Shape;417;p44"/>
          <p:cNvGrpSpPr/>
          <p:nvPr/>
        </p:nvGrpSpPr>
        <p:grpSpPr>
          <a:xfrm>
            <a:off x="53925" y="2421030"/>
            <a:ext cx="2448342" cy="3257585"/>
            <a:chOff x="53925" y="1923025"/>
            <a:chExt cx="2822621" cy="3755574"/>
          </a:xfrm>
        </p:grpSpPr>
        <p:sp>
          <p:nvSpPr>
            <p:cNvPr id="418" name="Google Shape;418;p44"/>
            <p:cNvSpPr/>
            <p:nvPr/>
          </p:nvSpPr>
          <p:spPr>
            <a:xfrm>
              <a:off x="53925" y="1923025"/>
              <a:ext cx="2822621" cy="3755574"/>
            </a:xfrm>
            <a:custGeom>
              <a:avLst/>
              <a:gdLst/>
              <a:ahLst/>
              <a:cxnLst/>
              <a:rect l="l" t="t" r="r" b="b"/>
              <a:pathLst>
                <a:path w="80063" h="106526" extrusionOk="0">
                  <a:moveTo>
                    <a:pt x="35647" y="0"/>
                  </a:moveTo>
                  <a:cubicBezTo>
                    <a:pt x="35534" y="0"/>
                    <a:pt x="35417" y="5"/>
                    <a:pt x="35297" y="16"/>
                  </a:cubicBezTo>
                  <a:cubicBezTo>
                    <a:pt x="31928" y="316"/>
                    <a:pt x="31761" y="2985"/>
                    <a:pt x="31861" y="4986"/>
                  </a:cubicBezTo>
                  <a:cubicBezTo>
                    <a:pt x="31928" y="7021"/>
                    <a:pt x="32195" y="9856"/>
                    <a:pt x="32195" y="9856"/>
                  </a:cubicBezTo>
                  <a:cubicBezTo>
                    <a:pt x="32195" y="9856"/>
                    <a:pt x="31268" y="5820"/>
                    <a:pt x="28559" y="5820"/>
                  </a:cubicBezTo>
                  <a:cubicBezTo>
                    <a:pt x="28548" y="5820"/>
                    <a:pt x="28537" y="5820"/>
                    <a:pt x="28526" y="5820"/>
                  </a:cubicBezTo>
                  <a:cubicBezTo>
                    <a:pt x="24990" y="5887"/>
                    <a:pt x="25190" y="9423"/>
                    <a:pt x="25357" y="13726"/>
                  </a:cubicBezTo>
                  <a:cubicBezTo>
                    <a:pt x="25557" y="17995"/>
                    <a:pt x="26858" y="32206"/>
                    <a:pt x="26824" y="35708"/>
                  </a:cubicBezTo>
                  <a:cubicBezTo>
                    <a:pt x="26791" y="39211"/>
                    <a:pt x="27692" y="43313"/>
                    <a:pt x="28059" y="45882"/>
                  </a:cubicBezTo>
                  <a:cubicBezTo>
                    <a:pt x="28425" y="48451"/>
                    <a:pt x="28526" y="51486"/>
                    <a:pt x="28359" y="52420"/>
                  </a:cubicBezTo>
                  <a:cubicBezTo>
                    <a:pt x="28225" y="53354"/>
                    <a:pt x="28059" y="53854"/>
                    <a:pt x="28059" y="53854"/>
                  </a:cubicBezTo>
                  <a:cubicBezTo>
                    <a:pt x="28059" y="53854"/>
                    <a:pt x="27558" y="54355"/>
                    <a:pt x="27158" y="54655"/>
                  </a:cubicBezTo>
                  <a:cubicBezTo>
                    <a:pt x="26758" y="54989"/>
                    <a:pt x="26924" y="55155"/>
                    <a:pt x="25724" y="55255"/>
                  </a:cubicBezTo>
                  <a:cubicBezTo>
                    <a:pt x="25457" y="55285"/>
                    <a:pt x="25099" y="55298"/>
                    <a:pt x="24697" y="55298"/>
                  </a:cubicBezTo>
                  <a:cubicBezTo>
                    <a:pt x="23291" y="55298"/>
                    <a:pt x="21339" y="55137"/>
                    <a:pt x="20820" y="54955"/>
                  </a:cubicBezTo>
                  <a:cubicBezTo>
                    <a:pt x="20120" y="54722"/>
                    <a:pt x="17584" y="52320"/>
                    <a:pt x="15983" y="51286"/>
                  </a:cubicBezTo>
                  <a:cubicBezTo>
                    <a:pt x="14382" y="50218"/>
                    <a:pt x="13982" y="50252"/>
                    <a:pt x="13548" y="50185"/>
                  </a:cubicBezTo>
                  <a:cubicBezTo>
                    <a:pt x="13246" y="50110"/>
                    <a:pt x="11406" y="49312"/>
                    <a:pt x="8902" y="49312"/>
                  </a:cubicBezTo>
                  <a:cubicBezTo>
                    <a:pt x="8087" y="49312"/>
                    <a:pt x="7202" y="49397"/>
                    <a:pt x="6276" y="49618"/>
                  </a:cubicBezTo>
                  <a:cubicBezTo>
                    <a:pt x="2474" y="50552"/>
                    <a:pt x="172" y="52086"/>
                    <a:pt x="72" y="54622"/>
                  </a:cubicBezTo>
                  <a:cubicBezTo>
                    <a:pt x="0" y="56409"/>
                    <a:pt x="933" y="56409"/>
                    <a:pt x="2128" y="56409"/>
                  </a:cubicBezTo>
                  <a:lnTo>
                    <a:pt x="2128" y="56409"/>
                  </a:lnTo>
                  <a:cubicBezTo>
                    <a:pt x="2606" y="56409"/>
                    <a:pt x="3126" y="56409"/>
                    <a:pt x="3641" y="56523"/>
                  </a:cubicBezTo>
                  <a:cubicBezTo>
                    <a:pt x="5476" y="56923"/>
                    <a:pt x="8811" y="57857"/>
                    <a:pt x="10079" y="58358"/>
                  </a:cubicBezTo>
                  <a:cubicBezTo>
                    <a:pt x="11347" y="58858"/>
                    <a:pt x="16017" y="61527"/>
                    <a:pt x="18852" y="65029"/>
                  </a:cubicBezTo>
                  <a:cubicBezTo>
                    <a:pt x="21687" y="68532"/>
                    <a:pt x="24356" y="68832"/>
                    <a:pt x="25790" y="69332"/>
                  </a:cubicBezTo>
                  <a:cubicBezTo>
                    <a:pt x="27225" y="69832"/>
                    <a:pt x="33329" y="72768"/>
                    <a:pt x="35097" y="73869"/>
                  </a:cubicBezTo>
                  <a:cubicBezTo>
                    <a:pt x="36865" y="75003"/>
                    <a:pt x="37866" y="73869"/>
                    <a:pt x="39200" y="75770"/>
                  </a:cubicBezTo>
                  <a:cubicBezTo>
                    <a:pt x="40501" y="77671"/>
                    <a:pt x="45371" y="94417"/>
                    <a:pt x="45371" y="94417"/>
                  </a:cubicBezTo>
                  <a:lnTo>
                    <a:pt x="80062" y="106525"/>
                  </a:lnTo>
                  <a:cubicBezTo>
                    <a:pt x="78795" y="102356"/>
                    <a:pt x="67086" y="72568"/>
                    <a:pt x="66319" y="71267"/>
                  </a:cubicBezTo>
                  <a:cubicBezTo>
                    <a:pt x="65552" y="69933"/>
                    <a:pt x="64418" y="68165"/>
                    <a:pt x="64418" y="67030"/>
                  </a:cubicBezTo>
                  <a:cubicBezTo>
                    <a:pt x="64384" y="65896"/>
                    <a:pt x="64318" y="64429"/>
                    <a:pt x="64284" y="63728"/>
                  </a:cubicBezTo>
                  <a:cubicBezTo>
                    <a:pt x="64218" y="63061"/>
                    <a:pt x="64618" y="62928"/>
                    <a:pt x="64551" y="62294"/>
                  </a:cubicBezTo>
                  <a:cubicBezTo>
                    <a:pt x="64485" y="61627"/>
                    <a:pt x="65819" y="55622"/>
                    <a:pt x="65018" y="50185"/>
                  </a:cubicBezTo>
                  <a:cubicBezTo>
                    <a:pt x="64218" y="44781"/>
                    <a:pt x="63050" y="41145"/>
                    <a:pt x="62550" y="38543"/>
                  </a:cubicBezTo>
                  <a:cubicBezTo>
                    <a:pt x="62016" y="35975"/>
                    <a:pt x="61783" y="33240"/>
                    <a:pt x="61216" y="27869"/>
                  </a:cubicBezTo>
                  <a:cubicBezTo>
                    <a:pt x="60648" y="22499"/>
                    <a:pt x="60348" y="21198"/>
                    <a:pt x="60081" y="20964"/>
                  </a:cubicBezTo>
                  <a:cubicBezTo>
                    <a:pt x="59848" y="20764"/>
                    <a:pt x="59915" y="20130"/>
                    <a:pt x="59948" y="19663"/>
                  </a:cubicBezTo>
                  <a:cubicBezTo>
                    <a:pt x="59948" y="19163"/>
                    <a:pt x="58213" y="12692"/>
                    <a:pt x="55645" y="11858"/>
                  </a:cubicBezTo>
                  <a:cubicBezTo>
                    <a:pt x="55256" y="11738"/>
                    <a:pt x="54900" y="11681"/>
                    <a:pt x="54578" y="11681"/>
                  </a:cubicBezTo>
                  <a:cubicBezTo>
                    <a:pt x="52749" y="11681"/>
                    <a:pt x="52012" y="13523"/>
                    <a:pt x="52409" y="16161"/>
                  </a:cubicBezTo>
                  <a:cubicBezTo>
                    <a:pt x="52876" y="19230"/>
                    <a:pt x="53410" y="21665"/>
                    <a:pt x="53477" y="22866"/>
                  </a:cubicBezTo>
                  <a:cubicBezTo>
                    <a:pt x="53577" y="24066"/>
                    <a:pt x="53610" y="27035"/>
                    <a:pt x="53577" y="28503"/>
                  </a:cubicBezTo>
                  <a:cubicBezTo>
                    <a:pt x="53577" y="29470"/>
                    <a:pt x="53377" y="30704"/>
                    <a:pt x="53543" y="31839"/>
                  </a:cubicBezTo>
                  <a:cubicBezTo>
                    <a:pt x="53677" y="32598"/>
                    <a:pt x="53722" y="33193"/>
                    <a:pt x="53616" y="33193"/>
                  </a:cubicBezTo>
                  <a:cubicBezTo>
                    <a:pt x="53564" y="33193"/>
                    <a:pt x="53476" y="33048"/>
                    <a:pt x="53343" y="32706"/>
                  </a:cubicBezTo>
                  <a:cubicBezTo>
                    <a:pt x="52743" y="31372"/>
                    <a:pt x="52743" y="31138"/>
                    <a:pt x="52376" y="28736"/>
                  </a:cubicBezTo>
                  <a:cubicBezTo>
                    <a:pt x="51842" y="25234"/>
                    <a:pt x="51876" y="22899"/>
                    <a:pt x="50942" y="20330"/>
                  </a:cubicBezTo>
                  <a:cubicBezTo>
                    <a:pt x="50008" y="17762"/>
                    <a:pt x="48773" y="13659"/>
                    <a:pt x="48340" y="12958"/>
                  </a:cubicBezTo>
                  <a:cubicBezTo>
                    <a:pt x="47939" y="12258"/>
                    <a:pt x="48006" y="12091"/>
                    <a:pt x="47806" y="11324"/>
                  </a:cubicBezTo>
                  <a:cubicBezTo>
                    <a:pt x="47572" y="10557"/>
                    <a:pt x="45471" y="1750"/>
                    <a:pt x="42002" y="1484"/>
                  </a:cubicBezTo>
                  <a:cubicBezTo>
                    <a:pt x="41900" y="1476"/>
                    <a:pt x="41803" y="1473"/>
                    <a:pt x="41709" y="1473"/>
                  </a:cubicBezTo>
                  <a:cubicBezTo>
                    <a:pt x="39547" y="1473"/>
                    <a:pt x="39458" y="3365"/>
                    <a:pt x="39551" y="4318"/>
                  </a:cubicBezTo>
                  <a:lnTo>
                    <a:pt x="39551" y="4318"/>
                  </a:lnTo>
                  <a:cubicBezTo>
                    <a:pt x="39310" y="3057"/>
                    <a:pt x="38438" y="0"/>
                    <a:pt x="35647" y="0"/>
                  </a:cubicBezTo>
                  <a:close/>
                </a:path>
              </a:pathLst>
            </a:custGeom>
            <a:solidFill>
              <a:srgbClr val="E89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4"/>
            <p:cNvSpPr/>
            <p:nvPr/>
          </p:nvSpPr>
          <p:spPr>
            <a:xfrm>
              <a:off x="1043129" y="3594816"/>
              <a:ext cx="251650" cy="227007"/>
            </a:xfrm>
            <a:custGeom>
              <a:avLst/>
              <a:gdLst/>
              <a:ahLst/>
              <a:cxnLst/>
              <a:rect l="l" t="t" r="r" b="b"/>
              <a:pathLst>
                <a:path w="7138" h="6439" extrusionOk="0">
                  <a:moveTo>
                    <a:pt x="6585" y="1"/>
                  </a:moveTo>
                  <a:cubicBezTo>
                    <a:pt x="6509" y="1"/>
                    <a:pt x="6405" y="11"/>
                    <a:pt x="6272" y="31"/>
                  </a:cubicBezTo>
                  <a:cubicBezTo>
                    <a:pt x="2803" y="565"/>
                    <a:pt x="1335" y="4534"/>
                    <a:pt x="167" y="5868"/>
                  </a:cubicBezTo>
                  <a:cubicBezTo>
                    <a:pt x="67" y="6235"/>
                    <a:pt x="1" y="6435"/>
                    <a:pt x="1" y="6435"/>
                  </a:cubicBezTo>
                  <a:cubicBezTo>
                    <a:pt x="1" y="6435"/>
                    <a:pt x="3" y="6438"/>
                    <a:pt x="12" y="6438"/>
                  </a:cubicBezTo>
                  <a:cubicBezTo>
                    <a:pt x="61" y="6438"/>
                    <a:pt x="297" y="6341"/>
                    <a:pt x="1235" y="5034"/>
                  </a:cubicBezTo>
                  <a:cubicBezTo>
                    <a:pt x="2336" y="3467"/>
                    <a:pt x="2402" y="2433"/>
                    <a:pt x="4437" y="1432"/>
                  </a:cubicBezTo>
                  <a:cubicBezTo>
                    <a:pt x="6225" y="523"/>
                    <a:pt x="7138" y="1"/>
                    <a:pt x="6585" y="1"/>
                  </a:cubicBezTo>
                  <a:close/>
                </a:path>
              </a:pathLst>
            </a:custGeom>
            <a:solidFill>
              <a:srgbClr val="E89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4"/>
            <p:cNvSpPr/>
            <p:nvPr/>
          </p:nvSpPr>
          <p:spPr>
            <a:xfrm>
              <a:off x="950230" y="3151969"/>
              <a:ext cx="1192500" cy="1361478"/>
            </a:xfrm>
            <a:custGeom>
              <a:avLst/>
              <a:gdLst/>
              <a:ahLst/>
              <a:cxnLst/>
              <a:rect l="l" t="t" r="r" b="b"/>
              <a:pathLst>
                <a:path w="33825" h="38618" extrusionOk="0">
                  <a:moveTo>
                    <a:pt x="23937" y="0"/>
                  </a:moveTo>
                  <a:cubicBezTo>
                    <a:pt x="22835" y="0"/>
                    <a:pt x="21978" y="1107"/>
                    <a:pt x="21382" y="1651"/>
                  </a:cubicBezTo>
                  <a:cubicBezTo>
                    <a:pt x="20648" y="2351"/>
                    <a:pt x="19681" y="3285"/>
                    <a:pt x="18580" y="4353"/>
                  </a:cubicBezTo>
                  <a:cubicBezTo>
                    <a:pt x="17646" y="5287"/>
                    <a:pt x="16812" y="6287"/>
                    <a:pt x="16212" y="6954"/>
                  </a:cubicBezTo>
                  <a:cubicBezTo>
                    <a:pt x="15812" y="7455"/>
                    <a:pt x="15411" y="7922"/>
                    <a:pt x="15078" y="8355"/>
                  </a:cubicBezTo>
                  <a:cubicBezTo>
                    <a:pt x="14711" y="8789"/>
                    <a:pt x="12743" y="11291"/>
                    <a:pt x="12743" y="11291"/>
                  </a:cubicBezTo>
                  <a:cubicBezTo>
                    <a:pt x="12743" y="11291"/>
                    <a:pt x="13110" y="10490"/>
                    <a:pt x="13176" y="9923"/>
                  </a:cubicBezTo>
                  <a:cubicBezTo>
                    <a:pt x="13276" y="9389"/>
                    <a:pt x="13110" y="9023"/>
                    <a:pt x="13110" y="9023"/>
                  </a:cubicBezTo>
                  <a:cubicBezTo>
                    <a:pt x="13110" y="9023"/>
                    <a:pt x="13310" y="8722"/>
                    <a:pt x="13610" y="8122"/>
                  </a:cubicBezTo>
                  <a:cubicBezTo>
                    <a:pt x="13643" y="8022"/>
                    <a:pt x="13677" y="7955"/>
                    <a:pt x="13743" y="7855"/>
                  </a:cubicBezTo>
                  <a:cubicBezTo>
                    <a:pt x="13877" y="7555"/>
                    <a:pt x="13910" y="7221"/>
                    <a:pt x="13944" y="6954"/>
                  </a:cubicBezTo>
                  <a:cubicBezTo>
                    <a:pt x="13977" y="6821"/>
                    <a:pt x="13977" y="6721"/>
                    <a:pt x="13977" y="6621"/>
                  </a:cubicBezTo>
                  <a:cubicBezTo>
                    <a:pt x="13977" y="6554"/>
                    <a:pt x="13977" y="6487"/>
                    <a:pt x="13944" y="6454"/>
                  </a:cubicBezTo>
                  <a:cubicBezTo>
                    <a:pt x="13944" y="6254"/>
                    <a:pt x="13910" y="6120"/>
                    <a:pt x="13910" y="6120"/>
                  </a:cubicBezTo>
                  <a:cubicBezTo>
                    <a:pt x="13910" y="6120"/>
                    <a:pt x="14177" y="5820"/>
                    <a:pt x="14844" y="4753"/>
                  </a:cubicBezTo>
                  <a:cubicBezTo>
                    <a:pt x="14878" y="4686"/>
                    <a:pt x="14911" y="4619"/>
                    <a:pt x="14944" y="4553"/>
                  </a:cubicBezTo>
                  <a:cubicBezTo>
                    <a:pt x="14978" y="4486"/>
                    <a:pt x="15011" y="4419"/>
                    <a:pt x="15044" y="4319"/>
                  </a:cubicBezTo>
                  <a:cubicBezTo>
                    <a:pt x="15144" y="4152"/>
                    <a:pt x="15178" y="3986"/>
                    <a:pt x="15245" y="3819"/>
                  </a:cubicBezTo>
                  <a:cubicBezTo>
                    <a:pt x="15278" y="3719"/>
                    <a:pt x="15311" y="3619"/>
                    <a:pt x="15311" y="3552"/>
                  </a:cubicBezTo>
                  <a:cubicBezTo>
                    <a:pt x="15378" y="3252"/>
                    <a:pt x="15411" y="2985"/>
                    <a:pt x="15411" y="2718"/>
                  </a:cubicBezTo>
                  <a:cubicBezTo>
                    <a:pt x="15411" y="2618"/>
                    <a:pt x="15411" y="2518"/>
                    <a:pt x="15411" y="2451"/>
                  </a:cubicBezTo>
                  <a:cubicBezTo>
                    <a:pt x="15411" y="2384"/>
                    <a:pt x="15378" y="2351"/>
                    <a:pt x="15378" y="2318"/>
                  </a:cubicBezTo>
                  <a:cubicBezTo>
                    <a:pt x="15345" y="2051"/>
                    <a:pt x="15245" y="1817"/>
                    <a:pt x="15111" y="1617"/>
                  </a:cubicBezTo>
                  <a:cubicBezTo>
                    <a:pt x="15078" y="1551"/>
                    <a:pt x="15011" y="1484"/>
                    <a:pt x="14944" y="1417"/>
                  </a:cubicBezTo>
                  <a:cubicBezTo>
                    <a:pt x="14911" y="1350"/>
                    <a:pt x="14844" y="1317"/>
                    <a:pt x="14744" y="1250"/>
                  </a:cubicBezTo>
                  <a:cubicBezTo>
                    <a:pt x="14644" y="1184"/>
                    <a:pt x="14511" y="1117"/>
                    <a:pt x="14377" y="1084"/>
                  </a:cubicBezTo>
                  <a:cubicBezTo>
                    <a:pt x="14311" y="1050"/>
                    <a:pt x="14277" y="1050"/>
                    <a:pt x="14210" y="1050"/>
                  </a:cubicBezTo>
                  <a:cubicBezTo>
                    <a:pt x="14210" y="1050"/>
                    <a:pt x="14177" y="1017"/>
                    <a:pt x="14177" y="1017"/>
                  </a:cubicBezTo>
                  <a:lnTo>
                    <a:pt x="14010" y="1017"/>
                  </a:lnTo>
                  <a:cubicBezTo>
                    <a:pt x="13910" y="983"/>
                    <a:pt x="13810" y="983"/>
                    <a:pt x="13710" y="983"/>
                  </a:cubicBezTo>
                  <a:cubicBezTo>
                    <a:pt x="12776" y="1084"/>
                    <a:pt x="12309" y="2084"/>
                    <a:pt x="12009" y="2751"/>
                  </a:cubicBezTo>
                  <a:cubicBezTo>
                    <a:pt x="12009" y="2818"/>
                    <a:pt x="11976" y="2885"/>
                    <a:pt x="11942" y="2918"/>
                  </a:cubicBezTo>
                  <a:cubicBezTo>
                    <a:pt x="11642" y="3585"/>
                    <a:pt x="11108" y="4486"/>
                    <a:pt x="10908" y="4820"/>
                  </a:cubicBezTo>
                  <a:cubicBezTo>
                    <a:pt x="10875" y="4886"/>
                    <a:pt x="10841" y="4920"/>
                    <a:pt x="10808" y="4953"/>
                  </a:cubicBezTo>
                  <a:cubicBezTo>
                    <a:pt x="10808" y="4953"/>
                    <a:pt x="10808" y="4986"/>
                    <a:pt x="10808" y="4986"/>
                  </a:cubicBezTo>
                  <a:cubicBezTo>
                    <a:pt x="10641" y="5253"/>
                    <a:pt x="10408" y="5653"/>
                    <a:pt x="9841" y="6788"/>
                  </a:cubicBezTo>
                  <a:cubicBezTo>
                    <a:pt x="9474" y="7555"/>
                    <a:pt x="9274" y="8055"/>
                    <a:pt x="9207" y="8289"/>
                  </a:cubicBezTo>
                  <a:cubicBezTo>
                    <a:pt x="9174" y="8389"/>
                    <a:pt x="9174" y="8422"/>
                    <a:pt x="9140" y="8455"/>
                  </a:cubicBezTo>
                  <a:cubicBezTo>
                    <a:pt x="9140" y="8489"/>
                    <a:pt x="9140" y="8489"/>
                    <a:pt x="9140" y="8489"/>
                  </a:cubicBezTo>
                  <a:cubicBezTo>
                    <a:pt x="9140" y="8522"/>
                    <a:pt x="9140" y="8522"/>
                    <a:pt x="9140" y="8522"/>
                  </a:cubicBezTo>
                  <a:cubicBezTo>
                    <a:pt x="9140" y="8556"/>
                    <a:pt x="9073" y="8689"/>
                    <a:pt x="9007" y="8856"/>
                  </a:cubicBezTo>
                  <a:cubicBezTo>
                    <a:pt x="9007" y="8889"/>
                    <a:pt x="8973" y="8956"/>
                    <a:pt x="8940" y="8989"/>
                  </a:cubicBezTo>
                  <a:cubicBezTo>
                    <a:pt x="8873" y="9089"/>
                    <a:pt x="8840" y="9223"/>
                    <a:pt x="8773" y="9323"/>
                  </a:cubicBezTo>
                  <a:cubicBezTo>
                    <a:pt x="8773" y="9323"/>
                    <a:pt x="8773" y="9356"/>
                    <a:pt x="8740" y="9389"/>
                  </a:cubicBezTo>
                  <a:cubicBezTo>
                    <a:pt x="8740" y="9423"/>
                    <a:pt x="8707" y="9456"/>
                    <a:pt x="8707" y="9456"/>
                  </a:cubicBezTo>
                  <a:cubicBezTo>
                    <a:pt x="8707" y="9456"/>
                    <a:pt x="8707" y="9490"/>
                    <a:pt x="8673" y="9523"/>
                  </a:cubicBezTo>
                  <a:cubicBezTo>
                    <a:pt x="8506" y="9823"/>
                    <a:pt x="8473" y="10123"/>
                    <a:pt x="7973" y="11091"/>
                  </a:cubicBezTo>
                  <a:cubicBezTo>
                    <a:pt x="7439" y="12125"/>
                    <a:pt x="6538" y="14893"/>
                    <a:pt x="6238" y="16428"/>
                  </a:cubicBezTo>
                  <a:cubicBezTo>
                    <a:pt x="6138" y="16928"/>
                    <a:pt x="6105" y="17695"/>
                    <a:pt x="6138" y="18529"/>
                  </a:cubicBezTo>
                  <a:cubicBezTo>
                    <a:pt x="7239" y="20264"/>
                    <a:pt x="8206" y="22099"/>
                    <a:pt x="8440" y="22832"/>
                  </a:cubicBezTo>
                  <a:cubicBezTo>
                    <a:pt x="8740" y="23666"/>
                    <a:pt x="8773" y="24167"/>
                    <a:pt x="8773" y="24167"/>
                  </a:cubicBezTo>
                  <a:cubicBezTo>
                    <a:pt x="8773" y="24167"/>
                    <a:pt x="8573" y="24801"/>
                    <a:pt x="8373" y="25234"/>
                  </a:cubicBezTo>
                  <a:cubicBezTo>
                    <a:pt x="8173" y="25668"/>
                    <a:pt x="8373" y="25768"/>
                    <a:pt x="7406" y="26368"/>
                  </a:cubicBezTo>
                  <a:cubicBezTo>
                    <a:pt x="6972" y="26635"/>
                    <a:pt x="6105" y="27035"/>
                    <a:pt x="5271" y="27402"/>
                  </a:cubicBezTo>
                  <a:cubicBezTo>
                    <a:pt x="5004" y="27803"/>
                    <a:pt x="4704" y="28303"/>
                    <a:pt x="4337" y="28870"/>
                  </a:cubicBezTo>
                  <a:cubicBezTo>
                    <a:pt x="3903" y="29604"/>
                    <a:pt x="2202" y="32339"/>
                    <a:pt x="0" y="35942"/>
                  </a:cubicBezTo>
                  <a:cubicBezTo>
                    <a:pt x="1835" y="36209"/>
                    <a:pt x="3936" y="36709"/>
                    <a:pt x="5771" y="37543"/>
                  </a:cubicBezTo>
                  <a:cubicBezTo>
                    <a:pt x="7612" y="38377"/>
                    <a:pt x="9112" y="38617"/>
                    <a:pt x="10333" y="38617"/>
                  </a:cubicBezTo>
                  <a:cubicBezTo>
                    <a:pt x="11700" y="38617"/>
                    <a:pt x="12719" y="38316"/>
                    <a:pt x="13477" y="38210"/>
                  </a:cubicBezTo>
                  <a:cubicBezTo>
                    <a:pt x="13977" y="38143"/>
                    <a:pt x="15011" y="38110"/>
                    <a:pt x="16279" y="38043"/>
                  </a:cubicBezTo>
                  <a:cubicBezTo>
                    <a:pt x="16345" y="37943"/>
                    <a:pt x="16412" y="37776"/>
                    <a:pt x="16512" y="37576"/>
                  </a:cubicBezTo>
                  <a:cubicBezTo>
                    <a:pt x="17046" y="36476"/>
                    <a:pt x="17046" y="36075"/>
                    <a:pt x="17213" y="35475"/>
                  </a:cubicBezTo>
                  <a:cubicBezTo>
                    <a:pt x="17213" y="35441"/>
                    <a:pt x="17246" y="35408"/>
                    <a:pt x="17246" y="35341"/>
                  </a:cubicBezTo>
                  <a:cubicBezTo>
                    <a:pt x="17279" y="35308"/>
                    <a:pt x="17279" y="35275"/>
                    <a:pt x="17279" y="35208"/>
                  </a:cubicBezTo>
                  <a:cubicBezTo>
                    <a:pt x="17313" y="35175"/>
                    <a:pt x="17313" y="35141"/>
                    <a:pt x="17346" y="35108"/>
                  </a:cubicBezTo>
                  <a:cubicBezTo>
                    <a:pt x="17513" y="34641"/>
                    <a:pt x="17713" y="34507"/>
                    <a:pt x="18347" y="33874"/>
                  </a:cubicBezTo>
                  <a:cubicBezTo>
                    <a:pt x="19081" y="33106"/>
                    <a:pt x="20882" y="31705"/>
                    <a:pt x="22550" y="30571"/>
                  </a:cubicBezTo>
                  <a:cubicBezTo>
                    <a:pt x="24218" y="29471"/>
                    <a:pt x="24951" y="29070"/>
                    <a:pt x="25852" y="27903"/>
                  </a:cubicBezTo>
                  <a:cubicBezTo>
                    <a:pt x="26719" y="26735"/>
                    <a:pt x="27053" y="26402"/>
                    <a:pt x="28087" y="25801"/>
                  </a:cubicBezTo>
                  <a:cubicBezTo>
                    <a:pt x="29088" y="25201"/>
                    <a:pt x="29021" y="24901"/>
                    <a:pt x="29188" y="24500"/>
                  </a:cubicBezTo>
                  <a:cubicBezTo>
                    <a:pt x="29221" y="24434"/>
                    <a:pt x="29255" y="24367"/>
                    <a:pt x="29288" y="24334"/>
                  </a:cubicBezTo>
                  <a:cubicBezTo>
                    <a:pt x="29355" y="24267"/>
                    <a:pt x="29421" y="24233"/>
                    <a:pt x="29488" y="24200"/>
                  </a:cubicBezTo>
                  <a:cubicBezTo>
                    <a:pt x="29588" y="24167"/>
                    <a:pt x="29655" y="24133"/>
                    <a:pt x="29722" y="24100"/>
                  </a:cubicBezTo>
                  <a:cubicBezTo>
                    <a:pt x="29788" y="24033"/>
                    <a:pt x="29855" y="23967"/>
                    <a:pt x="29888" y="23867"/>
                  </a:cubicBezTo>
                  <a:cubicBezTo>
                    <a:pt x="30022" y="23566"/>
                    <a:pt x="30055" y="23466"/>
                    <a:pt x="30155" y="23333"/>
                  </a:cubicBezTo>
                  <a:cubicBezTo>
                    <a:pt x="30189" y="23333"/>
                    <a:pt x="30189" y="23333"/>
                    <a:pt x="30189" y="23299"/>
                  </a:cubicBezTo>
                  <a:cubicBezTo>
                    <a:pt x="30189" y="23299"/>
                    <a:pt x="30222" y="23266"/>
                    <a:pt x="30222" y="23233"/>
                  </a:cubicBezTo>
                  <a:lnTo>
                    <a:pt x="30255" y="23233"/>
                  </a:lnTo>
                  <a:cubicBezTo>
                    <a:pt x="30255" y="23199"/>
                    <a:pt x="30289" y="23166"/>
                    <a:pt x="30322" y="23133"/>
                  </a:cubicBezTo>
                  <a:cubicBezTo>
                    <a:pt x="30322" y="23099"/>
                    <a:pt x="30355" y="23066"/>
                    <a:pt x="30389" y="23033"/>
                  </a:cubicBezTo>
                  <a:cubicBezTo>
                    <a:pt x="30422" y="22999"/>
                    <a:pt x="30455" y="22966"/>
                    <a:pt x="30489" y="22933"/>
                  </a:cubicBezTo>
                  <a:cubicBezTo>
                    <a:pt x="30822" y="22532"/>
                    <a:pt x="31423" y="21832"/>
                    <a:pt x="31790" y="21231"/>
                  </a:cubicBezTo>
                  <a:cubicBezTo>
                    <a:pt x="32190" y="20497"/>
                    <a:pt x="32657" y="20598"/>
                    <a:pt x="33257" y="20197"/>
                  </a:cubicBezTo>
                  <a:cubicBezTo>
                    <a:pt x="33291" y="20164"/>
                    <a:pt x="33324" y="20164"/>
                    <a:pt x="33357" y="20131"/>
                  </a:cubicBezTo>
                  <a:cubicBezTo>
                    <a:pt x="33391" y="20131"/>
                    <a:pt x="33391" y="20097"/>
                    <a:pt x="33391" y="20097"/>
                  </a:cubicBezTo>
                  <a:cubicBezTo>
                    <a:pt x="33424" y="20097"/>
                    <a:pt x="33458" y="20064"/>
                    <a:pt x="33458" y="20030"/>
                  </a:cubicBezTo>
                  <a:lnTo>
                    <a:pt x="33491" y="20030"/>
                  </a:lnTo>
                  <a:cubicBezTo>
                    <a:pt x="33524" y="19997"/>
                    <a:pt x="33524" y="19997"/>
                    <a:pt x="33558" y="19964"/>
                  </a:cubicBezTo>
                  <a:lnTo>
                    <a:pt x="33591" y="19964"/>
                  </a:lnTo>
                  <a:cubicBezTo>
                    <a:pt x="33591" y="19930"/>
                    <a:pt x="33624" y="19897"/>
                    <a:pt x="33658" y="19864"/>
                  </a:cubicBezTo>
                  <a:cubicBezTo>
                    <a:pt x="33824" y="19630"/>
                    <a:pt x="33791" y="19330"/>
                    <a:pt x="33558" y="18596"/>
                  </a:cubicBezTo>
                  <a:cubicBezTo>
                    <a:pt x="33314" y="17757"/>
                    <a:pt x="32281" y="17160"/>
                    <a:pt x="30973" y="17160"/>
                  </a:cubicBezTo>
                  <a:cubicBezTo>
                    <a:pt x="30669" y="17160"/>
                    <a:pt x="30349" y="17192"/>
                    <a:pt x="30022" y="17262"/>
                  </a:cubicBezTo>
                  <a:cubicBezTo>
                    <a:pt x="28321" y="17662"/>
                    <a:pt x="27320" y="18663"/>
                    <a:pt x="27053" y="19096"/>
                  </a:cubicBezTo>
                  <a:cubicBezTo>
                    <a:pt x="26786" y="19530"/>
                    <a:pt x="26719" y="19330"/>
                    <a:pt x="26352" y="19563"/>
                  </a:cubicBezTo>
                  <a:cubicBezTo>
                    <a:pt x="25986" y="19764"/>
                    <a:pt x="25752" y="20131"/>
                    <a:pt x="25018" y="21198"/>
                  </a:cubicBezTo>
                  <a:cubicBezTo>
                    <a:pt x="24918" y="21331"/>
                    <a:pt x="24851" y="21431"/>
                    <a:pt x="24785" y="21532"/>
                  </a:cubicBezTo>
                  <a:cubicBezTo>
                    <a:pt x="24785" y="21532"/>
                    <a:pt x="24751" y="21565"/>
                    <a:pt x="24751" y="21565"/>
                  </a:cubicBezTo>
                  <a:cubicBezTo>
                    <a:pt x="24751" y="21598"/>
                    <a:pt x="24718" y="21632"/>
                    <a:pt x="24685" y="21665"/>
                  </a:cubicBezTo>
                  <a:cubicBezTo>
                    <a:pt x="24685" y="21665"/>
                    <a:pt x="24685" y="21665"/>
                    <a:pt x="24685" y="21698"/>
                  </a:cubicBezTo>
                  <a:cubicBezTo>
                    <a:pt x="24651" y="21732"/>
                    <a:pt x="24618" y="21732"/>
                    <a:pt x="24618" y="21765"/>
                  </a:cubicBezTo>
                  <a:cubicBezTo>
                    <a:pt x="24585" y="21765"/>
                    <a:pt x="24585" y="21798"/>
                    <a:pt x="24585" y="21798"/>
                  </a:cubicBezTo>
                  <a:cubicBezTo>
                    <a:pt x="24585" y="21798"/>
                    <a:pt x="24551" y="21832"/>
                    <a:pt x="24551" y="21832"/>
                  </a:cubicBezTo>
                  <a:cubicBezTo>
                    <a:pt x="24551" y="21832"/>
                    <a:pt x="24518" y="21865"/>
                    <a:pt x="24518" y="21865"/>
                  </a:cubicBezTo>
                  <a:cubicBezTo>
                    <a:pt x="24518" y="21865"/>
                    <a:pt x="24484" y="21898"/>
                    <a:pt x="24484" y="21898"/>
                  </a:cubicBezTo>
                  <a:lnTo>
                    <a:pt x="24451" y="21898"/>
                  </a:lnTo>
                  <a:cubicBezTo>
                    <a:pt x="24451" y="21932"/>
                    <a:pt x="24451" y="21932"/>
                    <a:pt x="24451" y="21932"/>
                  </a:cubicBezTo>
                  <a:lnTo>
                    <a:pt x="24418" y="21932"/>
                  </a:lnTo>
                  <a:cubicBezTo>
                    <a:pt x="24418" y="21965"/>
                    <a:pt x="24418" y="21965"/>
                    <a:pt x="24418" y="21965"/>
                  </a:cubicBezTo>
                  <a:lnTo>
                    <a:pt x="24384" y="21965"/>
                  </a:lnTo>
                  <a:cubicBezTo>
                    <a:pt x="24384" y="21965"/>
                    <a:pt x="24384" y="21932"/>
                    <a:pt x="24384" y="21932"/>
                  </a:cubicBezTo>
                  <a:lnTo>
                    <a:pt x="24351" y="21932"/>
                  </a:lnTo>
                  <a:cubicBezTo>
                    <a:pt x="24351" y="21932"/>
                    <a:pt x="24351" y="21932"/>
                    <a:pt x="24351" y="21898"/>
                  </a:cubicBezTo>
                  <a:cubicBezTo>
                    <a:pt x="24351" y="21898"/>
                    <a:pt x="24351" y="21898"/>
                    <a:pt x="24351" y="21865"/>
                  </a:cubicBezTo>
                  <a:lnTo>
                    <a:pt x="24384" y="21865"/>
                  </a:lnTo>
                  <a:cubicBezTo>
                    <a:pt x="24384" y="21798"/>
                    <a:pt x="24418" y="21732"/>
                    <a:pt x="24451" y="21665"/>
                  </a:cubicBezTo>
                  <a:cubicBezTo>
                    <a:pt x="24518" y="21498"/>
                    <a:pt x="24484" y="21431"/>
                    <a:pt x="24384" y="21365"/>
                  </a:cubicBezTo>
                  <a:cubicBezTo>
                    <a:pt x="24351" y="21365"/>
                    <a:pt x="24284" y="21331"/>
                    <a:pt x="24251" y="21331"/>
                  </a:cubicBezTo>
                  <a:cubicBezTo>
                    <a:pt x="24251" y="21298"/>
                    <a:pt x="24218" y="21298"/>
                    <a:pt x="24218" y="21298"/>
                  </a:cubicBezTo>
                  <a:cubicBezTo>
                    <a:pt x="24184" y="21298"/>
                    <a:pt x="24184" y="21298"/>
                    <a:pt x="24184" y="21265"/>
                  </a:cubicBezTo>
                  <a:lnTo>
                    <a:pt x="24151" y="21265"/>
                  </a:lnTo>
                  <a:lnTo>
                    <a:pt x="24151" y="21231"/>
                  </a:lnTo>
                  <a:cubicBezTo>
                    <a:pt x="24151" y="21231"/>
                    <a:pt x="24151" y="21231"/>
                    <a:pt x="24151" y="21198"/>
                  </a:cubicBezTo>
                  <a:cubicBezTo>
                    <a:pt x="24151" y="21098"/>
                    <a:pt x="24384" y="20864"/>
                    <a:pt x="24818" y="20231"/>
                  </a:cubicBezTo>
                  <a:cubicBezTo>
                    <a:pt x="25352" y="19497"/>
                    <a:pt x="25285" y="18963"/>
                    <a:pt x="25285" y="18963"/>
                  </a:cubicBezTo>
                  <a:cubicBezTo>
                    <a:pt x="25285" y="18963"/>
                    <a:pt x="25685" y="18696"/>
                    <a:pt x="25919" y="18529"/>
                  </a:cubicBezTo>
                  <a:cubicBezTo>
                    <a:pt x="26152" y="18396"/>
                    <a:pt x="26719" y="17662"/>
                    <a:pt x="27487" y="16595"/>
                  </a:cubicBezTo>
                  <a:cubicBezTo>
                    <a:pt x="28287" y="15527"/>
                    <a:pt x="28287" y="14860"/>
                    <a:pt x="28287" y="14860"/>
                  </a:cubicBezTo>
                  <a:cubicBezTo>
                    <a:pt x="28287" y="14860"/>
                    <a:pt x="28954" y="14560"/>
                    <a:pt x="29355" y="14160"/>
                  </a:cubicBezTo>
                  <a:cubicBezTo>
                    <a:pt x="29755" y="13726"/>
                    <a:pt x="30255" y="13359"/>
                    <a:pt x="30255" y="13359"/>
                  </a:cubicBezTo>
                  <a:cubicBezTo>
                    <a:pt x="30255" y="13359"/>
                    <a:pt x="30522" y="13359"/>
                    <a:pt x="30856" y="13326"/>
                  </a:cubicBezTo>
                  <a:cubicBezTo>
                    <a:pt x="30956" y="13326"/>
                    <a:pt x="31022" y="13292"/>
                    <a:pt x="31123" y="13292"/>
                  </a:cubicBezTo>
                  <a:cubicBezTo>
                    <a:pt x="31223" y="13292"/>
                    <a:pt x="31323" y="13259"/>
                    <a:pt x="31423" y="13226"/>
                  </a:cubicBezTo>
                  <a:cubicBezTo>
                    <a:pt x="31523" y="13226"/>
                    <a:pt x="31623" y="13192"/>
                    <a:pt x="31690" y="13159"/>
                  </a:cubicBezTo>
                  <a:cubicBezTo>
                    <a:pt x="31756" y="13159"/>
                    <a:pt x="31790" y="13126"/>
                    <a:pt x="31856" y="13126"/>
                  </a:cubicBezTo>
                  <a:cubicBezTo>
                    <a:pt x="31890" y="13092"/>
                    <a:pt x="31923" y="13059"/>
                    <a:pt x="31990" y="13059"/>
                  </a:cubicBezTo>
                  <a:cubicBezTo>
                    <a:pt x="32023" y="13025"/>
                    <a:pt x="32057" y="12992"/>
                    <a:pt x="32123" y="12992"/>
                  </a:cubicBezTo>
                  <a:cubicBezTo>
                    <a:pt x="32123" y="12959"/>
                    <a:pt x="32157" y="12959"/>
                    <a:pt x="32190" y="12925"/>
                  </a:cubicBezTo>
                  <a:cubicBezTo>
                    <a:pt x="32190" y="12925"/>
                    <a:pt x="32223" y="12925"/>
                    <a:pt x="32257" y="12892"/>
                  </a:cubicBezTo>
                  <a:cubicBezTo>
                    <a:pt x="32290" y="12892"/>
                    <a:pt x="32290" y="12859"/>
                    <a:pt x="32323" y="12859"/>
                  </a:cubicBezTo>
                  <a:cubicBezTo>
                    <a:pt x="32357" y="12825"/>
                    <a:pt x="32357" y="12825"/>
                    <a:pt x="32390" y="12825"/>
                  </a:cubicBezTo>
                  <a:cubicBezTo>
                    <a:pt x="32423" y="12792"/>
                    <a:pt x="32457" y="12759"/>
                    <a:pt x="32490" y="12759"/>
                  </a:cubicBezTo>
                  <a:cubicBezTo>
                    <a:pt x="32490" y="12725"/>
                    <a:pt x="32490" y="12725"/>
                    <a:pt x="32524" y="12725"/>
                  </a:cubicBezTo>
                  <a:cubicBezTo>
                    <a:pt x="32557" y="12692"/>
                    <a:pt x="32590" y="12659"/>
                    <a:pt x="32624" y="12625"/>
                  </a:cubicBezTo>
                  <a:cubicBezTo>
                    <a:pt x="32624" y="12625"/>
                    <a:pt x="32624" y="12625"/>
                    <a:pt x="32624" y="12592"/>
                  </a:cubicBezTo>
                  <a:cubicBezTo>
                    <a:pt x="32657" y="12592"/>
                    <a:pt x="32690" y="12558"/>
                    <a:pt x="32724" y="12525"/>
                  </a:cubicBezTo>
                  <a:cubicBezTo>
                    <a:pt x="32757" y="12492"/>
                    <a:pt x="32757" y="12492"/>
                    <a:pt x="32757" y="12492"/>
                  </a:cubicBezTo>
                  <a:cubicBezTo>
                    <a:pt x="32790" y="12458"/>
                    <a:pt x="32824" y="12425"/>
                    <a:pt x="32857" y="12392"/>
                  </a:cubicBezTo>
                  <a:cubicBezTo>
                    <a:pt x="32857" y="12392"/>
                    <a:pt x="32857" y="12358"/>
                    <a:pt x="32890" y="12358"/>
                  </a:cubicBezTo>
                  <a:cubicBezTo>
                    <a:pt x="32890" y="12325"/>
                    <a:pt x="32924" y="12292"/>
                    <a:pt x="32957" y="12258"/>
                  </a:cubicBezTo>
                  <a:cubicBezTo>
                    <a:pt x="32957" y="12258"/>
                    <a:pt x="32957" y="12258"/>
                    <a:pt x="32991" y="12225"/>
                  </a:cubicBezTo>
                  <a:cubicBezTo>
                    <a:pt x="33257" y="11858"/>
                    <a:pt x="33391" y="11358"/>
                    <a:pt x="33257" y="10824"/>
                  </a:cubicBezTo>
                  <a:cubicBezTo>
                    <a:pt x="33224" y="10724"/>
                    <a:pt x="33191" y="10657"/>
                    <a:pt x="33157" y="10590"/>
                  </a:cubicBezTo>
                  <a:cubicBezTo>
                    <a:pt x="33157" y="10557"/>
                    <a:pt x="33124" y="10557"/>
                    <a:pt x="33124" y="10524"/>
                  </a:cubicBezTo>
                  <a:cubicBezTo>
                    <a:pt x="33124" y="10490"/>
                    <a:pt x="33091" y="10457"/>
                    <a:pt x="33091" y="10424"/>
                  </a:cubicBezTo>
                  <a:cubicBezTo>
                    <a:pt x="33057" y="10424"/>
                    <a:pt x="33057" y="10424"/>
                    <a:pt x="33057" y="10390"/>
                  </a:cubicBezTo>
                  <a:cubicBezTo>
                    <a:pt x="32991" y="10323"/>
                    <a:pt x="32924" y="10223"/>
                    <a:pt x="32857" y="10157"/>
                  </a:cubicBezTo>
                  <a:cubicBezTo>
                    <a:pt x="32824" y="10123"/>
                    <a:pt x="32790" y="10090"/>
                    <a:pt x="32757" y="10057"/>
                  </a:cubicBezTo>
                  <a:cubicBezTo>
                    <a:pt x="32757" y="10057"/>
                    <a:pt x="32724" y="10057"/>
                    <a:pt x="32724" y="10023"/>
                  </a:cubicBezTo>
                  <a:cubicBezTo>
                    <a:pt x="32690" y="10023"/>
                    <a:pt x="32657" y="9990"/>
                    <a:pt x="32624" y="9957"/>
                  </a:cubicBezTo>
                  <a:cubicBezTo>
                    <a:pt x="32590" y="9957"/>
                    <a:pt x="32590" y="9957"/>
                    <a:pt x="32557" y="9923"/>
                  </a:cubicBezTo>
                  <a:cubicBezTo>
                    <a:pt x="32524" y="9923"/>
                    <a:pt x="32490" y="9890"/>
                    <a:pt x="32457" y="9890"/>
                  </a:cubicBezTo>
                  <a:cubicBezTo>
                    <a:pt x="32457" y="9856"/>
                    <a:pt x="32423" y="9856"/>
                    <a:pt x="32423" y="9856"/>
                  </a:cubicBezTo>
                  <a:cubicBezTo>
                    <a:pt x="32390" y="9823"/>
                    <a:pt x="32357" y="9823"/>
                    <a:pt x="32323" y="9790"/>
                  </a:cubicBezTo>
                  <a:cubicBezTo>
                    <a:pt x="32290" y="9790"/>
                    <a:pt x="32257" y="9790"/>
                    <a:pt x="32257" y="9756"/>
                  </a:cubicBezTo>
                  <a:cubicBezTo>
                    <a:pt x="32223" y="9756"/>
                    <a:pt x="32190" y="9756"/>
                    <a:pt x="32157" y="9723"/>
                  </a:cubicBezTo>
                  <a:lnTo>
                    <a:pt x="32090" y="9723"/>
                  </a:lnTo>
                  <a:cubicBezTo>
                    <a:pt x="32057" y="9690"/>
                    <a:pt x="32023" y="9690"/>
                    <a:pt x="31990" y="9690"/>
                  </a:cubicBezTo>
                  <a:cubicBezTo>
                    <a:pt x="31956" y="9690"/>
                    <a:pt x="31956" y="9656"/>
                    <a:pt x="31923" y="9656"/>
                  </a:cubicBezTo>
                  <a:cubicBezTo>
                    <a:pt x="31890" y="9656"/>
                    <a:pt x="31856" y="9656"/>
                    <a:pt x="31823" y="9623"/>
                  </a:cubicBezTo>
                  <a:lnTo>
                    <a:pt x="31690" y="9623"/>
                  </a:lnTo>
                  <a:cubicBezTo>
                    <a:pt x="31656" y="9590"/>
                    <a:pt x="31623" y="9590"/>
                    <a:pt x="31623" y="9590"/>
                  </a:cubicBezTo>
                  <a:lnTo>
                    <a:pt x="31456" y="9590"/>
                  </a:lnTo>
                  <a:cubicBezTo>
                    <a:pt x="31456" y="9590"/>
                    <a:pt x="31423" y="9590"/>
                    <a:pt x="31423" y="9556"/>
                  </a:cubicBezTo>
                  <a:lnTo>
                    <a:pt x="31189" y="9556"/>
                  </a:lnTo>
                  <a:cubicBezTo>
                    <a:pt x="31156" y="9556"/>
                    <a:pt x="31123" y="9556"/>
                    <a:pt x="31089" y="9590"/>
                  </a:cubicBezTo>
                  <a:lnTo>
                    <a:pt x="30856" y="9590"/>
                  </a:lnTo>
                  <a:cubicBezTo>
                    <a:pt x="30756" y="9556"/>
                    <a:pt x="30589" y="9523"/>
                    <a:pt x="29788" y="9423"/>
                  </a:cubicBezTo>
                  <a:cubicBezTo>
                    <a:pt x="29588" y="9389"/>
                    <a:pt x="29355" y="9389"/>
                    <a:pt x="29121" y="9389"/>
                  </a:cubicBezTo>
                  <a:lnTo>
                    <a:pt x="29088" y="9389"/>
                  </a:lnTo>
                  <a:cubicBezTo>
                    <a:pt x="28988" y="9423"/>
                    <a:pt x="28888" y="9423"/>
                    <a:pt x="28821" y="9423"/>
                  </a:cubicBezTo>
                  <a:lnTo>
                    <a:pt x="28788" y="9423"/>
                  </a:lnTo>
                  <a:cubicBezTo>
                    <a:pt x="27687" y="9556"/>
                    <a:pt x="26653" y="9990"/>
                    <a:pt x="26653" y="9990"/>
                  </a:cubicBezTo>
                  <a:cubicBezTo>
                    <a:pt x="26653" y="9990"/>
                    <a:pt x="26986" y="9623"/>
                    <a:pt x="27320" y="9089"/>
                  </a:cubicBezTo>
                  <a:cubicBezTo>
                    <a:pt x="27553" y="8722"/>
                    <a:pt x="27653" y="8489"/>
                    <a:pt x="27753" y="8389"/>
                  </a:cubicBezTo>
                  <a:cubicBezTo>
                    <a:pt x="27820" y="8355"/>
                    <a:pt x="27854" y="8322"/>
                    <a:pt x="27887" y="8322"/>
                  </a:cubicBezTo>
                  <a:cubicBezTo>
                    <a:pt x="27920" y="8289"/>
                    <a:pt x="27987" y="8289"/>
                    <a:pt x="28087" y="8255"/>
                  </a:cubicBezTo>
                  <a:cubicBezTo>
                    <a:pt x="28120" y="8255"/>
                    <a:pt x="28154" y="8255"/>
                    <a:pt x="28154" y="8222"/>
                  </a:cubicBezTo>
                  <a:cubicBezTo>
                    <a:pt x="28254" y="8222"/>
                    <a:pt x="28321" y="8189"/>
                    <a:pt x="28421" y="8122"/>
                  </a:cubicBezTo>
                  <a:cubicBezTo>
                    <a:pt x="28721" y="8022"/>
                    <a:pt x="29088" y="7822"/>
                    <a:pt x="29588" y="7455"/>
                  </a:cubicBezTo>
                  <a:cubicBezTo>
                    <a:pt x="30555" y="6721"/>
                    <a:pt x="31790" y="5086"/>
                    <a:pt x="30656" y="3552"/>
                  </a:cubicBezTo>
                  <a:cubicBezTo>
                    <a:pt x="30314" y="3039"/>
                    <a:pt x="29866" y="2861"/>
                    <a:pt x="29409" y="2861"/>
                  </a:cubicBezTo>
                  <a:cubicBezTo>
                    <a:pt x="28527" y="2861"/>
                    <a:pt x="27605" y="3521"/>
                    <a:pt x="27320" y="3719"/>
                  </a:cubicBezTo>
                  <a:cubicBezTo>
                    <a:pt x="26753" y="4086"/>
                    <a:pt x="26419" y="4252"/>
                    <a:pt x="25118" y="5086"/>
                  </a:cubicBezTo>
                  <a:cubicBezTo>
                    <a:pt x="23717" y="5987"/>
                    <a:pt x="22750" y="6888"/>
                    <a:pt x="21849" y="7688"/>
                  </a:cubicBezTo>
                  <a:cubicBezTo>
                    <a:pt x="21115" y="8322"/>
                    <a:pt x="20882" y="8522"/>
                    <a:pt x="20882" y="8522"/>
                  </a:cubicBezTo>
                  <a:cubicBezTo>
                    <a:pt x="20882" y="8522"/>
                    <a:pt x="21316" y="7988"/>
                    <a:pt x="21783" y="7388"/>
                  </a:cubicBezTo>
                  <a:cubicBezTo>
                    <a:pt x="21849" y="7321"/>
                    <a:pt x="21883" y="7255"/>
                    <a:pt x="21949" y="7155"/>
                  </a:cubicBezTo>
                  <a:cubicBezTo>
                    <a:pt x="22016" y="7088"/>
                    <a:pt x="22083" y="7021"/>
                    <a:pt x="22116" y="6954"/>
                  </a:cubicBezTo>
                  <a:cubicBezTo>
                    <a:pt x="22483" y="6487"/>
                    <a:pt x="22750" y="6087"/>
                    <a:pt x="22850" y="5954"/>
                  </a:cubicBezTo>
                  <a:cubicBezTo>
                    <a:pt x="22883" y="5854"/>
                    <a:pt x="22917" y="5787"/>
                    <a:pt x="23017" y="5720"/>
                  </a:cubicBezTo>
                  <a:cubicBezTo>
                    <a:pt x="23083" y="5620"/>
                    <a:pt x="23217" y="5520"/>
                    <a:pt x="23417" y="5387"/>
                  </a:cubicBezTo>
                  <a:cubicBezTo>
                    <a:pt x="23684" y="5186"/>
                    <a:pt x="24084" y="4886"/>
                    <a:pt x="24718" y="4353"/>
                  </a:cubicBezTo>
                  <a:cubicBezTo>
                    <a:pt x="24818" y="4286"/>
                    <a:pt x="24885" y="4252"/>
                    <a:pt x="24951" y="4186"/>
                  </a:cubicBezTo>
                  <a:cubicBezTo>
                    <a:pt x="24951" y="4152"/>
                    <a:pt x="24985" y="4152"/>
                    <a:pt x="24985" y="4152"/>
                  </a:cubicBezTo>
                  <a:cubicBezTo>
                    <a:pt x="25052" y="4086"/>
                    <a:pt x="25118" y="4019"/>
                    <a:pt x="25152" y="3952"/>
                  </a:cubicBezTo>
                  <a:cubicBezTo>
                    <a:pt x="25185" y="3952"/>
                    <a:pt x="25185" y="3919"/>
                    <a:pt x="25185" y="3919"/>
                  </a:cubicBezTo>
                  <a:cubicBezTo>
                    <a:pt x="25252" y="3852"/>
                    <a:pt x="25318" y="3785"/>
                    <a:pt x="25352" y="3719"/>
                  </a:cubicBezTo>
                  <a:cubicBezTo>
                    <a:pt x="25385" y="3719"/>
                    <a:pt x="25385" y="3719"/>
                    <a:pt x="25385" y="3685"/>
                  </a:cubicBezTo>
                  <a:cubicBezTo>
                    <a:pt x="25452" y="3619"/>
                    <a:pt x="25485" y="3552"/>
                    <a:pt x="25552" y="3485"/>
                  </a:cubicBezTo>
                  <a:cubicBezTo>
                    <a:pt x="25585" y="3419"/>
                    <a:pt x="25619" y="3318"/>
                    <a:pt x="25685" y="3252"/>
                  </a:cubicBezTo>
                  <a:cubicBezTo>
                    <a:pt x="25719" y="3152"/>
                    <a:pt x="25752" y="3085"/>
                    <a:pt x="25785" y="3018"/>
                  </a:cubicBezTo>
                  <a:cubicBezTo>
                    <a:pt x="25785" y="3018"/>
                    <a:pt x="25785" y="3018"/>
                    <a:pt x="25785" y="2985"/>
                  </a:cubicBezTo>
                  <a:cubicBezTo>
                    <a:pt x="25819" y="2918"/>
                    <a:pt x="25852" y="2851"/>
                    <a:pt x="25885" y="2785"/>
                  </a:cubicBezTo>
                  <a:cubicBezTo>
                    <a:pt x="25885" y="2751"/>
                    <a:pt x="25885" y="2751"/>
                    <a:pt x="25885" y="2751"/>
                  </a:cubicBezTo>
                  <a:cubicBezTo>
                    <a:pt x="25919" y="2685"/>
                    <a:pt x="25952" y="2585"/>
                    <a:pt x="25952" y="2518"/>
                  </a:cubicBezTo>
                  <a:cubicBezTo>
                    <a:pt x="25986" y="2351"/>
                    <a:pt x="25986" y="2218"/>
                    <a:pt x="25986" y="2051"/>
                  </a:cubicBezTo>
                  <a:lnTo>
                    <a:pt x="25986" y="2018"/>
                  </a:lnTo>
                  <a:cubicBezTo>
                    <a:pt x="25986" y="1951"/>
                    <a:pt x="25986" y="1884"/>
                    <a:pt x="25986" y="1817"/>
                  </a:cubicBezTo>
                  <a:cubicBezTo>
                    <a:pt x="25986" y="1817"/>
                    <a:pt x="25986" y="1784"/>
                    <a:pt x="25986" y="1784"/>
                  </a:cubicBezTo>
                  <a:cubicBezTo>
                    <a:pt x="25952" y="1551"/>
                    <a:pt x="25852" y="1350"/>
                    <a:pt x="25752" y="1117"/>
                  </a:cubicBezTo>
                  <a:cubicBezTo>
                    <a:pt x="25685" y="1050"/>
                    <a:pt x="25652" y="983"/>
                    <a:pt x="25585" y="917"/>
                  </a:cubicBezTo>
                  <a:cubicBezTo>
                    <a:pt x="25552" y="850"/>
                    <a:pt x="25485" y="783"/>
                    <a:pt x="25418" y="717"/>
                  </a:cubicBezTo>
                  <a:cubicBezTo>
                    <a:pt x="25285" y="583"/>
                    <a:pt x="25118" y="450"/>
                    <a:pt x="24951" y="316"/>
                  </a:cubicBezTo>
                  <a:cubicBezTo>
                    <a:pt x="24593" y="92"/>
                    <a:pt x="24255" y="0"/>
                    <a:pt x="23937" y="0"/>
                  </a:cubicBezTo>
                  <a:close/>
                </a:path>
              </a:pathLst>
            </a:custGeom>
            <a:solidFill>
              <a:srgbClr val="E89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4"/>
            <p:cNvSpPr/>
            <p:nvPr/>
          </p:nvSpPr>
          <p:spPr>
            <a:xfrm>
              <a:off x="490390" y="3131979"/>
              <a:ext cx="1635867" cy="2456075"/>
            </a:xfrm>
            <a:custGeom>
              <a:avLst/>
              <a:gdLst/>
              <a:ahLst/>
              <a:cxnLst/>
              <a:rect l="l" t="t" r="r" b="b"/>
              <a:pathLst>
                <a:path w="46401" h="69666" extrusionOk="0">
                  <a:moveTo>
                    <a:pt x="36446" y="0"/>
                  </a:moveTo>
                  <a:cubicBezTo>
                    <a:pt x="35344" y="0"/>
                    <a:pt x="34487" y="1107"/>
                    <a:pt x="33892" y="1651"/>
                  </a:cubicBezTo>
                  <a:cubicBezTo>
                    <a:pt x="33158" y="2351"/>
                    <a:pt x="32190" y="3252"/>
                    <a:pt x="31090" y="4352"/>
                  </a:cubicBezTo>
                  <a:cubicBezTo>
                    <a:pt x="30156" y="5253"/>
                    <a:pt x="29322" y="6254"/>
                    <a:pt x="28721" y="6954"/>
                  </a:cubicBezTo>
                  <a:cubicBezTo>
                    <a:pt x="28321" y="7455"/>
                    <a:pt x="27921" y="7922"/>
                    <a:pt x="27587" y="8355"/>
                  </a:cubicBezTo>
                  <a:cubicBezTo>
                    <a:pt x="27220" y="8789"/>
                    <a:pt x="25252" y="11291"/>
                    <a:pt x="25252" y="11291"/>
                  </a:cubicBezTo>
                  <a:cubicBezTo>
                    <a:pt x="25252" y="11291"/>
                    <a:pt x="25619" y="10490"/>
                    <a:pt x="25686" y="9923"/>
                  </a:cubicBezTo>
                  <a:cubicBezTo>
                    <a:pt x="25786" y="9356"/>
                    <a:pt x="25619" y="9022"/>
                    <a:pt x="25619" y="9022"/>
                  </a:cubicBezTo>
                  <a:cubicBezTo>
                    <a:pt x="25619" y="9022"/>
                    <a:pt x="25886" y="8622"/>
                    <a:pt x="26253" y="7822"/>
                  </a:cubicBezTo>
                  <a:cubicBezTo>
                    <a:pt x="26586" y="7021"/>
                    <a:pt x="26420" y="6120"/>
                    <a:pt x="26420" y="6120"/>
                  </a:cubicBezTo>
                  <a:cubicBezTo>
                    <a:pt x="26420" y="6120"/>
                    <a:pt x="26686" y="5820"/>
                    <a:pt x="27354" y="4753"/>
                  </a:cubicBezTo>
                  <a:cubicBezTo>
                    <a:pt x="27987" y="3685"/>
                    <a:pt x="28421" y="1550"/>
                    <a:pt x="26887" y="1083"/>
                  </a:cubicBezTo>
                  <a:cubicBezTo>
                    <a:pt x="26690" y="1018"/>
                    <a:pt x="26509" y="988"/>
                    <a:pt x="26342" y="988"/>
                  </a:cubicBezTo>
                  <a:cubicBezTo>
                    <a:pt x="25240" y="988"/>
                    <a:pt x="24770" y="2281"/>
                    <a:pt x="24451" y="2918"/>
                  </a:cubicBezTo>
                  <a:cubicBezTo>
                    <a:pt x="24085" y="3652"/>
                    <a:pt x="23484" y="4686"/>
                    <a:pt x="23351" y="4886"/>
                  </a:cubicBezTo>
                  <a:cubicBezTo>
                    <a:pt x="23184" y="5153"/>
                    <a:pt x="22984" y="5520"/>
                    <a:pt x="22350" y="6754"/>
                  </a:cubicBezTo>
                  <a:cubicBezTo>
                    <a:pt x="21750" y="8022"/>
                    <a:pt x="21649" y="8522"/>
                    <a:pt x="21649" y="8522"/>
                  </a:cubicBezTo>
                  <a:cubicBezTo>
                    <a:pt x="21649" y="8622"/>
                    <a:pt x="21216" y="9423"/>
                    <a:pt x="21216" y="9423"/>
                  </a:cubicBezTo>
                  <a:cubicBezTo>
                    <a:pt x="21049" y="9790"/>
                    <a:pt x="21016" y="10023"/>
                    <a:pt x="20482" y="11057"/>
                  </a:cubicBezTo>
                  <a:cubicBezTo>
                    <a:pt x="19948" y="12125"/>
                    <a:pt x="19048" y="14893"/>
                    <a:pt x="18747" y="16428"/>
                  </a:cubicBezTo>
                  <a:cubicBezTo>
                    <a:pt x="18447" y="17996"/>
                    <a:pt x="18914" y="22532"/>
                    <a:pt x="18914" y="22532"/>
                  </a:cubicBezTo>
                  <a:cubicBezTo>
                    <a:pt x="18914" y="22532"/>
                    <a:pt x="18948" y="23233"/>
                    <a:pt x="18881" y="24300"/>
                  </a:cubicBezTo>
                  <a:cubicBezTo>
                    <a:pt x="18814" y="25334"/>
                    <a:pt x="18847" y="25835"/>
                    <a:pt x="18847" y="25835"/>
                  </a:cubicBezTo>
                  <a:cubicBezTo>
                    <a:pt x="18847" y="25835"/>
                    <a:pt x="18180" y="26735"/>
                    <a:pt x="16846" y="28837"/>
                  </a:cubicBezTo>
                  <a:cubicBezTo>
                    <a:pt x="15545" y="30972"/>
                    <a:pt x="3603" y="50552"/>
                    <a:pt x="1" y="57024"/>
                  </a:cubicBezTo>
                  <a:lnTo>
                    <a:pt x="17880" y="69666"/>
                  </a:lnTo>
                  <a:cubicBezTo>
                    <a:pt x="17880" y="69666"/>
                    <a:pt x="24785" y="52153"/>
                    <a:pt x="25486" y="50552"/>
                  </a:cubicBezTo>
                  <a:cubicBezTo>
                    <a:pt x="27153" y="46950"/>
                    <a:pt x="28121" y="41479"/>
                    <a:pt x="28321" y="39978"/>
                  </a:cubicBezTo>
                  <a:cubicBezTo>
                    <a:pt x="28521" y="38444"/>
                    <a:pt x="28454" y="38744"/>
                    <a:pt x="29021" y="37576"/>
                  </a:cubicBezTo>
                  <a:cubicBezTo>
                    <a:pt x="29588" y="36409"/>
                    <a:pt x="29555" y="36008"/>
                    <a:pt x="29755" y="35341"/>
                  </a:cubicBezTo>
                  <a:cubicBezTo>
                    <a:pt x="29955" y="34674"/>
                    <a:pt x="30122" y="34607"/>
                    <a:pt x="30856" y="33840"/>
                  </a:cubicBezTo>
                  <a:cubicBezTo>
                    <a:pt x="31590" y="33106"/>
                    <a:pt x="33391" y="31705"/>
                    <a:pt x="35059" y="30571"/>
                  </a:cubicBezTo>
                  <a:cubicBezTo>
                    <a:pt x="36727" y="29437"/>
                    <a:pt x="37461" y="29070"/>
                    <a:pt x="38361" y="27903"/>
                  </a:cubicBezTo>
                  <a:cubicBezTo>
                    <a:pt x="39229" y="26735"/>
                    <a:pt x="39562" y="26368"/>
                    <a:pt x="40596" y="25768"/>
                  </a:cubicBezTo>
                  <a:cubicBezTo>
                    <a:pt x="41597" y="25167"/>
                    <a:pt x="41530" y="24901"/>
                    <a:pt x="41697" y="24500"/>
                  </a:cubicBezTo>
                  <a:cubicBezTo>
                    <a:pt x="41864" y="24100"/>
                    <a:pt x="42231" y="24267"/>
                    <a:pt x="42398" y="23866"/>
                  </a:cubicBezTo>
                  <a:cubicBezTo>
                    <a:pt x="42564" y="23466"/>
                    <a:pt x="42598" y="23433"/>
                    <a:pt x="42831" y="23133"/>
                  </a:cubicBezTo>
                  <a:cubicBezTo>
                    <a:pt x="43065" y="22832"/>
                    <a:pt x="43865" y="21965"/>
                    <a:pt x="44299" y="21231"/>
                  </a:cubicBezTo>
                  <a:cubicBezTo>
                    <a:pt x="44699" y="20497"/>
                    <a:pt x="45166" y="20564"/>
                    <a:pt x="45767" y="20197"/>
                  </a:cubicBezTo>
                  <a:cubicBezTo>
                    <a:pt x="46334" y="19797"/>
                    <a:pt x="46400" y="19630"/>
                    <a:pt x="46067" y="18596"/>
                  </a:cubicBezTo>
                  <a:cubicBezTo>
                    <a:pt x="45823" y="17757"/>
                    <a:pt x="44790" y="17160"/>
                    <a:pt x="43483" y="17160"/>
                  </a:cubicBezTo>
                  <a:cubicBezTo>
                    <a:pt x="43178" y="17160"/>
                    <a:pt x="42859" y="17192"/>
                    <a:pt x="42531" y="17262"/>
                  </a:cubicBezTo>
                  <a:cubicBezTo>
                    <a:pt x="40830" y="17629"/>
                    <a:pt x="39829" y="18663"/>
                    <a:pt x="39562" y="19096"/>
                  </a:cubicBezTo>
                  <a:cubicBezTo>
                    <a:pt x="39295" y="19497"/>
                    <a:pt x="39229" y="19330"/>
                    <a:pt x="38862" y="19530"/>
                  </a:cubicBezTo>
                  <a:cubicBezTo>
                    <a:pt x="38495" y="19764"/>
                    <a:pt x="38261" y="20130"/>
                    <a:pt x="37527" y="21198"/>
                  </a:cubicBezTo>
                  <a:cubicBezTo>
                    <a:pt x="37137" y="21765"/>
                    <a:pt x="36955" y="21946"/>
                    <a:pt x="36894" y="21946"/>
                  </a:cubicBezTo>
                  <a:cubicBezTo>
                    <a:pt x="36841" y="21946"/>
                    <a:pt x="36882" y="21806"/>
                    <a:pt x="36960" y="21665"/>
                  </a:cubicBezTo>
                  <a:cubicBezTo>
                    <a:pt x="37094" y="21331"/>
                    <a:pt x="36794" y="21365"/>
                    <a:pt x="36694" y="21265"/>
                  </a:cubicBezTo>
                  <a:cubicBezTo>
                    <a:pt x="36593" y="21198"/>
                    <a:pt x="36794" y="20998"/>
                    <a:pt x="37327" y="20231"/>
                  </a:cubicBezTo>
                  <a:cubicBezTo>
                    <a:pt x="37861" y="19463"/>
                    <a:pt x="37828" y="18963"/>
                    <a:pt x="37828" y="18963"/>
                  </a:cubicBezTo>
                  <a:cubicBezTo>
                    <a:pt x="37828" y="18963"/>
                    <a:pt x="38195" y="18696"/>
                    <a:pt x="38428" y="18529"/>
                  </a:cubicBezTo>
                  <a:cubicBezTo>
                    <a:pt x="38662" y="18363"/>
                    <a:pt x="39229" y="17662"/>
                    <a:pt x="39996" y="16595"/>
                  </a:cubicBezTo>
                  <a:cubicBezTo>
                    <a:pt x="40796" y="15494"/>
                    <a:pt x="40796" y="14860"/>
                    <a:pt x="40796" y="14860"/>
                  </a:cubicBezTo>
                  <a:cubicBezTo>
                    <a:pt x="40796" y="14860"/>
                    <a:pt x="41464" y="14560"/>
                    <a:pt x="41864" y="14126"/>
                  </a:cubicBezTo>
                  <a:cubicBezTo>
                    <a:pt x="42264" y="13726"/>
                    <a:pt x="42765" y="13326"/>
                    <a:pt x="42765" y="13326"/>
                  </a:cubicBezTo>
                  <a:cubicBezTo>
                    <a:pt x="42765" y="13326"/>
                    <a:pt x="42838" y="13330"/>
                    <a:pt x="42959" y="13330"/>
                  </a:cubicBezTo>
                  <a:cubicBezTo>
                    <a:pt x="43292" y="13330"/>
                    <a:pt x="43985" y="13294"/>
                    <a:pt x="44499" y="13025"/>
                  </a:cubicBezTo>
                  <a:cubicBezTo>
                    <a:pt x="45200" y="12692"/>
                    <a:pt x="46034" y="11925"/>
                    <a:pt x="45767" y="10790"/>
                  </a:cubicBezTo>
                  <a:cubicBezTo>
                    <a:pt x="45489" y="9770"/>
                    <a:pt x="44237" y="9552"/>
                    <a:pt x="43709" y="9552"/>
                  </a:cubicBezTo>
                  <a:cubicBezTo>
                    <a:pt x="43668" y="9552"/>
                    <a:pt x="43630" y="9554"/>
                    <a:pt x="43598" y="9556"/>
                  </a:cubicBezTo>
                  <a:cubicBezTo>
                    <a:pt x="43495" y="9573"/>
                    <a:pt x="43445" y="9582"/>
                    <a:pt x="43405" y="9582"/>
                  </a:cubicBezTo>
                  <a:cubicBezTo>
                    <a:pt x="43291" y="9582"/>
                    <a:pt x="43262" y="9513"/>
                    <a:pt x="42298" y="9389"/>
                  </a:cubicBezTo>
                  <a:cubicBezTo>
                    <a:pt x="42170" y="9373"/>
                    <a:pt x="42037" y="9366"/>
                    <a:pt x="41902" y="9366"/>
                  </a:cubicBezTo>
                  <a:cubicBezTo>
                    <a:pt x="40655" y="9366"/>
                    <a:pt x="39162" y="9990"/>
                    <a:pt x="39162" y="9990"/>
                  </a:cubicBezTo>
                  <a:cubicBezTo>
                    <a:pt x="39162" y="9990"/>
                    <a:pt x="39496" y="9590"/>
                    <a:pt x="39829" y="9089"/>
                  </a:cubicBezTo>
                  <a:cubicBezTo>
                    <a:pt x="40129" y="8589"/>
                    <a:pt x="40229" y="8355"/>
                    <a:pt x="40396" y="8289"/>
                  </a:cubicBezTo>
                  <a:cubicBezTo>
                    <a:pt x="40596" y="8222"/>
                    <a:pt x="41097" y="8189"/>
                    <a:pt x="42097" y="7455"/>
                  </a:cubicBezTo>
                  <a:cubicBezTo>
                    <a:pt x="43065" y="6721"/>
                    <a:pt x="44232" y="5120"/>
                    <a:pt x="43165" y="3519"/>
                  </a:cubicBezTo>
                  <a:cubicBezTo>
                    <a:pt x="42826" y="3022"/>
                    <a:pt x="42385" y="2850"/>
                    <a:pt x="41932" y="2850"/>
                  </a:cubicBezTo>
                  <a:cubicBezTo>
                    <a:pt x="41046" y="2850"/>
                    <a:pt x="40116" y="3509"/>
                    <a:pt x="39829" y="3685"/>
                  </a:cubicBezTo>
                  <a:cubicBezTo>
                    <a:pt x="39262" y="4086"/>
                    <a:pt x="38928" y="4219"/>
                    <a:pt x="37628" y="5086"/>
                  </a:cubicBezTo>
                  <a:cubicBezTo>
                    <a:pt x="36227" y="5987"/>
                    <a:pt x="35259" y="6888"/>
                    <a:pt x="34359" y="7655"/>
                  </a:cubicBezTo>
                  <a:cubicBezTo>
                    <a:pt x="33625" y="8322"/>
                    <a:pt x="33391" y="8522"/>
                    <a:pt x="33391" y="8522"/>
                  </a:cubicBezTo>
                  <a:cubicBezTo>
                    <a:pt x="33391" y="8522"/>
                    <a:pt x="35159" y="6321"/>
                    <a:pt x="35359" y="5954"/>
                  </a:cubicBezTo>
                  <a:cubicBezTo>
                    <a:pt x="35526" y="5553"/>
                    <a:pt x="35760" y="5587"/>
                    <a:pt x="37261" y="4352"/>
                  </a:cubicBezTo>
                  <a:cubicBezTo>
                    <a:pt x="38728" y="3118"/>
                    <a:pt x="39029" y="1317"/>
                    <a:pt x="37461" y="316"/>
                  </a:cubicBezTo>
                  <a:cubicBezTo>
                    <a:pt x="37102" y="92"/>
                    <a:pt x="36764" y="0"/>
                    <a:pt x="36446" y="0"/>
                  </a:cubicBezTo>
                  <a:close/>
                </a:path>
              </a:pathLst>
            </a:custGeom>
            <a:solidFill>
              <a:srgbClr val="FFC9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4"/>
            <p:cNvSpPr/>
            <p:nvPr/>
          </p:nvSpPr>
          <p:spPr>
            <a:xfrm>
              <a:off x="1218808" y="4176641"/>
              <a:ext cx="324170" cy="206030"/>
            </a:xfrm>
            <a:custGeom>
              <a:avLst/>
              <a:gdLst/>
              <a:ahLst/>
              <a:cxnLst/>
              <a:rect l="l" t="t" r="r" b="b"/>
              <a:pathLst>
                <a:path w="9195" h="5844" extrusionOk="0">
                  <a:moveTo>
                    <a:pt x="8" y="1"/>
                  </a:moveTo>
                  <a:cubicBezTo>
                    <a:pt x="1" y="1"/>
                    <a:pt x="48" y="74"/>
                    <a:pt x="155" y="240"/>
                  </a:cubicBezTo>
                  <a:cubicBezTo>
                    <a:pt x="822" y="1274"/>
                    <a:pt x="3190" y="3575"/>
                    <a:pt x="6726" y="4943"/>
                  </a:cubicBezTo>
                  <a:cubicBezTo>
                    <a:pt x="8094" y="5477"/>
                    <a:pt x="8761" y="5710"/>
                    <a:pt x="9061" y="5844"/>
                  </a:cubicBezTo>
                  <a:cubicBezTo>
                    <a:pt x="9094" y="5777"/>
                    <a:pt x="9094" y="5744"/>
                    <a:pt x="9094" y="5710"/>
                  </a:cubicBezTo>
                  <a:cubicBezTo>
                    <a:pt x="9128" y="5610"/>
                    <a:pt x="9161" y="5544"/>
                    <a:pt x="9194" y="5477"/>
                  </a:cubicBezTo>
                  <a:cubicBezTo>
                    <a:pt x="8060" y="5177"/>
                    <a:pt x="5859" y="4509"/>
                    <a:pt x="3757" y="3275"/>
                  </a:cubicBezTo>
                  <a:cubicBezTo>
                    <a:pt x="1572" y="2015"/>
                    <a:pt x="46" y="1"/>
                    <a:pt x="8" y="1"/>
                  </a:cubicBezTo>
                  <a:close/>
                </a:path>
              </a:pathLst>
            </a:custGeom>
            <a:solidFill>
              <a:srgbClr val="F7C3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4"/>
            <p:cNvSpPr/>
            <p:nvPr/>
          </p:nvSpPr>
          <p:spPr>
            <a:xfrm>
              <a:off x="1692410" y="3704073"/>
              <a:ext cx="7897" cy="10788"/>
            </a:xfrm>
            <a:custGeom>
              <a:avLst/>
              <a:gdLst/>
              <a:ahLst/>
              <a:cxnLst/>
              <a:rect l="l" t="t" r="r" b="b"/>
              <a:pathLst>
                <a:path w="224" h="306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24" y="134"/>
                    <a:pt x="57" y="201"/>
                    <a:pt x="24" y="268"/>
                  </a:cubicBezTo>
                  <a:cubicBezTo>
                    <a:pt x="7" y="293"/>
                    <a:pt x="1" y="306"/>
                    <a:pt x="4" y="306"/>
                  </a:cubicBezTo>
                  <a:cubicBezTo>
                    <a:pt x="13" y="306"/>
                    <a:pt x="100" y="199"/>
                    <a:pt x="224" y="1"/>
                  </a:cubicBezTo>
                  <a:close/>
                </a:path>
              </a:pathLst>
            </a:custGeom>
            <a:solidFill>
              <a:srgbClr val="EAAF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44"/>
          <p:cNvGrpSpPr/>
          <p:nvPr/>
        </p:nvGrpSpPr>
        <p:grpSpPr>
          <a:xfrm flipH="1">
            <a:off x="643188" y="445013"/>
            <a:ext cx="1130825" cy="1537025"/>
            <a:chOff x="2120025" y="523250"/>
            <a:chExt cx="1130825" cy="1537025"/>
          </a:xfrm>
        </p:grpSpPr>
        <p:sp>
          <p:nvSpPr>
            <p:cNvPr id="425" name="Google Shape;425;p44"/>
            <p:cNvSpPr/>
            <p:nvPr/>
          </p:nvSpPr>
          <p:spPr>
            <a:xfrm>
              <a:off x="2120025" y="985275"/>
              <a:ext cx="1076625" cy="393500"/>
            </a:xfrm>
            <a:custGeom>
              <a:avLst/>
              <a:gdLst/>
              <a:ahLst/>
              <a:cxnLst/>
              <a:rect l="l" t="t" r="r" b="b"/>
              <a:pathLst>
                <a:path w="43065" h="15740" extrusionOk="0">
                  <a:moveTo>
                    <a:pt x="11627" y="1"/>
                  </a:moveTo>
                  <a:cubicBezTo>
                    <a:pt x="5530" y="1"/>
                    <a:pt x="1208" y="1299"/>
                    <a:pt x="734" y="3671"/>
                  </a:cubicBezTo>
                  <a:cubicBezTo>
                    <a:pt x="0" y="7341"/>
                    <a:pt x="8706" y="12177"/>
                    <a:pt x="20181" y="14512"/>
                  </a:cubicBezTo>
                  <a:cubicBezTo>
                    <a:pt x="24276" y="15343"/>
                    <a:pt x="28167" y="15739"/>
                    <a:pt x="31516" y="15739"/>
                  </a:cubicBezTo>
                  <a:cubicBezTo>
                    <a:pt x="37578" y="15739"/>
                    <a:pt x="41858" y="14441"/>
                    <a:pt x="42330" y="12077"/>
                  </a:cubicBezTo>
                  <a:cubicBezTo>
                    <a:pt x="43064" y="8408"/>
                    <a:pt x="34358" y="3538"/>
                    <a:pt x="22883" y="1203"/>
                  </a:cubicBezTo>
                  <a:cubicBezTo>
                    <a:pt x="18826" y="389"/>
                    <a:pt x="14961" y="1"/>
                    <a:pt x="116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4"/>
            <p:cNvSpPr/>
            <p:nvPr/>
          </p:nvSpPr>
          <p:spPr>
            <a:xfrm>
              <a:off x="2794675" y="533325"/>
              <a:ext cx="456175" cy="811450"/>
            </a:xfrm>
            <a:custGeom>
              <a:avLst/>
              <a:gdLst/>
              <a:ahLst/>
              <a:cxnLst/>
              <a:rect l="l" t="t" r="r" b="b"/>
              <a:pathLst>
                <a:path w="18247" h="32458" extrusionOk="0">
                  <a:moveTo>
                    <a:pt x="0" y="0"/>
                  </a:moveTo>
                  <a:lnTo>
                    <a:pt x="0" y="0"/>
                  </a:lnTo>
                  <a:cubicBezTo>
                    <a:pt x="4637" y="1068"/>
                    <a:pt x="17479" y="10708"/>
                    <a:pt x="13076" y="32457"/>
                  </a:cubicBezTo>
                  <a:lnTo>
                    <a:pt x="13110" y="32457"/>
                  </a:lnTo>
                  <a:cubicBezTo>
                    <a:pt x="13243" y="32390"/>
                    <a:pt x="13376" y="32324"/>
                    <a:pt x="13510" y="32224"/>
                  </a:cubicBezTo>
                  <a:lnTo>
                    <a:pt x="13543" y="32224"/>
                  </a:lnTo>
                  <a:cubicBezTo>
                    <a:pt x="13677" y="32157"/>
                    <a:pt x="13810" y="32057"/>
                    <a:pt x="13910" y="31990"/>
                  </a:cubicBezTo>
                  <a:cubicBezTo>
                    <a:pt x="13943" y="31990"/>
                    <a:pt x="13943" y="31990"/>
                    <a:pt x="13943" y="31957"/>
                  </a:cubicBezTo>
                  <a:cubicBezTo>
                    <a:pt x="14077" y="31890"/>
                    <a:pt x="14177" y="31823"/>
                    <a:pt x="14277" y="31757"/>
                  </a:cubicBezTo>
                  <a:cubicBezTo>
                    <a:pt x="14277" y="31723"/>
                    <a:pt x="14310" y="31723"/>
                    <a:pt x="14310" y="31723"/>
                  </a:cubicBezTo>
                  <a:cubicBezTo>
                    <a:pt x="14410" y="31623"/>
                    <a:pt x="14511" y="31556"/>
                    <a:pt x="14577" y="31456"/>
                  </a:cubicBezTo>
                  <a:cubicBezTo>
                    <a:pt x="14577" y="31456"/>
                    <a:pt x="14611" y="31456"/>
                    <a:pt x="14611" y="31423"/>
                  </a:cubicBezTo>
                  <a:cubicBezTo>
                    <a:pt x="14711" y="31356"/>
                    <a:pt x="14777" y="31256"/>
                    <a:pt x="14844" y="31189"/>
                  </a:cubicBezTo>
                  <a:cubicBezTo>
                    <a:pt x="14844" y="31156"/>
                    <a:pt x="14877" y="31156"/>
                    <a:pt x="14877" y="31123"/>
                  </a:cubicBezTo>
                  <a:cubicBezTo>
                    <a:pt x="14944" y="31056"/>
                    <a:pt x="15011" y="30989"/>
                    <a:pt x="15044" y="30889"/>
                  </a:cubicBezTo>
                  <a:cubicBezTo>
                    <a:pt x="15044" y="30856"/>
                    <a:pt x="15078" y="30856"/>
                    <a:pt x="15078" y="30823"/>
                  </a:cubicBezTo>
                  <a:cubicBezTo>
                    <a:pt x="15144" y="30756"/>
                    <a:pt x="15178" y="30656"/>
                    <a:pt x="15211" y="30556"/>
                  </a:cubicBezTo>
                  <a:cubicBezTo>
                    <a:pt x="15211" y="30556"/>
                    <a:pt x="15244" y="30522"/>
                    <a:pt x="15244" y="30489"/>
                  </a:cubicBezTo>
                  <a:cubicBezTo>
                    <a:pt x="15278" y="30389"/>
                    <a:pt x="15311" y="30289"/>
                    <a:pt x="15344" y="30155"/>
                  </a:cubicBezTo>
                  <a:cubicBezTo>
                    <a:pt x="18247" y="15878"/>
                    <a:pt x="11375" y="24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4"/>
            <p:cNvSpPr/>
            <p:nvPr/>
          </p:nvSpPr>
          <p:spPr>
            <a:xfrm>
              <a:off x="2442750" y="531650"/>
              <a:ext cx="497875" cy="879175"/>
            </a:xfrm>
            <a:custGeom>
              <a:avLst/>
              <a:gdLst/>
              <a:ahLst/>
              <a:cxnLst/>
              <a:rect l="l" t="t" r="r" b="b"/>
              <a:pathLst>
                <a:path w="19915" h="35167" extrusionOk="0">
                  <a:moveTo>
                    <a:pt x="13876" y="1"/>
                  </a:moveTo>
                  <a:cubicBezTo>
                    <a:pt x="13765" y="1"/>
                    <a:pt x="7279" y="132"/>
                    <a:pt x="301" y="30856"/>
                  </a:cubicBezTo>
                  <a:cubicBezTo>
                    <a:pt x="301" y="30856"/>
                    <a:pt x="267" y="31023"/>
                    <a:pt x="234" y="31090"/>
                  </a:cubicBezTo>
                  <a:cubicBezTo>
                    <a:pt x="0" y="32357"/>
                    <a:pt x="2936" y="33992"/>
                    <a:pt x="6872" y="34759"/>
                  </a:cubicBezTo>
                  <a:cubicBezTo>
                    <a:pt x="8227" y="35037"/>
                    <a:pt x="9497" y="35166"/>
                    <a:pt x="10597" y="35166"/>
                  </a:cubicBezTo>
                  <a:cubicBezTo>
                    <a:pt x="12664" y="35166"/>
                    <a:pt x="14128" y="34709"/>
                    <a:pt x="14411" y="33925"/>
                  </a:cubicBezTo>
                  <a:cubicBezTo>
                    <a:pt x="14444" y="33825"/>
                    <a:pt x="14477" y="33692"/>
                    <a:pt x="14477" y="33692"/>
                  </a:cubicBezTo>
                  <a:cubicBezTo>
                    <a:pt x="19915" y="3103"/>
                    <a:pt x="14211" y="134"/>
                    <a:pt x="13944" y="34"/>
                  </a:cubicBezTo>
                  <a:cubicBezTo>
                    <a:pt x="13944" y="34"/>
                    <a:pt x="13910" y="1"/>
                    <a:pt x="13877" y="1"/>
                  </a:cubicBezTo>
                  <a:cubicBezTo>
                    <a:pt x="13877" y="1"/>
                    <a:pt x="13877" y="1"/>
                    <a:pt x="13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4"/>
            <p:cNvSpPr/>
            <p:nvPr/>
          </p:nvSpPr>
          <p:spPr>
            <a:xfrm>
              <a:off x="2152550" y="528650"/>
              <a:ext cx="637150" cy="790125"/>
            </a:xfrm>
            <a:custGeom>
              <a:avLst/>
              <a:gdLst/>
              <a:ahLst/>
              <a:cxnLst/>
              <a:rect l="l" t="t" r="r" b="b"/>
              <a:pathLst>
                <a:path w="25486" h="31605" extrusionOk="0">
                  <a:moveTo>
                    <a:pt x="24089" y="1"/>
                  </a:moveTo>
                  <a:cubicBezTo>
                    <a:pt x="18336" y="1"/>
                    <a:pt x="4690" y="4872"/>
                    <a:pt x="634" y="24939"/>
                  </a:cubicBezTo>
                  <a:cubicBezTo>
                    <a:pt x="634" y="24939"/>
                    <a:pt x="601" y="24939"/>
                    <a:pt x="601" y="24972"/>
                  </a:cubicBezTo>
                  <a:cubicBezTo>
                    <a:pt x="0" y="26073"/>
                    <a:pt x="2002" y="28341"/>
                    <a:pt x="5104" y="30042"/>
                  </a:cubicBezTo>
                  <a:cubicBezTo>
                    <a:pt x="7017" y="31071"/>
                    <a:pt x="8930" y="31604"/>
                    <a:pt x="10256" y="31604"/>
                  </a:cubicBezTo>
                  <a:cubicBezTo>
                    <a:pt x="11081" y="31604"/>
                    <a:pt x="11678" y="31398"/>
                    <a:pt x="11909" y="30976"/>
                  </a:cubicBezTo>
                  <a:cubicBezTo>
                    <a:pt x="18887" y="252"/>
                    <a:pt x="25373" y="121"/>
                    <a:pt x="25484" y="121"/>
                  </a:cubicBezTo>
                  <a:cubicBezTo>
                    <a:pt x="25485" y="121"/>
                    <a:pt x="25485" y="121"/>
                    <a:pt x="25485" y="121"/>
                  </a:cubicBezTo>
                  <a:cubicBezTo>
                    <a:pt x="25099" y="43"/>
                    <a:pt x="24628" y="1"/>
                    <a:pt x="240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4"/>
            <p:cNvSpPr/>
            <p:nvPr/>
          </p:nvSpPr>
          <p:spPr>
            <a:xfrm>
              <a:off x="2791325" y="532500"/>
              <a:ext cx="440350" cy="888500"/>
            </a:xfrm>
            <a:custGeom>
              <a:avLst/>
              <a:gdLst/>
              <a:ahLst/>
              <a:cxnLst/>
              <a:rect l="l" t="t" r="r" b="b"/>
              <a:pathLst>
                <a:path w="17614" h="35540" extrusionOk="0">
                  <a:moveTo>
                    <a:pt x="1" y="0"/>
                  </a:moveTo>
                  <a:cubicBezTo>
                    <a:pt x="268" y="100"/>
                    <a:pt x="5972" y="3069"/>
                    <a:pt x="534" y="33658"/>
                  </a:cubicBezTo>
                  <a:cubicBezTo>
                    <a:pt x="534" y="33691"/>
                    <a:pt x="534" y="33758"/>
                    <a:pt x="534" y="33791"/>
                  </a:cubicBezTo>
                  <a:cubicBezTo>
                    <a:pt x="646" y="34852"/>
                    <a:pt x="2721" y="35539"/>
                    <a:pt x="5449" y="35539"/>
                  </a:cubicBezTo>
                  <a:cubicBezTo>
                    <a:pt x="5980" y="35539"/>
                    <a:pt x="6535" y="35513"/>
                    <a:pt x="7106" y="35459"/>
                  </a:cubicBezTo>
                  <a:cubicBezTo>
                    <a:pt x="10608" y="35092"/>
                    <a:pt x="13344" y="33791"/>
                    <a:pt x="13210" y="32523"/>
                  </a:cubicBezTo>
                  <a:cubicBezTo>
                    <a:pt x="13210" y="32523"/>
                    <a:pt x="13210" y="32490"/>
                    <a:pt x="13210" y="32490"/>
                  </a:cubicBezTo>
                  <a:cubicBezTo>
                    <a:pt x="17613" y="10741"/>
                    <a:pt x="4771" y="1101"/>
                    <a:pt x="134" y="33"/>
                  </a:cubicBezTo>
                  <a:cubicBezTo>
                    <a:pt x="101" y="0"/>
                    <a:pt x="6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4"/>
            <p:cNvSpPr/>
            <p:nvPr/>
          </p:nvSpPr>
          <p:spPr>
            <a:xfrm>
              <a:off x="2523650" y="969475"/>
              <a:ext cx="46725" cy="643825"/>
            </a:xfrm>
            <a:custGeom>
              <a:avLst/>
              <a:gdLst/>
              <a:ahLst/>
              <a:cxnLst/>
              <a:rect l="l" t="t" r="r" b="b"/>
              <a:pathLst>
                <a:path w="1869" h="25753" fill="none" extrusionOk="0">
                  <a:moveTo>
                    <a:pt x="0" y="0"/>
                  </a:moveTo>
                  <a:lnTo>
                    <a:pt x="1868" y="25752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4"/>
            <p:cNvSpPr/>
            <p:nvPr/>
          </p:nvSpPr>
          <p:spPr>
            <a:xfrm>
              <a:off x="2570350" y="1037850"/>
              <a:ext cx="293550" cy="575450"/>
            </a:xfrm>
            <a:custGeom>
              <a:avLst/>
              <a:gdLst/>
              <a:ahLst/>
              <a:cxnLst/>
              <a:rect l="l" t="t" r="r" b="b"/>
              <a:pathLst>
                <a:path w="11742" h="23018" fill="none" extrusionOk="0">
                  <a:moveTo>
                    <a:pt x="11742" y="1"/>
                  </a:moveTo>
                  <a:lnTo>
                    <a:pt x="0" y="23017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4"/>
            <p:cNvSpPr/>
            <p:nvPr/>
          </p:nvSpPr>
          <p:spPr>
            <a:xfrm>
              <a:off x="2570350" y="1182950"/>
              <a:ext cx="564575" cy="430350"/>
            </a:xfrm>
            <a:custGeom>
              <a:avLst/>
              <a:gdLst/>
              <a:ahLst/>
              <a:cxnLst/>
              <a:rect l="l" t="t" r="r" b="b"/>
              <a:pathLst>
                <a:path w="22583" h="17214" fill="none" extrusionOk="0">
                  <a:moveTo>
                    <a:pt x="22583" y="1"/>
                  </a:moveTo>
                  <a:lnTo>
                    <a:pt x="0" y="17213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4"/>
            <p:cNvSpPr/>
            <p:nvPr/>
          </p:nvSpPr>
          <p:spPr>
            <a:xfrm>
              <a:off x="2219250" y="997825"/>
              <a:ext cx="351125" cy="615475"/>
            </a:xfrm>
            <a:custGeom>
              <a:avLst/>
              <a:gdLst/>
              <a:ahLst/>
              <a:cxnLst/>
              <a:rect l="l" t="t" r="r" b="b"/>
              <a:pathLst>
                <a:path w="14045" h="24619" fill="none" extrusionOk="0">
                  <a:moveTo>
                    <a:pt x="1" y="0"/>
                  </a:moveTo>
                  <a:lnTo>
                    <a:pt x="14044" y="24618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2165050" y="1052850"/>
              <a:ext cx="405325" cy="560450"/>
            </a:xfrm>
            <a:custGeom>
              <a:avLst/>
              <a:gdLst/>
              <a:ahLst/>
              <a:cxnLst/>
              <a:rect l="l" t="t" r="r" b="b"/>
              <a:pathLst>
                <a:path w="16213" h="22418" fill="none" extrusionOk="0">
                  <a:moveTo>
                    <a:pt x="1" y="1"/>
                  </a:moveTo>
                  <a:lnTo>
                    <a:pt x="16212" y="22417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4"/>
            <p:cNvSpPr/>
            <p:nvPr/>
          </p:nvSpPr>
          <p:spPr>
            <a:xfrm>
              <a:off x="2570350" y="1254675"/>
              <a:ext cx="592950" cy="358625"/>
            </a:xfrm>
            <a:custGeom>
              <a:avLst/>
              <a:gdLst/>
              <a:ahLst/>
              <a:cxnLst/>
              <a:rect l="l" t="t" r="r" b="b"/>
              <a:pathLst>
                <a:path w="23718" h="14345" fill="none" extrusionOk="0">
                  <a:moveTo>
                    <a:pt x="23717" y="0"/>
                  </a:moveTo>
                  <a:lnTo>
                    <a:pt x="0" y="14344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4"/>
            <p:cNvSpPr/>
            <p:nvPr/>
          </p:nvSpPr>
          <p:spPr>
            <a:xfrm>
              <a:off x="2570350" y="1379775"/>
              <a:ext cx="232675" cy="233525"/>
            </a:xfrm>
            <a:custGeom>
              <a:avLst/>
              <a:gdLst/>
              <a:ahLst/>
              <a:cxnLst/>
              <a:rect l="l" t="t" r="r" b="b"/>
              <a:pathLst>
                <a:path w="9307" h="9341" fill="none" extrusionOk="0">
                  <a:moveTo>
                    <a:pt x="9307" y="0"/>
                  </a:moveTo>
                  <a:lnTo>
                    <a:pt x="0" y="9340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4"/>
            <p:cNvSpPr/>
            <p:nvPr/>
          </p:nvSpPr>
          <p:spPr>
            <a:xfrm>
              <a:off x="2448575" y="1308875"/>
              <a:ext cx="121800" cy="304425"/>
            </a:xfrm>
            <a:custGeom>
              <a:avLst/>
              <a:gdLst/>
              <a:ahLst/>
              <a:cxnLst/>
              <a:rect l="l" t="t" r="r" b="b"/>
              <a:pathLst>
                <a:path w="4872" h="12177" fill="none" extrusionOk="0">
                  <a:moveTo>
                    <a:pt x="1" y="1"/>
                  </a:moveTo>
                  <a:lnTo>
                    <a:pt x="4871" y="12176"/>
                  </a:lnTo>
                </a:path>
              </a:pathLst>
            </a:custGeom>
            <a:noFill/>
            <a:ln w="7500" cap="rnd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4"/>
            <p:cNvSpPr/>
            <p:nvPr/>
          </p:nvSpPr>
          <p:spPr>
            <a:xfrm>
              <a:off x="2137525" y="528775"/>
              <a:ext cx="1090800" cy="799300"/>
            </a:xfrm>
            <a:custGeom>
              <a:avLst/>
              <a:gdLst/>
              <a:ahLst/>
              <a:cxnLst/>
              <a:rect l="l" t="t" r="r" b="b"/>
              <a:pathLst>
                <a:path w="43632" h="31972" extrusionOk="0">
                  <a:moveTo>
                    <a:pt x="24713" y="0"/>
                  </a:moveTo>
                  <a:cubicBezTo>
                    <a:pt x="19535" y="0"/>
                    <a:pt x="7904" y="3939"/>
                    <a:pt x="2669" y="19463"/>
                  </a:cubicBezTo>
                  <a:cubicBezTo>
                    <a:pt x="1569" y="19897"/>
                    <a:pt x="768" y="20497"/>
                    <a:pt x="334" y="21197"/>
                  </a:cubicBezTo>
                  <a:cubicBezTo>
                    <a:pt x="201" y="21598"/>
                    <a:pt x="101" y="21998"/>
                    <a:pt x="1" y="22398"/>
                  </a:cubicBezTo>
                  <a:cubicBezTo>
                    <a:pt x="1" y="22865"/>
                    <a:pt x="168" y="23366"/>
                    <a:pt x="434" y="23866"/>
                  </a:cubicBezTo>
                  <a:cubicBezTo>
                    <a:pt x="1235" y="23299"/>
                    <a:pt x="1535" y="22699"/>
                    <a:pt x="1835" y="21831"/>
                  </a:cubicBezTo>
                  <a:lnTo>
                    <a:pt x="1869" y="21831"/>
                  </a:lnTo>
                  <a:cubicBezTo>
                    <a:pt x="2003" y="22933"/>
                    <a:pt x="3913" y="23624"/>
                    <a:pt x="6464" y="23624"/>
                  </a:cubicBezTo>
                  <a:cubicBezTo>
                    <a:pt x="7080" y="23624"/>
                    <a:pt x="7733" y="23583"/>
                    <a:pt x="8407" y="23499"/>
                  </a:cubicBezTo>
                  <a:cubicBezTo>
                    <a:pt x="11843" y="23066"/>
                    <a:pt x="13877" y="21798"/>
                    <a:pt x="14611" y="20297"/>
                  </a:cubicBezTo>
                  <a:cubicBezTo>
                    <a:pt x="14711" y="21631"/>
                    <a:pt x="17580" y="23232"/>
                    <a:pt x="21283" y="23966"/>
                  </a:cubicBezTo>
                  <a:cubicBezTo>
                    <a:pt x="22567" y="24223"/>
                    <a:pt x="23798" y="24345"/>
                    <a:pt x="24882" y="24345"/>
                  </a:cubicBezTo>
                  <a:cubicBezTo>
                    <a:pt x="26894" y="24345"/>
                    <a:pt x="28398" y="23924"/>
                    <a:pt x="28788" y="23166"/>
                  </a:cubicBezTo>
                  <a:lnTo>
                    <a:pt x="28788" y="23166"/>
                  </a:lnTo>
                  <a:cubicBezTo>
                    <a:pt x="28688" y="24533"/>
                    <a:pt x="30322" y="26802"/>
                    <a:pt x="33291" y="28536"/>
                  </a:cubicBezTo>
                  <a:cubicBezTo>
                    <a:pt x="35192" y="29631"/>
                    <a:pt x="37054" y="30214"/>
                    <a:pt x="38355" y="30214"/>
                  </a:cubicBezTo>
                  <a:cubicBezTo>
                    <a:pt x="39155" y="30214"/>
                    <a:pt x="39742" y="29994"/>
                    <a:pt x="39996" y="29537"/>
                  </a:cubicBezTo>
                  <a:lnTo>
                    <a:pt x="39996" y="29537"/>
                  </a:lnTo>
                  <a:cubicBezTo>
                    <a:pt x="39896" y="30504"/>
                    <a:pt x="39963" y="31171"/>
                    <a:pt x="40496" y="31972"/>
                  </a:cubicBezTo>
                  <a:cubicBezTo>
                    <a:pt x="40630" y="31872"/>
                    <a:pt x="40763" y="31772"/>
                    <a:pt x="40863" y="31638"/>
                  </a:cubicBezTo>
                  <a:cubicBezTo>
                    <a:pt x="40897" y="31638"/>
                    <a:pt x="40897" y="31638"/>
                    <a:pt x="40897" y="31605"/>
                  </a:cubicBezTo>
                  <a:cubicBezTo>
                    <a:pt x="40997" y="31538"/>
                    <a:pt x="41063" y="31438"/>
                    <a:pt x="41130" y="31371"/>
                  </a:cubicBezTo>
                  <a:cubicBezTo>
                    <a:pt x="41130" y="31338"/>
                    <a:pt x="41163" y="31338"/>
                    <a:pt x="41163" y="31305"/>
                  </a:cubicBezTo>
                  <a:cubicBezTo>
                    <a:pt x="41230" y="31238"/>
                    <a:pt x="41297" y="31171"/>
                    <a:pt x="41330" y="31071"/>
                  </a:cubicBezTo>
                  <a:cubicBezTo>
                    <a:pt x="41364" y="31038"/>
                    <a:pt x="41364" y="31038"/>
                    <a:pt x="41364" y="31005"/>
                  </a:cubicBezTo>
                  <a:cubicBezTo>
                    <a:pt x="41430" y="30938"/>
                    <a:pt x="41464" y="30871"/>
                    <a:pt x="41497" y="30771"/>
                  </a:cubicBezTo>
                  <a:cubicBezTo>
                    <a:pt x="43632" y="16394"/>
                    <a:pt x="37561" y="3318"/>
                    <a:pt x="27287" y="416"/>
                  </a:cubicBezTo>
                  <a:cubicBezTo>
                    <a:pt x="26987" y="349"/>
                    <a:pt x="26686" y="249"/>
                    <a:pt x="26353" y="182"/>
                  </a:cubicBezTo>
                  <a:cubicBezTo>
                    <a:pt x="26286" y="182"/>
                    <a:pt x="26186" y="149"/>
                    <a:pt x="26086" y="116"/>
                  </a:cubicBezTo>
                  <a:cubicBezTo>
                    <a:pt x="25705" y="41"/>
                    <a:pt x="25243" y="0"/>
                    <a:pt x="24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4"/>
            <p:cNvSpPr/>
            <p:nvPr/>
          </p:nvSpPr>
          <p:spPr>
            <a:xfrm>
              <a:off x="2511975" y="531625"/>
              <a:ext cx="449500" cy="555325"/>
            </a:xfrm>
            <a:custGeom>
              <a:avLst/>
              <a:gdLst/>
              <a:ahLst/>
              <a:cxnLst/>
              <a:rect l="l" t="t" r="r" b="b"/>
              <a:pathLst>
                <a:path w="17980" h="22213" extrusionOk="0">
                  <a:moveTo>
                    <a:pt x="11060" y="1"/>
                  </a:moveTo>
                  <a:cubicBezTo>
                    <a:pt x="10424" y="1"/>
                    <a:pt x="3623" y="424"/>
                    <a:pt x="0" y="18315"/>
                  </a:cubicBezTo>
                  <a:cubicBezTo>
                    <a:pt x="134" y="19549"/>
                    <a:pt x="3036" y="21050"/>
                    <a:pt x="6705" y="21784"/>
                  </a:cubicBezTo>
                  <a:cubicBezTo>
                    <a:pt x="8098" y="22075"/>
                    <a:pt x="9428" y="22213"/>
                    <a:pt x="10574" y="22213"/>
                  </a:cubicBezTo>
                  <a:cubicBezTo>
                    <a:pt x="12446" y="22213"/>
                    <a:pt x="13825" y="21846"/>
                    <a:pt x="14177" y="21184"/>
                  </a:cubicBezTo>
                  <a:cubicBezTo>
                    <a:pt x="17980" y="2403"/>
                    <a:pt x="11108" y="2"/>
                    <a:pt x="11108" y="2"/>
                  </a:cubicBezTo>
                  <a:cubicBezTo>
                    <a:pt x="11108" y="2"/>
                    <a:pt x="11092" y="1"/>
                    <a:pt x="110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4"/>
            <p:cNvSpPr/>
            <p:nvPr/>
          </p:nvSpPr>
          <p:spPr>
            <a:xfrm>
              <a:off x="2789675" y="531650"/>
              <a:ext cx="461175" cy="755575"/>
            </a:xfrm>
            <a:custGeom>
              <a:avLst/>
              <a:gdLst/>
              <a:ahLst/>
              <a:cxnLst/>
              <a:rect l="l" t="t" r="r" b="b"/>
              <a:pathLst>
                <a:path w="18447" h="30223" extrusionOk="0">
                  <a:moveTo>
                    <a:pt x="0" y="1"/>
                  </a:moveTo>
                  <a:cubicBezTo>
                    <a:pt x="5037" y="1035"/>
                    <a:pt x="17746" y="10508"/>
                    <a:pt x="14344" y="27220"/>
                  </a:cubicBezTo>
                  <a:lnTo>
                    <a:pt x="14377" y="27220"/>
                  </a:lnTo>
                  <a:cubicBezTo>
                    <a:pt x="14244" y="28388"/>
                    <a:pt x="14410" y="29088"/>
                    <a:pt x="15544" y="30222"/>
                  </a:cubicBezTo>
                  <a:cubicBezTo>
                    <a:pt x="18447" y="15845"/>
                    <a:pt x="11475" y="2336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4"/>
            <p:cNvSpPr/>
            <p:nvPr/>
          </p:nvSpPr>
          <p:spPr>
            <a:xfrm>
              <a:off x="2138375" y="523250"/>
              <a:ext cx="651325" cy="553825"/>
            </a:xfrm>
            <a:custGeom>
              <a:avLst/>
              <a:gdLst/>
              <a:ahLst/>
              <a:cxnLst/>
              <a:rect l="l" t="t" r="r" b="b"/>
              <a:pathLst>
                <a:path w="26053" h="22153" extrusionOk="0">
                  <a:moveTo>
                    <a:pt x="22662" y="0"/>
                  </a:moveTo>
                  <a:cubicBezTo>
                    <a:pt x="12361" y="0"/>
                    <a:pt x="2616" y="9192"/>
                    <a:pt x="0" y="22152"/>
                  </a:cubicBezTo>
                  <a:cubicBezTo>
                    <a:pt x="1468" y="21552"/>
                    <a:pt x="1868" y="20885"/>
                    <a:pt x="2268" y="19851"/>
                  </a:cubicBezTo>
                  <a:cubicBezTo>
                    <a:pt x="5313" y="4749"/>
                    <a:pt x="18164" y="189"/>
                    <a:pt x="24328" y="189"/>
                  </a:cubicBezTo>
                  <a:cubicBezTo>
                    <a:pt x="24986" y="189"/>
                    <a:pt x="25567" y="240"/>
                    <a:pt x="26052" y="337"/>
                  </a:cubicBezTo>
                  <a:cubicBezTo>
                    <a:pt x="24921" y="110"/>
                    <a:pt x="23788" y="0"/>
                    <a:pt x="22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4"/>
            <p:cNvSpPr/>
            <p:nvPr/>
          </p:nvSpPr>
          <p:spPr>
            <a:xfrm>
              <a:off x="2195075" y="527950"/>
              <a:ext cx="594625" cy="534450"/>
            </a:xfrm>
            <a:custGeom>
              <a:avLst/>
              <a:gdLst/>
              <a:ahLst/>
              <a:cxnLst/>
              <a:rect l="l" t="t" r="r" b="b"/>
              <a:pathLst>
                <a:path w="23785" h="21378" extrusionOk="0">
                  <a:moveTo>
                    <a:pt x="22060" y="1"/>
                  </a:moveTo>
                  <a:cubicBezTo>
                    <a:pt x="15896" y="1"/>
                    <a:pt x="3045" y="4561"/>
                    <a:pt x="0" y="19663"/>
                  </a:cubicBezTo>
                  <a:cubicBezTo>
                    <a:pt x="168" y="20695"/>
                    <a:pt x="2227" y="21378"/>
                    <a:pt x="4927" y="21378"/>
                  </a:cubicBezTo>
                  <a:cubicBezTo>
                    <a:pt x="5454" y="21378"/>
                    <a:pt x="6005" y="21352"/>
                    <a:pt x="6572" y="21297"/>
                  </a:cubicBezTo>
                  <a:cubicBezTo>
                    <a:pt x="9974" y="20964"/>
                    <a:pt x="11976" y="19829"/>
                    <a:pt x="12676" y="18462"/>
                  </a:cubicBezTo>
                  <a:cubicBezTo>
                    <a:pt x="16299" y="571"/>
                    <a:pt x="23100" y="148"/>
                    <a:pt x="23736" y="148"/>
                  </a:cubicBezTo>
                  <a:cubicBezTo>
                    <a:pt x="23768" y="148"/>
                    <a:pt x="23784" y="149"/>
                    <a:pt x="23784" y="149"/>
                  </a:cubicBezTo>
                  <a:cubicBezTo>
                    <a:pt x="23299" y="52"/>
                    <a:pt x="22718" y="1"/>
                    <a:pt x="22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4"/>
            <p:cNvSpPr/>
            <p:nvPr/>
          </p:nvSpPr>
          <p:spPr>
            <a:xfrm>
              <a:off x="2789675" y="531650"/>
              <a:ext cx="443675" cy="695075"/>
            </a:xfrm>
            <a:custGeom>
              <a:avLst/>
              <a:gdLst/>
              <a:ahLst/>
              <a:cxnLst/>
              <a:rect l="l" t="t" r="r" b="b"/>
              <a:pathLst>
                <a:path w="17747" h="27803" extrusionOk="0">
                  <a:moveTo>
                    <a:pt x="0" y="1"/>
                  </a:moveTo>
                  <a:cubicBezTo>
                    <a:pt x="0" y="1"/>
                    <a:pt x="6871" y="2403"/>
                    <a:pt x="3069" y="21183"/>
                  </a:cubicBezTo>
                  <a:cubicBezTo>
                    <a:pt x="3002" y="22450"/>
                    <a:pt x="4637" y="24552"/>
                    <a:pt x="7672" y="26186"/>
                  </a:cubicBezTo>
                  <a:cubicBezTo>
                    <a:pt x="9613" y="27241"/>
                    <a:pt x="11514" y="27802"/>
                    <a:pt x="12809" y="27802"/>
                  </a:cubicBezTo>
                  <a:cubicBezTo>
                    <a:pt x="13562" y="27802"/>
                    <a:pt x="14111" y="27613"/>
                    <a:pt x="14344" y="27220"/>
                  </a:cubicBezTo>
                  <a:cubicBezTo>
                    <a:pt x="17746" y="10508"/>
                    <a:pt x="5037" y="103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4"/>
            <p:cNvSpPr/>
            <p:nvPr/>
          </p:nvSpPr>
          <p:spPr>
            <a:xfrm>
              <a:off x="2282625" y="1423950"/>
              <a:ext cx="572100" cy="522075"/>
            </a:xfrm>
            <a:custGeom>
              <a:avLst/>
              <a:gdLst/>
              <a:ahLst/>
              <a:cxnLst/>
              <a:rect l="l" t="t" r="r" b="b"/>
              <a:pathLst>
                <a:path w="22884" h="20883" extrusionOk="0">
                  <a:moveTo>
                    <a:pt x="3203" y="1"/>
                  </a:moveTo>
                  <a:lnTo>
                    <a:pt x="1" y="15645"/>
                  </a:lnTo>
                  <a:lnTo>
                    <a:pt x="19682" y="20883"/>
                  </a:lnTo>
                  <a:lnTo>
                    <a:pt x="22884" y="5205"/>
                  </a:lnTo>
                  <a:lnTo>
                    <a:pt x="3203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4"/>
            <p:cNvSpPr/>
            <p:nvPr/>
          </p:nvSpPr>
          <p:spPr>
            <a:xfrm>
              <a:off x="2154200" y="1423950"/>
              <a:ext cx="208525" cy="506225"/>
            </a:xfrm>
            <a:custGeom>
              <a:avLst/>
              <a:gdLst/>
              <a:ahLst/>
              <a:cxnLst/>
              <a:rect l="l" t="t" r="r" b="b"/>
              <a:pathLst>
                <a:path w="8341" h="20249" extrusionOk="0">
                  <a:moveTo>
                    <a:pt x="8340" y="1"/>
                  </a:moveTo>
                  <a:lnTo>
                    <a:pt x="3237" y="4571"/>
                  </a:lnTo>
                  <a:lnTo>
                    <a:pt x="1" y="20249"/>
                  </a:lnTo>
                  <a:lnTo>
                    <a:pt x="5138" y="15645"/>
                  </a:lnTo>
                  <a:lnTo>
                    <a:pt x="8340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4"/>
            <p:cNvSpPr/>
            <p:nvPr/>
          </p:nvSpPr>
          <p:spPr>
            <a:xfrm>
              <a:off x="2154200" y="1815075"/>
              <a:ext cx="620475" cy="245200"/>
            </a:xfrm>
            <a:custGeom>
              <a:avLst/>
              <a:gdLst/>
              <a:ahLst/>
              <a:cxnLst/>
              <a:rect l="l" t="t" r="r" b="b"/>
              <a:pathLst>
                <a:path w="24819" h="9808" extrusionOk="0">
                  <a:moveTo>
                    <a:pt x="5138" y="0"/>
                  </a:moveTo>
                  <a:lnTo>
                    <a:pt x="1" y="4604"/>
                  </a:lnTo>
                  <a:lnTo>
                    <a:pt x="19682" y="9808"/>
                  </a:lnTo>
                  <a:lnTo>
                    <a:pt x="24819" y="5238"/>
                  </a:lnTo>
                  <a:lnTo>
                    <a:pt x="513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4"/>
            <p:cNvSpPr/>
            <p:nvPr/>
          </p:nvSpPr>
          <p:spPr>
            <a:xfrm>
              <a:off x="2490275" y="1478175"/>
              <a:ext cx="156800" cy="412800"/>
            </a:xfrm>
            <a:custGeom>
              <a:avLst/>
              <a:gdLst/>
              <a:ahLst/>
              <a:cxnLst/>
              <a:rect l="l" t="t" r="r" b="b"/>
              <a:pathLst>
                <a:path w="6272" h="16512" extrusionOk="0">
                  <a:moveTo>
                    <a:pt x="3203" y="0"/>
                  </a:moveTo>
                  <a:lnTo>
                    <a:pt x="1" y="15678"/>
                  </a:lnTo>
                  <a:lnTo>
                    <a:pt x="3103" y="16512"/>
                  </a:lnTo>
                  <a:lnTo>
                    <a:pt x="6272" y="834"/>
                  </a:lnTo>
                  <a:lnTo>
                    <a:pt x="3203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4"/>
            <p:cNvSpPr/>
            <p:nvPr/>
          </p:nvSpPr>
          <p:spPr>
            <a:xfrm>
              <a:off x="2205925" y="1469000"/>
              <a:ext cx="105925" cy="415325"/>
            </a:xfrm>
            <a:custGeom>
              <a:avLst/>
              <a:gdLst/>
              <a:ahLst/>
              <a:cxnLst/>
              <a:rect l="l" t="t" r="r" b="b"/>
              <a:pathLst>
                <a:path w="4237" h="16613" extrusionOk="0">
                  <a:moveTo>
                    <a:pt x="4236" y="0"/>
                  </a:moveTo>
                  <a:lnTo>
                    <a:pt x="3169" y="968"/>
                  </a:lnTo>
                  <a:lnTo>
                    <a:pt x="3136" y="1101"/>
                  </a:lnTo>
                  <a:lnTo>
                    <a:pt x="0" y="16612"/>
                  </a:lnTo>
                  <a:lnTo>
                    <a:pt x="1067" y="15645"/>
                  </a:lnTo>
                  <a:lnTo>
                    <a:pt x="1101" y="15511"/>
                  </a:lnTo>
                  <a:lnTo>
                    <a:pt x="423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4"/>
            <p:cNvSpPr/>
            <p:nvPr/>
          </p:nvSpPr>
          <p:spPr>
            <a:xfrm>
              <a:off x="2204250" y="1863450"/>
              <a:ext cx="512875" cy="155125"/>
            </a:xfrm>
            <a:custGeom>
              <a:avLst/>
              <a:gdLst/>
              <a:ahLst/>
              <a:cxnLst/>
              <a:rect l="l" t="t" r="r" b="b"/>
              <a:pathLst>
                <a:path w="20515" h="6205" extrusionOk="0">
                  <a:moveTo>
                    <a:pt x="968" y="0"/>
                  </a:moveTo>
                  <a:lnTo>
                    <a:pt x="0" y="901"/>
                  </a:lnTo>
                  <a:lnTo>
                    <a:pt x="19548" y="6205"/>
                  </a:lnTo>
                  <a:lnTo>
                    <a:pt x="20515" y="5304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4"/>
            <p:cNvSpPr/>
            <p:nvPr/>
          </p:nvSpPr>
          <p:spPr>
            <a:xfrm>
              <a:off x="2363525" y="1870125"/>
              <a:ext cx="204350" cy="135950"/>
            </a:xfrm>
            <a:custGeom>
              <a:avLst/>
              <a:gdLst/>
              <a:ahLst/>
              <a:cxnLst/>
              <a:rect l="l" t="t" r="r" b="b"/>
              <a:pathLst>
                <a:path w="8174" h="5438" extrusionOk="0">
                  <a:moveTo>
                    <a:pt x="5071" y="0"/>
                  </a:moveTo>
                  <a:lnTo>
                    <a:pt x="1" y="4603"/>
                  </a:lnTo>
                  <a:lnTo>
                    <a:pt x="3069" y="5437"/>
                  </a:lnTo>
                  <a:lnTo>
                    <a:pt x="8173" y="834"/>
                  </a:lnTo>
                  <a:lnTo>
                    <a:pt x="507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FDB0DE28-4E81-5D72-5874-960987F49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0233" y="996911"/>
            <a:ext cx="6679878" cy="2670000"/>
          </a:xfrm>
        </p:spPr>
        <p:txBody>
          <a:bodyPr/>
          <a:lstStyle/>
          <a:p>
            <a:pPr algn="just"/>
            <a:r>
              <a:rPr lang="es-ES" sz="2800" b="1" dirty="0">
                <a:latin typeface="Century Gothic" panose="020B0502020202020204" pitchFamily="34" charset="0"/>
              </a:rPr>
              <a:t>AXIS: EXPLORING MY SURROUNDINGS</a:t>
            </a:r>
            <a:endParaRPr lang="es-ES" sz="2800" dirty="0">
              <a:latin typeface="Century Gothic" panose="020B0502020202020204" pitchFamily="34" charset="0"/>
            </a:endParaRPr>
          </a:p>
          <a:p>
            <a:pPr algn="just"/>
            <a:r>
              <a:rPr lang="es-ES" dirty="0"/>
              <a:t>Reconozco personajes que, gracias a sus dones y carismas, han transformado su entorno analizando su sentido de servicio para valorar sus aportes en la construcción de una historia con sentido.</a:t>
            </a:r>
            <a:endParaRPr lang="es-ES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39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FE5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6"/>
          <p:cNvSpPr txBox="1">
            <a:spLocks noGrp="1"/>
          </p:cNvSpPr>
          <p:nvPr>
            <p:ph type="title"/>
          </p:nvPr>
        </p:nvSpPr>
        <p:spPr>
          <a:xfrm flipH="1">
            <a:off x="4030615" y="511020"/>
            <a:ext cx="429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accent1"/>
                </a:solidFill>
              </a:rPr>
              <a:t>MOTIVACIÓN</a:t>
            </a:r>
            <a:endParaRPr dirty="0">
              <a:solidFill>
                <a:schemeClr val="accent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grpSp>
        <p:nvGrpSpPr>
          <p:cNvPr id="499" name="Google Shape;499;p46"/>
          <p:cNvGrpSpPr/>
          <p:nvPr/>
        </p:nvGrpSpPr>
        <p:grpSpPr>
          <a:xfrm>
            <a:off x="311150" y="955275"/>
            <a:ext cx="3089839" cy="3641860"/>
            <a:chOff x="478625" y="857250"/>
            <a:chExt cx="3532290" cy="3641860"/>
          </a:xfrm>
        </p:grpSpPr>
        <p:sp>
          <p:nvSpPr>
            <p:cNvPr id="500" name="Google Shape;500;p46"/>
            <p:cNvSpPr/>
            <p:nvPr/>
          </p:nvSpPr>
          <p:spPr>
            <a:xfrm>
              <a:off x="478625" y="857250"/>
              <a:ext cx="3280349" cy="3533071"/>
            </a:xfrm>
            <a:custGeom>
              <a:avLst/>
              <a:gdLst/>
              <a:ahLst/>
              <a:cxnLst/>
              <a:rect l="l" t="t" r="r" b="b"/>
              <a:pathLst>
                <a:path w="142469" h="153445" extrusionOk="0">
                  <a:moveTo>
                    <a:pt x="76722" y="1"/>
                  </a:moveTo>
                  <a:cubicBezTo>
                    <a:pt x="34325" y="1"/>
                    <a:pt x="0" y="34359"/>
                    <a:pt x="0" y="76722"/>
                  </a:cubicBezTo>
                  <a:cubicBezTo>
                    <a:pt x="0" y="119086"/>
                    <a:pt x="34325" y="153444"/>
                    <a:pt x="76722" y="153444"/>
                  </a:cubicBezTo>
                  <a:cubicBezTo>
                    <a:pt x="103808" y="153444"/>
                    <a:pt x="127591" y="139401"/>
                    <a:pt x="141234" y="118185"/>
                  </a:cubicBezTo>
                  <a:cubicBezTo>
                    <a:pt x="140467" y="116351"/>
                    <a:pt x="140634" y="114083"/>
                    <a:pt x="141068" y="112048"/>
                  </a:cubicBezTo>
                  <a:cubicBezTo>
                    <a:pt x="141601" y="109513"/>
                    <a:pt x="142469" y="106911"/>
                    <a:pt x="141968" y="104342"/>
                  </a:cubicBezTo>
                  <a:cubicBezTo>
                    <a:pt x="141134" y="100006"/>
                    <a:pt x="136865" y="97337"/>
                    <a:pt x="133162" y="94936"/>
                  </a:cubicBezTo>
                  <a:cubicBezTo>
                    <a:pt x="129426" y="92500"/>
                    <a:pt x="125523" y="88931"/>
                    <a:pt x="126057" y="84528"/>
                  </a:cubicBezTo>
                  <a:cubicBezTo>
                    <a:pt x="126457" y="81326"/>
                    <a:pt x="129159" y="78924"/>
                    <a:pt x="131861" y="77123"/>
                  </a:cubicBezTo>
                  <a:cubicBezTo>
                    <a:pt x="134530" y="75321"/>
                    <a:pt x="137498" y="73620"/>
                    <a:pt x="139066" y="70785"/>
                  </a:cubicBezTo>
                  <a:cubicBezTo>
                    <a:pt x="141168" y="66982"/>
                    <a:pt x="140100" y="62279"/>
                    <a:pt x="138999" y="58076"/>
                  </a:cubicBezTo>
                  <a:cubicBezTo>
                    <a:pt x="137932" y="54140"/>
                    <a:pt x="136798" y="50003"/>
                    <a:pt x="133929" y="47068"/>
                  </a:cubicBezTo>
                  <a:cubicBezTo>
                    <a:pt x="131194" y="44333"/>
                    <a:pt x="127358" y="43098"/>
                    <a:pt x="123655" y="41964"/>
                  </a:cubicBezTo>
                  <a:cubicBezTo>
                    <a:pt x="120420" y="40930"/>
                    <a:pt x="116950" y="39796"/>
                    <a:pt x="114849" y="37127"/>
                  </a:cubicBezTo>
                  <a:cubicBezTo>
                    <a:pt x="113014" y="34792"/>
                    <a:pt x="112514" y="31457"/>
                    <a:pt x="113615" y="28721"/>
                  </a:cubicBezTo>
                  <a:cubicBezTo>
                    <a:pt x="114148" y="27454"/>
                    <a:pt x="114949" y="26286"/>
                    <a:pt x="115349" y="24985"/>
                  </a:cubicBezTo>
                  <a:cubicBezTo>
                    <a:pt x="115716" y="23651"/>
                    <a:pt x="115516" y="22017"/>
                    <a:pt x="114382" y="21249"/>
                  </a:cubicBezTo>
                  <a:cubicBezTo>
                    <a:pt x="113214" y="20482"/>
                    <a:pt x="111513" y="20882"/>
                    <a:pt x="110479" y="19948"/>
                  </a:cubicBezTo>
                  <a:cubicBezTo>
                    <a:pt x="109212" y="18814"/>
                    <a:pt x="110146" y="16513"/>
                    <a:pt x="111713" y="15846"/>
                  </a:cubicBezTo>
                  <a:cubicBezTo>
                    <a:pt x="112256" y="15626"/>
                    <a:pt x="112822" y="15539"/>
                    <a:pt x="113398" y="15539"/>
                  </a:cubicBezTo>
                  <a:cubicBezTo>
                    <a:pt x="114488" y="15539"/>
                    <a:pt x="115614" y="15852"/>
                    <a:pt x="116684" y="16179"/>
                  </a:cubicBezTo>
                  <a:cubicBezTo>
                    <a:pt x="116859" y="16232"/>
                    <a:pt x="117083" y="16256"/>
                    <a:pt x="117345" y="16256"/>
                  </a:cubicBezTo>
                  <a:cubicBezTo>
                    <a:pt x="118576" y="16256"/>
                    <a:pt x="120645" y="15728"/>
                    <a:pt x="122488" y="15178"/>
                  </a:cubicBezTo>
                  <a:cubicBezTo>
                    <a:pt x="109712" y="5638"/>
                    <a:pt x="93867" y="1"/>
                    <a:pt x="767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6"/>
            <p:cNvSpPr/>
            <p:nvPr/>
          </p:nvSpPr>
          <p:spPr>
            <a:xfrm>
              <a:off x="2993233" y="1206727"/>
              <a:ext cx="1017682" cy="2371759"/>
            </a:xfrm>
            <a:custGeom>
              <a:avLst/>
              <a:gdLst/>
              <a:ahLst/>
              <a:cxnLst/>
              <a:rect l="l" t="t" r="r" b="b"/>
              <a:pathLst>
                <a:path w="44199" h="103008" extrusionOk="0">
                  <a:moveTo>
                    <a:pt x="13277" y="0"/>
                  </a:moveTo>
                  <a:cubicBezTo>
                    <a:pt x="11434" y="550"/>
                    <a:pt x="9365" y="1078"/>
                    <a:pt x="8134" y="1078"/>
                  </a:cubicBezTo>
                  <a:cubicBezTo>
                    <a:pt x="7872" y="1078"/>
                    <a:pt x="7648" y="1054"/>
                    <a:pt x="7473" y="1001"/>
                  </a:cubicBezTo>
                  <a:cubicBezTo>
                    <a:pt x="6403" y="674"/>
                    <a:pt x="5277" y="361"/>
                    <a:pt x="4187" y="361"/>
                  </a:cubicBezTo>
                  <a:cubicBezTo>
                    <a:pt x="3611" y="361"/>
                    <a:pt x="3045" y="448"/>
                    <a:pt x="2502" y="668"/>
                  </a:cubicBezTo>
                  <a:cubicBezTo>
                    <a:pt x="935" y="1335"/>
                    <a:pt x="1" y="3636"/>
                    <a:pt x="1268" y="4770"/>
                  </a:cubicBezTo>
                  <a:cubicBezTo>
                    <a:pt x="2302" y="5704"/>
                    <a:pt x="4003" y="5304"/>
                    <a:pt x="5171" y="6071"/>
                  </a:cubicBezTo>
                  <a:cubicBezTo>
                    <a:pt x="6305" y="6839"/>
                    <a:pt x="6505" y="8473"/>
                    <a:pt x="6138" y="9807"/>
                  </a:cubicBezTo>
                  <a:cubicBezTo>
                    <a:pt x="5738" y="11108"/>
                    <a:pt x="4937" y="12276"/>
                    <a:pt x="4404" y="13543"/>
                  </a:cubicBezTo>
                  <a:cubicBezTo>
                    <a:pt x="3303" y="16279"/>
                    <a:pt x="3803" y="19614"/>
                    <a:pt x="5638" y="21949"/>
                  </a:cubicBezTo>
                  <a:cubicBezTo>
                    <a:pt x="7739" y="24618"/>
                    <a:pt x="11209" y="25752"/>
                    <a:pt x="14444" y="26786"/>
                  </a:cubicBezTo>
                  <a:cubicBezTo>
                    <a:pt x="18147" y="27920"/>
                    <a:pt x="21983" y="29155"/>
                    <a:pt x="24718" y="31890"/>
                  </a:cubicBezTo>
                  <a:cubicBezTo>
                    <a:pt x="27587" y="34825"/>
                    <a:pt x="28721" y="38962"/>
                    <a:pt x="29788" y="42898"/>
                  </a:cubicBezTo>
                  <a:cubicBezTo>
                    <a:pt x="30889" y="47101"/>
                    <a:pt x="31957" y="51804"/>
                    <a:pt x="29855" y="55607"/>
                  </a:cubicBezTo>
                  <a:cubicBezTo>
                    <a:pt x="28287" y="58442"/>
                    <a:pt x="25319" y="60143"/>
                    <a:pt x="22650" y="61945"/>
                  </a:cubicBezTo>
                  <a:cubicBezTo>
                    <a:pt x="19948" y="63746"/>
                    <a:pt x="17246" y="66148"/>
                    <a:pt x="16846" y="69350"/>
                  </a:cubicBezTo>
                  <a:cubicBezTo>
                    <a:pt x="16312" y="73753"/>
                    <a:pt x="20215" y="77322"/>
                    <a:pt x="23951" y="79758"/>
                  </a:cubicBezTo>
                  <a:cubicBezTo>
                    <a:pt x="27654" y="82159"/>
                    <a:pt x="31923" y="84828"/>
                    <a:pt x="32757" y="89164"/>
                  </a:cubicBezTo>
                  <a:cubicBezTo>
                    <a:pt x="33258" y="91733"/>
                    <a:pt x="32390" y="94335"/>
                    <a:pt x="31857" y="96870"/>
                  </a:cubicBezTo>
                  <a:cubicBezTo>
                    <a:pt x="31423" y="98905"/>
                    <a:pt x="31256" y="101173"/>
                    <a:pt x="32023" y="103007"/>
                  </a:cubicBezTo>
                  <a:cubicBezTo>
                    <a:pt x="39729" y="91066"/>
                    <a:pt x="44199" y="76822"/>
                    <a:pt x="44199" y="61544"/>
                  </a:cubicBezTo>
                  <a:cubicBezTo>
                    <a:pt x="44199" y="36326"/>
                    <a:pt x="32057" y="13977"/>
                    <a:pt x="13277" y="0"/>
                  </a:cubicBezTo>
                  <a:close/>
                </a:path>
              </a:pathLst>
            </a:custGeom>
            <a:solidFill>
              <a:srgbClr val="9BA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6"/>
            <p:cNvSpPr/>
            <p:nvPr/>
          </p:nvSpPr>
          <p:spPr>
            <a:xfrm>
              <a:off x="625319" y="1087295"/>
              <a:ext cx="1882501" cy="3073078"/>
            </a:xfrm>
            <a:custGeom>
              <a:avLst/>
              <a:gdLst/>
              <a:ahLst/>
              <a:cxnLst/>
              <a:rect l="l" t="t" r="r" b="b"/>
              <a:pathLst>
                <a:path w="81759" h="133467" extrusionOk="0">
                  <a:moveTo>
                    <a:pt x="64841" y="1"/>
                  </a:moveTo>
                  <a:cubicBezTo>
                    <a:pt x="64262" y="1"/>
                    <a:pt x="63685" y="8"/>
                    <a:pt x="63112" y="17"/>
                  </a:cubicBezTo>
                  <a:cubicBezTo>
                    <a:pt x="53138" y="117"/>
                    <a:pt x="42864" y="284"/>
                    <a:pt x="33591" y="4087"/>
                  </a:cubicBezTo>
                  <a:cubicBezTo>
                    <a:pt x="26886" y="6855"/>
                    <a:pt x="21082" y="11425"/>
                    <a:pt x="15979" y="16529"/>
                  </a:cubicBezTo>
                  <a:cubicBezTo>
                    <a:pt x="13377" y="19097"/>
                    <a:pt x="10908" y="21866"/>
                    <a:pt x="8507" y="24635"/>
                  </a:cubicBezTo>
                  <a:cubicBezTo>
                    <a:pt x="7472" y="25869"/>
                    <a:pt x="6438" y="27070"/>
                    <a:pt x="5238" y="28171"/>
                  </a:cubicBezTo>
                  <a:cubicBezTo>
                    <a:pt x="4470" y="28904"/>
                    <a:pt x="3470" y="31373"/>
                    <a:pt x="2769" y="32173"/>
                  </a:cubicBezTo>
                  <a:cubicBezTo>
                    <a:pt x="868" y="34375"/>
                    <a:pt x="0" y="38211"/>
                    <a:pt x="1702" y="39379"/>
                  </a:cubicBezTo>
                  <a:cubicBezTo>
                    <a:pt x="2342" y="39827"/>
                    <a:pt x="3050" y="39984"/>
                    <a:pt x="3798" y="39984"/>
                  </a:cubicBezTo>
                  <a:cubicBezTo>
                    <a:pt x="5532" y="39984"/>
                    <a:pt x="7479" y="39140"/>
                    <a:pt x="9278" y="39140"/>
                  </a:cubicBezTo>
                  <a:cubicBezTo>
                    <a:pt x="9815" y="39140"/>
                    <a:pt x="10340" y="39216"/>
                    <a:pt x="10842" y="39412"/>
                  </a:cubicBezTo>
                  <a:cubicBezTo>
                    <a:pt x="13877" y="40613"/>
                    <a:pt x="13910" y="44916"/>
                    <a:pt x="13043" y="48085"/>
                  </a:cubicBezTo>
                  <a:cubicBezTo>
                    <a:pt x="12142" y="51220"/>
                    <a:pt x="11075" y="55056"/>
                    <a:pt x="13310" y="57458"/>
                  </a:cubicBezTo>
                  <a:cubicBezTo>
                    <a:pt x="15712" y="59993"/>
                    <a:pt x="20315" y="58993"/>
                    <a:pt x="22817" y="61428"/>
                  </a:cubicBezTo>
                  <a:cubicBezTo>
                    <a:pt x="25018" y="63496"/>
                    <a:pt x="24651" y="67232"/>
                    <a:pt x="26519" y="69600"/>
                  </a:cubicBezTo>
                  <a:cubicBezTo>
                    <a:pt x="28254" y="71868"/>
                    <a:pt x="31390" y="72335"/>
                    <a:pt x="34158" y="73003"/>
                  </a:cubicBezTo>
                  <a:cubicBezTo>
                    <a:pt x="36927" y="73670"/>
                    <a:pt x="40062" y="75204"/>
                    <a:pt x="40463" y="78006"/>
                  </a:cubicBezTo>
                  <a:cubicBezTo>
                    <a:pt x="40796" y="80275"/>
                    <a:pt x="39228" y="82343"/>
                    <a:pt x="37427" y="83744"/>
                  </a:cubicBezTo>
                  <a:cubicBezTo>
                    <a:pt x="35626" y="85111"/>
                    <a:pt x="33491" y="86112"/>
                    <a:pt x="31990" y="87813"/>
                  </a:cubicBezTo>
                  <a:cubicBezTo>
                    <a:pt x="29255" y="90849"/>
                    <a:pt x="29121" y="95585"/>
                    <a:pt x="30622" y="99388"/>
                  </a:cubicBezTo>
                  <a:cubicBezTo>
                    <a:pt x="32123" y="103224"/>
                    <a:pt x="34992" y="106293"/>
                    <a:pt x="37894" y="109229"/>
                  </a:cubicBezTo>
                  <a:cubicBezTo>
                    <a:pt x="46467" y="117901"/>
                    <a:pt x="55840" y="126007"/>
                    <a:pt x="66515" y="131945"/>
                  </a:cubicBezTo>
                  <a:cubicBezTo>
                    <a:pt x="67927" y="132715"/>
                    <a:pt x="69498" y="133466"/>
                    <a:pt x="71060" y="133466"/>
                  </a:cubicBezTo>
                  <a:cubicBezTo>
                    <a:pt x="71526" y="133466"/>
                    <a:pt x="71992" y="133399"/>
                    <a:pt x="72452" y="133246"/>
                  </a:cubicBezTo>
                  <a:cubicBezTo>
                    <a:pt x="74854" y="132412"/>
                    <a:pt x="75855" y="129410"/>
                    <a:pt x="75588" y="126875"/>
                  </a:cubicBezTo>
                  <a:cubicBezTo>
                    <a:pt x="75321" y="124306"/>
                    <a:pt x="74153" y="121938"/>
                    <a:pt x="73686" y="119436"/>
                  </a:cubicBezTo>
                  <a:cubicBezTo>
                    <a:pt x="71985" y="110096"/>
                    <a:pt x="79857" y="100522"/>
                    <a:pt x="76755" y="91583"/>
                  </a:cubicBezTo>
                  <a:cubicBezTo>
                    <a:pt x="74487" y="85011"/>
                    <a:pt x="67048" y="81676"/>
                    <a:pt x="60143" y="80675"/>
                  </a:cubicBezTo>
                  <a:cubicBezTo>
                    <a:pt x="57175" y="80241"/>
                    <a:pt x="54039" y="80074"/>
                    <a:pt x="51337" y="78707"/>
                  </a:cubicBezTo>
                  <a:cubicBezTo>
                    <a:pt x="48635" y="77339"/>
                    <a:pt x="46467" y="74304"/>
                    <a:pt x="47301" y="71368"/>
                  </a:cubicBezTo>
                  <a:lnTo>
                    <a:pt x="47301" y="71368"/>
                  </a:lnTo>
                  <a:cubicBezTo>
                    <a:pt x="49136" y="72969"/>
                    <a:pt x="51204" y="74604"/>
                    <a:pt x="53605" y="74637"/>
                  </a:cubicBezTo>
                  <a:cubicBezTo>
                    <a:pt x="53620" y="74637"/>
                    <a:pt x="53635" y="74637"/>
                    <a:pt x="53650" y="74637"/>
                  </a:cubicBezTo>
                  <a:cubicBezTo>
                    <a:pt x="56070" y="74637"/>
                    <a:pt x="58468" y="71956"/>
                    <a:pt x="57275" y="69900"/>
                  </a:cubicBezTo>
                  <a:cubicBezTo>
                    <a:pt x="56007" y="67699"/>
                    <a:pt x="51871" y="67565"/>
                    <a:pt x="51904" y="65064"/>
                  </a:cubicBezTo>
                  <a:cubicBezTo>
                    <a:pt x="51904" y="63221"/>
                    <a:pt x="54185" y="62519"/>
                    <a:pt x="56063" y="62519"/>
                  </a:cubicBezTo>
                  <a:cubicBezTo>
                    <a:pt x="56191" y="62519"/>
                    <a:pt x="56317" y="62522"/>
                    <a:pt x="56441" y="62528"/>
                  </a:cubicBezTo>
                  <a:cubicBezTo>
                    <a:pt x="56710" y="62542"/>
                    <a:pt x="56991" y="62551"/>
                    <a:pt x="57275" y="62551"/>
                  </a:cubicBezTo>
                  <a:cubicBezTo>
                    <a:pt x="59067" y="62551"/>
                    <a:pt x="61022" y="62206"/>
                    <a:pt x="61511" y="60594"/>
                  </a:cubicBezTo>
                  <a:cubicBezTo>
                    <a:pt x="61878" y="59360"/>
                    <a:pt x="61077" y="58092"/>
                    <a:pt x="60877" y="56824"/>
                  </a:cubicBezTo>
                  <a:cubicBezTo>
                    <a:pt x="60210" y="52388"/>
                    <a:pt x="66314" y="50086"/>
                    <a:pt x="67982" y="45917"/>
                  </a:cubicBezTo>
                  <a:cubicBezTo>
                    <a:pt x="70151" y="40646"/>
                    <a:pt x="64446" y="34809"/>
                    <a:pt x="65948" y="29305"/>
                  </a:cubicBezTo>
                  <a:cubicBezTo>
                    <a:pt x="67382" y="24134"/>
                    <a:pt x="73987" y="22600"/>
                    <a:pt x="77556" y="18630"/>
                  </a:cubicBezTo>
                  <a:cubicBezTo>
                    <a:pt x="81759" y="13994"/>
                    <a:pt x="80625" y="5654"/>
                    <a:pt x="75354" y="2285"/>
                  </a:cubicBezTo>
                  <a:cubicBezTo>
                    <a:pt x="72297" y="295"/>
                    <a:pt x="68540" y="1"/>
                    <a:pt x="64841" y="1"/>
                  </a:cubicBezTo>
                  <a:close/>
                </a:path>
              </a:pathLst>
            </a:custGeom>
            <a:solidFill>
              <a:srgbClr val="9BA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6"/>
            <p:cNvSpPr/>
            <p:nvPr/>
          </p:nvSpPr>
          <p:spPr>
            <a:xfrm>
              <a:off x="1573866" y="1744365"/>
              <a:ext cx="537657" cy="1254241"/>
            </a:xfrm>
            <a:custGeom>
              <a:avLst/>
              <a:gdLst/>
              <a:ahLst/>
              <a:cxnLst/>
              <a:rect l="l" t="t" r="r" b="b"/>
              <a:pathLst>
                <a:path w="23351" h="54473" extrusionOk="0">
                  <a:moveTo>
                    <a:pt x="9874" y="0"/>
                  </a:moveTo>
                  <a:cubicBezTo>
                    <a:pt x="9874" y="0"/>
                    <a:pt x="5204" y="2969"/>
                    <a:pt x="3303" y="16112"/>
                  </a:cubicBezTo>
                  <a:cubicBezTo>
                    <a:pt x="1402" y="29255"/>
                    <a:pt x="1" y="54473"/>
                    <a:pt x="1" y="54473"/>
                  </a:cubicBezTo>
                  <a:lnTo>
                    <a:pt x="23351" y="50670"/>
                  </a:lnTo>
                  <a:lnTo>
                    <a:pt x="23351" y="2903"/>
                  </a:lnTo>
                  <a:lnTo>
                    <a:pt x="9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6"/>
            <p:cNvSpPr/>
            <p:nvPr/>
          </p:nvSpPr>
          <p:spPr>
            <a:xfrm>
              <a:off x="1554663" y="2745916"/>
              <a:ext cx="1068383" cy="1672052"/>
            </a:xfrm>
            <a:custGeom>
              <a:avLst/>
              <a:gdLst/>
              <a:ahLst/>
              <a:cxnLst/>
              <a:rect l="l" t="t" r="r" b="b"/>
              <a:pathLst>
                <a:path w="46401" h="72619" extrusionOk="0">
                  <a:moveTo>
                    <a:pt x="18280" y="0"/>
                  </a:moveTo>
                  <a:cubicBezTo>
                    <a:pt x="18280" y="0"/>
                    <a:pt x="7206" y="3036"/>
                    <a:pt x="4837" y="4470"/>
                  </a:cubicBezTo>
                  <a:cubicBezTo>
                    <a:pt x="2469" y="5938"/>
                    <a:pt x="13677" y="45199"/>
                    <a:pt x="13677" y="45199"/>
                  </a:cubicBezTo>
                  <a:cubicBezTo>
                    <a:pt x="13577" y="45366"/>
                    <a:pt x="1535" y="68349"/>
                    <a:pt x="1" y="72619"/>
                  </a:cubicBezTo>
                  <a:lnTo>
                    <a:pt x="46400" y="72619"/>
                  </a:lnTo>
                  <a:lnTo>
                    <a:pt x="39529" y="45933"/>
                  </a:lnTo>
                  <a:cubicBezTo>
                    <a:pt x="39529" y="45933"/>
                    <a:pt x="43265" y="36526"/>
                    <a:pt x="44299" y="29321"/>
                  </a:cubicBezTo>
                  <a:cubicBezTo>
                    <a:pt x="45300" y="22083"/>
                    <a:pt x="41530" y="6338"/>
                    <a:pt x="40396" y="5237"/>
                  </a:cubicBezTo>
                  <a:cubicBezTo>
                    <a:pt x="39229" y="4137"/>
                    <a:pt x="33024" y="1635"/>
                    <a:pt x="33024" y="1635"/>
                  </a:cubicBezTo>
                  <a:lnTo>
                    <a:pt x="182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6"/>
            <p:cNvSpPr/>
            <p:nvPr/>
          </p:nvSpPr>
          <p:spPr>
            <a:xfrm>
              <a:off x="1554663" y="3786633"/>
              <a:ext cx="1068383" cy="631346"/>
            </a:xfrm>
            <a:custGeom>
              <a:avLst/>
              <a:gdLst/>
              <a:ahLst/>
              <a:cxnLst/>
              <a:rect l="l" t="t" r="r" b="b"/>
              <a:pathLst>
                <a:path w="46401" h="27420" extrusionOk="0">
                  <a:moveTo>
                    <a:pt x="13677" y="0"/>
                  </a:moveTo>
                  <a:cubicBezTo>
                    <a:pt x="13577" y="167"/>
                    <a:pt x="1535" y="23150"/>
                    <a:pt x="1" y="27420"/>
                  </a:cubicBezTo>
                  <a:lnTo>
                    <a:pt x="46400" y="27420"/>
                  </a:lnTo>
                  <a:lnTo>
                    <a:pt x="39529" y="734"/>
                  </a:lnTo>
                  <a:lnTo>
                    <a:pt x="136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6"/>
            <p:cNvSpPr/>
            <p:nvPr/>
          </p:nvSpPr>
          <p:spPr>
            <a:xfrm>
              <a:off x="2484790" y="2866499"/>
              <a:ext cx="275747" cy="596025"/>
            </a:xfrm>
            <a:custGeom>
              <a:avLst/>
              <a:gdLst/>
              <a:ahLst/>
              <a:cxnLst/>
              <a:rect l="l" t="t" r="r" b="b"/>
              <a:pathLst>
                <a:path w="11976" h="25886" extrusionOk="0">
                  <a:moveTo>
                    <a:pt x="0" y="0"/>
                  </a:moveTo>
                  <a:lnTo>
                    <a:pt x="3603" y="25886"/>
                  </a:lnTo>
                  <a:lnTo>
                    <a:pt x="11975" y="23684"/>
                  </a:lnTo>
                  <a:cubicBezTo>
                    <a:pt x="9140" y="7139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7A4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6"/>
            <p:cNvSpPr/>
            <p:nvPr/>
          </p:nvSpPr>
          <p:spPr>
            <a:xfrm>
              <a:off x="1975564" y="2369569"/>
              <a:ext cx="340263" cy="489926"/>
            </a:xfrm>
            <a:custGeom>
              <a:avLst/>
              <a:gdLst/>
              <a:ahLst/>
              <a:cxnLst/>
              <a:rect l="l" t="t" r="r" b="b"/>
              <a:pathLst>
                <a:path w="14778" h="21278" extrusionOk="0">
                  <a:moveTo>
                    <a:pt x="2402" y="0"/>
                  </a:moveTo>
                  <a:lnTo>
                    <a:pt x="0" y="16345"/>
                  </a:lnTo>
                  <a:cubicBezTo>
                    <a:pt x="0" y="16345"/>
                    <a:pt x="3700" y="21278"/>
                    <a:pt x="8413" y="21278"/>
                  </a:cubicBezTo>
                  <a:cubicBezTo>
                    <a:pt x="8783" y="21278"/>
                    <a:pt x="9159" y="21248"/>
                    <a:pt x="9540" y="21182"/>
                  </a:cubicBezTo>
                  <a:cubicBezTo>
                    <a:pt x="14778" y="20281"/>
                    <a:pt x="14744" y="17980"/>
                    <a:pt x="14744" y="17980"/>
                  </a:cubicBezTo>
                  <a:lnTo>
                    <a:pt x="14744" y="753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7A4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6"/>
            <p:cNvSpPr/>
            <p:nvPr/>
          </p:nvSpPr>
          <p:spPr>
            <a:xfrm>
              <a:off x="1963361" y="1544691"/>
              <a:ext cx="786419" cy="1037668"/>
            </a:xfrm>
            <a:custGeom>
              <a:avLst/>
              <a:gdLst/>
              <a:ahLst/>
              <a:cxnLst/>
              <a:rect l="l" t="t" r="r" b="b"/>
              <a:pathLst>
                <a:path w="34155" h="45067" extrusionOk="0">
                  <a:moveTo>
                    <a:pt x="17426" y="1"/>
                  </a:moveTo>
                  <a:cubicBezTo>
                    <a:pt x="8053" y="1"/>
                    <a:pt x="0" y="6916"/>
                    <a:pt x="97" y="21548"/>
                  </a:cubicBezTo>
                  <a:lnTo>
                    <a:pt x="2932" y="35825"/>
                  </a:lnTo>
                  <a:cubicBezTo>
                    <a:pt x="2932" y="35825"/>
                    <a:pt x="7068" y="44198"/>
                    <a:pt x="17876" y="44998"/>
                  </a:cubicBezTo>
                  <a:cubicBezTo>
                    <a:pt x="18472" y="45044"/>
                    <a:pt x="19043" y="45066"/>
                    <a:pt x="19590" y="45066"/>
                  </a:cubicBezTo>
                  <a:cubicBezTo>
                    <a:pt x="28979" y="45066"/>
                    <a:pt x="31459" y="38614"/>
                    <a:pt x="32153" y="36092"/>
                  </a:cubicBezTo>
                  <a:cubicBezTo>
                    <a:pt x="32420" y="35158"/>
                    <a:pt x="32753" y="33857"/>
                    <a:pt x="33087" y="32189"/>
                  </a:cubicBezTo>
                  <a:cubicBezTo>
                    <a:pt x="33420" y="30488"/>
                    <a:pt x="33721" y="28387"/>
                    <a:pt x="33921" y="25952"/>
                  </a:cubicBezTo>
                  <a:cubicBezTo>
                    <a:pt x="34088" y="24017"/>
                    <a:pt x="34154" y="21849"/>
                    <a:pt x="34121" y="19447"/>
                  </a:cubicBezTo>
                  <a:cubicBezTo>
                    <a:pt x="33988" y="11241"/>
                    <a:pt x="28384" y="600"/>
                    <a:pt x="18543" y="33"/>
                  </a:cubicBezTo>
                  <a:cubicBezTo>
                    <a:pt x="18169" y="11"/>
                    <a:pt x="17796" y="1"/>
                    <a:pt x="17426" y="1"/>
                  </a:cubicBezTo>
                  <a:close/>
                </a:path>
              </a:pathLst>
            </a:custGeom>
            <a:solidFill>
              <a:srgbClr val="7A4736"/>
            </a:solidFill>
            <a:ln w="9525" cap="flat" cmpd="sng">
              <a:solidFill>
                <a:srgbClr val="7A47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6"/>
            <p:cNvSpPr/>
            <p:nvPr/>
          </p:nvSpPr>
          <p:spPr>
            <a:xfrm>
              <a:off x="1500899" y="1424407"/>
              <a:ext cx="1058390" cy="639496"/>
            </a:xfrm>
            <a:custGeom>
              <a:avLst/>
              <a:gdLst/>
              <a:ahLst/>
              <a:cxnLst/>
              <a:rect l="l" t="t" r="r" b="b"/>
              <a:pathLst>
                <a:path w="45967" h="27774" extrusionOk="0">
                  <a:moveTo>
                    <a:pt x="28529" y="1"/>
                  </a:moveTo>
                  <a:cubicBezTo>
                    <a:pt x="26698" y="1"/>
                    <a:pt x="24717" y="148"/>
                    <a:pt x="22583" y="487"/>
                  </a:cubicBezTo>
                  <a:cubicBezTo>
                    <a:pt x="6639" y="3055"/>
                    <a:pt x="1" y="19801"/>
                    <a:pt x="1" y="19801"/>
                  </a:cubicBezTo>
                  <a:cubicBezTo>
                    <a:pt x="371" y="19778"/>
                    <a:pt x="736" y="19767"/>
                    <a:pt x="1094" y="19767"/>
                  </a:cubicBezTo>
                  <a:cubicBezTo>
                    <a:pt x="10816" y="19767"/>
                    <a:pt x="15812" y="27773"/>
                    <a:pt x="15812" y="27773"/>
                  </a:cubicBezTo>
                  <a:lnTo>
                    <a:pt x="18814" y="27173"/>
                  </a:lnTo>
                  <a:lnTo>
                    <a:pt x="25686" y="10561"/>
                  </a:lnTo>
                  <a:lnTo>
                    <a:pt x="45967" y="6158"/>
                  </a:lnTo>
                  <a:cubicBezTo>
                    <a:pt x="45967" y="6158"/>
                    <a:pt x="40386" y="1"/>
                    <a:pt x="28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6"/>
            <p:cNvSpPr/>
            <p:nvPr/>
          </p:nvSpPr>
          <p:spPr>
            <a:xfrm>
              <a:off x="1850376" y="1494519"/>
              <a:ext cx="940111" cy="633118"/>
            </a:xfrm>
            <a:custGeom>
              <a:avLst/>
              <a:gdLst/>
              <a:ahLst/>
              <a:cxnLst/>
              <a:rect l="l" t="t" r="r" b="b"/>
              <a:pathLst>
                <a:path w="40830" h="27497" extrusionOk="0">
                  <a:moveTo>
                    <a:pt x="21307" y="1"/>
                  </a:moveTo>
                  <a:cubicBezTo>
                    <a:pt x="18650" y="1"/>
                    <a:pt x="16262" y="436"/>
                    <a:pt x="14510" y="1011"/>
                  </a:cubicBezTo>
                  <a:cubicBezTo>
                    <a:pt x="10107" y="2412"/>
                    <a:pt x="4370" y="4547"/>
                    <a:pt x="2168" y="12219"/>
                  </a:cubicBezTo>
                  <a:cubicBezTo>
                    <a:pt x="0" y="19925"/>
                    <a:pt x="1168" y="24728"/>
                    <a:pt x="1168" y="24728"/>
                  </a:cubicBezTo>
                  <a:lnTo>
                    <a:pt x="8840" y="27497"/>
                  </a:lnTo>
                  <a:cubicBezTo>
                    <a:pt x="8840" y="27497"/>
                    <a:pt x="13510" y="21526"/>
                    <a:pt x="12809" y="10351"/>
                  </a:cubicBezTo>
                  <a:lnTo>
                    <a:pt x="12809" y="10351"/>
                  </a:lnTo>
                  <a:cubicBezTo>
                    <a:pt x="12809" y="10352"/>
                    <a:pt x="14110" y="16089"/>
                    <a:pt x="13943" y="20658"/>
                  </a:cubicBezTo>
                  <a:lnTo>
                    <a:pt x="22349" y="20759"/>
                  </a:lnTo>
                  <a:cubicBezTo>
                    <a:pt x="22349" y="20759"/>
                    <a:pt x="22159" y="15651"/>
                    <a:pt x="21378" y="13074"/>
                  </a:cubicBezTo>
                  <a:lnTo>
                    <a:pt x="21378" y="13074"/>
                  </a:lnTo>
                  <a:cubicBezTo>
                    <a:pt x="22147" y="14897"/>
                    <a:pt x="23507" y="18523"/>
                    <a:pt x="23217" y="20725"/>
                  </a:cubicBezTo>
                  <a:lnTo>
                    <a:pt x="29788" y="20191"/>
                  </a:lnTo>
                  <a:cubicBezTo>
                    <a:pt x="29788" y="20191"/>
                    <a:pt x="29813" y="14974"/>
                    <a:pt x="29085" y="12357"/>
                  </a:cubicBezTo>
                  <a:lnTo>
                    <a:pt x="29085" y="12357"/>
                  </a:lnTo>
                  <a:cubicBezTo>
                    <a:pt x="29698" y="14006"/>
                    <a:pt x="30770" y="17360"/>
                    <a:pt x="30455" y="19925"/>
                  </a:cubicBezTo>
                  <a:lnTo>
                    <a:pt x="37760" y="20492"/>
                  </a:lnTo>
                  <a:cubicBezTo>
                    <a:pt x="37760" y="20492"/>
                    <a:pt x="37465" y="16054"/>
                    <a:pt x="36888" y="13275"/>
                  </a:cubicBezTo>
                  <a:lnTo>
                    <a:pt x="36888" y="13275"/>
                  </a:lnTo>
                  <a:cubicBezTo>
                    <a:pt x="37535" y="15430"/>
                    <a:pt x="38459" y="18866"/>
                    <a:pt x="38327" y="20492"/>
                  </a:cubicBezTo>
                  <a:lnTo>
                    <a:pt x="40829" y="20725"/>
                  </a:lnTo>
                  <a:cubicBezTo>
                    <a:pt x="40829" y="20725"/>
                    <a:pt x="40362" y="8817"/>
                    <a:pt x="33791" y="3913"/>
                  </a:cubicBezTo>
                  <a:cubicBezTo>
                    <a:pt x="29853" y="975"/>
                    <a:pt x="25280" y="1"/>
                    <a:pt x="21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6"/>
            <p:cNvSpPr/>
            <p:nvPr/>
          </p:nvSpPr>
          <p:spPr>
            <a:xfrm>
              <a:off x="1754361" y="2012172"/>
              <a:ext cx="299555" cy="363703"/>
            </a:xfrm>
            <a:custGeom>
              <a:avLst/>
              <a:gdLst/>
              <a:ahLst/>
              <a:cxnLst/>
              <a:rect l="l" t="t" r="r" b="b"/>
              <a:pathLst>
                <a:path w="13010" h="15796" extrusionOk="0">
                  <a:moveTo>
                    <a:pt x="6940" y="1"/>
                  </a:moveTo>
                  <a:cubicBezTo>
                    <a:pt x="6408" y="1"/>
                    <a:pt x="5841" y="86"/>
                    <a:pt x="5238" y="278"/>
                  </a:cubicBezTo>
                  <a:cubicBezTo>
                    <a:pt x="0" y="1946"/>
                    <a:pt x="868" y="8250"/>
                    <a:pt x="3436" y="11586"/>
                  </a:cubicBezTo>
                  <a:cubicBezTo>
                    <a:pt x="5474" y="14294"/>
                    <a:pt x="7856" y="15795"/>
                    <a:pt x="10254" y="15795"/>
                  </a:cubicBezTo>
                  <a:cubicBezTo>
                    <a:pt x="10840" y="15795"/>
                    <a:pt x="11426" y="15706"/>
                    <a:pt x="12009" y="15522"/>
                  </a:cubicBezTo>
                  <a:lnTo>
                    <a:pt x="13010" y="5015"/>
                  </a:lnTo>
                  <a:cubicBezTo>
                    <a:pt x="13010" y="5015"/>
                    <a:pt x="11025" y="1"/>
                    <a:pt x="6940" y="1"/>
                  </a:cubicBezTo>
                  <a:close/>
                </a:path>
              </a:pathLst>
            </a:custGeom>
            <a:solidFill>
              <a:srgbClr val="DF96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6"/>
            <p:cNvSpPr/>
            <p:nvPr/>
          </p:nvSpPr>
          <p:spPr>
            <a:xfrm>
              <a:off x="1754361" y="2012172"/>
              <a:ext cx="299555" cy="363703"/>
            </a:xfrm>
            <a:custGeom>
              <a:avLst/>
              <a:gdLst/>
              <a:ahLst/>
              <a:cxnLst/>
              <a:rect l="l" t="t" r="r" b="b"/>
              <a:pathLst>
                <a:path w="13010" h="15796" extrusionOk="0">
                  <a:moveTo>
                    <a:pt x="6940" y="1"/>
                  </a:moveTo>
                  <a:cubicBezTo>
                    <a:pt x="6408" y="1"/>
                    <a:pt x="5841" y="86"/>
                    <a:pt x="5238" y="278"/>
                  </a:cubicBezTo>
                  <a:cubicBezTo>
                    <a:pt x="0" y="1946"/>
                    <a:pt x="868" y="8250"/>
                    <a:pt x="3436" y="11586"/>
                  </a:cubicBezTo>
                  <a:cubicBezTo>
                    <a:pt x="5474" y="14294"/>
                    <a:pt x="7856" y="15795"/>
                    <a:pt x="10254" y="15795"/>
                  </a:cubicBezTo>
                  <a:cubicBezTo>
                    <a:pt x="10840" y="15795"/>
                    <a:pt x="11426" y="15706"/>
                    <a:pt x="12009" y="15522"/>
                  </a:cubicBezTo>
                  <a:lnTo>
                    <a:pt x="13010" y="5015"/>
                  </a:lnTo>
                  <a:cubicBezTo>
                    <a:pt x="13010" y="5015"/>
                    <a:pt x="11025" y="1"/>
                    <a:pt x="6940" y="1"/>
                  </a:cubicBezTo>
                  <a:close/>
                </a:path>
              </a:pathLst>
            </a:custGeom>
            <a:solidFill>
              <a:srgbClr val="7A4736"/>
            </a:solidFill>
            <a:ln w="9525" cap="flat" cmpd="sng">
              <a:solidFill>
                <a:srgbClr val="7A47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6"/>
            <p:cNvSpPr/>
            <p:nvPr/>
          </p:nvSpPr>
          <p:spPr>
            <a:xfrm>
              <a:off x="2485550" y="3220811"/>
              <a:ext cx="823374" cy="356151"/>
            </a:xfrm>
            <a:custGeom>
              <a:avLst/>
              <a:gdLst/>
              <a:ahLst/>
              <a:cxnLst/>
              <a:rect l="l" t="t" r="r" b="b"/>
              <a:pathLst>
                <a:path w="35760" h="15468" extrusionOk="0">
                  <a:moveTo>
                    <a:pt x="3984" y="0"/>
                  </a:moveTo>
                  <a:cubicBezTo>
                    <a:pt x="3696" y="0"/>
                    <a:pt x="3401" y="48"/>
                    <a:pt x="3103" y="157"/>
                  </a:cubicBezTo>
                  <a:cubicBezTo>
                    <a:pt x="434" y="1158"/>
                    <a:pt x="34" y="4293"/>
                    <a:pt x="601" y="7062"/>
                  </a:cubicBezTo>
                  <a:lnTo>
                    <a:pt x="0" y="13833"/>
                  </a:lnTo>
                  <a:lnTo>
                    <a:pt x="30456" y="15468"/>
                  </a:lnTo>
                  <a:cubicBezTo>
                    <a:pt x="30456" y="15468"/>
                    <a:pt x="35759" y="7028"/>
                    <a:pt x="29955" y="4627"/>
                  </a:cubicBezTo>
                  <a:cubicBezTo>
                    <a:pt x="28914" y="4190"/>
                    <a:pt x="27966" y="4011"/>
                    <a:pt x="27112" y="4011"/>
                  </a:cubicBezTo>
                  <a:cubicBezTo>
                    <a:pt x="23203" y="4011"/>
                    <a:pt x="21249" y="7762"/>
                    <a:pt x="21249" y="7762"/>
                  </a:cubicBezTo>
                  <a:cubicBezTo>
                    <a:pt x="21249" y="7762"/>
                    <a:pt x="19962" y="3667"/>
                    <a:pt x="16045" y="3667"/>
                  </a:cubicBezTo>
                  <a:cubicBezTo>
                    <a:pt x="15780" y="3667"/>
                    <a:pt x="15502" y="3686"/>
                    <a:pt x="15211" y="3726"/>
                  </a:cubicBezTo>
                  <a:cubicBezTo>
                    <a:pt x="15211" y="3726"/>
                    <a:pt x="15278" y="424"/>
                    <a:pt x="11876" y="190"/>
                  </a:cubicBezTo>
                  <a:cubicBezTo>
                    <a:pt x="11752" y="182"/>
                    <a:pt x="11633" y="177"/>
                    <a:pt x="11517" y="177"/>
                  </a:cubicBezTo>
                  <a:cubicBezTo>
                    <a:pt x="8478" y="177"/>
                    <a:pt x="8106" y="3026"/>
                    <a:pt x="8106" y="3026"/>
                  </a:cubicBezTo>
                  <a:cubicBezTo>
                    <a:pt x="8106" y="3026"/>
                    <a:pt x="6265" y="0"/>
                    <a:pt x="39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6"/>
            <p:cNvSpPr/>
            <p:nvPr/>
          </p:nvSpPr>
          <p:spPr>
            <a:xfrm>
              <a:off x="2004737" y="3240981"/>
              <a:ext cx="452418" cy="131680"/>
            </a:xfrm>
            <a:custGeom>
              <a:avLst/>
              <a:gdLst/>
              <a:ahLst/>
              <a:cxnLst/>
              <a:rect l="l" t="t" r="r" b="b"/>
              <a:pathLst>
                <a:path w="19649" h="5719" extrusionOk="0">
                  <a:moveTo>
                    <a:pt x="11671" y="1"/>
                  </a:moveTo>
                  <a:cubicBezTo>
                    <a:pt x="9550" y="1"/>
                    <a:pt x="7301" y="133"/>
                    <a:pt x="5471" y="515"/>
                  </a:cubicBezTo>
                  <a:cubicBezTo>
                    <a:pt x="835" y="1482"/>
                    <a:pt x="1" y="3484"/>
                    <a:pt x="1" y="3484"/>
                  </a:cubicBezTo>
                  <a:lnTo>
                    <a:pt x="334" y="5719"/>
                  </a:lnTo>
                  <a:lnTo>
                    <a:pt x="19615" y="3884"/>
                  </a:lnTo>
                  <a:cubicBezTo>
                    <a:pt x="19615" y="3884"/>
                    <a:pt x="19648" y="882"/>
                    <a:pt x="18547" y="515"/>
                  </a:cubicBezTo>
                  <a:cubicBezTo>
                    <a:pt x="17881" y="313"/>
                    <a:pt x="14927" y="1"/>
                    <a:pt x="1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6"/>
            <p:cNvSpPr/>
            <p:nvPr/>
          </p:nvSpPr>
          <p:spPr>
            <a:xfrm>
              <a:off x="1968656" y="3314800"/>
              <a:ext cx="549929" cy="246045"/>
            </a:xfrm>
            <a:custGeom>
              <a:avLst/>
              <a:gdLst/>
              <a:ahLst/>
              <a:cxnLst/>
              <a:rect l="l" t="t" r="r" b="b"/>
              <a:pathLst>
                <a:path w="23884" h="10686" extrusionOk="0">
                  <a:moveTo>
                    <a:pt x="13977" y="1"/>
                  </a:moveTo>
                  <a:cubicBezTo>
                    <a:pt x="10506" y="1"/>
                    <a:pt x="6465" y="297"/>
                    <a:pt x="4236" y="1312"/>
                  </a:cubicBezTo>
                  <a:cubicBezTo>
                    <a:pt x="167" y="3147"/>
                    <a:pt x="367" y="3747"/>
                    <a:pt x="167" y="6049"/>
                  </a:cubicBezTo>
                  <a:cubicBezTo>
                    <a:pt x="0" y="8384"/>
                    <a:pt x="167" y="10685"/>
                    <a:pt x="167" y="10685"/>
                  </a:cubicBezTo>
                  <a:lnTo>
                    <a:pt x="23584" y="10685"/>
                  </a:lnTo>
                  <a:cubicBezTo>
                    <a:pt x="23584" y="10685"/>
                    <a:pt x="23884" y="3147"/>
                    <a:pt x="23150" y="2079"/>
                  </a:cubicBezTo>
                  <a:cubicBezTo>
                    <a:pt x="22416" y="1045"/>
                    <a:pt x="21616" y="745"/>
                    <a:pt x="20114" y="378"/>
                  </a:cubicBezTo>
                  <a:cubicBezTo>
                    <a:pt x="19414" y="210"/>
                    <a:pt x="16896" y="1"/>
                    <a:pt x="13977" y="1"/>
                  </a:cubicBezTo>
                  <a:close/>
                </a:path>
              </a:pathLst>
            </a:custGeom>
            <a:solidFill>
              <a:srgbClr val="384369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6"/>
            <p:cNvSpPr/>
            <p:nvPr/>
          </p:nvSpPr>
          <p:spPr>
            <a:xfrm>
              <a:off x="1984774" y="3345101"/>
              <a:ext cx="500794" cy="194239"/>
            </a:xfrm>
            <a:custGeom>
              <a:avLst/>
              <a:gdLst/>
              <a:ahLst/>
              <a:cxnLst/>
              <a:rect l="l" t="t" r="r" b="b"/>
              <a:pathLst>
                <a:path w="21750" h="8436" extrusionOk="0">
                  <a:moveTo>
                    <a:pt x="15187" y="1"/>
                  </a:moveTo>
                  <a:cubicBezTo>
                    <a:pt x="15071" y="1"/>
                    <a:pt x="14946" y="10"/>
                    <a:pt x="14811" y="29"/>
                  </a:cubicBezTo>
                  <a:cubicBezTo>
                    <a:pt x="13210" y="229"/>
                    <a:pt x="13077" y="1597"/>
                    <a:pt x="13077" y="1597"/>
                  </a:cubicBezTo>
                  <a:cubicBezTo>
                    <a:pt x="13077" y="1597"/>
                    <a:pt x="12383" y="722"/>
                    <a:pt x="11168" y="722"/>
                  </a:cubicBezTo>
                  <a:cubicBezTo>
                    <a:pt x="11105" y="722"/>
                    <a:pt x="11041" y="725"/>
                    <a:pt x="10975" y="730"/>
                  </a:cubicBezTo>
                  <a:cubicBezTo>
                    <a:pt x="9674" y="830"/>
                    <a:pt x="8907" y="2531"/>
                    <a:pt x="8907" y="2531"/>
                  </a:cubicBezTo>
                  <a:cubicBezTo>
                    <a:pt x="8907" y="2531"/>
                    <a:pt x="7961" y="524"/>
                    <a:pt x="6068" y="524"/>
                  </a:cubicBezTo>
                  <a:cubicBezTo>
                    <a:pt x="5920" y="524"/>
                    <a:pt x="5765" y="536"/>
                    <a:pt x="5605" y="563"/>
                  </a:cubicBezTo>
                  <a:cubicBezTo>
                    <a:pt x="3403" y="930"/>
                    <a:pt x="2936" y="2931"/>
                    <a:pt x="3069" y="3665"/>
                  </a:cubicBezTo>
                  <a:cubicBezTo>
                    <a:pt x="3069" y="3665"/>
                    <a:pt x="1101" y="4166"/>
                    <a:pt x="1368" y="6300"/>
                  </a:cubicBezTo>
                  <a:cubicBezTo>
                    <a:pt x="1368" y="6300"/>
                    <a:pt x="1" y="6534"/>
                    <a:pt x="234" y="7902"/>
                  </a:cubicBezTo>
                  <a:lnTo>
                    <a:pt x="21749" y="8435"/>
                  </a:lnTo>
                  <a:cubicBezTo>
                    <a:pt x="21749" y="8435"/>
                    <a:pt x="21749" y="6067"/>
                    <a:pt x="20115" y="6067"/>
                  </a:cubicBezTo>
                  <a:cubicBezTo>
                    <a:pt x="20115" y="6067"/>
                    <a:pt x="21449" y="3999"/>
                    <a:pt x="20482" y="2965"/>
                  </a:cubicBezTo>
                  <a:cubicBezTo>
                    <a:pt x="20482" y="2965"/>
                    <a:pt x="21116" y="897"/>
                    <a:pt x="19848" y="196"/>
                  </a:cubicBezTo>
                  <a:cubicBezTo>
                    <a:pt x="19611" y="68"/>
                    <a:pt x="19352" y="16"/>
                    <a:pt x="19088" y="16"/>
                  </a:cubicBezTo>
                  <a:cubicBezTo>
                    <a:pt x="17905" y="16"/>
                    <a:pt x="16612" y="1063"/>
                    <a:pt x="16612" y="1063"/>
                  </a:cubicBezTo>
                  <a:cubicBezTo>
                    <a:pt x="16612" y="1063"/>
                    <a:pt x="16445" y="1"/>
                    <a:pt x="15187" y="1"/>
                  </a:cubicBezTo>
                  <a:close/>
                </a:path>
              </a:pathLst>
            </a:custGeom>
            <a:solidFill>
              <a:srgbClr val="E29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6"/>
            <p:cNvSpPr/>
            <p:nvPr/>
          </p:nvSpPr>
          <p:spPr>
            <a:xfrm>
              <a:off x="1984774" y="3333474"/>
              <a:ext cx="500794" cy="205867"/>
            </a:xfrm>
            <a:custGeom>
              <a:avLst/>
              <a:gdLst/>
              <a:ahLst/>
              <a:cxnLst/>
              <a:rect l="l" t="t" r="r" b="b"/>
              <a:pathLst>
                <a:path w="21750" h="8941" extrusionOk="0">
                  <a:moveTo>
                    <a:pt x="3069" y="4170"/>
                  </a:moveTo>
                  <a:cubicBezTo>
                    <a:pt x="3069" y="4170"/>
                    <a:pt x="1101" y="4671"/>
                    <a:pt x="1368" y="6805"/>
                  </a:cubicBezTo>
                  <a:cubicBezTo>
                    <a:pt x="1368" y="6805"/>
                    <a:pt x="1" y="7039"/>
                    <a:pt x="234" y="8407"/>
                  </a:cubicBezTo>
                  <a:lnTo>
                    <a:pt x="21749" y="8940"/>
                  </a:lnTo>
                  <a:cubicBezTo>
                    <a:pt x="21749" y="8940"/>
                    <a:pt x="21749" y="6572"/>
                    <a:pt x="20115" y="6572"/>
                  </a:cubicBezTo>
                  <a:cubicBezTo>
                    <a:pt x="20115" y="6572"/>
                    <a:pt x="21449" y="4504"/>
                    <a:pt x="20482" y="3470"/>
                  </a:cubicBezTo>
                  <a:cubicBezTo>
                    <a:pt x="20482" y="3470"/>
                    <a:pt x="21116" y="1402"/>
                    <a:pt x="19848" y="701"/>
                  </a:cubicBezTo>
                  <a:cubicBezTo>
                    <a:pt x="18547" y="1"/>
                    <a:pt x="16612" y="1568"/>
                    <a:pt x="16612" y="1568"/>
                  </a:cubicBezTo>
                  <a:cubicBezTo>
                    <a:pt x="16612" y="1568"/>
                    <a:pt x="16412" y="301"/>
                    <a:pt x="14811" y="534"/>
                  </a:cubicBezTo>
                  <a:cubicBezTo>
                    <a:pt x="13210" y="734"/>
                    <a:pt x="13077" y="2102"/>
                    <a:pt x="13077" y="2102"/>
                  </a:cubicBezTo>
                  <a:cubicBezTo>
                    <a:pt x="13077" y="2102"/>
                    <a:pt x="12309" y="1135"/>
                    <a:pt x="10975" y="1235"/>
                  </a:cubicBezTo>
                  <a:cubicBezTo>
                    <a:pt x="9674" y="1335"/>
                    <a:pt x="8907" y="3036"/>
                    <a:pt x="8907" y="3036"/>
                  </a:cubicBezTo>
                  <a:cubicBezTo>
                    <a:pt x="8907" y="3036"/>
                    <a:pt x="7806" y="701"/>
                    <a:pt x="5605" y="1068"/>
                  </a:cubicBezTo>
                  <a:cubicBezTo>
                    <a:pt x="3403" y="1435"/>
                    <a:pt x="2936" y="3436"/>
                    <a:pt x="3069" y="41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6"/>
            <p:cNvSpPr/>
            <p:nvPr/>
          </p:nvSpPr>
          <p:spPr>
            <a:xfrm>
              <a:off x="3220584" y="3576942"/>
              <a:ext cx="224287" cy="338744"/>
            </a:xfrm>
            <a:custGeom>
              <a:avLst/>
              <a:gdLst/>
              <a:ahLst/>
              <a:cxnLst/>
              <a:rect l="l" t="t" r="r" b="b"/>
              <a:pathLst>
                <a:path w="9741" h="14712" extrusionOk="0">
                  <a:moveTo>
                    <a:pt x="1401" y="1"/>
                  </a:moveTo>
                  <a:lnTo>
                    <a:pt x="0" y="14711"/>
                  </a:lnTo>
                  <a:lnTo>
                    <a:pt x="9574" y="14711"/>
                  </a:lnTo>
                  <a:cubicBezTo>
                    <a:pt x="9741" y="14711"/>
                    <a:pt x="1401" y="1"/>
                    <a:pt x="1401" y="1"/>
                  </a:cubicBez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6"/>
            <p:cNvSpPr/>
            <p:nvPr/>
          </p:nvSpPr>
          <p:spPr>
            <a:xfrm>
              <a:off x="1830390" y="3501673"/>
              <a:ext cx="1422461" cy="927056"/>
            </a:xfrm>
            <a:custGeom>
              <a:avLst/>
              <a:gdLst/>
              <a:ahLst/>
              <a:cxnLst/>
              <a:rect l="l" t="t" r="r" b="b"/>
              <a:pathLst>
                <a:path w="61779" h="40263" extrusionOk="0">
                  <a:moveTo>
                    <a:pt x="16880" y="1"/>
                  </a:moveTo>
                  <a:lnTo>
                    <a:pt x="2102" y="2036"/>
                  </a:lnTo>
                  <a:lnTo>
                    <a:pt x="1569" y="11943"/>
                  </a:lnTo>
                  <a:lnTo>
                    <a:pt x="1" y="40263"/>
                  </a:lnTo>
                  <a:lnTo>
                    <a:pt x="58309" y="40263"/>
                  </a:lnTo>
                  <a:lnTo>
                    <a:pt x="59510" y="27320"/>
                  </a:lnTo>
                  <a:lnTo>
                    <a:pt x="60377" y="17980"/>
                  </a:lnTo>
                  <a:lnTo>
                    <a:pt x="60511" y="16613"/>
                  </a:lnTo>
                  <a:lnTo>
                    <a:pt x="61778" y="3270"/>
                  </a:lnTo>
                  <a:lnTo>
                    <a:pt x="169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6"/>
            <p:cNvSpPr/>
            <p:nvPr/>
          </p:nvSpPr>
          <p:spPr>
            <a:xfrm>
              <a:off x="2130708" y="3501673"/>
              <a:ext cx="1122146" cy="927056"/>
            </a:xfrm>
            <a:custGeom>
              <a:avLst/>
              <a:gdLst/>
              <a:ahLst/>
              <a:cxnLst/>
              <a:rect l="l" t="t" r="r" b="b"/>
              <a:pathLst>
                <a:path w="48736" h="40263" extrusionOk="0">
                  <a:moveTo>
                    <a:pt x="3837" y="1"/>
                  </a:moveTo>
                  <a:lnTo>
                    <a:pt x="0" y="40263"/>
                  </a:lnTo>
                  <a:lnTo>
                    <a:pt x="45266" y="40263"/>
                  </a:lnTo>
                  <a:lnTo>
                    <a:pt x="46467" y="27320"/>
                  </a:lnTo>
                  <a:lnTo>
                    <a:pt x="47334" y="17980"/>
                  </a:lnTo>
                  <a:lnTo>
                    <a:pt x="47468" y="16613"/>
                  </a:lnTo>
                  <a:lnTo>
                    <a:pt x="48735" y="3270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6"/>
            <p:cNvSpPr/>
            <p:nvPr/>
          </p:nvSpPr>
          <p:spPr>
            <a:xfrm>
              <a:off x="2367269" y="3943158"/>
              <a:ext cx="580667" cy="351177"/>
            </a:xfrm>
            <a:custGeom>
              <a:avLst/>
              <a:gdLst/>
              <a:ahLst/>
              <a:cxnLst/>
              <a:rect l="l" t="t" r="r" b="b"/>
              <a:pathLst>
                <a:path w="25219" h="15252" extrusionOk="0">
                  <a:moveTo>
                    <a:pt x="8771" y="1"/>
                  </a:moveTo>
                  <a:cubicBezTo>
                    <a:pt x="7907" y="1"/>
                    <a:pt x="6932" y="272"/>
                    <a:pt x="5838" y="941"/>
                  </a:cubicBezTo>
                  <a:cubicBezTo>
                    <a:pt x="0" y="4544"/>
                    <a:pt x="9441" y="14417"/>
                    <a:pt x="14878" y="15251"/>
                  </a:cubicBezTo>
                  <a:cubicBezTo>
                    <a:pt x="14878" y="15251"/>
                    <a:pt x="25218" y="10348"/>
                    <a:pt x="24718" y="4344"/>
                  </a:cubicBezTo>
                  <a:cubicBezTo>
                    <a:pt x="24498" y="1705"/>
                    <a:pt x="22816" y="600"/>
                    <a:pt x="20830" y="600"/>
                  </a:cubicBezTo>
                  <a:cubicBezTo>
                    <a:pt x="18296" y="600"/>
                    <a:pt x="15266" y="2399"/>
                    <a:pt x="14144" y="5111"/>
                  </a:cubicBezTo>
                  <a:cubicBezTo>
                    <a:pt x="14144" y="5111"/>
                    <a:pt x="12514" y="1"/>
                    <a:pt x="8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6"/>
            <p:cNvSpPr/>
            <p:nvPr/>
          </p:nvSpPr>
          <p:spPr>
            <a:xfrm>
              <a:off x="2219033" y="3501673"/>
              <a:ext cx="1131356" cy="382514"/>
            </a:xfrm>
            <a:custGeom>
              <a:avLst/>
              <a:gdLst/>
              <a:ahLst/>
              <a:cxnLst/>
              <a:rect l="l" t="t" r="r" b="b"/>
              <a:pathLst>
                <a:path w="49136" h="16613" extrusionOk="0">
                  <a:moveTo>
                    <a:pt x="1" y="1"/>
                  </a:moveTo>
                  <a:lnTo>
                    <a:pt x="6072" y="16613"/>
                  </a:lnTo>
                  <a:lnTo>
                    <a:pt x="49136" y="16613"/>
                  </a:lnTo>
                  <a:lnTo>
                    <a:pt x="44899" y="32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6"/>
            <p:cNvSpPr/>
            <p:nvPr/>
          </p:nvSpPr>
          <p:spPr>
            <a:xfrm>
              <a:off x="1632235" y="3501673"/>
              <a:ext cx="586815" cy="284980"/>
            </a:xfrm>
            <a:custGeom>
              <a:avLst/>
              <a:gdLst/>
              <a:ahLst/>
              <a:cxnLst/>
              <a:rect l="l" t="t" r="r" b="b"/>
              <a:pathLst>
                <a:path w="25486" h="12377" extrusionOk="0">
                  <a:moveTo>
                    <a:pt x="25486" y="1"/>
                  </a:moveTo>
                  <a:lnTo>
                    <a:pt x="9474" y="1735"/>
                  </a:lnTo>
                  <a:lnTo>
                    <a:pt x="1" y="11175"/>
                  </a:lnTo>
                  <a:lnTo>
                    <a:pt x="15745" y="12376"/>
                  </a:lnTo>
                  <a:lnTo>
                    <a:pt x="25486" y="1"/>
                  </a:ln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6"/>
            <p:cNvSpPr/>
            <p:nvPr/>
          </p:nvSpPr>
          <p:spPr>
            <a:xfrm>
              <a:off x="1297356" y="2847895"/>
              <a:ext cx="1040730" cy="1651215"/>
            </a:xfrm>
            <a:custGeom>
              <a:avLst/>
              <a:gdLst/>
              <a:ahLst/>
              <a:cxnLst/>
              <a:rect l="l" t="t" r="r" b="b"/>
              <a:pathLst>
                <a:path w="45200" h="71714" extrusionOk="0">
                  <a:moveTo>
                    <a:pt x="17349" y="0"/>
                  </a:moveTo>
                  <a:cubicBezTo>
                    <a:pt x="14573" y="0"/>
                    <a:pt x="12553" y="2564"/>
                    <a:pt x="10609" y="6946"/>
                  </a:cubicBezTo>
                  <a:cubicBezTo>
                    <a:pt x="8340" y="11983"/>
                    <a:pt x="668" y="37701"/>
                    <a:pt x="1" y="40537"/>
                  </a:cubicBezTo>
                  <a:cubicBezTo>
                    <a:pt x="1" y="40537"/>
                    <a:pt x="15345" y="60918"/>
                    <a:pt x="19181" y="64387"/>
                  </a:cubicBezTo>
                  <a:cubicBezTo>
                    <a:pt x="19181" y="64387"/>
                    <a:pt x="19782" y="68690"/>
                    <a:pt x="24885" y="70792"/>
                  </a:cubicBezTo>
                  <a:cubicBezTo>
                    <a:pt x="26519" y="71465"/>
                    <a:pt x="28471" y="71713"/>
                    <a:pt x="30435" y="71713"/>
                  </a:cubicBezTo>
                  <a:cubicBezTo>
                    <a:pt x="34604" y="71713"/>
                    <a:pt x="38825" y="70592"/>
                    <a:pt x="40163" y="70025"/>
                  </a:cubicBezTo>
                  <a:cubicBezTo>
                    <a:pt x="42098" y="69191"/>
                    <a:pt x="45200" y="68757"/>
                    <a:pt x="45033" y="67523"/>
                  </a:cubicBezTo>
                  <a:cubicBezTo>
                    <a:pt x="44900" y="66255"/>
                    <a:pt x="29389" y="62886"/>
                    <a:pt x="27821" y="61085"/>
                  </a:cubicBezTo>
                  <a:cubicBezTo>
                    <a:pt x="27821" y="61085"/>
                    <a:pt x="34826" y="56482"/>
                    <a:pt x="33992" y="54980"/>
                  </a:cubicBezTo>
                  <a:cubicBezTo>
                    <a:pt x="33892" y="54800"/>
                    <a:pt x="33671" y="54721"/>
                    <a:pt x="33359" y="54721"/>
                  </a:cubicBezTo>
                  <a:cubicBezTo>
                    <a:pt x="31073" y="54721"/>
                    <a:pt x="23918" y="58983"/>
                    <a:pt x="23918" y="58983"/>
                  </a:cubicBezTo>
                  <a:lnTo>
                    <a:pt x="12110" y="39469"/>
                  </a:lnTo>
                  <a:cubicBezTo>
                    <a:pt x="12110" y="39469"/>
                    <a:pt x="20983" y="14752"/>
                    <a:pt x="22183" y="11149"/>
                  </a:cubicBezTo>
                  <a:cubicBezTo>
                    <a:pt x="23384" y="7547"/>
                    <a:pt x="22083" y="1075"/>
                    <a:pt x="18648" y="175"/>
                  </a:cubicBezTo>
                  <a:cubicBezTo>
                    <a:pt x="18196" y="57"/>
                    <a:pt x="17764" y="0"/>
                    <a:pt x="17349" y="0"/>
                  </a:cubicBezTo>
                  <a:close/>
                </a:path>
              </a:pathLst>
            </a:custGeom>
            <a:solidFill>
              <a:srgbClr val="7A4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9ECCCFA-1EE4-3276-3C27-8B66219E4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000851"/>
              </p:ext>
            </p:extLst>
          </p:nvPr>
        </p:nvGraphicFramePr>
        <p:xfrm>
          <a:off x="3567289" y="1203152"/>
          <a:ext cx="5265561" cy="3596640"/>
        </p:xfrm>
        <a:graphic>
          <a:graphicData uri="http://schemas.openxmlformats.org/drawingml/2006/table">
            <a:tbl>
              <a:tblPr>
                <a:tableStyleId>{31930214-32FC-4937-A364-97DF519A4A28}</a:tableStyleId>
              </a:tblPr>
              <a:tblGrid>
                <a:gridCol w="5265561">
                  <a:extLst>
                    <a:ext uri="{9D8B030D-6E8A-4147-A177-3AD203B41FA5}">
                      <a16:colId xmlns:a16="http://schemas.microsoft.com/office/drawing/2014/main" val="1575832262"/>
                    </a:ext>
                  </a:extLst>
                </a:gridCol>
              </a:tblGrid>
              <a:tr h="2495723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s-E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Lluvia de ideas con la pregunta ¿Qué cualidades tiene una persona que deja huella positiva en el mundo?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s-E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La docente amplia los conceptos de dones y carisma: Los dones son disposiciones permanentes, mientras que los carismas pueden ser extraordinarios o sencillos, y se utilizan para el bien común de la comunidad. 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s-E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Se comparte vídeo sobre la Madre Teresa de Calcuta.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s-E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Analizar los dones y carismas que la caracterizaron.</a:t>
                      </a:r>
                    </a:p>
                    <a:p>
                      <a:pPr algn="just">
                        <a:buNone/>
                      </a:pPr>
                      <a:r>
                        <a:rPr lang="es-ES_tradnl" sz="2000" dirty="0"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  <a:endParaRPr lang="es-CO" sz="20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266940279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🌟 La Madre Teresa Una Superheroína del Amor 💖">
            <a:hlinkClick r:id="" action="ppaction://media"/>
            <a:extLst>
              <a:ext uri="{FF2B5EF4-FFF2-40B4-BE49-F238E27FC236}">
                <a16:creationId xmlns:a16="http://schemas.microsoft.com/office/drawing/2014/main" id="{130E16AA-471D-7B42-87F7-BC675870E8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5725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3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FE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8"/>
          <p:cNvSpPr txBox="1">
            <a:spLocks noGrp="1"/>
          </p:cNvSpPr>
          <p:nvPr>
            <p:ph type="title"/>
          </p:nvPr>
        </p:nvSpPr>
        <p:spPr>
          <a:xfrm>
            <a:off x="2888737" y="103923"/>
            <a:ext cx="5819328" cy="5895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>
                <a:solidFill>
                  <a:srgbClr val="FF0000"/>
                </a:solidFill>
              </a:rPr>
              <a:t>Actividad cooperativa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05" name="Google Shape;605;p48"/>
          <p:cNvSpPr txBox="1">
            <a:spLocks noGrp="1"/>
          </p:cNvSpPr>
          <p:nvPr>
            <p:ph type="subTitle" idx="1"/>
          </p:nvPr>
        </p:nvSpPr>
        <p:spPr>
          <a:xfrm>
            <a:off x="3513184" y="693470"/>
            <a:ext cx="5243622" cy="35709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dirty="0"/>
              <a:t>Reflexión guiada: ¿Qué dones o carismas tenía esta persona? ¿Cómo los puso al servicio de los demás?</a:t>
            </a:r>
          </a:p>
          <a:p>
            <a:r>
              <a:rPr lang="es-ES" dirty="0"/>
              <a:t>Responder las preguntas en el cuaderno y socializar</a:t>
            </a:r>
          </a:p>
          <a:p>
            <a:pPr marL="114300" indent="0">
              <a:buNone/>
            </a:pPr>
            <a:endParaRPr lang="es-ES" dirty="0"/>
          </a:p>
          <a:p>
            <a:r>
              <a:rPr lang="es-ES" b="1" dirty="0"/>
              <a:t>Actividad individual.</a:t>
            </a:r>
            <a:endParaRPr lang="es-ES" dirty="0"/>
          </a:p>
          <a:p>
            <a:r>
              <a:rPr lang="es-ES" dirty="0"/>
              <a:t>Realizar un dibujo de si mismo escribiendo sus dones y carisma y cómo los puede poner al servicio de la comunidad.</a:t>
            </a:r>
          </a:p>
          <a:p>
            <a:r>
              <a:rPr lang="es-ES" b="1" dirty="0"/>
              <a:t>CIERRE.</a:t>
            </a:r>
            <a:endParaRPr lang="es-ES" dirty="0"/>
          </a:p>
          <a:p>
            <a:r>
              <a:rPr lang="es-ES" dirty="0"/>
              <a:t>Socializar con sus compañeros de grupo y valorar las ideas compartidas.</a:t>
            </a:r>
          </a:p>
          <a:p>
            <a:pPr algn="l"/>
            <a:endParaRPr lang="es-CO" sz="24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  <p:grpSp>
        <p:nvGrpSpPr>
          <p:cNvPr id="606" name="Google Shape;606;p48"/>
          <p:cNvGrpSpPr/>
          <p:nvPr/>
        </p:nvGrpSpPr>
        <p:grpSpPr>
          <a:xfrm>
            <a:off x="376525" y="2169850"/>
            <a:ext cx="3465105" cy="2973659"/>
            <a:chOff x="427250" y="1688300"/>
            <a:chExt cx="3465105" cy="2973659"/>
          </a:xfrm>
        </p:grpSpPr>
        <p:sp>
          <p:nvSpPr>
            <p:cNvPr id="607" name="Google Shape;607;p48"/>
            <p:cNvSpPr/>
            <p:nvPr/>
          </p:nvSpPr>
          <p:spPr>
            <a:xfrm>
              <a:off x="1823215" y="2760847"/>
              <a:ext cx="83963" cy="75720"/>
            </a:xfrm>
            <a:custGeom>
              <a:avLst/>
              <a:gdLst/>
              <a:ahLst/>
              <a:cxnLst/>
              <a:rect l="l" t="t" r="r" b="b"/>
              <a:pathLst>
                <a:path w="3104" h="2799" extrusionOk="0">
                  <a:moveTo>
                    <a:pt x="1462" y="0"/>
                  </a:moveTo>
                  <a:cubicBezTo>
                    <a:pt x="1271" y="0"/>
                    <a:pt x="1080" y="41"/>
                    <a:pt x="902" y="124"/>
                  </a:cubicBezTo>
                  <a:cubicBezTo>
                    <a:pt x="401" y="325"/>
                    <a:pt x="1" y="825"/>
                    <a:pt x="34" y="1392"/>
                  </a:cubicBezTo>
                  <a:cubicBezTo>
                    <a:pt x="34" y="1892"/>
                    <a:pt x="301" y="2359"/>
                    <a:pt x="735" y="2626"/>
                  </a:cubicBezTo>
                  <a:cubicBezTo>
                    <a:pt x="942" y="2743"/>
                    <a:pt x="1173" y="2799"/>
                    <a:pt x="1407" y="2799"/>
                  </a:cubicBezTo>
                  <a:cubicBezTo>
                    <a:pt x="1776" y="2799"/>
                    <a:pt x="2150" y="2658"/>
                    <a:pt x="2436" y="2393"/>
                  </a:cubicBezTo>
                  <a:cubicBezTo>
                    <a:pt x="2536" y="2293"/>
                    <a:pt x="2636" y="2193"/>
                    <a:pt x="2736" y="2059"/>
                  </a:cubicBezTo>
                  <a:cubicBezTo>
                    <a:pt x="3103" y="1659"/>
                    <a:pt x="3103" y="1125"/>
                    <a:pt x="2736" y="725"/>
                  </a:cubicBezTo>
                  <a:cubicBezTo>
                    <a:pt x="2636" y="591"/>
                    <a:pt x="2536" y="491"/>
                    <a:pt x="2436" y="391"/>
                  </a:cubicBezTo>
                  <a:cubicBezTo>
                    <a:pt x="2157" y="134"/>
                    <a:pt x="1809" y="0"/>
                    <a:pt x="1462" y="0"/>
                  </a:cubicBezTo>
                  <a:close/>
                </a:path>
              </a:pathLst>
            </a:custGeom>
            <a:solidFill>
              <a:srgbClr val="FF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8"/>
            <p:cNvSpPr/>
            <p:nvPr/>
          </p:nvSpPr>
          <p:spPr>
            <a:xfrm>
              <a:off x="3126256" y="3813672"/>
              <a:ext cx="43334" cy="34330"/>
            </a:xfrm>
            <a:custGeom>
              <a:avLst/>
              <a:gdLst/>
              <a:ahLst/>
              <a:cxnLst/>
              <a:rect l="l" t="t" r="r" b="b"/>
              <a:pathLst>
                <a:path w="1602" h="1269" extrusionOk="0">
                  <a:moveTo>
                    <a:pt x="801" y="1"/>
                  </a:moveTo>
                  <a:cubicBezTo>
                    <a:pt x="1" y="1"/>
                    <a:pt x="1" y="1269"/>
                    <a:pt x="801" y="1269"/>
                  </a:cubicBezTo>
                  <a:cubicBezTo>
                    <a:pt x="1602" y="1269"/>
                    <a:pt x="1602" y="1"/>
                    <a:pt x="801" y="1"/>
                  </a:cubicBezTo>
                  <a:close/>
                </a:path>
              </a:pathLst>
            </a:custGeom>
            <a:solidFill>
              <a:srgbClr val="FF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8"/>
            <p:cNvSpPr/>
            <p:nvPr/>
          </p:nvSpPr>
          <p:spPr>
            <a:xfrm>
              <a:off x="1644564" y="2634755"/>
              <a:ext cx="407860" cy="313566"/>
            </a:xfrm>
            <a:custGeom>
              <a:avLst/>
              <a:gdLst/>
              <a:ahLst/>
              <a:cxnLst/>
              <a:rect l="l" t="t" r="r" b="b"/>
              <a:pathLst>
                <a:path w="15078" h="11591" extrusionOk="0">
                  <a:moveTo>
                    <a:pt x="11552" y="0"/>
                  </a:moveTo>
                  <a:cubicBezTo>
                    <a:pt x="8877" y="0"/>
                    <a:pt x="7772" y="4785"/>
                    <a:pt x="7772" y="4785"/>
                  </a:cubicBezTo>
                  <a:cubicBezTo>
                    <a:pt x="7772" y="4785"/>
                    <a:pt x="6752" y="237"/>
                    <a:pt x="4111" y="237"/>
                  </a:cubicBezTo>
                  <a:cubicBezTo>
                    <a:pt x="3847" y="237"/>
                    <a:pt x="3566" y="282"/>
                    <a:pt x="3269" y="382"/>
                  </a:cubicBezTo>
                  <a:cubicBezTo>
                    <a:pt x="0" y="1516"/>
                    <a:pt x="8673" y="11590"/>
                    <a:pt x="8673" y="11590"/>
                  </a:cubicBezTo>
                  <a:cubicBezTo>
                    <a:pt x="8673" y="11590"/>
                    <a:pt x="15078" y="1350"/>
                    <a:pt x="12643" y="249"/>
                  </a:cubicBezTo>
                  <a:cubicBezTo>
                    <a:pt x="12253" y="77"/>
                    <a:pt x="11890" y="0"/>
                    <a:pt x="11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8"/>
            <p:cNvSpPr/>
            <p:nvPr/>
          </p:nvSpPr>
          <p:spPr>
            <a:xfrm>
              <a:off x="2101147" y="2598992"/>
              <a:ext cx="531505" cy="449504"/>
            </a:xfrm>
            <a:custGeom>
              <a:avLst/>
              <a:gdLst/>
              <a:ahLst/>
              <a:cxnLst/>
              <a:rect l="l" t="t" r="r" b="b"/>
              <a:pathLst>
                <a:path w="19649" h="16616" extrusionOk="0">
                  <a:moveTo>
                    <a:pt x="4821" y="0"/>
                  </a:moveTo>
                  <a:cubicBezTo>
                    <a:pt x="4772" y="0"/>
                    <a:pt x="4722" y="1"/>
                    <a:pt x="4671" y="3"/>
                  </a:cubicBezTo>
                  <a:cubicBezTo>
                    <a:pt x="1" y="203"/>
                    <a:pt x="7339" y="16615"/>
                    <a:pt x="7339" y="16615"/>
                  </a:cubicBezTo>
                  <a:cubicBezTo>
                    <a:pt x="7339" y="16615"/>
                    <a:pt x="19648" y="5807"/>
                    <a:pt x="16880" y="3439"/>
                  </a:cubicBezTo>
                  <a:cubicBezTo>
                    <a:pt x="16151" y="2821"/>
                    <a:pt x="15415" y="2570"/>
                    <a:pt x="14700" y="2570"/>
                  </a:cubicBezTo>
                  <a:cubicBezTo>
                    <a:pt x="11553" y="2570"/>
                    <a:pt x="8807" y="7442"/>
                    <a:pt x="8807" y="7442"/>
                  </a:cubicBezTo>
                  <a:cubicBezTo>
                    <a:pt x="8807" y="7442"/>
                    <a:pt x="9329" y="0"/>
                    <a:pt x="4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8"/>
            <p:cNvSpPr/>
            <p:nvPr/>
          </p:nvSpPr>
          <p:spPr>
            <a:xfrm>
              <a:off x="1959476" y="3006807"/>
              <a:ext cx="231034" cy="195995"/>
            </a:xfrm>
            <a:custGeom>
              <a:avLst/>
              <a:gdLst/>
              <a:ahLst/>
              <a:cxnLst/>
              <a:rect l="l" t="t" r="r" b="b"/>
              <a:pathLst>
                <a:path w="8541" h="7245" extrusionOk="0">
                  <a:moveTo>
                    <a:pt x="6761" y="0"/>
                  </a:moveTo>
                  <a:cubicBezTo>
                    <a:pt x="4656" y="0"/>
                    <a:pt x="5071" y="3575"/>
                    <a:pt x="5071" y="3575"/>
                  </a:cubicBezTo>
                  <a:cubicBezTo>
                    <a:pt x="5071" y="3575"/>
                    <a:pt x="3869" y="1638"/>
                    <a:pt x="2538" y="1638"/>
                  </a:cubicBezTo>
                  <a:cubicBezTo>
                    <a:pt x="2239" y="1638"/>
                    <a:pt x="1935" y="1735"/>
                    <a:pt x="1635" y="1974"/>
                  </a:cubicBezTo>
                  <a:cubicBezTo>
                    <a:pt x="1" y="3275"/>
                    <a:pt x="6972" y="7244"/>
                    <a:pt x="6972" y="7244"/>
                  </a:cubicBezTo>
                  <a:cubicBezTo>
                    <a:pt x="6972" y="7244"/>
                    <a:pt x="8540" y="139"/>
                    <a:pt x="6906" y="6"/>
                  </a:cubicBezTo>
                  <a:cubicBezTo>
                    <a:pt x="6856" y="2"/>
                    <a:pt x="6808" y="0"/>
                    <a:pt x="6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8"/>
            <p:cNvSpPr/>
            <p:nvPr/>
          </p:nvSpPr>
          <p:spPr>
            <a:xfrm>
              <a:off x="1663500" y="1841417"/>
              <a:ext cx="165167" cy="135019"/>
            </a:xfrm>
            <a:custGeom>
              <a:avLst/>
              <a:gdLst/>
              <a:ahLst/>
              <a:cxnLst/>
              <a:rect l="l" t="t" r="r" b="b"/>
              <a:pathLst>
                <a:path w="6106" h="4991" extrusionOk="0">
                  <a:moveTo>
                    <a:pt x="4784" y="1"/>
                  </a:moveTo>
                  <a:cubicBezTo>
                    <a:pt x="3440" y="1"/>
                    <a:pt x="3470" y="2322"/>
                    <a:pt x="3470" y="2322"/>
                  </a:cubicBezTo>
                  <a:cubicBezTo>
                    <a:pt x="3470" y="2322"/>
                    <a:pt x="2740" y="839"/>
                    <a:pt x="1795" y="839"/>
                  </a:cubicBezTo>
                  <a:cubicBezTo>
                    <a:pt x="1615" y="839"/>
                    <a:pt x="1427" y="893"/>
                    <a:pt x="1235" y="1021"/>
                  </a:cubicBezTo>
                  <a:cubicBezTo>
                    <a:pt x="1" y="1788"/>
                    <a:pt x="4504" y="4991"/>
                    <a:pt x="4504" y="4991"/>
                  </a:cubicBezTo>
                  <a:cubicBezTo>
                    <a:pt x="4504" y="4991"/>
                    <a:pt x="6105" y="221"/>
                    <a:pt x="5004" y="20"/>
                  </a:cubicBezTo>
                  <a:cubicBezTo>
                    <a:pt x="4927" y="7"/>
                    <a:pt x="4853" y="1"/>
                    <a:pt x="47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8"/>
            <p:cNvSpPr/>
            <p:nvPr/>
          </p:nvSpPr>
          <p:spPr>
            <a:xfrm>
              <a:off x="1552506" y="2038520"/>
              <a:ext cx="514356" cy="440550"/>
            </a:xfrm>
            <a:custGeom>
              <a:avLst/>
              <a:gdLst/>
              <a:ahLst/>
              <a:cxnLst/>
              <a:rect l="l" t="t" r="r" b="b"/>
              <a:pathLst>
                <a:path w="19015" h="16285" extrusionOk="0">
                  <a:moveTo>
                    <a:pt x="15140" y="0"/>
                  </a:moveTo>
                  <a:cubicBezTo>
                    <a:pt x="10279" y="0"/>
                    <a:pt x="11442" y="8079"/>
                    <a:pt x="11442" y="8079"/>
                  </a:cubicBezTo>
                  <a:cubicBezTo>
                    <a:pt x="11442" y="8079"/>
                    <a:pt x="8673" y="3936"/>
                    <a:pt x="5708" y="3936"/>
                  </a:cubicBezTo>
                  <a:cubicBezTo>
                    <a:pt x="5006" y="3936"/>
                    <a:pt x="4293" y="4168"/>
                    <a:pt x="3603" y="4743"/>
                  </a:cubicBezTo>
                  <a:cubicBezTo>
                    <a:pt x="1" y="7745"/>
                    <a:pt x="15879" y="16285"/>
                    <a:pt x="15879" y="16285"/>
                  </a:cubicBezTo>
                  <a:cubicBezTo>
                    <a:pt x="15879" y="16285"/>
                    <a:pt x="19014" y="173"/>
                    <a:pt x="15378" y="6"/>
                  </a:cubicBezTo>
                  <a:cubicBezTo>
                    <a:pt x="15298" y="2"/>
                    <a:pt x="15218" y="0"/>
                    <a:pt x="15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8"/>
            <p:cNvSpPr/>
            <p:nvPr/>
          </p:nvSpPr>
          <p:spPr>
            <a:xfrm>
              <a:off x="2361036" y="2199293"/>
              <a:ext cx="203064" cy="166075"/>
            </a:xfrm>
            <a:custGeom>
              <a:avLst/>
              <a:gdLst/>
              <a:ahLst/>
              <a:cxnLst/>
              <a:rect l="l" t="t" r="r" b="b"/>
              <a:pathLst>
                <a:path w="7507" h="6139" extrusionOk="0">
                  <a:moveTo>
                    <a:pt x="2831" y="0"/>
                  </a:moveTo>
                  <a:cubicBezTo>
                    <a:pt x="1474" y="0"/>
                    <a:pt x="1" y="6139"/>
                    <a:pt x="1" y="6139"/>
                  </a:cubicBezTo>
                  <a:cubicBezTo>
                    <a:pt x="1" y="6139"/>
                    <a:pt x="7506" y="5638"/>
                    <a:pt x="6672" y="3870"/>
                  </a:cubicBezTo>
                  <a:cubicBezTo>
                    <a:pt x="6376" y="3266"/>
                    <a:pt x="5865" y="3067"/>
                    <a:pt x="5320" y="3067"/>
                  </a:cubicBezTo>
                  <a:cubicBezTo>
                    <a:pt x="4273" y="3067"/>
                    <a:pt x="3103" y="3804"/>
                    <a:pt x="3103" y="3804"/>
                  </a:cubicBezTo>
                  <a:cubicBezTo>
                    <a:pt x="3103" y="3804"/>
                    <a:pt x="5004" y="835"/>
                    <a:pt x="3003" y="34"/>
                  </a:cubicBezTo>
                  <a:cubicBezTo>
                    <a:pt x="2946" y="11"/>
                    <a:pt x="2888" y="0"/>
                    <a:pt x="28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8"/>
            <p:cNvSpPr/>
            <p:nvPr/>
          </p:nvSpPr>
          <p:spPr>
            <a:xfrm>
              <a:off x="2339395" y="1688300"/>
              <a:ext cx="92944" cy="76991"/>
            </a:xfrm>
            <a:custGeom>
              <a:avLst/>
              <a:gdLst/>
              <a:ahLst/>
              <a:cxnLst/>
              <a:rect l="l" t="t" r="r" b="b"/>
              <a:pathLst>
                <a:path w="3436" h="2846" extrusionOk="0">
                  <a:moveTo>
                    <a:pt x="744" y="1"/>
                  </a:moveTo>
                  <a:cubicBezTo>
                    <a:pt x="709" y="1"/>
                    <a:pt x="673" y="4"/>
                    <a:pt x="634" y="10"/>
                  </a:cubicBezTo>
                  <a:cubicBezTo>
                    <a:pt x="0" y="143"/>
                    <a:pt x="901" y="2845"/>
                    <a:pt x="901" y="2845"/>
                  </a:cubicBezTo>
                  <a:cubicBezTo>
                    <a:pt x="901" y="2845"/>
                    <a:pt x="3436" y="1010"/>
                    <a:pt x="2769" y="577"/>
                  </a:cubicBezTo>
                  <a:cubicBezTo>
                    <a:pt x="2659" y="509"/>
                    <a:pt x="2552" y="480"/>
                    <a:pt x="2449" y="480"/>
                  </a:cubicBezTo>
                  <a:cubicBezTo>
                    <a:pt x="1895" y="480"/>
                    <a:pt x="1468" y="1311"/>
                    <a:pt x="1468" y="1311"/>
                  </a:cubicBezTo>
                  <a:cubicBezTo>
                    <a:pt x="1468" y="1311"/>
                    <a:pt x="1498" y="1"/>
                    <a:pt x="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8"/>
            <p:cNvSpPr/>
            <p:nvPr/>
          </p:nvSpPr>
          <p:spPr>
            <a:xfrm>
              <a:off x="2204026" y="1800324"/>
              <a:ext cx="291464" cy="249208"/>
            </a:xfrm>
            <a:custGeom>
              <a:avLst/>
              <a:gdLst/>
              <a:ahLst/>
              <a:cxnLst/>
              <a:rect l="l" t="t" r="r" b="b"/>
              <a:pathLst>
                <a:path w="10775" h="9212" extrusionOk="0">
                  <a:moveTo>
                    <a:pt x="2216" y="1"/>
                  </a:moveTo>
                  <a:cubicBezTo>
                    <a:pt x="2168" y="1"/>
                    <a:pt x="2119" y="2"/>
                    <a:pt x="2069" y="5"/>
                  </a:cubicBezTo>
                  <a:cubicBezTo>
                    <a:pt x="1" y="105"/>
                    <a:pt x="1802" y="9212"/>
                    <a:pt x="1802" y="9212"/>
                  </a:cubicBezTo>
                  <a:cubicBezTo>
                    <a:pt x="1802" y="9212"/>
                    <a:pt x="10775" y="4375"/>
                    <a:pt x="8740" y="2674"/>
                  </a:cubicBezTo>
                  <a:cubicBezTo>
                    <a:pt x="8352" y="2349"/>
                    <a:pt x="7949" y="2217"/>
                    <a:pt x="7553" y="2217"/>
                  </a:cubicBezTo>
                  <a:cubicBezTo>
                    <a:pt x="5876" y="2217"/>
                    <a:pt x="4304" y="4575"/>
                    <a:pt x="4304" y="4575"/>
                  </a:cubicBezTo>
                  <a:cubicBezTo>
                    <a:pt x="4304" y="4575"/>
                    <a:pt x="4948" y="1"/>
                    <a:pt x="22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8"/>
            <p:cNvSpPr/>
            <p:nvPr/>
          </p:nvSpPr>
          <p:spPr>
            <a:xfrm>
              <a:off x="836033" y="3558271"/>
              <a:ext cx="203037" cy="166102"/>
            </a:xfrm>
            <a:custGeom>
              <a:avLst/>
              <a:gdLst/>
              <a:ahLst/>
              <a:cxnLst/>
              <a:rect l="l" t="t" r="r" b="b"/>
              <a:pathLst>
                <a:path w="7506" h="6140" extrusionOk="0">
                  <a:moveTo>
                    <a:pt x="2826" y="1"/>
                  </a:moveTo>
                  <a:cubicBezTo>
                    <a:pt x="1443" y="1"/>
                    <a:pt x="0" y="6140"/>
                    <a:pt x="0" y="6140"/>
                  </a:cubicBezTo>
                  <a:cubicBezTo>
                    <a:pt x="0" y="6140"/>
                    <a:pt x="7506" y="5606"/>
                    <a:pt x="6638" y="3871"/>
                  </a:cubicBezTo>
                  <a:cubicBezTo>
                    <a:pt x="6349" y="3259"/>
                    <a:pt x="5836" y="3059"/>
                    <a:pt x="5289" y="3059"/>
                  </a:cubicBezTo>
                  <a:cubicBezTo>
                    <a:pt x="4257" y="3059"/>
                    <a:pt x="3102" y="3771"/>
                    <a:pt x="3102" y="3771"/>
                  </a:cubicBezTo>
                  <a:cubicBezTo>
                    <a:pt x="3102" y="3771"/>
                    <a:pt x="5004" y="802"/>
                    <a:pt x="3002" y="35"/>
                  </a:cubicBezTo>
                  <a:cubicBezTo>
                    <a:pt x="2944" y="12"/>
                    <a:pt x="2885" y="1"/>
                    <a:pt x="28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8"/>
            <p:cNvSpPr/>
            <p:nvPr/>
          </p:nvSpPr>
          <p:spPr>
            <a:xfrm>
              <a:off x="813472" y="3047196"/>
              <a:ext cx="93864" cy="77100"/>
            </a:xfrm>
            <a:custGeom>
              <a:avLst/>
              <a:gdLst/>
              <a:ahLst/>
              <a:cxnLst/>
              <a:rect l="l" t="t" r="r" b="b"/>
              <a:pathLst>
                <a:path w="3470" h="2850" extrusionOk="0">
                  <a:moveTo>
                    <a:pt x="771" y="0"/>
                  </a:moveTo>
                  <a:cubicBezTo>
                    <a:pt x="728" y="0"/>
                    <a:pt x="682" y="5"/>
                    <a:pt x="634" y="14"/>
                  </a:cubicBezTo>
                  <a:cubicBezTo>
                    <a:pt x="0" y="114"/>
                    <a:pt x="901" y="2849"/>
                    <a:pt x="901" y="2849"/>
                  </a:cubicBezTo>
                  <a:cubicBezTo>
                    <a:pt x="901" y="2849"/>
                    <a:pt x="3469" y="1014"/>
                    <a:pt x="2769" y="581"/>
                  </a:cubicBezTo>
                  <a:cubicBezTo>
                    <a:pt x="2660" y="505"/>
                    <a:pt x="2553" y="473"/>
                    <a:pt x="2451" y="473"/>
                  </a:cubicBezTo>
                  <a:cubicBezTo>
                    <a:pt x="1922" y="473"/>
                    <a:pt x="1501" y="1315"/>
                    <a:pt x="1501" y="1315"/>
                  </a:cubicBezTo>
                  <a:cubicBezTo>
                    <a:pt x="1501" y="1315"/>
                    <a:pt x="1531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8"/>
            <p:cNvSpPr/>
            <p:nvPr/>
          </p:nvSpPr>
          <p:spPr>
            <a:xfrm>
              <a:off x="679023" y="3158463"/>
              <a:ext cx="290571" cy="250073"/>
            </a:xfrm>
            <a:custGeom>
              <a:avLst/>
              <a:gdLst/>
              <a:ahLst/>
              <a:cxnLst/>
              <a:rect l="l" t="t" r="r" b="b"/>
              <a:pathLst>
                <a:path w="10742" h="9244" extrusionOk="0">
                  <a:moveTo>
                    <a:pt x="2187" y="1"/>
                  </a:moveTo>
                  <a:cubicBezTo>
                    <a:pt x="2148" y="1"/>
                    <a:pt x="2108" y="2"/>
                    <a:pt x="2068" y="4"/>
                  </a:cubicBezTo>
                  <a:cubicBezTo>
                    <a:pt x="0" y="104"/>
                    <a:pt x="1768" y="9244"/>
                    <a:pt x="1768" y="9244"/>
                  </a:cubicBezTo>
                  <a:cubicBezTo>
                    <a:pt x="1768" y="9244"/>
                    <a:pt x="10741" y="4407"/>
                    <a:pt x="8706" y="2706"/>
                  </a:cubicBezTo>
                  <a:cubicBezTo>
                    <a:pt x="8318" y="2381"/>
                    <a:pt x="7916" y="2249"/>
                    <a:pt x="7519" y="2249"/>
                  </a:cubicBezTo>
                  <a:cubicBezTo>
                    <a:pt x="5842" y="2249"/>
                    <a:pt x="4270" y="4607"/>
                    <a:pt x="4270" y="4607"/>
                  </a:cubicBezTo>
                  <a:cubicBezTo>
                    <a:pt x="4270" y="4607"/>
                    <a:pt x="4951" y="1"/>
                    <a:pt x="2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8"/>
            <p:cNvSpPr/>
            <p:nvPr/>
          </p:nvSpPr>
          <p:spPr>
            <a:xfrm>
              <a:off x="3430348" y="3298405"/>
              <a:ext cx="203064" cy="166075"/>
            </a:xfrm>
            <a:custGeom>
              <a:avLst/>
              <a:gdLst/>
              <a:ahLst/>
              <a:cxnLst/>
              <a:rect l="l" t="t" r="r" b="b"/>
              <a:pathLst>
                <a:path w="7507" h="6139" extrusionOk="0">
                  <a:moveTo>
                    <a:pt x="2827" y="0"/>
                  </a:moveTo>
                  <a:cubicBezTo>
                    <a:pt x="1444" y="0"/>
                    <a:pt x="1" y="6139"/>
                    <a:pt x="1" y="6139"/>
                  </a:cubicBezTo>
                  <a:cubicBezTo>
                    <a:pt x="1" y="6139"/>
                    <a:pt x="7506" y="5638"/>
                    <a:pt x="6639" y="3870"/>
                  </a:cubicBezTo>
                  <a:cubicBezTo>
                    <a:pt x="6354" y="3266"/>
                    <a:pt x="5850" y="3067"/>
                    <a:pt x="5311" y="3067"/>
                  </a:cubicBezTo>
                  <a:cubicBezTo>
                    <a:pt x="4273" y="3067"/>
                    <a:pt x="3103" y="3804"/>
                    <a:pt x="3103" y="3804"/>
                  </a:cubicBezTo>
                  <a:cubicBezTo>
                    <a:pt x="3103" y="3804"/>
                    <a:pt x="5005" y="835"/>
                    <a:pt x="3003" y="34"/>
                  </a:cubicBezTo>
                  <a:cubicBezTo>
                    <a:pt x="2945" y="11"/>
                    <a:pt x="2886" y="0"/>
                    <a:pt x="28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8"/>
            <p:cNvSpPr/>
            <p:nvPr/>
          </p:nvSpPr>
          <p:spPr>
            <a:xfrm>
              <a:off x="3407814" y="2787439"/>
              <a:ext cx="93864" cy="76964"/>
            </a:xfrm>
            <a:custGeom>
              <a:avLst/>
              <a:gdLst/>
              <a:ahLst/>
              <a:cxnLst/>
              <a:rect l="l" t="t" r="r" b="b"/>
              <a:pathLst>
                <a:path w="3470" h="2845" extrusionOk="0">
                  <a:moveTo>
                    <a:pt x="746" y="0"/>
                  </a:moveTo>
                  <a:cubicBezTo>
                    <a:pt x="710" y="0"/>
                    <a:pt x="673" y="3"/>
                    <a:pt x="634" y="9"/>
                  </a:cubicBezTo>
                  <a:cubicBezTo>
                    <a:pt x="0" y="142"/>
                    <a:pt x="901" y="2844"/>
                    <a:pt x="901" y="2844"/>
                  </a:cubicBezTo>
                  <a:cubicBezTo>
                    <a:pt x="901" y="2844"/>
                    <a:pt x="3469" y="1009"/>
                    <a:pt x="2769" y="576"/>
                  </a:cubicBezTo>
                  <a:cubicBezTo>
                    <a:pt x="2667" y="510"/>
                    <a:pt x="2566" y="481"/>
                    <a:pt x="2469" y="481"/>
                  </a:cubicBezTo>
                  <a:cubicBezTo>
                    <a:pt x="1932" y="481"/>
                    <a:pt x="1501" y="1343"/>
                    <a:pt x="1501" y="1343"/>
                  </a:cubicBezTo>
                  <a:cubicBezTo>
                    <a:pt x="1501" y="1343"/>
                    <a:pt x="1532" y="0"/>
                    <a:pt x="7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8"/>
            <p:cNvSpPr/>
            <p:nvPr/>
          </p:nvSpPr>
          <p:spPr>
            <a:xfrm>
              <a:off x="3273338" y="2899436"/>
              <a:ext cx="290571" cy="249208"/>
            </a:xfrm>
            <a:custGeom>
              <a:avLst/>
              <a:gdLst/>
              <a:ahLst/>
              <a:cxnLst/>
              <a:rect l="l" t="t" r="r" b="b"/>
              <a:pathLst>
                <a:path w="10742" h="9212" extrusionOk="0">
                  <a:moveTo>
                    <a:pt x="2216" y="1"/>
                  </a:moveTo>
                  <a:cubicBezTo>
                    <a:pt x="2168" y="1"/>
                    <a:pt x="2119" y="2"/>
                    <a:pt x="2069" y="5"/>
                  </a:cubicBezTo>
                  <a:cubicBezTo>
                    <a:pt x="1" y="105"/>
                    <a:pt x="1769" y="9212"/>
                    <a:pt x="1769" y="9212"/>
                  </a:cubicBezTo>
                  <a:cubicBezTo>
                    <a:pt x="1769" y="9212"/>
                    <a:pt x="10742" y="4375"/>
                    <a:pt x="8707" y="2674"/>
                  </a:cubicBezTo>
                  <a:cubicBezTo>
                    <a:pt x="8318" y="2349"/>
                    <a:pt x="7916" y="2217"/>
                    <a:pt x="7520" y="2217"/>
                  </a:cubicBezTo>
                  <a:cubicBezTo>
                    <a:pt x="5842" y="2217"/>
                    <a:pt x="4271" y="4575"/>
                    <a:pt x="4271" y="4575"/>
                  </a:cubicBezTo>
                  <a:cubicBezTo>
                    <a:pt x="4271" y="4575"/>
                    <a:pt x="4947" y="1"/>
                    <a:pt x="22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8"/>
            <p:cNvSpPr/>
            <p:nvPr/>
          </p:nvSpPr>
          <p:spPr>
            <a:xfrm>
              <a:off x="427250" y="3846162"/>
              <a:ext cx="529693" cy="219315"/>
            </a:xfrm>
            <a:custGeom>
              <a:avLst/>
              <a:gdLst/>
              <a:ahLst/>
              <a:cxnLst/>
              <a:rect l="l" t="t" r="r" b="b"/>
              <a:pathLst>
                <a:path w="19582" h="8107" extrusionOk="0">
                  <a:moveTo>
                    <a:pt x="0" y="1"/>
                  </a:moveTo>
                  <a:lnTo>
                    <a:pt x="3937" y="6806"/>
                  </a:lnTo>
                  <a:lnTo>
                    <a:pt x="19581" y="8107"/>
                  </a:lnTo>
                  <a:lnTo>
                    <a:pt x="16345" y="1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8"/>
            <p:cNvSpPr/>
            <p:nvPr/>
          </p:nvSpPr>
          <p:spPr>
            <a:xfrm>
              <a:off x="533727" y="4030254"/>
              <a:ext cx="879774" cy="631703"/>
            </a:xfrm>
            <a:custGeom>
              <a:avLst/>
              <a:gdLst/>
              <a:ahLst/>
              <a:cxnLst/>
              <a:rect l="l" t="t" r="r" b="b"/>
              <a:pathLst>
                <a:path w="32524" h="23351" extrusionOk="0">
                  <a:moveTo>
                    <a:pt x="1" y="1"/>
                  </a:moveTo>
                  <a:lnTo>
                    <a:pt x="1" y="23351"/>
                  </a:lnTo>
                  <a:lnTo>
                    <a:pt x="32524" y="23351"/>
                  </a:lnTo>
                  <a:lnTo>
                    <a:pt x="32524" y="2169"/>
                  </a:lnTo>
                  <a:lnTo>
                    <a:pt x="19281" y="9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8"/>
            <p:cNvSpPr/>
            <p:nvPr/>
          </p:nvSpPr>
          <p:spPr>
            <a:xfrm>
              <a:off x="1025532" y="4054628"/>
              <a:ext cx="399745" cy="607329"/>
            </a:xfrm>
            <a:custGeom>
              <a:avLst/>
              <a:gdLst/>
              <a:ahLst/>
              <a:cxnLst/>
              <a:rect l="l" t="t" r="r" b="b"/>
              <a:pathLst>
                <a:path w="14778" h="22450" extrusionOk="0">
                  <a:moveTo>
                    <a:pt x="701" y="0"/>
                  </a:moveTo>
                  <a:lnTo>
                    <a:pt x="0" y="22450"/>
                  </a:lnTo>
                  <a:lnTo>
                    <a:pt x="14777" y="22450"/>
                  </a:lnTo>
                  <a:lnTo>
                    <a:pt x="14777" y="1268"/>
                  </a:lnTo>
                  <a:lnTo>
                    <a:pt x="1535" y="34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8"/>
            <p:cNvSpPr/>
            <p:nvPr/>
          </p:nvSpPr>
          <p:spPr>
            <a:xfrm>
              <a:off x="1032755" y="3830824"/>
              <a:ext cx="558555" cy="258108"/>
            </a:xfrm>
            <a:custGeom>
              <a:avLst/>
              <a:gdLst/>
              <a:ahLst/>
              <a:cxnLst/>
              <a:rect l="l" t="t" r="r" b="b"/>
              <a:pathLst>
                <a:path w="20649" h="9541" extrusionOk="0">
                  <a:moveTo>
                    <a:pt x="6171" y="1"/>
                  </a:moveTo>
                  <a:lnTo>
                    <a:pt x="0" y="8273"/>
                  </a:lnTo>
                  <a:lnTo>
                    <a:pt x="14077" y="9541"/>
                  </a:lnTo>
                  <a:lnTo>
                    <a:pt x="20648" y="1935"/>
                  </a:lnTo>
                  <a:lnTo>
                    <a:pt x="6171" y="1"/>
                  </a:ln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8"/>
            <p:cNvSpPr/>
            <p:nvPr/>
          </p:nvSpPr>
          <p:spPr>
            <a:xfrm>
              <a:off x="639311" y="4198060"/>
              <a:ext cx="291464" cy="224779"/>
            </a:xfrm>
            <a:custGeom>
              <a:avLst/>
              <a:gdLst/>
              <a:ahLst/>
              <a:cxnLst/>
              <a:rect l="l" t="t" r="r" b="b"/>
              <a:pathLst>
                <a:path w="10775" h="8309" extrusionOk="0">
                  <a:moveTo>
                    <a:pt x="2872" y="0"/>
                  </a:moveTo>
                  <a:cubicBezTo>
                    <a:pt x="2714" y="0"/>
                    <a:pt x="2546" y="22"/>
                    <a:pt x="2369" y="69"/>
                  </a:cubicBezTo>
                  <a:cubicBezTo>
                    <a:pt x="0" y="703"/>
                    <a:pt x="5671" y="8308"/>
                    <a:pt x="5671" y="8308"/>
                  </a:cubicBezTo>
                  <a:cubicBezTo>
                    <a:pt x="5671" y="8308"/>
                    <a:pt x="10775" y="1303"/>
                    <a:pt x="9040" y="402"/>
                  </a:cubicBezTo>
                  <a:cubicBezTo>
                    <a:pt x="8730" y="239"/>
                    <a:pt x="8438" y="167"/>
                    <a:pt x="8166" y="167"/>
                  </a:cubicBezTo>
                  <a:cubicBezTo>
                    <a:pt x="6332" y="167"/>
                    <a:pt x="5371" y="3405"/>
                    <a:pt x="5371" y="3405"/>
                  </a:cubicBezTo>
                  <a:cubicBezTo>
                    <a:pt x="5371" y="3405"/>
                    <a:pt x="4856" y="0"/>
                    <a:pt x="28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8"/>
            <p:cNvSpPr/>
            <p:nvPr/>
          </p:nvSpPr>
          <p:spPr>
            <a:xfrm>
              <a:off x="2834798" y="4030254"/>
              <a:ext cx="879774" cy="631703"/>
            </a:xfrm>
            <a:custGeom>
              <a:avLst/>
              <a:gdLst/>
              <a:ahLst/>
              <a:cxnLst/>
              <a:rect l="l" t="t" r="r" b="b"/>
              <a:pathLst>
                <a:path w="32524" h="23351" extrusionOk="0">
                  <a:moveTo>
                    <a:pt x="0" y="1"/>
                  </a:moveTo>
                  <a:lnTo>
                    <a:pt x="0" y="23351"/>
                  </a:lnTo>
                  <a:lnTo>
                    <a:pt x="32523" y="23351"/>
                  </a:lnTo>
                  <a:lnTo>
                    <a:pt x="32523" y="2169"/>
                  </a:lnTo>
                  <a:lnTo>
                    <a:pt x="19247" y="9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8"/>
            <p:cNvSpPr/>
            <p:nvPr/>
          </p:nvSpPr>
          <p:spPr>
            <a:xfrm>
              <a:off x="3326577" y="4054628"/>
              <a:ext cx="399772" cy="607329"/>
            </a:xfrm>
            <a:custGeom>
              <a:avLst/>
              <a:gdLst/>
              <a:ahLst/>
              <a:cxnLst/>
              <a:rect l="l" t="t" r="r" b="b"/>
              <a:pathLst>
                <a:path w="14779" h="22450" extrusionOk="0">
                  <a:moveTo>
                    <a:pt x="701" y="0"/>
                  </a:moveTo>
                  <a:lnTo>
                    <a:pt x="1" y="22450"/>
                  </a:lnTo>
                  <a:lnTo>
                    <a:pt x="14778" y="22450"/>
                  </a:lnTo>
                  <a:lnTo>
                    <a:pt x="14778" y="1268"/>
                  </a:lnTo>
                  <a:lnTo>
                    <a:pt x="1535" y="34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8"/>
            <p:cNvSpPr/>
            <p:nvPr/>
          </p:nvSpPr>
          <p:spPr>
            <a:xfrm>
              <a:off x="3333799" y="3830824"/>
              <a:ext cx="558555" cy="258108"/>
            </a:xfrm>
            <a:custGeom>
              <a:avLst/>
              <a:gdLst/>
              <a:ahLst/>
              <a:cxnLst/>
              <a:rect l="l" t="t" r="r" b="b"/>
              <a:pathLst>
                <a:path w="20649" h="9541" extrusionOk="0">
                  <a:moveTo>
                    <a:pt x="6172" y="1"/>
                  </a:moveTo>
                  <a:lnTo>
                    <a:pt x="1" y="8273"/>
                  </a:lnTo>
                  <a:lnTo>
                    <a:pt x="14077" y="9541"/>
                  </a:lnTo>
                  <a:lnTo>
                    <a:pt x="20649" y="1935"/>
                  </a:lnTo>
                  <a:lnTo>
                    <a:pt x="6172" y="1"/>
                  </a:ln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8"/>
            <p:cNvSpPr/>
            <p:nvPr/>
          </p:nvSpPr>
          <p:spPr>
            <a:xfrm>
              <a:off x="2939462" y="4198060"/>
              <a:ext cx="291491" cy="224779"/>
            </a:xfrm>
            <a:custGeom>
              <a:avLst/>
              <a:gdLst/>
              <a:ahLst/>
              <a:cxnLst/>
              <a:rect l="l" t="t" r="r" b="b"/>
              <a:pathLst>
                <a:path w="10776" h="8309" extrusionOk="0">
                  <a:moveTo>
                    <a:pt x="2906" y="0"/>
                  </a:moveTo>
                  <a:cubicBezTo>
                    <a:pt x="2748" y="0"/>
                    <a:pt x="2580" y="22"/>
                    <a:pt x="2402" y="69"/>
                  </a:cubicBezTo>
                  <a:cubicBezTo>
                    <a:pt x="1" y="703"/>
                    <a:pt x="5705" y="8308"/>
                    <a:pt x="5705" y="8308"/>
                  </a:cubicBezTo>
                  <a:cubicBezTo>
                    <a:pt x="5705" y="8308"/>
                    <a:pt x="10775" y="1303"/>
                    <a:pt x="9074" y="402"/>
                  </a:cubicBezTo>
                  <a:cubicBezTo>
                    <a:pt x="8763" y="239"/>
                    <a:pt x="8472" y="167"/>
                    <a:pt x="8200" y="167"/>
                  </a:cubicBezTo>
                  <a:cubicBezTo>
                    <a:pt x="6366" y="167"/>
                    <a:pt x="5405" y="3405"/>
                    <a:pt x="5405" y="3405"/>
                  </a:cubicBezTo>
                  <a:cubicBezTo>
                    <a:pt x="5405" y="3405"/>
                    <a:pt x="4890" y="0"/>
                    <a:pt x="29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8"/>
            <p:cNvSpPr/>
            <p:nvPr/>
          </p:nvSpPr>
          <p:spPr>
            <a:xfrm>
              <a:off x="1120269" y="3116126"/>
              <a:ext cx="1005205" cy="415148"/>
            </a:xfrm>
            <a:custGeom>
              <a:avLst/>
              <a:gdLst/>
              <a:ahLst/>
              <a:cxnLst/>
              <a:rect l="l" t="t" r="r" b="b"/>
              <a:pathLst>
                <a:path w="37161" h="15346" extrusionOk="0">
                  <a:moveTo>
                    <a:pt x="1" y="1"/>
                  </a:moveTo>
                  <a:lnTo>
                    <a:pt x="7506" y="12877"/>
                  </a:lnTo>
                  <a:lnTo>
                    <a:pt x="37161" y="15345"/>
                  </a:lnTo>
                  <a:lnTo>
                    <a:pt x="31056" y="2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8"/>
            <p:cNvSpPr/>
            <p:nvPr/>
          </p:nvSpPr>
          <p:spPr>
            <a:xfrm>
              <a:off x="1323321" y="3464453"/>
              <a:ext cx="1667497" cy="1197506"/>
            </a:xfrm>
            <a:custGeom>
              <a:avLst/>
              <a:gdLst/>
              <a:ahLst/>
              <a:cxnLst/>
              <a:rect l="l" t="t" r="r" b="b"/>
              <a:pathLst>
                <a:path w="61645" h="44266" extrusionOk="0">
                  <a:moveTo>
                    <a:pt x="0" y="1"/>
                  </a:moveTo>
                  <a:lnTo>
                    <a:pt x="0" y="44266"/>
                  </a:lnTo>
                  <a:lnTo>
                    <a:pt x="61644" y="44266"/>
                  </a:lnTo>
                  <a:lnTo>
                    <a:pt x="61644" y="4137"/>
                  </a:lnTo>
                  <a:lnTo>
                    <a:pt x="36526" y="180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8"/>
            <p:cNvSpPr/>
            <p:nvPr/>
          </p:nvSpPr>
          <p:spPr>
            <a:xfrm>
              <a:off x="2255452" y="3510469"/>
              <a:ext cx="757968" cy="1151490"/>
            </a:xfrm>
            <a:custGeom>
              <a:avLst/>
              <a:gdLst/>
              <a:ahLst/>
              <a:cxnLst/>
              <a:rect l="l" t="t" r="r" b="b"/>
              <a:pathLst>
                <a:path w="28021" h="42565" extrusionOk="0">
                  <a:moveTo>
                    <a:pt x="1335" y="1"/>
                  </a:moveTo>
                  <a:lnTo>
                    <a:pt x="1" y="42565"/>
                  </a:lnTo>
                  <a:lnTo>
                    <a:pt x="28021" y="42565"/>
                  </a:lnTo>
                  <a:lnTo>
                    <a:pt x="28021" y="2436"/>
                  </a:lnTo>
                  <a:lnTo>
                    <a:pt x="2903" y="101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8"/>
            <p:cNvSpPr/>
            <p:nvPr/>
          </p:nvSpPr>
          <p:spPr>
            <a:xfrm>
              <a:off x="2269005" y="3086368"/>
              <a:ext cx="1059332" cy="490002"/>
            </a:xfrm>
            <a:custGeom>
              <a:avLst/>
              <a:gdLst/>
              <a:ahLst/>
              <a:cxnLst/>
              <a:rect l="l" t="t" r="r" b="b"/>
              <a:pathLst>
                <a:path w="39162" h="18113" extrusionOk="0">
                  <a:moveTo>
                    <a:pt x="11709" y="0"/>
                  </a:moveTo>
                  <a:lnTo>
                    <a:pt x="0" y="15678"/>
                  </a:lnTo>
                  <a:lnTo>
                    <a:pt x="26686" y="18113"/>
                  </a:lnTo>
                  <a:lnTo>
                    <a:pt x="39162" y="3669"/>
                  </a:lnTo>
                  <a:lnTo>
                    <a:pt x="11709" y="0"/>
                  </a:lnTo>
                  <a:close/>
                </a:path>
              </a:pathLst>
            </a:custGeom>
            <a:solidFill>
              <a:srgbClr val="D9A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8"/>
            <p:cNvSpPr/>
            <p:nvPr/>
          </p:nvSpPr>
          <p:spPr>
            <a:xfrm>
              <a:off x="1522721" y="3782914"/>
              <a:ext cx="552253" cy="426050"/>
            </a:xfrm>
            <a:custGeom>
              <a:avLst/>
              <a:gdLst/>
              <a:ahLst/>
              <a:cxnLst/>
              <a:rect l="l" t="t" r="r" b="b"/>
              <a:pathLst>
                <a:path w="20416" h="15749" extrusionOk="0">
                  <a:moveTo>
                    <a:pt x="5477" y="1"/>
                  </a:moveTo>
                  <a:cubicBezTo>
                    <a:pt x="5171" y="1"/>
                    <a:pt x="4847" y="44"/>
                    <a:pt x="4504" y="137"/>
                  </a:cubicBezTo>
                  <a:cubicBezTo>
                    <a:pt x="1" y="1338"/>
                    <a:pt x="10809" y="15748"/>
                    <a:pt x="10809" y="15748"/>
                  </a:cubicBezTo>
                  <a:cubicBezTo>
                    <a:pt x="10809" y="15748"/>
                    <a:pt x="20416" y="2472"/>
                    <a:pt x="17180" y="771"/>
                  </a:cubicBezTo>
                  <a:cubicBezTo>
                    <a:pt x="16593" y="467"/>
                    <a:pt x="16042" y="334"/>
                    <a:pt x="15527" y="334"/>
                  </a:cubicBezTo>
                  <a:cubicBezTo>
                    <a:pt x="12033" y="334"/>
                    <a:pt x="10208" y="6442"/>
                    <a:pt x="10208" y="6442"/>
                  </a:cubicBezTo>
                  <a:cubicBezTo>
                    <a:pt x="10208" y="6442"/>
                    <a:pt x="9211" y="1"/>
                    <a:pt x="5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7" name="Google Shape;637;p48"/>
          <p:cNvSpPr/>
          <p:nvPr/>
        </p:nvSpPr>
        <p:spPr>
          <a:xfrm flipH="1">
            <a:off x="3083875" y="1459613"/>
            <a:ext cx="757748" cy="648957"/>
          </a:xfrm>
          <a:custGeom>
            <a:avLst/>
            <a:gdLst/>
            <a:ahLst/>
            <a:cxnLst/>
            <a:rect l="l" t="t" r="r" b="b"/>
            <a:pathLst>
              <a:path w="19015" h="16285" extrusionOk="0">
                <a:moveTo>
                  <a:pt x="15140" y="0"/>
                </a:moveTo>
                <a:cubicBezTo>
                  <a:pt x="10279" y="0"/>
                  <a:pt x="11442" y="8079"/>
                  <a:pt x="11442" y="8079"/>
                </a:cubicBezTo>
                <a:cubicBezTo>
                  <a:pt x="11442" y="8079"/>
                  <a:pt x="8673" y="3936"/>
                  <a:pt x="5708" y="3936"/>
                </a:cubicBezTo>
                <a:cubicBezTo>
                  <a:pt x="5006" y="3936"/>
                  <a:pt x="4293" y="4168"/>
                  <a:pt x="3603" y="4743"/>
                </a:cubicBezTo>
                <a:cubicBezTo>
                  <a:pt x="1" y="7745"/>
                  <a:pt x="15879" y="16285"/>
                  <a:pt x="15879" y="16285"/>
                </a:cubicBezTo>
                <a:cubicBezTo>
                  <a:pt x="15879" y="16285"/>
                  <a:pt x="19014" y="173"/>
                  <a:pt x="15378" y="6"/>
                </a:cubicBezTo>
                <a:cubicBezTo>
                  <a:pt x="15298" y="2"/>
                  <a:pt x="15218" y="0"/>
                  <a:pt x="15140" y="0"/>
                </a:cubicBezTo>
                <a:close/>
              </a:path>
            </a:pathLst>
          </a:custGeom>
          <a:solidFill>
            <a:srgbClr val="E6E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orld Humanitarian Day by Slidesgo">
  <a:themeElements>
    <a:clrScheme name="Simple Light">
      <a:dk1>
        <a:srgbClr val="384369"/>
      </a:dk1>
      <a:lt1>
        <a:srgbClr val="FFFFFF"/>
      </a:lt1>
      <a:dk2>
        <a:srgbClr val="EABDAC"/>
      </a:dk2>
      <a:lt2>
        <a:srgbClr val="8799DA"/>
      </a:lt2>
      <a:accent1>
        <a:srgbClr val="677DCE"/>
      </a:accent1>
      <a:accent2>
        <a:srgbClr val="CE665B"/>
      </a:accent2>
      <a:accent3>
        <a:srgbClr val="F2C051"/>
      </a:accent3>
      <a:accent4>
        <a:srgbClr val="FFD98D"/>
      </a:accent4>
      <a:accent5>
        <a:srgbClr val="E6E0D4"/>
      </a:accent5>
      <a:accent6>
        <a:srgbClr val="FFFFFF"/>
      </a:accent6>
      <a:hlink>
        <a:srgbClr val="38436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205</Words>
  <Application>Microsoft Office PowerPoint</Application>
  <PresentationFormat>Presentación en pantalla (16:9)</PresentationFormat>
  <Paragraphs>29</Paragraphs>
  <Slides>6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4" baseType="lpstr">
      <vt:lpstr>Century Gothic</vt:lpstr>
      <vt:lpstr>Nunito</vt:lpstr>
      <vt:lpstr>Wingdings</vt:lpstr>
      <vt:lpstr>Work Sans Regular</vt:lpstr>
      <vt:lpstr>Arial</vt:lpstr>
      <vt:lpstr>Spartan</vt:lpstr>
      <vt:lpstr>Roboto</vt:lpstr>
      <vt:lpstr>World Humanitarian Day by Slidesgo</vt:lpstr>
      <vt:lpstr>ERE WEEK 2</vt:lpstr>
      <vt:lpstr>01</vt:lpstr>
      <vt:lpstr>Presentación de PowerPoint</vt:lpstr>
      <vt:lpstr>MOTIVACIÓN </vt:lpstr>
      <vt:lpstr>Presentación de PowerPoint</vt:lpstr>
      <vt:lpstr>Actividad cooperativa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TODOS SUMAMOS Y NOS RELACIONAMOS</dc:title>
  <dc:creator>USER</dc:creator>
  <cp:lastModifiedBy>LEYSVI HUERTA SUAZA</cp:lastModifiedBy>
  <cp:revision>12</cp:revision>
  <dcterms:modified xsi:type="dcterms:W3CDTF">2025-07-14T00:51:00Z</dcterms:modified>
</cp:coreProperties>
</file>