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8" r:id="rId2"/>
    <p:sldId id="282" r:id="rId3"/>
    <p:sldId id="263" r:id="rId4"/>
    <p:sldId id="262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813" autoAdjust="0"/>
  </p:normalViewPr>
  <p:slideViewPr>
    <p:cSldViewPr snapToGrid="0">
      <p:cViewPr varScale="1">
        <p:scale>
          <a:sx n="52" d="100"/>
          <a:sy n="52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lcv-HrEln8?si=9ICxYpvhT0HWiwN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ETHICS 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SEMANA 2 JULIO 14 AL 18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7DD8C9B0-F079-4DD4-9A68-D645D7D17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5B2F28F-D4CC-40C6-9BEA-3CF9EFF882E6}"/>
              </a:ext>
            </a:extLst>
          </p:cNvPr>
          <p:cNvSpPr/>
          <p:nvPr/>
        </p:nvSpPr>
        <p:spPr>
          <a:xfrm>
            <a:off x="1999861" y="1104843"/>
            <a:ext cx="94183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latin typeface="Century Gothic" panose="020B0502020202020204" pitchFamily="34" charset="0"/>
              </a:rPr>
              <a:t>PROPÓSITO:</a:t>
            </a:r>
          </a:p>
          <a:p>
            <a:endParaRPr lang="es-ES" sz="3200" b="1" dirty="0">
              <a:latin typeface="Century Gothic" panose="020B0502020202020204" pitchFamily="34" charset="0"/>
            </a:endParaRPr>
          </a:p>
          <a:p>
            <a:r>
              <a:rPr lang="es-CO" sz="3200" dirty="0">
                <a:latin typeface="Century Gothic" panose="020B0502020202020204" pitchFamily="34" charset="0"/>
              </a:rPr>
              <a:t>Reconozco y valoro mi comunidad escolar con cada una de las gestiones que lo conforman a través de experiencias significativas para identificar mi colegio como el lugar donde se comparten las primeras experiencias sociales.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1766E15-8447-4307-8D31-4FDD12F5993D}"/>
              </a:ext>
            </a:extLst>
          </p:cNvPr>
          <p:cNvSpPr/>
          <p:nvPr/>
        </p:nvSpPr>
        <p:spPr>
          <a:xfrm>
            <a:off x="5150834" y="440217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B43ECF8C-0089-48B5-A55F-7EE3AF932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044471" y="840978"/>
            <a:ext cx="106742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latin typeface="Century Gothic" panose="020B0502020202020204" pitchFamily="34" charset="0"/>
              </a:rPr>
              <a:t>ACTIVADOR COGNITIVO: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</a:p>
          <a:p>
            <a:r>
              <a:rPr lang="es-CO" dirty="0">
                <a:latin typeface="Century Gothic" panose="020B0502020202020204" pitchFamily="34" charset="0"/>
              </a:rPr>
              <a:t>La docente invita</a:t>
            </a:r>
            <a:r>
              <a:rPr lang="es-419" dirty="0">
                <a:latin typeface="Century Gothic" panose="020B0502020202020204" pitchFamily="34" charset="0"/>
              </a:rPr>
              <a:t> a los estudiantes a observa el cuento</a:t>
            </a:r>
            <a:r>
              <a:rPr lang="es-CO" dirty="0">
                <a:latin typeface="Century Gothic" panose="020B0502020202020204" pitchFamily="34" charset="0"/>
              </a:rPr>
              <a:t>: </a:t>
            </a:r>
            <a:r>
              <a:rPr lang="es-MX" dirty="0">
                <a:latin typeface="Century Gothic" panose="020B0502020202020204" pitchFamily="34" charset="0"/>
              </a:rPr>
              <a:t>Mi primer día de clases </a:t>
            </a:r>
            <a:r>
              <a:rPr lang="es-MX" u="sng" dirty="0">
                <a:latin typeface="Century Gothic" panose="020B0502020202020204" pitchFamily="34" charset="0"/>
                <a:hlinkClick r:id="rId3"/>
              </a:rPr>
              <a:t>https://youtu.be/qlcv-HrEln8?si=9ICxYpvhT0HWiwNm</a:t>
            </a:r>
            <a:r>
              <a:rPr lang="es-MX" dirty="0">
                <a:latin typeface="Century Gothic" panose="020B0502020202020204" pitchFamily="34" charset="0"/>
              </a:rPr>
              <a:t> continuamente, se formulan las siguientes preguntas permitiendo la participación de algunos estudiantes ¿Cómo te pareció el cuento? ¿Te has sentido identificado? ¿Qué extrañaste del colegio en las vacaciones?</a:t>
            </a:r>
            <a:endParaRPr lang="es-CO" dirty="0">
              <a:latin typeface="Century Gothic" panose="020B0502020202020204" pitchFamily="34" charset="0"/>
            </a:endParaRPr>
          </a:p>
          <a:p>
            <a:r>
              <a:rPr lang="es-CO" b="1" dirty="0">
                <a:latin typeface="Century Gothic" panose="020B0502020202020204" pitchFamily="34" charset="0"/>
              </a:rPr>
              <a:t>Retroalimentación:</a:t>
            </a:r>
            <a:endParaRPr lang="es-CO" dirty="0">
              <a:latin typeface="Century Gothic" panose="020B0502020202020204" pitchFamily="34" charset="0"/>
            </a:endParaRPr>
          </a:p>
          <a:p>
            <a:r>
              <a:rPr lang="es-CO" dirty="0">
                <a:latin typeface="Century Gothic" panose="020B0502020202020204" pitchFamily="34" charset="0"/>
              </a:rPr>
              <a:t>La docente en un corto diálogo recuerda a los niños cuales son las gestiones en la institución: directiva, académica, convivencial, evangelización, talento humano, administrativa con sus líderes y algunas funciones.</a:t>
            </a:r>
          </a:p>
          <a:p>
            <a:r>
              <a:rPr lang="es-CO" b="1" dirty="0">
                <a:latin typeface="Century Gothic" panose="020B0502020202020204" pitchFamily="34" charset="0"/>
              </a:rPr>
              <a:t>Orientación de la atención: </a:t>
            </a:r>
            <a:endParaRPr lang="es-CO" dirty="0">
              <a:latin typeface="Century Gothic" panose="020B0502020202020204" pitchFamily="34" charset="0"/>
            </a:endParaRPr>
          </a:p>
          <a:p>
            <a:r>
              <a:rPr lang="es-CO" dirty="0">
                <a:latin typeface="Century Gothic" panose="020B0502020202020204" pitchFamily="34" charset="0"/>
              </a:rPr>
              <a:t>Luego la docente invita a los estudiantes a realizar un corto recorrido por la sección primaria de reconocimiento de cada una de sus dependencias.</a:t>
            </a:r>
          </a:p>
          <a:p>
            <a:r>
              <a:rPr lang="es-CO" b="1" dirty="0">
                <a:latin typeface="Century Gothic" panose="020B0502020202020204" pitchFamily="34" charset="0"/>
              </a:rPr>
              <a:t>Procesamiento de la información: </a:t>
            </a:r>
            <a:endParaRPr lang="es-CO" dirty="0">
              <a:latin typeface="Century Gothic" panose="020B0502020202020204" pitchFamily="34" charset="0"/>
            </a:endParaRPr>
          </a:p>
          <a:p>
            <a:r>
              <a:rPr lang="es-CO" dirty="0">
                <a:latin typeface="Century Gothic" panose="020B0502020202020204" pitchFamily="34" charset="0"/>
              </a:rPr>
              <a:t>Por último, realizarán en el cuaderno de ambiente y sociedad un dibujo del sitio donde se sienten mejor en su colegio Champagnat.</a:t>
            </a:r>
          </a:p>
          <a:p>
            <a:r>
              <a:rPr lang="es-CO" b="1" dirty="0">
                <a:latin typeface="Century Gothic" panose="020B0502020202020204" pitchFamily="34" charset="0"/>
              </a:rPr>
              <a:t>CIERRE.</a:t>
            </a:r>
            <a:endParaRPr lang="es-CO" dirty="0">
              <a:latin typeface="Century Gothic" panose="020B0502020202020204" pitchFamily="34" charset="0"/>
            </a:endParaRPr>
          </a:p>
          <a:p>
            <a:r>
              <a:rPr lang="es-CO" b="1" dirty="0">
                <a:latin typeface="Century Gothic" panose="020B0502020202020204" pitchFamily="34" charset="0"/>
              </a:rPr>
              <a:t>Evaluación: </a:t>
            </a:r>
            <a:endParaRPr lang="es-CO" dirty="0">
              <a:latin typeface="Century Gothic" panose="020B0502020202020204" pitchFamily="34" charset="0"/>
            </a:endParaRPr>
          </a:p>
          <a:p>
            <a:r>
              <a:rPr lang="es-CO" dirty="0">
                <a:latin typeface="Century Gothic" panose="020B0502020202020204" pitchFamily="34" charset="0"/>
              </a:rPr>
              <a:t>Se finalizará la actividad en asamblea donde se socializarán los dibujos sobre los sitios donde mejor se sienten dentro de su colegio.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FC81C3F-14E3-467B-B277-5E5A48705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253</Words>
  <Application>Microsoft Office PowerPoint</Application>
  <PresentationFormat>Panorámica</PresentationFormat>
  <Paragraphs>20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Comic Sans MS</vt:lpstr>
      <vt:lpstr>Tema de Office</vt:lpstr>
      <vt:lpstr>       ETHICS   SEMANA 2 JULIO 14 AL 18  EJE: CONOCIENDO MI ENTORNO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DIANA FERNEY SARMIENTO GALINDO</cp:lastModifiedBy>
  <cp:revision>63</cp:revision>
  <dcterms:created xsi:type="dcterms:W3CDTF">2023-03-07T19:49:06Z</dcterms:created>
  <dcterms:modified xsi:type="dcterms:W3CDTF">2025-07-10T00:33:31Z</dcterms:modified>
</cp:coreProperties>
</file>